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84" r:id="rId2"/>
    <p:sldId id="597" r:id="rId3"/>
    <p:sldId id="598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547" r:id="rId15"/>
    <p:sldId id="596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411" autoAdjust="0"/>
  </p:normalViewPr>
  <p:slideViewPr>
    <p:cSldViewPr snapToGrid="0">
      <p:cViewPr varScale="1">
        <p:scale>
          <a:sx n="69" d="100"/>
          <a:sy n="69" d="100"/>
        </p:scale>
        <p:origin x="1228" y="44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15E-2"/>
          <c:w val="0.69416990797837097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1.7533276666586124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1.9542425094393261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3D-4311-B8E2-78BF6C6BD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61504"/>
        <c:axId val="43660928"/>
      </c:scatterChart>
      <c:valAx>
        <c:axId val="4366150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43660928"/>
        <c:crosses val="autoZero"/>
        <c:crossBetween val="midCat"/>
        <c:majorUnit val="10"/>
        <c:minorUnit val="5"/>
      </c:valAx>
      <c:valAx>
        <c:axId val="43660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61504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27-4B77-8E5C-E0144275E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56320"/>
        <c:axId val="99205696"/>
      </c:scatterChart>
      <c:valAx>
        <c:axId val="43656320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X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27"/>
              <c:y val="0.9328627973922608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205696"/>
        <c:crosses val="autoZero"/>
        <c:crossBetween val="midCat"/>
        <c:majorUnit val="10"/>
        <c:minorUnit val="5"/>
      </c:valAx>
      <c:valAx>
        <c:axId val="99205696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56320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1.6989700043360205</c:v>
                </c:pt>
                <c:pt idx="1">
                  <c:v>1.7533276666586115</c:v>
                </c:pt>
                <c:pt idx="2">
                  <c:v>1.8129133566428555</c:v>
                </c:pt>
                <c:pt idx="3">
                  <c:v>1.8791778295865347</c:v>
                </c:pt>
                <c:pt idx="4">
                  <c:v>1.9542425094393265</c:v>
                </c:pt>
                <c:pt idx="5">
                  <c:v>2.0413926851582227</c:v>
                </c:pt>
                <c:pt idx="6">
                  <c:v>2.1461280356782377</c:v>
                </c:pt>
                <c:pt idx="7">
                  <c:v>2.2787536009528289</c:v>
                </c:pt>
                <c:pt idx="8">
                  <c:v>2.4623979978989583</c:v>
                </c:pt>
                <c:pt idx="9">
                  <c:v>2.7708520116421438</c:v>
                </c:pt>
                <c:pt idx="10">
                  <c:v>3.0755469613925306</c:v>
                </c:pt>
                <c:pt idx="11">
                  <c:v>3.1731862684122807</c:v>
                </c:pt>
                <c:pt idx="12">
                  <c:v>3.2988530764097077</c:v>
                </c:pt>
                <c:pt idx="13">
                  <c:v>3.4756711883244313</c:v>
                </c:pt>
                <c:pt idx="14">
                  <c:v>3.7774268223893159</c:v>
                </c:pt>
                <c:pt idx="15">
                  <c:v>4.0788191830988643</c:v>
                </c:pt>
                <c:pt idx="16">
                  <c:v>7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A7-42CE-A71B-227AF35F13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0.01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2.6989700043360192</c:v>
                </c:pt>
                <c:pt idx="1">
                  <c:v>2.7533276666586146</c:v>
                </c:pt>
                <c:pt idx="2">
                  <c:v>2.8129133566428557</c:v>
                </c:pt>
                <c:pt idx="3">
                  <c:v>2.8791778295865322</c:v>
                </c:pt>
                <c:pt idx="4">
                  <c:v>2.9542425094393225</c:v>
                </c:pt>
                <c:pt idx="5">
                  <c:v>3.0413926851582227</c:v>
                </c:pt>
                <c:pt idx="6">
                  <c:v>3.1461280356782377</c:v>
                </c:pt>
                <c:pt idx="7">
                  <c:v>3.2787536009528289</c:v>
                </c:pt>
                <c:pt idx="8">
                  <c:v>3.4623979978989583</c:v>
                </c:pt>
                <c:pt idx="9">
                  <c:v>3.7708520116421438</c:v>
                </c:pt>
                <c:pt idx="10">
                  <c:v>4.075546961392531</c:v>
                </c:pt>
                <c:pt idx="11">
                  <c:v>4.1731862684122678</c:v>
                </c:pt>
                <c:pt idx="12">
                  <c:v>4.2988530764097055</c:v>
                </c:pt>
                <c:pt idx="13">
                  <c:v>4.475671188324438</c:v>
                </c:pt>
                <c:pt idx="14">
                  <c:v>4.7774268223893106</c:v>
                </c:pt>
                <c:pt idx="15">
                  <c:v>5.0788191830988527</c:v>
                </c:pt>
                <c:pt idx="16">
                  <c:v>7</c:v>
                </c:pt>
                <c:pt idx="17">
                  <c:v>8.9204569925971047</c:v>
                </c:pt>
                <c:pt idx="18">
                  <c:v>9.2211255279972519</c:v>
                </c:pt>
                <c:pt idx="19">
                  <c:v>9.5214335044061578</c:v>
                </c:pt>
                <c:pt idx="20">
                  <c:v>9.6968039425795016</c:v>
                </c:pt>
                <c:pt idx="21">
                  <c:v>9.8210230527068312</c:v>
                </c:pt>
                <c:pt idx="22">
                  <c:v>9.9172146296835493</c:v>
                </c:pt>
                <c:pt idx="23">
                  <c:v>10.214670164989233</c:v>
                </c:pt>
                <c:pt idx="24">
                  <c:v>10.508638306165727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A7-42CE-A71B-227AF35F13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0.001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3.6989700043360192</c:v>
                </c:pt>
                <c:pt idx="1">
                  <c:v>3.7533276666586146</c:v>
                </c:pt>
                <c:pt idx="2">
                  <c:v>3.8129133566428557</c:v>
                </c:pt>
                <c:pt idx="3">
                  <c:v>3.8791778295865322</c:v>
                </c:pt>
                <c:pt idx="4">
                  <c:v>3.9542425094393225</c:v>
                </c:pt>
                <c:pt idx="5">
                  <c:v>4.0413926851582342</c:v>
                </c:pt>
                <c:pt idx="6">
                  <c:v>4.1461280356782382</c:v>
                </c:pt>
                <c:pt idx="7">
                  <c:v>4.278753600952836</c:v>
                </c:pt>
                <c:pt idx="8">
                  <c:v>4.4623979978989556</c:v>
                </c:pt>
                <c:pt idx="9">
                  <c:v>4.77085201164215</c:v>
                </c:pt>
                <c:pt idx="10">
                  <c:v>5.0755469613925301</c:v>
                </c:pt>
                <c:pt idx="11">
                  <c:v>5.1731862684122678</c:v>
                </c:pt>
                <c:pt idx="12">
                  <c:v>5.2988530764097055</c:v>
                </c:pt>
                <c:pt idx="13">
                  <c:v>5.475671188324438</c:v>
                </c:pt>
                <c:pt idx="14">
                  <c:v>5.7774268223893106</c:v>
                </c:pt>
                <c:pt idx="15">
                  <c:v>6.0788191830988527</c:v>
                </c:pt>
                <c:pt idx="16">
                  <c:v>7</c:v>
                </c:pt>
                <c:pt idx="17">
                  <c:v>7.920456992597094</c:v>
                </c:pt>
                <c:pt idx="18">
                  <c:v>8.2211255279972519</c:v>
                </c:pt>
                <c:pt idx="19">
                  <c:v>8.5214335044061578</c:v>
                </c:pt>
                <c:pt idx="20">
                  <c:v>8.6968039425795016</c:v>
                </c:pt>
                <c:pt idx="21">
                  <c:v>8.8210230527068312</c:v>
                </c:pt>
                <c:pt idx="22">
                  <c:v>8.9172146296835493</c:v>
                </c:pt>
                <c:pt idx="23">
                  <c:v>9.2146701649892329</c:v>
                </c:pt>
                <c:pt idx="24">
                  <c:v>9.5086383061657269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A7-42CE-A71B-227AF35F135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0.0001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4.6989700043360143</c:v>
                </c:pt>
                <c:pt idx="1">
                  <c:v>4.7533276666586115</c:v>
                </c:pt>
                <c:pt idx="2">
                  <c:v>4.8129133566428486</c:v>
                </c:pt>
                <c:pt idx="3">
                  <c:v>4.8791778295865305</c:v>
                </c:pt>
                <c:pt idx="4">
                  <c:v>4.9542425094393296</c:v>
                </c:pt>
                <c:pt idx="5">
                  <c:v>5.0413926851582342</c:v>
                </c:pt>
                <c:pt idx="6">
                  <c:v>5.1461280356782382</c:v>
                </c:pt>
                <c:pt idx="7">
                  <c:v>5.278753600952836</c:v>
                </c:pt>
                <c:pt idx="8">
                  <c:v>5.4623979978989565</c:v>
                </c:pt>
                <c:pt idx="9">
                  <c:v>5.7708520116421509</c:v>
                </c:pt>
                <c:pt idx="10">
                  <c:v>6.0755469613925301</c:v>
                </c:pt>
                <c:pt idx="11">
                  <c:v>6.1731862684122687</c:v>
                </c:pt>
                <c:pt idx="12">
                  <c:v>6.2988530764097055</c:v>
                </c:pt>
                <c:pt idx="13">
                  <c:v>6.4756711883244371</c:v>
                </c:pt>
                <c:pt idx="14">
                  <c:v>6.7774268223893142</c:v>
                </c:pt>
                <c:pt idx="15">
                  <c:v>7.0788191830988563</c:v>
                </c:pt>
                <c:pt idx="16">
                  <c:v>7</c:v>
                </c:pt>
                <c:pt idx="17">
                  <c:v>6.9204569925970905</c:v>
                </c:pt>
                <c:pt idx="18">
                  <c:v>7.2211255279972608</c:v>
                </c:pt>
                <c:pt idx="19">
                  <c:v>7.5214335044061578</c:v>
                </c:pt>
                <c:pt idx="20">
                  <c:v>7.6968039425795105</c:v>
                </c:pt>
                <c:pt idx="21">
                  <c:v>7.8210230527068321</c:v>
                </c:pt>
                <c:pt idx="22">
                  <c:v>7.9172146296835475</c:v>
                </c:pt>
                <c:pt idx="23">
                  <c:v>8.2146701649892329</c:v>
                </c:pt>
                <c:pt idx="24">
                  <c:v>8.5086383061657269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A7-42CE-A71B-227AF35F1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6272"/>
        <c:axId val="99208000"/>
      </c:scatterChart>
      <c:valAx>
        <c:axId val="99206272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99208000"/>
        <c:crosses val="autoZero"/>
        <c:crossBetween val="midCat"/>
        <c:majorUnit val="10"/>
        <c:minorUnit val="5"/>
      </c:valAx>
      <c:valAx>
        <c:axId val="9920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206272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5058E-2"/>
          <c:w val="0.20006024096385538"/>
          <c:h val="0.29844297688595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12.30102999566399</c:v>
                </c:pt>
                <c:pt idx="1">
                  <c:v>12.246672333341388</c:v>
                </c:pt>
                <c:pt idx="2">
                  <c:v>12.187086643357144</c:v>
                </c:pt>
                <c:pt idx="3">
                  <c:v>12.12082217041346</c:v>
                </c:pt>
                <c:pt idx="4">
                  <c:v>12.045757490560675</c:v>
                </c:pt>
                <c:pt idx="5">
                  <c:v>11.958607314841776</c:v>
                </c:pt>
                <c:pt idx="6">
                  <c:v>11.853871964321762</c:v>
                </c:pt>
                <c:pt idx="7">
                  <c:v>11.721246399047171</c:v>
                </c:pt>
                <c:pt idx="8">
                  <c:v>11.537602002101044</c:v>
                </c:pt>
                <c:pt idx="9">
                  <c:v>11.229147988357848</c:v>
                </c:pt>
                <c:pt idx="10">
                  <c:v>10.924453038607474</c:v>
                </c:pt>
                <c:pt idx="11">
                  <c:v>10.826813731587723</c:v>
                </c:pt>
                <c:pt idx="12">
                  <c:v>10.701146923590292</c:v>
                </c:pt>
                <c:pt idx="13">
                  <c:v>10.524328811675556</c:v>
                </c:pt>
                <c:pt idx="14">
                  <c:v>10.222573177610688</c:v>
                </c:pt>
                <c:pt idx="15">
                  <c:v>9.9211808169011508</c:v>
                </c:pt>
                <c:pt idx="16">
                  <c:v>7</c:v>
                </c:pt>
                <c:pt idx="17">
                  <c:v>4.0795430074029024</c:v>
                </c:pt>
                <c:pt idx="18">
                  <c:v>3.7788744720027352</c:v>
                </c:pt>
                <c:pt idx="19">
                  <c:v>3.4785664955938369</c:v>
                </c:pt>
                <c:pt idx="20">
                  <c:v>3.3031960574204904</c:v>
                </c:pt>
                <c:pt idx="21">
                  <c:v>3.1789769472931693</c:v>
                </c:pt>
                <c:pt idx="22">
                  <c:v>3.0827853703164512</c:v>
                </c:pt>
                <c:pt idx="23">
                  <c:v>2.7853298350107671</c:v>
                </c:pt>
                <c:pt idx="24">
                  <c:v>2.4913616938342704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3B-437B-B016-9284C217A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5216"/>
        <c:axId val="40305792"/>
      </c:scatterChart>
      <c:valAx>
        <c:axId val="4030521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HCl</a:t>
                </a:r>
                <a:r>
                  <a:rPr lang="it-IT" baseline="0" dirty="0" smtClean="0"/>
                  <a:t> 0.1M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40305792"/>
        <c:crosses val="autoZero"/>
        <c:crossBetween val="midCat"/>
        <c:majorUnit val="10"/>
        <c:minorUnit val="5"/>
      </c:valAx>
      <c:valAx>
        <c:axId val="40305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0521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D1-4129-8698-7D4D35909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12128"/>
        <c:axId val="99174656"/>
      </c:scatterChart>
      <c:valAx>
        <c:axId val="4031212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174656"/>
        <c:crosses val="autoZero"/>
        <c:crossBetween val="midCat"/>
        <c:majorUnit val="10"/>
        <c:minorUnit val="5"/>
      </c:valAx>
      <c:valAx>
        <c:axId val="99174656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12128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3.3494850021680076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4.9999999997714095</c:v>
                </c:pt>
                <c:pt idx="6">
                  <c:v>5.1760912285662872</c:v>
                </c:pt>
                <c:pt idx="7">
                  <c:v>5.3679766752876343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6.5096234024247739</c:v>
                </c:pt>
                <c:pt idx="13">
                  <c:v>6.6901337636848872</c:v>
                </c:pt>
                <c:pt idx="14">
                  <c:v>6.9953804807638678</c:v>
                </c:pt>
                <c:pt idx="15">
                  <c:v>7.2978257171263774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10.521433504406167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A2-475C-83A4-6940400D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4864"/>
        <c:axId val="40365440"/>
      </c:scatterChart>
      <c:valAx>
        <c:axId val="4036486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26"/>
              <c:y val="0.932862797392261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40365440"/>
        <c:crosses val="autoZero"/>
        <c:crossBetween val="midCat"/>
        <c:majorUnit val="10"/>
        <c:minorUnit val="5"/>
      </c:valAx>
      <c:valAx>
        <c:axId val="40365440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64864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0.1 M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F5-413A-86D8-898323AE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6944"/>
        <c:axId val="40309248"/>
      </c:scatterChart>
      <c:valAx>
        <c:axId val="40306944"/>
        <c:scaling>
          <c:orientation val="minMax"/>
          <c:max val="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V </a:t>
                </a:r>
                <a:r>
                  <a:rPr lang="it-IT" dirty="0" err="1" smtClean="0"/>
                  <a:t>NaOH</a:t>
                </a:r>
                <a:r>
                  <a:rPr lang="it-IT" baseline="0" dirty="0" smtClean="0"/>
                  <a:t> 0.1 M (</a:t>
                </a:r>
                <a:r>
                  <a:rPr lang="it-IT" baseline="0" dirty="0" err="1" smtClean="0"/>
                  <a:t>mL</a:t>
                </a:r>
                <a:r>
                  <a:rPr lang="it-IT" baseline="0" dirty="0" smtClean="0"/>
                  <a:t>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1457151440407338"/>
              <c:y val="0.9328627973922605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40309248"/>
        <c:crosses val="autoZero"/>
        <c:crossBetween val="midCat"/>
        <c:majorUnit val="10"/>
        <c:minorUnit val="5"/>
      </c:valAx>
      <c:valAx>
        <c:axId val="4030924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pH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06944"/>
        <c:crosses val="autoZero"/>
        <c:crossBetween val="midCat"/>
        <c:majorUnit val="2"/>
        <c:minorUnit val="1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3.3494850021680072</c:v>
                </c:pt>
                <c:pt idx="1">
                  <c:v>4.0457575129335064</c:v>
                </c:pt>
                <c:pt idx="2">
                  <c:v>4.3979400295381055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4.9999999997714104</c:v>
                </c:pt>
                <c:pt idx="6">
                  <c:v>5.1760912285662863</c:v>
                </c:pt>
                <c:pt idx="7">
                  <c:v>5.3679766752876334</c:v>
                </c:pt>
                <c:pt idx="8">
                  <c:v>5.6020596134906064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6.3801963592265345</c:v>
                </c:pt>
                <c:pt idx="12">
                  <c:v>6.5096234024247757</c:v>
                </c:pt>
                <c:pt idx="13">
                  <c:v>6.6901337636848872</c:v>
                </c:pt>
                <c:pt idx="14">
                  <c:v>6.9953804807638695</c:v>
                </c:pt>
                <c:pt idx="15">
                  <c:v>7.2978257171263765</c:v>
                </c:pt>
                <c:pt idx="16">
                  <c:v>8.6109243748081781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AF-4750-BAEE-922F042757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1e-6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Foglio1!$C$2:$C$26</c:f>
              <c:numCache>
                <c:formatCode>General</c:formatCode>
                <c:ptCount val="25"/>
                <c:pt idx="0">
                  <c:v>3.8494850021680072</c:v>
                </c:pt>
                <c:pt idx="1">
                  <c:v>5.0457577095658497</c:v>
                </c:pt>
                <c:pt idx="2">
                  <c:v>5.3979402204447551</c:v>
                </c:pt>
                <c:pt idx="3">
                  <c:v>5.6320234025708533</c:v>
                </c:pt>
                <c:pt idx="4">
                  <c:v>5.8239088712389266</c:v>
                </c:pt>
                <c:pt idx="5">
                  <c:v>5.9999999999974234</c:v>
                </c:pt>
                <c:pt idx="6">
                  <c:v>6.176090955051273</c:v>
                </c:pt>
                <c:pt idx="7">
                  <c:v>6.3679756850936116</c:v>
                </c:pt>
                <c:pt idx="8">
                  <c:v>6.6020562130263745</c:v>
                </c:pt>
                <c:pt idx="9">
                  <c:v>6.954222012311928</c:v>
                </c:pt>
                <c:pt idx="10">
                  <c:v>7.2786606060558494</c:v>
                </c:pt>
                <c:pt idx="11">
                  <c:v>7.380062487656418</c:v>
                </c:pt>
                <c:pt idx="12">
                  <c:v>7.5093799407621757</c:v>
                </c:pt>
                <c:pt idx="13">
                  <c:v>7.6895741366932899</c:v>
                </c:pt>
                <c:pt idx="14">
                  <c:v>7.9931081081165907</c:v>
                </c:pt>
                <c:pt idx="15">
                  <c:v>8.2888928781962843</c:v>
                </c:pt>
                <c:pt idx="16">
                  <c:v>9.1109243748081781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AF-4750-BAEE-922F042757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1e-7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Foglio1!$D$2:$D$26</c:f>
              <c:numCache>
                <c:formatCode>General</c:formatCode>
                <c:ptCount val="25"/>
                <c:pt idx="0">
                  <c:v>4.3494850021680085</c:v>
                </c:pt>
                <c:pt idx="1">
                  <c:v>6.0457596781219065</c:v>
                </c:pt>
                <c:pt idx="2">
                  <c:v>6.3979421258603182</c:v>
                </c:pt>
                <c:pt idx="3">
                  <c:v>6.6320250936908334</c:v>
                </c:pt>
                <c:pt idx="4">
                  <c:v>6.8239100438215265</c:v>
                </c:pt>
                <c:pt idx="5">
                  <c:v>7.0000000000011884</c:v>
                </c:pt>
                <c:pt idx="6">
                  <c:v>7.1760882190691841</c:v>
                </c:pt>
                <c:pt idx="7">
                  <c:v>7.3679657837944328</c:v>
                </c:pt>
                <c:pt idx="8">
                  <c:v>7.6020222137331404</c:v>
                </c:pt>
                <c:pt idx="9">
                  <c:v>7.9540376794933465</c:v>
                </c:pt>
                <c:pt idx="10">
                  <c:v>8.2778264266931902</c:v>
                </c:pt>
                <c:pt idx="11">
                  <c:v>8.3787307262496213</c:v>
                </c:pt>
                <c:pt idx="12">
                  <c:v>8.5069680166844996</c:v>
                </c:pt>
                <c:pt idx="13">
                  <c:v>8.684094906439519</c:v>
                </c:pt>
                <c:pt idx="14">
                  <c:v>8.9721442002115825</c:v>
                </c:pt>
                <c:pt idx="15">
                  <c:v>9.2204064818980918</c:v>
                </c:pt>
                <c:pt idx="16">
                  <c:v>9.6109243748081781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9AF-4750-BAEE-922F0427572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1e-8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Foglio1!$E$2:$E$26</c:f>
              <c:numCache>
                <c:formatCode>General</c:formatCode>
                <c:ptCount val="25"/>
                <c:pt idx="0">
                  <c:v>4.8494850021680085</c:v>
                </c:pt>
                <c:pt idx="1">
                  <c:v>7.0457793665479151</c:v>
                </c:pt>
                <c:pt idx="2">
                  <c:v>7.3979611806997125</c:v>
                </c:pt>
                <c:pt idx="3">
                  <c:v>7.6320420043860482</c:v>
                </c:pt>
                <c:pt idx="4">
                  <c:v>7.8239217691925456</c:v>
                </c:pt>
                <c:pt idx="5">
                  <c:v>8.0000000000000551</c:v>
                </c:pt>
                <c:pt idx="6">
                  <c:v>8.1760608658878375</c:v>
                </c:pt>
                <c:pt idx="7">
                  <c:v>8.3678668266893261</c:v>
                </c:pt>
                <c:pt idx="8">
                  <c:v>8.6016827564147</c:v>
                </c:pt>
                <c:pt idx="9">
                  <c:v>8.9522081884967193</c:v>
                </c:pt>
                <c:pt idx="10">
                  <c:v>9.2697466125370269</c:v>
                </c:pt>
                <c:pt idx="11">
                  <c:v>9.3660590093304048</c:v>
                </c:pt>
                <c:pt idx="12">
                  <c:v>9.4848442842103786</c:v>
                </c:pt>
                <c:pt idx="13">
                  <c:v>9.6382687089854802</c:v>
                </c:pt>
                <c:pt idx="14">
                  <c:v>9.8453291764728359</c:v>
                </c:pt>
                <c:pt idx="15">
                  <c:v>9.9733891005666298</c:v>
                </c:pt>
                <c:pt idx="16">
                  <c:v>10.110924374808178</c:v>
                </c:pt>
                <c:pt idx="17">
                  <c:v>9.9204569925971047</c:v>
                </c:pt>
                <c:pt idx="18">
                  <c:v>10.221125527997263</c:v>
                </c:pt>
                <c:pt idx="19">
                  <c:v>10.521433504406168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9AF-4750-BAEE-922F04275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7168"/>
        <c:axId val="40367744"/>
      </c:scatterChart>
      <c:valAx>
        <c:axId val="40367168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out"/>
        <c:tickLblPos val="nextTo"/>
        <c:crossAx val="40367744"/>
        <c:crosses val="autoZero"/>
        <c:crossBetween val="midCat"/>
        <c:majorUnit val="10"/>
        <c:minorUnit val="5"/>
      </c:valAx>
      <c:valAx>
        <c:axId val="4036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367168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3377510040160645"/>
          <c:y val="8.1303234273134975E-2"/>
          <c:w val="0.20006024096385538"/>
          <c:h val="0.29844297688595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8479271416376"/>
          <c:y val="4.0372425037779422E-2"/>
          <c:w val="0.69416990797837064"/>
          <c:h val="0.79384255945279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1e-5</c:v>
                </c:pt>
              </c:strCache>
            </c:strRef>
          </c:tx>
          <c:xVal>
            <c:numRef>
              <c:f>Foglio1!$A$2:$A$26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47.5</c:v>
                </c:pt>
                <c:pt idx="11">
                  <c:v>48</c:v>
                </c:pt>
                <c:pt idx="12">
                  <c:v>48.5</c:v>
                </c:pt>
                <c:pt idx="13">
                  <c:v>49</c:v>
                </c:pt>
                <c:pt idx="14">
                  <c:v>49.5</c:v>
                </c:pt>
                <c:pt idx="15">
                  <c:v>49.75</c:v>
                </c:pt>
                <c:pt idx="16">
                  <c:v>50</c:v>
                </c:pt>
                <c:pt idx="17">
                  <c:v>50.25</c:v>
                </c:pt>
                <c:pt idx="18">
                  <c:v>50.5</c:v>
                </c:pt>
                <c:pt idx="19">
                  <c:v>51</c:v>
                </c:pt>
                <c:pt idx="20">
                  <c:v>51.5</c:v>
                </c:pt>
                <c:pt idx="21">
                  <c:v>52</c:v>
                </c:pt>
                <c:pt idx="22">
                  <c:v>52.5</c:v>
                </c:pt>
                <c:pt idx="23">
                  <c:v>55</c:v>
                </c:pt>
                <c:pt idx="24">
                  <c:v>60</c:v>
                </c:pt>
              </c:numCache>
            </c:numRef>
          </c:xVal>
          <c:yVal>
            <c:numRef>
              <c:f>Foglio1!$B$2:$B$26</c:f>
              <c:numCache>
                <c:formatCode>General</c:formatCode>
                <c:ptCount val="25"/>
                <c:pt idx="0">
                  <c:v>3.3494850021680089</c:v>
                </c:pt>
                <c:pt idx="1">
                  <c:v>4.0457575129335064</c:v>
                </c:pt>
                <c:pt idx="2">
                  <c:v>4.3979400295381064</c:v>
                </c:pt>
                <c:pt idx="3">
                  <c:v>4.6320232329346434</c:v>
                </c:pt>
                <c:pt idx="4">
                  <c:v>4.8239087537115442</c:v>
                </c:pt>
                <c:pt idx="5">
                  <c:v>4.9999999997714069</c:v>
                </c:pt>
                <c:pt idx="6">
                  <c:v>5.1760912285662899</c:v>
                </c:pt>
                <c:pt idx="7">
                  <c:v>5.367976675287637</c:v>
                </c:pt>
                <c:pt idx="8">
                  <c:v>5.6020596134906055</c:v>
                </c:pt>
                <c:pt idx="9">
                  <c:v>5.954240459581019</c:v>
                </c:pt>
                <c:pt idx="10">
                  <c:v>6.278744298676072</c:v>
                </c:pt>
                <c:pt idx="11">
                  <c:v>6.3801963592265354</c:v>
                </c:pt>
                <c:pt idx="12">
                  <c:v>6.5096234024247677</c:v>
                </c:pt>
                <c:pt idx="13">
                  <c:v>6.6901337636848872</c:v>
                </c:pt>
                <c:pt idx="14">
                  <c:v>6.9953804807638633</c:v>
                </c:pt>
                <c:pt idx="15">
                  <c:v>7.2978257171263801</c:v>
                </c:pt>
                <c:pt idx="16">
                  <c:v>8.6109243748081781</c:v>
                </c:pt>
                <c:pt idx="17">
                  <c:v>9.9204569925971011</c:v>
                </c:pt>
                <c:pt idx="18">
                  <c:v>10.221125527997264</c:v>
                </c:pt>
                <c:pt idx="19">
                  <c:v>10.521433504406161</c:v>
                </c:pt>
                <c:pt idx="20">
                  <c:v>10.696803942579511</c:v>
                </c:pt>
                <c:pt idx="21">
                  <c:v>10.821023052706831</c:v>
                </c:pt>
                <c:pt idx="22">
                  <c:v>10.917214629683549</c:v>
                </c:pt>
                <c:pt idx="23">
                  <c:v>11.214670164989233</c:v>
                </c:pt>
                <c:pt idx="24">
                  <c:v>11.508638306165727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B3-4E72-BF39-2F144D233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9152"/>
        <c:axId val="99209728"/>
      </c:scatterChart>
      <c:valAx>
        <c:axId val="99209152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800" b="1" i="0" baseline="0" dirty="0" smtClean="0"/>
                  <a:t>V </a:t>
                </a:r>
                <a:r>
                  <a:rPr lang="it-IT" sz="1800" b="1" i="0" baseline="0" dirty="0" err="1" smtClean="0"/>
                  <a:t>NaOH</a:t>
                </a:r>
                <a:r>
                  <a:rPr lang="it-IT" sz="1800" b="1" i="0" baseline="0" dirty="0" smtClean="0"/>
                  <a:t> 0.1 M (</a:t>
                </a:r>
                <a:r>
                  <a:rPr lang="it-IT" sz="1800" b="1" i="0" baseline="0" dirty="0" err="1" smtClean="0"/>
                  <a:t>mL</a:t>
                </a:r>
                <a:r>
                  <a:rPr lang="it-IT" sz="1800" b="1" i="0" baseline="0" dirty="0" smtClean="0"/>
                  <a:t>)</a:t>
                </a:r>
                <a:endParaRPr lang="it-IT" sz="1800" b="1" i="0" baseline="0" dirty="0"/>
              </a:p>
            </c:rich>
          </c:tx>
          <c:layout>
            <c:manualLayout>
              <c:xMode val="edge"/>
              <c:yMode val="edge"/>
              <c:x val="0.31335167441419232"/>
              <c:y val="0.93286279739226119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crossAx val="99209728"/>
        <c:crosses val="autoZero"/>
        <c:crossBetween val="midCat"/>
        <c:majorUnit val="10"/>
        <c:minorUnit val="5"/>
      </c:valAx>
      <c:valAx>
        <c:axId val="9920972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800" b="1" i="0" baseline="0" dirty="0" smtClean="0"/>
                  <a:t>pH</a:t>
                </a:r>
                <a:endParaRPr lang="it-IT" sz="1800" b="1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209152"/>
        <c:crosses val="autoZero"/>
        <c:crossBetween val="midCat"/>
        <c:majorUnit val="2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34:54.9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C9A1FAA-C50C-4ACA-A576-0433B7B722B8}" emma:medium="tactile" emma:mode="ink">
          <msink:context xmlns:msink="http://schemas.microsoft.com/ink/2010/main" type="writingRegion" rotatedBoundingBox="16207,3790 23301,3500 23450,7149 16356,7439"/>
        </emma:interpretation>
      </emma:emma>
    </inkml:annotationXML>
    <inkml:traceGroup>
      <inkml:annotationXML>
        <emma:emma xmlns:emma="http://www.w3.org/2003/04/emma" version="1.0">
          <emma:interpretation id="{703356CF-0ADC-434C-B1FB-CE1D42576251}" emma:medium="tactile" emma:mode="ink">
            <msink:context xmlns:msink="http://schemas.microsoft.com/ink/2010/main" type="paragraph" rotatedBoundingBox="16191,3856 19810,3516 19884,4307 16265,4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71648C-944E-4756-B045-469E9C175C04}" emma:medium="tactile" emma:mode="ink">
              <msink:context xmlns:msink="http://schemas.microsoft.com/ink/2010/main" type="line" rotatedBoundingBox="16191,3856 19810,3516 19884,4307 16265,4647"/>
            </emma:interpretation>
          </emma:emma>
        </inkml:annotationXML>
        <inkml:traceGroup>
          <inkml:annotationXML>
            <emma:emma xmlns:emma="http://www.w3.org/2003/04/emma" version="1.0">
              <emma:interpretation id="{2C4A8806-2E88-4B00-8420-249EA737F608}" emma:medium="tactile" emma:mode="ink">
                <msink:context xmlns:msink="http://schemas.microsoft.com/ink/2010/main" type="inkWord" rotatedBoundingBox="16191,3856 17865,3699 17940,4490 16265,46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177 216 0,'0'9'31,"0"11"-15,0 0-1,0-10-15,0 9 16,0 20-16,0-9 16,0 29-1,0-30-15,0 10 0,0-9 16,0-11-1,0 1-15,0 9 16,19-9 0,-19-30 46</inkml:trace>
          <inkml:trace contextRef="#ctx0" brushRef="#br0" timeOffset="618.7083">186 216 0,'0'9'62,"10"-9"-46,-10 30-16,20-10 16,-20-1-16,29 1 0,-9 9 15,-1-9-15,1-1 16,9 1-16,-9 0 16,-20-1-16,30-19 15,-30 30-15,29-30 16,-29 29-16,20-29 15,-20 20-15,19-20 16,-19 19 0,0-28 31</inkml:trace>
          <inkml:trace contextRef="#ctx0" brushRef="#br0" timeOffset="-847.946">167 0 0,'-10'0'219,"-10"0"-204,1 10 1,-11-10 0,11 0-1,19 19 1,-20-19-16,0 0 31,1 0-15,9 0 31,10 20 156,0 0-188,0-1 1,10 1 0,-10-1-16,0 1 15,0 0-15,0-1 16,0 1-16,0-1 15,0 1-15,0 0 16,0-10-16,0 9 16,0 1-16,0-1 15,0 1-15,0 0 0,0-1 16,0 1-16,0-1 16,0 1-16,19 0 15,-19-1-15,0 1 16,0 9-1,0 11 1,0-1 0,0-10-1,0-9 1,0-1-16,0 1 31,0-10-31,0 9 31,20-19-15,0 0 172,-1 0-157,-9 0-16,10 0 1,19 0 0,-10 0-1,1 0 1,-1 0 0,-9 0-1,-20-9-15,19 9 16</inkml:trace>
          <inkml:trace contextRef="#ctx0" brushRef="#br0" timeOffset="1148.5847">422 157 0,'-20'0'31,"20"19"1,0 1-17,0 0-15,0 9 0,0 1 16,10 9-16,-10-10 15,0 10-15,0 10 16,29 0-16,-29-19 16,0-1-16,0-9 15,0 0-15,20-1 47,-20-38-31</inkml:trace>
          <inkml:trace contextRef="#ctx0" brushRef="#br0" timeOffset="1792.5554">569 147 0,'0'59'78,"0"-10"-78,0-10 16,0 10-16,0-10 15,0-9-15,19 9 16,-19-10-16,0-9 16,0 0-16,20-1 15,-20 1-15,0 9 16,0-9 0,20-20-1,-20-10 16</inkml:trace>
          <inkml:trace contextRef="#ctx0" brushRef="#br0" timeOffset="2866.0839">638 333 0,'9'0'62,"11"0"-46,9 0 0,1 0-1,-11 0 1</inkml:trace>
          <inkml:trace contextRef="#ctx0" brushRef="#br0" timeOffset="2386.5777">765 118 0,'0'19'63,"0"30"-48,0-19-15,0-1 16,0 1-16,0 19 16,0-20-16,0 0 15,0 1-15,0-1 16,0-9-16,20-20 15,-20 49-15,0-20 16,0-9 15,0-30 16</inkml:trace>
          <inkml:trace contextRef="#ctx0" brushRef="#br0" timeOffset="4379.6461">922 461 0,'20'0'109,"-1"0"-93,1 0 0,-1 0-1,1 0 16,-20 19-15,0 21 0,0-11-1,-10-9 1,-9-1 0,-1-19-1,20 20-15,-20-20 16,1 0 15,29 0 47,-10-10-47,19 10-15,1 0 0,-10 0 15,9 10 16,-19 10-47,20-20 15,-20 19 1,0 1 0,0-1-1,0 1 17,-10-20-32,-10 0 15,-9 0 1,29 10-1,-29-10-15,-1 0 16,10 0 0</inkml:trace>
          <inkml:trace contextRef="#ctx0" brushRef="#br0" timeOffset="20216.0547">1030-88 0,'10'0'156,"-1"0"-125,11 0 0,0 0-15,-1 0 0,1 0-16,-1 0 15,1 0 1,0 0 15,-20 9 188,19-9-219,-19 20 15,0 10 1,0-1 0,20 20-1,-20-29-15,0 29 16,0-10 0,0-10-1,20 10 1,-20-9-1,0-1 1,0 1 0,0-1-1,29 10 1,-29-19-16,0 9 16,0 1-1,0-1 1,20 11-1,-20-11 1,0-9 0,0-1-1,0 1 1,0-1 0,0 1 30,-10-20 189,-10 0-220,1 0 17,-1 0-17,0 0 1</inkml:trace>
          <inkml:trace contextRef="#ctx0" brushRef="#br0" timeOffset="21819.2953">1442 314 0,'29'0'63,"-9"0"-47,9 0-1,10 0-15,-19 0 16,0 0-16,-1 0 15,1-10 1,-1 10-16,1 0 16</inkml:trace>
          <inkml:trace contextRef="#ctx0" brushRef="#br0" timeOffset="21142.8269">1451 216 0,'10'0'31,"20"0"0,-11 0-31,1-30 16,9 30-1,1 0 1,9 0 0,-19 0-1,-1 0 1</inkml:trace>
        </inkml:traceGroup>
        <inkml:traceGroup>
          <inkml:annotationXML>
            <emma:emma xmlns:emma="http://www.w3.org/2003/04/emma" version="1.0">
              <emma:interpretation id="{DACA47E1-74B2-443B-B554-87DAFBBEFB19}" emma:medium="tactile" emma:mode="ink">
                <msink:context xmlns:msink="http://schemas.microsoft.com/ink/2010/main" type="inkWord" rotatedBoundingBox="18063,3742 19815,3577 19878,4247 18125,44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773.7706">2854 39 0,'-10'0'78,"10"10"-63,0 10 1,0-1-16,-20 11 31,20 9-31,0-10 16,0 1-1,0-1 1,0 1 0,10-1-1,-10-19 1,30 19 0,-11-9 15,1-1-16,0 1 17,-1-20-1,20 0 31,-19 0-46,0 0 0,-20-10-1,9 10-15,-9-19 32,20 19-17,-20-20-15,20 0 16,-20 1-1,0-1 1,19 20-16,-19-19 16,0-1-1,0 10 1,20 10-16,-20-20 16,0 1-1,0-1 1,0 1-1,0-1 1,0 0-16,0 1 16,0-1-1,0 1 1,-10 19 0,10-20-16,0 0 15,-20 20 1,20-19-1,-9 19 1,9-10 0,-20 10-1,20-20 1,-20 20 0,1 0-1,19-19 1,-20 19-1,1 0 1,-1 0 15,0 10-15,20 9 0,-29-19-16,29 39 15,-20-19-15,20 0 16,-29-1-16</inkml:trace>
          <inkml:trace contextRef="#ctx0" brushRef="#br0" timeOffset="32611.8502">3295-39 0,'0'10'63,"0"19"-32,20 0-16,-20-9-15,0 0 16,0-1-16,0 11 16,0 9-16,0-20 15,0 11-15,19-1 16,-19 1-16,0 9 16,0-10-16,0 1 15,0-11-15,0 1 16,0 9-1,20-29-15,-20-9 79</inkml:trace>
          <inkml:trace contextRef="#ctx0" brushRef="#br0" timeOffset="34202.1061">3325-20 0,'0'10'31,"0"10"-16,9-1 1,-9 1 0,20-20-1,-20 29-15,20 1 16,-20-1 0,19-29-1,-19 20-15,20 9 16,-1-29-1,-19 10 1,20-10 0,0 0 15,-1-10 0,1-9 0,-20-1-15,20 20-16,-20-20 16,19 1-1,-19-1 1,20 20-16,-20-19 16,0-1-1,19 0-15,-19 1 16,0-1-1,20 20 1,-20-10 0,0 30 234,0 0-235,0-1 1,0 11 0,0-11-16,0 1 0,0-1 15,0 1-15,0 0 16,0-1-16,0 1 15,0-1-15,0 1 16,0 0-16,0-1 16,0-9-16,0 10 15,0 19 1,0-19 0,0-11-1,0 11 48</inkml:trace>
          <inkml:trace contextRef="#ctx0" brushRef="#br0" timeOffset="90176.5806">1912-98 0,'0'10'156,"0"9"-125,0 1 0,-19-20-31,19 20 16,0-11 0,0 11 15,-20 9-16,20-19 1,0 10 15,0-1-15,0 1 0,0 0-1,0-1 1,0 1-16,0-1 31,0 1-15,0 0-1,0 9 1,0-9 0,0-1-1,0 1 1,0 0-1,10-20-15,-10 19 16,19-19 0,-19 10-16,20 19 31,0-9-15,-1 0 30,1-20-14,-20 19-17,19-19 1,1 0 15,0 0 0,-1 0-15,-19-10 0,20 10-1,-20-19 32,20 19-47,-20-20 16,19 1 15,-19-1-15,0 0-1,20 20-15,-20-19 16,0-1 0,19 20-1,-19-19 1,0-1-1,0 0 17,0 1-17,0 9 1,20 10 0,-20-20-1,0 1 1,0-1-1,0 0 17,0 1-17,0-1 17,0 1-17,0-1 16,0 0 1,0 1-1,0-1 0,-20 1 0,20-1 1,-19 20-17,19-20 17,-10 20-1,10-10-16,-20 10 1,1-29 31,-1 29 0,1 0-16,-1 0 0,20-10-15,-20 10 0,1 10 15,-1 10-16,-9 9 1</inkml:trace>
          <inkml:trace contextRef="#ctx0" brushRef="#br0" timeOffset="28153.0602">2364 392 0,'-20'0'218,"20"10"-202,0 10 15,10-20 1,-10-10-1,0-10 0,-10 20 0</inkml:trace>
          <inkml:trace contextRef="#ctx0" brushRef="#br0" timeOffset="24523.9316">2364 402 0,'0'-10'109</inkml:trace>
          <inkml:trace contextRef="#ctx0" brushRef="#br0" timeOffset="92236.0159">2432-59 0,'0'10'94,"-10"10"-79,10-1 17,0 1-1,0-10 0,0 9-15,0 1 15,10-20-15,-10 19 15,20-19-31,-1 0 31,1 0 0,-1 0-15,1 0 15,0 0 0,-1 0 16,-9 0-15,-10-9-17,20 9 16,-20-20-15,0 0 15,19 20-15,-19-9 15,0-11-15,0 0 31,0 1-16,0-1 0,0 0 16,0 1 0,-9 19-31,9-20-1,-20 20 1,20-19 15,-10 19-31,-10 0 31,1 0 1,19-20-32,-20 20 15,1 0 16,-1 10-15,-9 29 0,29-10-1,-20-9 1,20 0-16,0-1 16</inkml:trace>
          <inkml:trace contextRef="#ctx0" brushRef="#br0" timeOffset="94068.1417">2638-59 0,'-20'0'46,"30"69"48,-10-59-78,0 9-16,20 11 15,-20-1 1,0 0 0,19-29-1,-19 30-15,0-11 16,30 1 0,-30 0-1,0-1 1,0 1-1,0 0 1,10-20 0,-10 19-16,0 1 15,0-1 17,0 1-1,0-10 16,0 9-16,-20-19 0,20 20-15,-20-20-1,1 0 1,19 20 15,-20-20-31,1 0 16,-1 0 15,0 0 0,1 0 1,-1 0-1</inkml:trace>
        </inkml:traceGroup>
      </inkml:traceGroup>
    </inkml:traceGroup>
    <inkml:traceGroup>
      <inkml:annotationXML>
        <emma:emma xmlns:emma="http://www.w3.org/2003/04/emma" version="1.0">
          <emma:interpretation id="{58448340-6FFF-46AF-9596-4FCFBE39ACF8}" emma:medium="tactile" emma:mode="ink">
            <msink:context xmlns:msink="http://schemas.microsoft.com/ink/2010/main" type="paragraph" rotatedBoundingBox="16252,4898 23346,4608 23411,6193 16317,6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7B094-DB60-4B98-894E-05234BF19CAD}" emma:medium="tactile" emma:mode="ink">
              <msink:context xmlns:msink="http://schemas.microsoft.com/ink/2010/main" type="line" rotatedBoundingBox="16252,4898 23346,4608 23386,5586 16292,5876"/>
            </emma:interpretation>
          </emma:emma>
        </inkml:annotationXML>
        <inkml:traceGroup>
          <inkml:annotationXML>
            <emma:emma xmlns:emma="http://www.w3.org/2003/04/emma" version="1.0">
              <emma:interpretation id="{5A1412A6-ECEE-4AB0-A5DA-242D8DF47BB8}" emma:medium="tactile" emma:mode="ink">
                <msink:context xmlns:msink="http://schemas.microsoft.com/ink/2010/main" type="inkWord" rotatedBoundingBox="16252,4898 18716,4798 18756,5775 16292,58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445.0132">49 1697 0,'0'-10'109,"0"-20"-93,30 1-1,-30-10 1,0 19-1,19 0-15,-19-19 16,0 20-16,0-30 16,0 19-1,0 1 1,0 9 31,0 30 47,0 19-79,0-9 1,0 0-16,0-1 15,0 11-15,0-1 16,0 20-16,0-20 16,0 20-16,0-9 15,0-11-15,0 1 16,0 9-16,0-10 16,0 1-16,0-11 15,0 1-15,20-1 16,-20 1-16,0 0 15,0-1-15,0 11 16,0-11 0,0 1-1,0-30 79,0-19-78</inkml:trace>
          <inkml:trace contextRef="#ctx0" brushRef="#br0" timeOffset="39576.0732">88 1363 0,'0'-20'47,"10"20"15,10 0-31,-1 0-15,1 0 0,0 0-1,9 0 1,-9 0 0,-20 10-16,19-10 0,1 20 31,-1 19-16,1-19 17,9 9-17,-29 1 1,20 9 0,-20-20-1,0 1 1,-10 19 46,-19-39-62,-20 0 16,29 0-16,-9 0 16,9 0-1</inkml:trace>
          <inkml:trace contextRef="#ctx0" brushRef="#br0" timeOffset="40442.4479">471 1039 0,'0'10'62,"0"20"-62,0-1 16,10-9-1,-10-1-15,0 1 16,0 0-16,0 9 16,0 0-16,0 11 15,0-1-15,0 10 16,0-20-16,0 1 15,0-11-15,29 1 16,-29 0-16,0-1 16,0 11-1,0-11 1,10-19-16</inkml:trace>
          <inkml:trace contextRef="#ctx0" brushRef="#br0" timeOffset="41100.0293">667 1069 0,'0'10'94,"0"19"-78,0-9-1,0 205 32,29-185-47,-29-1 16,0-10 0,0 1-16,0-11 0,0 1 15,0-1-15,0 1 16,20 9-1,-20-9 1,0-30 31</inkml:trace>
          <inkml:trace contextRef="#ctx0" brushRef="#br0" timeOffset="41676.6329">520 1285 0,'10'0'63,"19"0"-47,0 0-1,-9 9-15,0-9 16,9 0-1,-9 0-15,-1 0 16,1 0-16</inkml:trace>
          <inkml:trace contextRef="#ctx0" brushRef="#br0" timeOffset="42705.8026">912 1432 0,'20'0'47,"19"0"-32,-10 0 1,1 0-1,-11 0 1,11 0 0,-11 0-1</inkml:trace>
          <inkml:trace contextRef="#ctx0" brushRef="#br0" timeOffset="42298.0625">942 1304 0,'19'0'93,"1"0"-77,9 0 0,1 0-16,-11 0 15,1 0 16</inkml:trace>
          <inkml:trace contextRef="#ctx0" brushRef="#br0" timeOffset="43953.7073">1295 1147 0,'0'10'15,"0"10"16,0-1-15,0 1 0,0 0-1,9-20 1,-9 19-16,30-19 16,-11 0-1,1 20 1,58-20 62,-58-10-78,0-19 31,-20 19-31,19 10 16,-19-20-1,0 1 1,0-1 0,20 20-1,-20-29 1,0 9 0,0 0-1,0 1 1,-10-1 15,-9 0 0,-1 20 1,20-19-32,-20 19 15,1 0 1,19-20-1,-20 20 1,0 0 0,1 0 15,-1 0-15,20 10-1,-19-10-15,19 29 0,-20-9 16,20 19-1,-20 40 17</inkml:trace>
          <inkml:trace contextRef="#ctx0" brushRef="#br0" timeOffset="45232.111">1559 1128 0,'0'10'125,"0"9"-109,0 11-1,10 19 1,-10-10 0,0-20-16,0 1 15,20 0-15,-20-1 16,0 1-16,0 0 15,0-1-15,0 1 16,0-1-16,0 11 16,0-1-1,0-9 1,0-1 0,0 1 15,-30 19 31,1-39-46,9 0 0,1 0-1,-1 0 1,0 0 15,1 0 0,-1 0 1,1 0-1,19-10-31</inkml:trace>
          <inkml:trace contextRef="#ctx0" brushRef="#br0" timeOffset="45892.0545">1805 1589 0,'0'-20'109,"-20"20"-109</inkml:trace>
          <inkml:trace contextRef="#ctx0" brushRef="#br0" timeOffset="47722.6149">1854 1383 0,'0'-10'47,"19"-10"-47,99-107 78,-118 107-78,19 20 16,-19-29-16,20-10 16,-20 9-1,20 30 1,-20-29-16,0-1 15,19 30 1,-19-19-16,0-1 31,0 0 16,0 30 219,0 10-251,-9 127 32,9-118-31,0 11-16,-20-1 16,20-20-1,0 1-15,0 9 16,0-9-1,0 0-15,0-1 0,0 1 16,0 9 0,0-9-1,0 0 1,10-1 15,-10-29 47</inkml:trace>
          <inkml:trace contextRef="#ctx0" brushRef="#br0" timeOffset="49371.7939">2236 1039 0,'-10'0'78,"10"10"-62,0 10 0,-19-20-1,19 19-15,0 11 16,-20 117 46,20-127-46,0-1-16,0 1 0,0 9 16,0 1-1,10-30 1,-10 39-16,0-29 15,0 9 1,19-19 0,-19 20-1,20-20 1,-20 20-16,20-20 16,-1 19 15,1-19 0,0 0-15,-1 0 15,1-10-15,-1 10-1,-19-19 1,20-1-16,-20 1 15,20 19 1,-20-20-16,0 0 16,19 20-1,-19-29-15,0 9 16,20 20 0,-20-19-16,0-1 15,19 0 1,-19-48 46,20 68-46,-20-20-16,0 1 16,0-1-1,0 0 1,0 1-1,0-1 1,0 0 0,0 1-1,-10 19-15,10-20 16,-19 1 15,-11-1 0,30 0-15,-10 20-16,-19-19 31,9 19 1,11 0-17,-11 0 16,0 0-15,1 0 0,19 10-1,-20-10-15,20 39 16,-20-10-16,20-9 0,-29 9 16,29 1-16</inkml:trace>
        </inkml:traceGroup>
        <inkml:traceGroup>
          <inkml:annotationXML>
            <emma:emma xmlns:emma="http://www.w3.org/2003/04/emma" version="1.0">
              <emma:interpretation id="{CB61F2AA-168E-49EC-92C1-F5CDDD77D0F6}" emma:medium="tactile" emma:mode="ink">
                <msink:context xmlns:msink="http://schemas.microsoft.com/ink/2010/main" type="inkWord" rotatedBoundingBox="19216,4890 19695,4871 19712,5304 19233,53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375.8799">3001 1167 0,'-10'0'0,"30"0"94,29 0-79,-30 0-15,1 0 16,-1 0 0,1 0-16,-10 0 0,9 0 15,1 0-15,0 0 16,-1 0-16,11 0 15,-11 0 1,1 0 15,0 0 1,-20 10-17</inkml:trace>
          <inkml:trace contextRef="#ctx0" brushRef="#br0" timeOffset="56080.0689">3060 1275 0,'9'0'109,"21"0"-93,-1 0-1,-9 0 1,-1 0-16,1 0 16,0 0-16,19 0 15,-19 0-15,-1 0 16,11 0 0,-11 0-1,1 0 16</inkml:trace>
          <inkml:trace contextRef="#ctx0" brushRef="#br0" timeOffset="57056.4867">3187 1039 0,'-10'0'15,"20"10"48,10-10-48,-20 20-15,19-20 0,-19 19 16,30-19 0,-11 20-16,1-20 0,0 30 15,-1-30-15,-19 19 16,30-19-16,-11 20 16,20-20-1,-39 19-15,10-19 16,10 0-16,0 0 31,-30 0 78,-10 0-93,0 20 0,1 0-1,-11 19 1,-9-10 0,10 10-1,29-19-15,-39 0 16,39-1-16,-20 1 15,20 9 1,-20-29-16,20 20 0,30-30 125</inkml:trace>
        </inkml:traceGroup>
        <inkml:traceGroup>
          <inkml:annotationXML>
            <emma:emma xmlns:emma="http://www.w3.org/2003/04/emma" version="1.0">
              <emma:interpretation id="{05B71F4D-F92C-4E68-9488-8C199A4228BA}" emma:medium="tactile" emma:mode="ink">
                <msink:context xmlns:msink="http://schemas.microsoft.com/ink/2010/main" type="inkWord" rotatedBoundingBox="19954,4752 23346,4614 23382,5494 19990,56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0443.9436">6904 814 0,'20'0'63,"-20"10"-63,0 19 16,0-9-1,0-1-15,0 11 16,0-1-16,0 1 0,0 19 15,0-10-15,0 20 16,0 0-16,0-10 16,0-10-16,0 0 15,0-29-15,0 9 16,0 1-16,0 0 16,0-30 62</inkml:trace>
          <inkml:trace contextRef="#ctx0" brushRef="#br0" timeOffset="151547.551">6982 1118 0,'20'0'47,"9"0"-32,-9 0-15,0 0 16,-1 0-16,1 0 15,-20-20-15,20 20 16</inkml:trace>
          <inkml:trace contextRef="#ctx0" brushRef="#br0" timeOffset="151077.0543">7100 863 0,'0'10'63,"0"19"-63,0 10 31,0 1-31,0 224 78,0-234-78,0-11 0,0 1 16,0 9 0,0-9-1</inkml:trace>
          <inkml:trace contextRef="#ctx0" brushRef="#br0" timeOffset="145345.0362">5394 1255 0,'-20'0'16,"30"0"31,9 0-32,1-10 1,19-29-1,-9 10 1,9-10 0,-39 19-1,20 0-15,-20 1 16,19-1-16,-19 0 0,0 1 16,20-1-16,-20 1 15,0-1 1,0-9-1,19-11 48,-19 50 15,-9 10-62,9-1-16,0 1 15,0 0-15,0-1 16,-20 20-16,20-9 16,0-1-16,0 1 15,0-1-15,0 10 16,0-9-16,0-11 15,0 1-15,0 0 16,0-11-16,0 11 16,0 0-16,-20-1 15,20 1-15,0 0 0,0 9 32,0-9-32,0-30 109</inkml:trace>
          <inkml:trace contextRef="#ctx0" brushRef="#br0" timeOffset="146432.8757">5913 922 0,'0'10'62,"-9"-10"-62,9 19 0,-20 1 16,-9 9 0,29-9-1,-20-1-15,20 1 16,-20 0-16,20-1 16,-19-19-16,19 30 0,-20-30 15,20 19-15,-19 1 16,19 0 31,9-20 62,11 0-93,0 0-1,9 0 1,20 0 0,-29 29-16,-1-29 15,1 0-15,-10 0 16,9 0-1,1 0 1,0 0 0,-1 0-1,11 0 1,-11 0 46</inkml:trace>
          <inkml:trace contextRef="#ctx0" brushRef="#br0" timeOffset="147078.0381">5982 961 0,'0'10'47,"0"19"-32,0-9-15,0-1 16,0 11-16,0-1 15,-20 1-15,20 19 0,0-10 16,0 0-16,-29 0 16,29 1-16,0-11 15,0 1-15,0-11 16,0 1-16,0-1 16,0 1-16,0 0 15,0-30 63</inkml:trace>
          <inkml:trace contextRef="#ctx0" brushRef="#br0" timeOffset="147668.0243">6217 1187 0,'30'0'63,"9"0"-47,-9 0-1,-11 0 1,1 0-1</inkml:trace>
          <inkml:trace contextRef="#ctx0" brushRef="#br0" timeOffset="148898.6967">6482 1353 0,'10'-10'109,"19"-29"-93,-9-10 0,0 20-1,-20 9-15,19 1 16,-19-1-16,0 0 16,30-9-16,-30 9 15,0-9 1,0 48 93,0 11-93,0-10-1,0-1-15,0 1 16,0-1-16,-10 1 16,10 9-16,0 1 15,0 19-15,-29-20 16,29 20-16,0-19 16,0 19-1,0-30-15,0 1 16,0 0-16,0 9 15,0-9 1,-20-20-16,20-30 94</inkml:trace>
          <inkml:trace contextRef="#ctx0" brushRef="#br0" timeOffset="149732.0509">6629 1079 0,'0'-20'31,"30"0"47,-11 20-62,1 0-1,-20 10-15,29-10 16,11 30 0,-21-1-1,1 10 1,-20-9-1,19-30-15,-19 29 16,0-9-16,0 9 16,0 10-1,-9-39-15,9 10 16,-20-10 0,20 20-16,-10-20 15,-29 0 1,10 0-1,9-10 1</inkml:trace>
          <inkml:trace contextRef="#ctx0" brushRef="#br0" timeOffset="143745.6954">5021 1128 0,'10'0'47,"9"0"-32,11 0 1,-1 0 0,1 0-1,-11 0-15,1 0 32</inkml:trace>
          <inkml:trace contextRef="#ctx0" brushRef="#br0" timeOffset="144183.6378">5031 1255 0,'10'0'47,"9"0"-16,1 0-31,9 0 16,-9 0-1,29 0 1</inkml:trace>
          <inkml:trace contextRef="#ctx0" brushRef="#br0" timeOffset="137919.9663">3746 1442 0,'10'0'78,"10"-20"-62,-20 0 0,19 20-1,-19-9-15,20 9 16,-20-20-16,19-10 16,-19 21-1,20-21 1,-20 20-1,0-9 1,0-1 15,0 1-15,0-1 0,0 0 62,0 30 0,0 10-78,0 9 15,0 10 17,0-19-32,0 0 0,0-1 15,0 1-15,0 0 16,0-1-16,0 1 16,0 19-1,0-19-15,0-1 16,0 1-16,0-1 15,0 1-15,0 0 16,0-1-16,0 1 16,0-1-16,0 1 15,0 19-15,0-9 32,0-1-32,0-9 46,0-30 64,20 10-95,-20-29-15</inkml:trace>
          <inkml:trace contextRef="#ctx0" brushRef="#br0" timeOffset="139006.7047">3874 1226 0,'0'-20'31,"0"10"1,19 10-17,1 0 1,-1-29 0,1 29 15,19 0-16,-29 0 1,20 20-16,-11-20 31,-19 9-31,10-9 16,-10 20 0,29 9-1,-29-19 1,0 10-1,0-1 1,0 1 0,-19 0-1,-1-1 1,1-19 0,19 20-16,-20-20 15,-59 0 48,60 0-48,29 0 32</inkml:trace>
          <inkml:trace contextRef="#ctx0" brushRef="#br0" timeOffset="140678.5872">4266 961 0,'0'10'47,"-20"9"-32,20 1 1,0 9 0,0-9-16,0 0 15,-19-20-15,19 39 16,0 0-16,0-19 15,0 9 1,0 1 0,0 9-1,0-29 1,0 9 0,0 1-1,9 19 16,11-19-15,-20-1 15,20-19-31,-20 20 32,19-20-32,-9 0 15,10 0 16,-1 0-15,1-10 15,9-9-15,-29-1 15,10 20-31,-10-20 16,20 20-1,-20-19-15,29-1 16,-29 0 0,20 1-1,-20-11 17,0 11-17,19 19-15,-19-20 16,0 1-1,0-1 1,0 0 0,0 1-1,0-11 1,0 11-16,0-30 62,0 29-46,0 0 0,-19 1-1,19-1 17,-20 1-17,20-1 16,-19 20-15,-1 0 15,10 0-15,-9 0 0,-21 0-1,40 10 1,-29-10-16,29 19 15,-30-19-15,30 30 16,-19-11-16</inkml:trace>
          <inkml:trace contextRef="#ctx0" brushRef="#br0" timeOffset="141908.8326">4658 902 0,'0'-19'0,"-19"19"15,19 9 95,0 21-95,0 9 1,0-19-16,0 9 15,0 20-15,-20 0 16,20-10-16,0 10 0,0-19 16,0-1-16,0 1 15,0-1-15,0-9 16,0-1-16,0 1 16,0 0-16,0-1 15,0 11 1,-20-11-1,20-29 64,0-19-64</inkml:trace>
          <inkml:trace contextRef="#ctx0" brushRef="#br0" timeOffset="143153.6287">4648 1147 0,'-19'0'0,"29"0"47,19 0-32,-9 0-15,-1 0 16,-9 0-16,10 0 16,-1 0-16,20 0 15,-29 0 1</inkml:trace>
          <inkml:trace contextRef="#ctx0" brushRef="#br0" timeOffset="142621.6261">4844 863 0,'0'10'47,"0"9"-31,0 11 15,0-11-31,0 1 0,0 0 16,0 9-16,0 0 15,0 1-15,-9 9 0,9-9 16,0-1-16,0-9 16,0-1-16,0 11 15,0-11-15,0 1 16,0-1-16,0 1 16,0 0-16,0-1 15,0 11 1,0-11-1,0-28 48,0-11-47</inkml:trace>
        </inkml:traceGroup>
      </inkml:traceGroup>
      <inkml:traceGroup>
        <inkml:annotationXML>
          <emma:emma xmlns:emma="http://www.w3.org/2003/04/emma" version="1.0">
            <emma:interpretation id="{6E8589A2-55E4-4F3A-8BC6-75433916BC37}" emma:medium="tactile" emma:mode="ink">
              <msink:context xmlns:msink="http://schemas.microsoft.com/ink/2010/main" type="line" rotatedBoundingBox="21227,5289 22916,5371 22870,6303 21181,6221"/>
            </emma:interpretation>
          </emma:emma>
        </inkml:annotationXML>
        <inkml:traceGroup>
          <inkml:annotationXML>
            <emma:emma xmlns:emma="http://www.w3.org/2003/04/emma" version="1.0">
              <emma:interpretation id="{B842B0CD-A20C-48C2-BE5D-B1EA03858F8B}" emma:medium="tactile" emma:mode="ink">
                <msink:context xmlns:msink="http://schemas.microsoft.com/ink/2010/main" type="inkWord" rotatedBoundingBox="21227,5289 22916,5371 22870,6303 21181,62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8703.6466">5972 1883 0,'0'10'16,"0"9"-1,0 1 1,10 0-1,10-20 1,9 0 0,1 0-1,9-10 1,-10-10 0,-9-9-1,-20 9 1,19 20-16,-19-10 15,0-9 17,0-1-17,0 0 1,-9 20 15,9-19-31,-20 19 16,20-20-1,-29 20 1,9 0 0,0 0-1,1 0 17,-20 30 14,19-30-46,20 19 16,0 11-16,-20-1 16</inkml:trace>
          <inkml:trace contextRef="#ctx0" brushRef="#br0" timeOffset="153984.1144">4972 2167 0,'-10'0'15,"128"0"63,-99 0-62,1 0-16,10 0 16,-11 0-1</inkml:trace>
          <inkml:trace contextRef="#ctx0" brushRef="#br0" timeOffset="153368.1351">4982 2040 0,'10'0'94,"29"0"-78,-20 0-16,1 0 0,0 0 15,-1 0-15,11 0 16,-11 0 0</inkml:trace>
          <inkml:trace contextRef="#ctx0" brushRef="#br0" timeOffset="186149.9243">5600 1746 0,'0'9'188,"-10"31"-173,-10-1-15,20-20 16,-19 1-16,19 0 15,-30 9-15,30-19 16,-10-10-16,10 39 16,-19-39-16,19 20 15,-20-20-15,20 10 16,-19-10-16,19 19 16,-20-19-1,20 20-15,-20-1 31,30-19 173,10 0-173,-10 0-31,9 0 15,20 0 1,-9 30 0,-1-30-1,1 0 1,9 0 0,-10 0-1,1 0 1,-30-10-1,29 10-15,-9 0 16,-1-20 0</inkml:trace>
          <inkml:trace contextRef="#ctx0" brushRef="#br0" timeOffset="186999.0776">5707 1795 0,'0'9'63,"0"31"-47,0-31-1,0 11-15,0 0 16,0 9-16,0 10 15,-29-9-15,29-1 0,0 1 16,0 9 0,0-10-16,0 1 0,0-1 15,0 0-15,-20 11 16,20-11-16,0 1 16,0-11-16,0 1 15,0-1-15,0 11 16,0-11-1,0-28 64,0-11-64</inkml:trace>
          <inkml:trace contextRef="#ctx0" brushRef="#br0" timeOffset="187800.9239">5894 2256 0,'0'19'15,"0"-29"32,10 10-31,-10-19-1,-10 19 17,-10 0-1</inkml:trace>
          <inkml:trace contextRef="#ctx0" brushRef="#br0" timeOffset="152689.1111">5109 1451 0,'0'40'109,"0"-21"-109,0 11 16,0-1-16,0 0 15,0 1-15,-10 9 0,10-9 16,0-1-16,0 0 16,0-9-16,0 0 15,0 9 1,0-9 0,0-30 62</inkml:trace>
          <inkml:trace contextRef="#ctx0" brushRef="#br0" timeOffset="189674.0829">6168 1853 0,'0'10'94,"0"20"-79,0-11-15,10 1 0,-10 0 16,0-1-16,0 1 15,30 19 1,-30-19-16,0-11 16,0 11-16,0 0 15,0 19 1,0-29 0,0 9-16,0 1 31,-20-1 0,0-19-31,-9 0 16,29 20-1,-20-20-15,1 0 16,-1 20 0,1-20-1,-1 0 16,10 0 1</inkml:trace>
          <inkml:trace contextRef="#ctx0" brushRef="#br0" timeOffset="191401.5349">6404 1804 0,'0'10'31,"0"10"-16,-30-1 1,30 1 0,0 0-16,0 19 15,0-19 1,0-1-16,-19 1 16,19-1-16,0 11 15,0-11 1,0 11-1,0 9 1,0-10 0,10-9-16,-10 0 15,19-20 1,-19 19 0,20-19-16,-1 20 15,1-20 1,-20 20-1,20-20-15,-1 0 32,1 0-17,-1 0 17,1 0-17,0-10 16,-1-10-15,-19 0 0,20 20-1,-20-19-15,20-1 16,-20 1 15,19-1-15,-19 0 15,0 1-31,20 19 16,-20-20-16,0 1 15,0-1 1,0 0 0,0 1-1,0-1 1,0 1-1,0-1 17,0 10-17,-10-49 48,-10 59-63,20-19 31,-9 19-15,9-20-1,-20 20 1,20-20 15,-20 20-15,1 0 15,19-19-31,-20 19 16,0 0-1,1 0 1,19 10-16,-30-10 16,30 19-16,-49-19 15,30 49-15,-11-29 16,-9 9-16</inkml:trace>
        </inkml:traceGroup>
      </inkml:traceGroup>
    </inkml:traceGroup>
    <inkml:traceGroup>
      <inkml:annotationXML>
        <emma:emma xmlns:emma="http://www.w3.org/2003/04/emma" version="1.0">
          <emma:interpretation id="{A521A989-EEF7-455F-BC9A-68999A1BA1C1}" emma:medium="tactile" emma:mode="ink">
            <msink:context xmlns:msink="http://schemas.microsoft.com/ink/2010/main" type="paragraph" rotatedBoundingBox="16343,6341 22558,6249 22572,7193 16357,7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4381E6-6FA4-4297-8A73-6967BB1B17AE}" emma:medium="tactile" emma:mode="ink">
              <msink:context xmlns:msink="http://schemas.microsoft.com/ink/2010/main" type="line" rotatedBoundingBox="16343,6341 22558,6249 22572,7193 16357,7285"/>
            </emma:interpretation>
          </emma:emma>
        </inkml:annotationXML>
        <inkml:traceGroup>
          <inkml:annotationXML>
            <emma:emma xmlns:emma="http://www.w3.org/2003/04/emma" version="1.0">
              <emma:interpretation id="{697E289C-0713-436B-B260-209A802EEEEA}" emma:medium="tactile" emma:mode="ink">
                <msink:context xmlns:msink="http://schemas.microsoft.com/ink/2010/main" type="inkWord" rotatedBoundingBox="16346,6488 17533,6470 17544,7212 16357,722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8485.782">363 2893 0,'-20'0'31,"20"10"0,-20 9-15,20 1 15,0 19-31,0-9 16,-19-1-1,19-9 1,0-1-1,10 60 64,-10-60-64,19-19 1,-19 10-16,20-10 15,-20 20 1,20-20 0,-1 0 15,-9 0-15,10 0 15,-1 0-16,1 0 1,-1 0 15,1 0-15,0-10 15,-1-10-15,-19 1 15,20 19-31,-20-20 16,19 1 15,-19-1 0,0 0-31,0 1 16,20 19-1,-20-20 1,0 10 0,0-9 15,0-1-15,0 0 15,0 1-16,-10-1 17,10 1-1,-19-1-15,-1 0 30,0 20-30,1-29 15,-1 29 1,1 0-1,-1 0-31,0 20 15,1-20 1,19 9 0,-20-9-1,20 20-15,-19 9 16,19-19-16,-20 20 0,20-1 16</inkml:trace>
          <inkml:trace contextRef="#ctx0" brushRef="#br0" timeOffset="196582.1784">353 2736 0,'-39'0'141,"39"-20"-141,-20 20 15,0 0 1,11 0 0,-11 0-1,0 0 1,20-9-16,-19 9 15,-1 0 1,1 0 47,19 19 233,0 20-280,0 1 0,0-21-16,0 11 15,0-11 1,0 11 0,0 9-1,0-10 1,0 1-1,0-1 1,0-9-16,0 0 16,0-1-16,0 1 0,-20-1 15,20 1 1,0 9-16,0 1 16,0-11-1,0 1 1,0 9-1,0 11 1,0-31 0,-20 21-1,20-10 17,0-11 14,10-9 173,10 0-203,-10 0-1,9 0 1,20 0 0,-9 0-1,-11 0 1,1 0 0,0 0-1,-11 0 1</inkml:trace>
          <inkml:trace contextRef="#ctx0" brushRef="#br0" timeOffset="199572.9113">716 2834 0,'0'-19'31,"-20"19"-15,20 19 109,0 1-110,0-1-15,0 1 16,0 0-16,0 9 0,0 0 16,0 11-16,0-11 15,0 1-15,0-1 16,0-9-16,0-1 15,0 1-15,0-1 16,0 11 0,0-1-1,0-9 1,10-30 78</inkml:trace>
          <inkml:trace contextRef="#ctx0" brushRef="#br0" timeOffset="200772.073">745 3060 0,'-19'0'16,"28"0"46,21 0-46,-1 0-1,-9 0 1,-1 0 0,11 0-16,-11 0 15</inkml:trace>
          <inkml:trace contextRef="#ctx0" brushRef="#br0" timeOffset="200264.9178">902 2854 0,'0'10'94,"0"19"-79,-10-9 1,10-1-16,0 11 16,0-1-16,0 10 15,0-9-15,0-11 0,0 1 16,0 0-16,-19-1 16,19 1-16,0-1 15,0 1 1,0-10-1,0 9 32</inkml:trace>
          <inkml:trace contextRef="#ctx0" brushRef="#br0" timeOffset="201402.5627">1000 2756 0,'10'0'78,"10"0"-47,9 0-15,0 0 0,-9 0-16,0 0 31,-20 9-31</inkml:trace>
          <inkml:trace contextRef="#ctx0" brushRef="#br0" timeOffset="203084.0043">1216 2628 0,'29'0'109,"-9"0"-93,0 0-1,-1 0 17,-19 20 140,0-1-157,0 1 1,0 0-16,0-1 15,-10 1-15,10-1 16,0 1-16,0 0 16,0-1-16,0 1 15,0 0-15,0-1 0,0 1 16,0-10-16,0 29 16,0-20-16,0 1 15,0-10-15,0 9 16,0 1-16,0 0 15,0-1-15,0 11 16,0-11 0,0 1 15,0 39 47,0-40-62,-19-19 281,-1 0-266,1 0-31,-11 0 15,1 0 1,-1 0 0,11 0-1,-1 0 1,0 0 15,30 0 47</inkml:trace>
        </inkml:traceGroup>
        <inkml:traceGroup>
          <inkml:annotationXML>
            <emma:emma xmlns:emma="http://www.w3.org/2003/04/emma" version="1.0">
              <emma:interpretation id="{7568F9F3-75B6-496B-8A03-DDB229A746B0}" emma:medium="tactile" emma:mode="ink">
                <msink:context xmlns:msink="http://schemas.microsoft.com/ink/2010/main" type="inkWord" rotatedBoundingBox="17742,6321 19780,6290 19792,7087 17753,711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0689.0588">2952 2520 0,'-20'98'110,"20"-78"-110,10 0 15,-10-1 16,20-19-31,-20 10 16,19-10 0,1 0-1,-20 20 1,19-20 0,1 0-1,-20-10 16,20 10-31,-20-10 32,19 10-17,-19-20-15,0 1 32,20 19-32,-20-20 15,0 1 1,0-1 15,0 0-15,0 1-1,0-1 1,0 1 15,-20-1 0,1 0 1,-1 20-17,0 0 1,1 0 15,9 0-15,10 20-1,0 9 1,0 11 0</inkml:trace>
          <inkml:trace contextRef="#ctx0" brushRef="#br0" timeOffset="205522.8969">1873 3138 0,'10'-10'94,"19"-9"-78,-29-1-16,30 1 15,-30-1-15,29 0 16,-29 1-16,39-1 16,-39 0-16,20 20 0,-20-29 15,20 0-15,-20-1 16,19 11 0,-19-21-1,0 21-15,20 19 16,-20-30-16,0-58 94,0 127-16,0-19-63,-10 9 1,10 1 0,0-11-1,0 1-15,0 0 16,0-1-16,0 11 15,0-11-15,-29 11 16,29 9-16,0-29 16,0 9-16,0 1 0,0 0 15,0-1-15,0 1 16,0-1-16,0 1 16,0 9-1,0-9 1,0 9-1,0-9 1,0 0 0,0-30 46</inkml:trace>
          <inkml:trace contextRef="#ctx0" brushRef="#br0" timeOffset="207043.6312">2275 2834 0,'-20'0'31,"20"10"16,-19-10-47,19 29 0,0 1 16,0 9 0,-20-10-1,20-9-15,0-10 16,0 9-16,0 1 15,0 0-15,0-1 16,0 1-16,0 9 16,10-9-1,-10 0 1,20-20 0,-20 19-1,19-19 1,-19 20-16,20-20 15,-1 0 17,-19 19-32,20-19 15,0 0 17,-1 0-17,1 0 16,0-9-15,-1 9 0,-19-20-16,20 20 15,-20-20 1,19 1 0,-19-1 15,20 20-31,-20-19 15,39-60 64,-39 59-79,0 1 15,0-1 1,0 10-1,0-9 1,20 19-16,-20-20 16,0 1-1,0-1 1,0 0 0,0-9-1,-10 29 1,10-20-16,0 1 15,-20 19 1,20-20-16,-19 20 16,19-20-1,-20 20 1,20-19-16,-19 19 31,19-20-31,-20 20 16,0 0 15,20-19-15,-19 19-16,9 0 31,-10 0-15,20 9-16,-39-9 15,39 20-15,-29 0 0,29-1 16,-49 11-16,49-11 15,-30 11-15</inkml:trace>
          <inkml:trace contextRef="#ctx0" brushRef="#br0" timeOffset="207942.8579">2530 2648 0,'10'0'78,"29"0"-62,-9 0-1,-11 0 1,1 0 0</inkml:trace>
          <inkml:trace contextRef="#ctx0" brushRef="#br0" timeOffset="208636.005">2785 2609 0,'-20'9'47,"20"11"-31,0 29 0,0-29-16,0-11 15,0 11-15,0 19 0,0-19 16,0-10-16,0 9 15,0 30 1,0-29 0,0-30 46</inkml:trace>
          <inkml:trace contextRef="#ctx0" brushRef="#br0" timeOffset="209351.9743">2765 2648 0,'0'-20'31,"0"1"0,0-1 1,0 0 14,20 20-30,0 0 15,-1 0 1,1 10-17,-1 10 16,-19-1-15,20-19 0,-20 20-1,0 0 1,0-1 15,0 1-15,-10-20-16</inkml:trace>
          <inkml:trace contextRef="#ctx0" brushRef="#br0" timeOffset="211503.7524">3207 2452 0,'0'29'94,"0"1"-79,0-11-15,0 1 16,0-10-16,0 9 15,0 1-15,0 19 16,0-10 0,0-9-1,0 0 32</inkml:trace>
          <inkml:trace contextRef="#ctx0" brushRef="#br0" timeOffset="212533.0609">3236 2550 0,'10'0'47,"10"0"-31,-1 0-1,11 0 1,-11 0-1</inkml:trace>
          <inkml:trace contextRef="#ctx0" brushRef="#br0" timeOffset="212098.1293">3324 2471 0,'0'10'46,"0"0"-30,0 10 0,0 19-1,0-10 1,0 1 0,0-11-1,0 11 1,0-11-1,0 1 1</inkml:trace>
          <inkml:trace contextRef="#ctx0" brushRef="#br0" timeOffset="214083.8689">3364 3070 0,'9'0'63,"11"0"-47,0 0-1,9 0 1,-9 0-16,-1 0 15,11 0 1,-1 0 0,-9 0-1</inkml:trace>
          <inkml:trace contextRef="#ctx0" brushRef="#br0" timeOffset="213463.0354">3354 2922 0,'10'0'78,"9"20"-62,20-20-1,-29 0 1,10 0-16,0 0 0,-1 0 15,11 0 1,-11 0 0</inkml:trace>
          <inkml:trace contextRef="#ctx0" brushRef="#br0" timeOffset="204187.1882">1520 3011 0,'10'0'79,"-10"19"-79,19-19 15,11 0 1,-11 0-16,1 0 15,0 0-15,-11 0 16,31 0-16</inkml:trace>
          <inkml:trace contextRef="#ctx0" brushRef="#br0" timeOffset="203698.4989">1540 2883 0,'9'0'79,"11"0"-79,0 0 15,-1 0 1,-9 0-16,10 0 0,-1 0 15,-19 10 17</inkml:trace>
        </inkml:traceGroup>
        <inkml:traceGroup>
          <inkml:annotationXML>
            <emma:emma xmlns:emma="http://www.w3.org/2003/04/emma" version="1.0">
              <emma:interpretation id="{C8413F49-B783-40B6-B34D-DC5D04AC0EBF}" emma:medium="tactile" emma:mode="ink">
                <msink:context xmlns:msink="http://schemas.microsoft.com/ink/2010/main" type="inkWord" rotatedBoundingBox="20047,6448 20763,6565 20674,7110 19958,699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1376.1136">4276 2775 0,'0'-19'16,"0"-1"31,0 0-16,9 20-16,11 0 1,-20-19 0,20 19-16,-1 0 15,1 0 1,0 0 0,-20 10-16,19 9 15,-19 1 1,20-1-1,-20 21 1,0-11 0,0 1-1,-10-11 1,10 1 0,-29-20-1,9 19-15,0-19 16,20 20-1,-19-20 1,29 0 172,9 0-173,-19-10 1,20 10-1,-1 0 1,1 0 15,-20 10-15,20-10 0,-20 20-1,9-20 1,-9 19-16,0 1 15,20-20 1,-20 19 0,0 89 62,0-88-63,0-10 17,-10-10-32,-9 29 15,-1-29 1,0 0 0,11 0-1,-11 0 1,0 0-1,1 0 1,-1 0 0,0 0 31,20-10-16</inkml:trace>
          <inkml:trace contextRef="#ctx0" brushRef="#br0" timeOffset="248984.1099">3756 2981 0,'0'20'15,"10"-20"126,-10-10-141,19 10 16,-19-20-16,20 20 15,-20-9-15,10 9 16,-10-20-16,19 20 0,-19-39 15,30 9 1,-11 1 0,-19-10-1,20 39-15,-20-30 16,20 11 0,-20-1-1,19 0 1,-19 1-1,0-1 1,20 1 0,-20-1-1,0 30 110,0 9-109,0 21 0,-10-11-1,10-9-15,0-11 0,0 11 16,0 0-1,0-1-15,0 1 0,0 0 16,0-1-16,0 1 16,0-1-16,0 1 15,0 0-15,0-1 16,0-9-16,0 10 16,0 29-1,0-30-15,0 1 16,0 9-1,0-9 1,10-20-16,-10 20 0,0-1 31</inkml:trace>
          <inkml:trace contextRef="#ctx0" brushRef="#br0" timeOffset="249652.9636">4138 3187 0,'-19'0'141,"19"20"-141,10-20 47</inkml:trace>
        </inkml:traceGroup>
        <inkml:traceGroup>
          <inkml:annotationXML>
            <emma:emma xmlns:emma="http://www.w3.org/2003/04/emma" version="1.0">
              <emma:interpretation id="{C1E0B281-70B9-47C0-A475-3FC069236053}" emma:medium="tactile" emma:mode="ink">
                <msink:context xmlns:msink="http://schemas.microsoft.com/ink/2010/main" type="inkWord" rotatedBoundingBox="20903,6458 22256,6438 22267,7197 20914,72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58619.8954">6031 2893 0,'0'10'46,"0"29"-30,0-29 0,0 9-16,0 1 15,0 19-15,0-9 16,0-11-16,0 11 16,0-1-16,0 20 15,0-10-15,0-9 16,0-1-16,0 10 15,0-19-15,0-10 16</inkml:trace>
          <inkml:trace contextRef="#ctx0" brushRef="#br0" timeOffset="252211.1179">4678 2932 0,'0'10'0,"10"-10"125,-10-10-109,-10 10 15,10 10 31,10-10-15</inkml:trace>
          <inkml:trace contextRef="#ctx0" brushRef="#br0" timeOffset="253678.0562">4795 3148 0,'0'20'0,"0"-30"47,89-128 46,-89 119-93,29-1 0,-29 1 16,20-1-16,-20 0 16,0 1-16,19-1 15,-19-19 1,0 10 0,0 9-16,20 20 15,-20-20-15,0 1 31,0-1 1,0 10-1,-10 10 47,10 20-31,0-1-31,0 21-1,0-11 1,0-9-1,0 19 1,0-19-16,0-1 16,0 1-16,0-1 15,0 11 1,0-11-16,0 21 16,0-21-1,0 1-15,0 0 0,0-1 16,0 11-1,0 9 1,0-29 0,0 9-1,10-19 48,-10-10-32</inkml:trace>
          <inkml:trace contextRef="#ctx0" brushRef="#br0" timeOffset="255248.1212">5099 2795 0,'0'10'94,"-19"9"-94,19 1 16,0 9 15,0 1-31,0-11 16,0 11-1,0 9 1,0-10 0,0 1-1,0-10 1,0-1-1,10 1 1,-10-1 0,19 1-16,-19 0 31,20-20-15,-20 19-1,20-19 1,-1 0 15,1 0 0,-1-10-15,40-48 93,-59 38-93,20 20-16,-20-20 0,0-9 31,19 29-31,-19-30 16,0 11-1,0-1 1,0 1 0,20-1-1,-20 0 1,0 1 0,0-1-1,0 1 1,0-1-1,0 0 17,0 1-17,-10 19-15,10-30 16,-19 11 15,19-1-15,-20 20-16,20-20 31,-20 20-15,1 0-1,19-19 1,-20 19 0,1 0-1,-1 0 1,0 0 15,20 10-15,-19-10-16,19 19 15,-20 11 1,20-11-16,0 1 0,-20 0 16,20-1-16</inkml:trace>
          <inkml:trace contextRef="#ctx0" brushRef="#br0" timeOffset="256075.0009">5403 2677 0,'10'0'94,"10"0"-78,9 0-1,1 0 1,-11 0-1,1 0 1</inkml:trace>
          <inkml:trace contextRef="#ctx0" brushRef="#br0" timeOffset="257616.1223">5678 2628 0,'0'20'63,"0"9"-32,0 1-15,0-1-1,0 0 1,0 11-1,-20-40-15,30 0 110,-10-10-95,0-10 17,39 1 46,-19 19-63,0 0 17,-1 0-17,-19 9 1,20-9 0,0 20-1,-20 0 32,0-1-31,0 1-1,0 0 1,-10-20-16,10 19 16,-20-19-16,-9 20 15,-11-20 1,11 0-1,9 0 1,20-10 31</inkml:trace>
          <inkml:trace contextRef="#ctx0" brushRef="#br0" timeOffset="256633.9709">5688 2618 0,'19'0'47,"1"0"-32,0 0 1,-20-19-1,19 19-15</inkml:trace>
        </inkml:traceGroup>
        <inkml:traceGroup>
          <inkml:annotationXML>
            <emma:emma xmlns:emma="http://www.w3.org/2003/04/emma" version="1.0">
              <emma:interpretation id="{F8682056-E4C9-4390-AD2B-5704F15A5927}" emma:medium="tactile" emma:mode="ink">
                <msink:context xmlns:msink="http://schemas.microsoft.com/ink/2010/main" type="inkWord" rotatedBoundingBox="22269,6702 22564,6697 22571,7148 22276,7152"/>
              </emma:interpretation>
              <emma:one-of disjunction-type="recognition" id="oneOf10">
                <emma:interpretation id="interp10" emma:lang="" emma:confidence="0">
                  <emma:literal>Y</emma:literal>
                </emma:interpretation>
                <emma:interpretation id="interp11" emma:lang="" emma:confidence="0">
                  <emma:literal>H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"</emma:literal>
                </emma:interpretation>
                <emma:interpretation id="interp1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59880.2256">6041 2883 0,'0'10'47,"0"19"-47,0 1 15,0-11 1,10-19-16,-10 40 16,19-40-16,-19 29 15,20-29-15,0 20 32,107-1 46,-127-28-63,20 9-15,-20-20 0,19 20 16,-19-20-16,20-9 16,-20 9-1,20 1-15,-20-1 16,0 0-16,19 20 15,-19-29-15,0 9 16,0 1 15,-10 19 32,10 10 15,-19 19-47,19-9-15,0 9-1,0 20 1,0-29-16,0-1 16,0 11-16,0-11 15,-20 11-15,20-11 16,0 1-16,0 0 16,0-1-16,0 1 15,0-1-15,0-9 0,0 29 16,0-19 15,0-10 47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8:57.2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AD0EE24-92BE-475B-B930-B279A66426AA}" emma:medium="tactile" emma:mode="ink">
          <msink:context xmlns:msink="http://schemas.microsoft.com/ink/2010/main" type="inkDrawing" rotatedBoundingBox="11621,10665 14347,10730 14345,10794 11619,10729" semanticType="underline" shapeName="Other">
            <msink:sourceLink direction="with" ref="{3F279592-E6DB-4449-9E5A-50E163ED1B48}"/>
          </msink:context>
        </emma:interpretation>
      </emma:emma>
    </inkml:annotationXML>
    <inkml:trace contextRef="#ctx0" brushRef="#br0">0 0 0,'10'0'187,"9"0"-171,1 0 0,-1 0-1,1 0 1,0 0-1,-1 0 1,11 0 0,-11 0-1,1 0 1,0 19 0,9-19-1,0 0 1,11 0-1,-11 0 1,0 0 0,1 0-1,-10 30 1,-1-30 0,1 0-16,-1 0 15,1 0 1,0 0-1,-1 0 1,1 0 0,-1 0-1,-19 10 1,20-10-16,0 0 16,-1 0-1,-9 0 1,10 0-1,-1 0 1,11 0 0,9 0 15,-19 0-15,-20 19-16,19-19 15,11 0 1,-1 0-1,-9 0 1,-1 0 0,11 0-1,-1 0 1,1 0-16,9 0 31,-20 0-31,11 0 16,-1 0-1,1 0 1,-11 0 0,1 0-1,9 0 1,1 0 0,9 0-1,-10 0 1,1 0-1,-1 0-15,1 0 32,9 0-32,-20 0 15,-9 0 1,10 0 0,-1 0-1,1 0 1,10 0-1,9 0 1,-20 0 0,-9 0-1,29 0 1,-9 0 0,-1 0-1,1 0 1,-1 0-1,10 0 1,-9 0 0,-1 0-1,1 0 1,-1 0 0,10 0-1,-9 0 1,-1 0-1,0 0 1,1 0-16,9 0 31,-19 0-31,9 0 16,1 0 0,-1 0-1,0 0 1,11 0-1,-21 0 1,11 0 0,-1 0-1,1 0 1,-11 0-16,30 0 16,-39 0-1,10 0-15,-1 0 0,1 0 16,9 0-1,10 0 1,-9 0 0,-11 0-1,1 0 1,0 0 0,-1 0-1,-9 0 79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1:28.7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B6331C4-24A5-42DF-98CC-BB32E70F6173}" emma:medium="tactile" emma:mode="ink">
          <msink:context xmlns:msink="http://schemas.microsoft.com/ink/2010/main" type="writingRegion" rotatedBoundingBox="1785,11984 18516,12034 18513,13043 1781,12993"/>
        </emma:interpretation>
      </emma:emma>
    </inkml:annotationXML>
    <inkml:traceGroup>
      <inkml:annotationXML>
        <emma:emma xmlns:emma="http://www.w3.org/2003/04/emma" version="1.0">
          <emma:interpretation id="{C521182B-5C4C-4F0C-841F-6056393F6D72}" emma:medium="tactile" emma:mode="ink">
            <msink:context xmlns:msink="http://schemas.microsoft.com/ink/2010/main" type="paragraph" rotatedBoundingBox="1785,11984 18516,12034 18513,13043 1781,12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1E3D0-830B-4DC0-94BD-1455BFCE9B5A}" emma:medium="tactile" emma:mode="ink">
              <msink:context xmlns:msink="http://schemas.microsoft.com/ink/2010/main" type="line" rotatedBoundingBox="1785,11984 18516,12034 18513,13043 1781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11E1017D-4E34-4F06-9975-182A8A97E884}" emma:medium="tactile" emma:mode="ink">
                <msink:context xmlns:msink="http://schemas.microsoft.com/ink/2010/main" type="inkWord" rotatedBoundingBox="1784,11984 2639,11986 2636,12995 1781,129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0,'0'59'203,"68"323"-46,40-107-32,-69-128-16,-19-108-62,-20 0 0,20 10 62,-1-29-15,-19-99 203,39-136-219,20-1 16,-59 196-94,59-137 93,-59 138-93,59-138 125,-59 98-62,0 39 15,0 1 0,0 29 16</inkml:trace>
          <inkml:trace contextRef="#ctx0" brushRef="#br0" timeOffset="978.9482">617 431 0,'10'0'63,"10"0"-63,-1-29 0,1 29 15,0 0-15,-1 0 16,1-20-16,0 20 16,-1 0-16,11 0 15,-11 0 1,1 0 15</inkml:trace>
          <inkml:trace contextRef="#ctx0" brushRef="#br0" timeOffset="1696.7449">637 549 0,'196'-10'188</inkml:trace>
        </inkml:traceGroup>
        <inkml:traceGroup>
          <inkml:annotationXML>
            <emma:emma xmlns:emma="http://www.w3.org/2003/04/emma" version="1.0">
              <emma:interpretation id="{BBFFDD92-4D96-45F5-A6A1-7612284092FA}" emma:medium="tactile" emma:mode="ink">
                <msink:context xmlns:msink="http://schemas.microsoft.com/ink/2010/main" type="inkWord" rotatedBoundingBox="2845,12115 5305,12122 5303,12756 2843,127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98.4108">2961 137 0,'0'10'78,"0"19"-62,0-9-16,0 0 15,0-1-15,0 1 16,-9-1-16,9 1 0,0 9 16,0 1-16,0-1 15,0 10-15,0-9 16,0-10-16,0-1 15,0 1-15,-20-1 16,20 1-16,0 9 16,0 1-1,0-11 1,0 1 15,10-20 235,147 20-157</inkml:trace>
          <inkml:trace contextRef="#ctx0" brushRef="#br0" timeOffset="13432.9595">3295 510 0,'0'19'47,"10"-19"-47,9 0 15,11 0 1,-11 0-1,1 0-15,-1 0 16,1 0-16,-10 0 16,29 0-16,-19 0 31</inkml:trace>
          <inkml:trace contextRef="#ctx0" brushRef="#br0" timeOffset="12917.9146">3314 412 0,'10'0'78,"20"0"-62,-11 0-1,1 0-15,-1 0 16,1 0-16,0 0 15,-1 0-15,11 0 16,-11 0 0,-19 9-1</inkml:trace>
          <inkml:trace contextRef="#ctx0" brushRef="#br0" timeOffset="3742.9177">1108 284 0,'0'-59'78,"137"1"110,-117 58-173,-20 9 1,19-9 0,-19 20-16,0 0 15,0-1 1,20-19-1,-20 20-15,0 9 16,0-9 0,0 9-1,-10-29 1,10 20-16,0-1 16,-137 236 140,58-137-31,79-98-78,-19-20-47,29 0 234,9 0-218,1 0-1,9-10 1,1 10 0,-11 0-1,11 0 1,-11 0-16,1 0 15,0 0-15,-20-20 16,29 20-16,10 0 16,-9 0-1,-11 0 1,1 0 0</inkml:trace>
          <inkml:trace contextRef="#ctx0" brushRef="#br0" timeOffset="6217.0679">1520 235 0,'0'206'219,"0"-186"-204,0-50 267,117 30-142,-117 10-140,20-10 16,0 20 0,-1-20-1,-19 19 1,20-19-1,-20 20 1,0 0 0,19-20-1,-19 9 1,0 11 0,0 0-1,0-1 1,0 1-16,0-1 31,0 1-15,0 0-1,0-1 17,0 1-17,-9 0 32,-11-20-16,20 19-31,-29-19 16,9 0 0,-9 20-1,19-20 1,-10 0-1,1 0 1,-1 0 15,0 0-15,1 0 15,-1-10 0,50 10 63</inkml:trace>
          <inkml:trace contextRef="#ctx0" brushRef="#br0" timeOffset="4555.8685">1530 235 0,'9'0'31,"11"0"1,0 0-32,9 0 31,0 0-31,-9 0 16,0 0 15,-30 0 47</inkml:trace>
          <inkml:trace contextRef="#ctx0" brushRef="#br0" timeOffset="8321.918">1883 255 0,'-20'19'62,"20"-9"-62,0 10 16,0-1-1,0 21 1,0-31 0,0 31-1,0-21 1,0-9 0,0 10-1,0-1 1,0 1-1,0 0 1,0-1 0,10 1-1,-10-1 1,0 1 0,19-20-1,-19 20-15,0-1 31,20-19-15,0 20 0,-1-20 15,-19 19-15,20-19-1,-1 0 16,1 0 1,0 0-1,-1 0-15,-9 0 15,-10-9-16,20 9 1,-20-20 0,19 20-1,-19-20-15,0 1 32,20 19-32,-20-20 15,0 1 1,20 19-1,-20-30-15,0 1 32,0 9-32,0 1 15,19 19 1,-19-20-16,0-137 141,0 137-126,-69-97 157,50 117-141,19-20-15,-20 20 0,1 0 15,-1 0 0,0 0 0,1 0-15,-99 167 93</inkml:trace>
          <inkml:trace contextRef="#ctx0" brushRef="#br0" timeOffset="11032.3297">2294 676 0,'0'-29'94,"10"-59"0,10 68-94,-20 1 31,0-11-31,19 1 16,-19 19-1,20-29 17,10 19-1,-11 20 31,1 10-46,-1 29 15,-19-29-15,20-10-16,-20 20 15,0-1 1,0 1 0,0 78 109,0-118-32,0 1-77,0-1 0,0 0-1,0 1-15,0-1 16,20 20 0,-20-29-16,0 9 15,19 0 1,-19 1 15,20 19-31,-1-20 31,1 20-15,0 0 31,-1 0-16,-19 10-31,20 10 16,-20-1-1,0 11 1,19-11 0,-19 11-1,0-11 1,0 1-1,0 0 1,0-1 0,0 1 31,0-30 46,0-10-77,0 1 0,0-1-1,0 1 1,20-1-1,-20 0 1,0 1 0,20 19-1,-20-20-15,0 0 32,19 20-17,1 0 32,0 0-16,-20 10-15,0 10 0,19 19-1,-19-9 1,0-1-1,0 0 1,0-9 0,0 0-1,0-1 1,0 1 0,-10-20-1,20-10 48</inkml:trace>
        </inkml:traceGroup>
        <inkml:traceGroup>
          <inkml:annotationXML>
            <emma:emma xmlns:emma="http://www.w3.org/2003/04/emma" version="1.0">
              <emma:interpretation id="{C2661C8B-93D5-4918-8774-CB6E2495EEE4}" emma:medium="tactile" emma:mode="ink">
                <msink:context xmlns:msink="http://schemas.microsoft.com/ink/2010/main" type="inkWord" rotatedBoundingBox="5483,12140 7327,12146 7325,12720 5481,127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9623.2944">5089 225 0,'-19'0'16,"-1"0"93,1 30-62,19-11-31,-20-19-1,20 10-15,0 10 16,-20 9 0,20-19-1,0 10 1,-29-1 15,29 1-15,0-1-1,0 1 1,0 0 0,0-1-1,0 1 1,0 9 0,0-9-1,0 0 1,0-1-1,10-19 1,-10 30 0,0-11-1,0 1 1,19-20-16,-19 19 16,0 1-1,20-20 1,-20 20-16,20-1 31,-1-19 16,1 0 0,-1 0-16,1-9-15,-20-11-1,20 20 1,-20-20 0,19 20-1,-19-19 1,20-1-1,-20 0 17,19 20-17,-19-19-15,0-1 16,20 20 15,-20-19-31,0-1 16,0 0 15,0 1-15,0 9-1,20 10-15,-20-20 16,0 1 0,0-1 15,0 0-16,0 1 1,0-1 0,0 1 15,0-1 0,0 0 0,0 1 1,0-1-17,-10 20 1,10-19 0,0 9 30,-20 10-30,20-20 0,-19 20-1,-1 0 17,0 0-17,1 0 1,-11 0-1</inkml:trace>
          <inkml:trace contextRef="#ctx0" brushRef="#br0" timeOffset="15322.6">3726 245 0,'-19'69'109,"19"-30"-109,-10 108 94,10-118-79,0-9 1,0 0 0,0-1-1,0 11 1,0-11-1,19-19 1,-19 20 0,20-20-1,-20 19 1,20-19 0,-1 0 15,1 20 0,0-20 0,-1 0-15,1 0 15,-20-10-15,19 10-16,1 0 31,-20-19-31,20 19 16,-20-20-1,19 0 1,-19 1 0,20 19-1,-20-20-15,0 1 16,19 19-16,-19-20 15,0 10 1,20 10 0,-20-19-16,0-21 31,0 21-15,0 9-1,20 10-15,-20-20 16,0 1-1,0-1 1,0-9 0,0 9 15,0-19-31,0 29 16,0-10 15,-30-78 94,-107 79 47,117 29-172,-9 9 15,-10 20 1,9-9 0</inkml:trace>
          <inkml:trace contextRef="#ctx0" brushRef="#br0" timeOffset="16253.6926">4109 676 0,'0'-9'110,"-20"9"-48</inkml:trace>
          <inkml:trace contextRef="#ctx0" brushRef="#br0" timeOffset="17940.8817">4285 265 0,'0'-20'31,"0"0"31,10 20-46,10 0 0,-1 0-1,1 0 1,0 0 0,-1 0-1,-9 0 1,-20 314 171,-108-177-77,99-137-48,19 20-62,10-20 422,9 0-406,1 0-1,9 0 1,1 0 0,9 0-1,-29 0 1,9 0-1,1 0 17</inkml:trace>
          <inkml:trace contextRef="#ctx0" brushRef="#br0" timeOffset="20400.8364">4609 255 0,'0'19'78,"0"1"-62,0 0-16,0 19 15,0-10 1,0-9-1,0-1 1,0 1 0,0-10 15,10-10 250,117 0-156,-107 0-109,-1 0 15,1 0 0,0 29-15,-1-29 15,-19 10-31,20 20 31,-20-11-15,0-9 0,0 10-1,0-1 1,0 1 0,-10-20-1,10 19 1,-196 50 156,137-69-16,69 0-62</inkml:trace>
          <inkml:trace contextRef="#ctx0" brushRef="#br0" timeOffset="18683.4747">4648 235 0,'167'0'125,"-187"0"-62</inkml:trace>
          <inkml:trace contextRef="#ctx0" brushRef="#br0" timeOffset="101407.0184">5374 255 0,'-20'0'16,"20"157"187,0-138-203,0-9 16,0 10-1,0-1-15,0 1 0,0 0 16,0 48 15,0 20 157,30-88 46,68 0-171,-79 0-32,1 0-15,0 0 15</inkml:trace>
        </inkml:traceGroup>
        <inkml:traceGroup>
          <inkml:annotationXML>
            <emma:emma xmlns:emma="http://www.w3.org/2003/04/emma" version="1.0">
              <emma:interpretation id="{6A33572A-631F-4ADB-8AFF-A2F2AC4F18B6}" emma:medium="tactile" emma:mode="ink">
                <msink:context xmlns:msink="http://schemas.microsoft.com/ink/2010/main" type="inkWord" rotatedBoundingBox="8768,12105 12563,12116 12560,13012 8765,130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564.5349">8924 127 0,'-10'0'94,"-10"0"-78,1 0-1,-1 0 1,0 0-1,1 0 17,-1 0-17,20 10 142,0 10-126,0-1-16,0 11 1,0 19 0,0-30-16,0-9 0,0 10 15,0-1 1,0 1-16,-19 0 0,19-1 16,0 1-16,0-1 15,0 1-15,-20 0 16,20-1-16,0 1 15,0 0-15,0-1 16,0 1-16,0-1 16,0 1-16,0 0 15,0-11-15,0 11 16,0 0-16,0-1 16,0 11-1,0 9 1,-20-10-16,20-9 15,0 0 1,0-1 15,0 1 1,10-20 202,10 0-203,-10 0-31,29-20 16,-20 20-1,1 0 1,0 0 31</inkml:trace>
          <inkml:trace contextRef="#ctx0" brushRef="#br0" timeOffset="40493.3893">8904 255 0,'0'19'31,"0"11"-15,0-11-16,0 1 16,-20 0-16,20-1 15,0 1-15,0-1 16,0 1-16,0 10 16,0-1-16,0 0 15,0 11-15,0-31 16,-19 21-16,19-20 15,0 9-15,0 1 16,0 19 0,0-49 77</inkml:trace>
          <inkml:trace contextRef="#ctx0" brushRef="#br0" timeOffset="41469.2629">8943 216 0,'0'9'78,"0"11"-47,98 255 203,-58-109-93,-40-176-78,0-9-48</inkml:trace>
          <inkml:trace contextRef="#ctx0" brushRef="#br0" timeOffset="42153.8427">9139 255 0,'0'10'109,"0"19"-109,0 20 16,0-29-1,0-1-15,0 11 16,-9-1-16,9 10 15,0-19-15,0-10 16,-20 19-16,20-19 16,0 10-16,0-1 15,-20 79 79</inkml:trace>
          <inkml:trace contextRef="#ctx0" brushRef="#br0" timeOffset="43052.8672">9257 255 0,'0'10'109,"0"19"-93,0 0-16,0-9 15,0 0-15,0 9 16,0 10-16,0-9 16,0-1-16,0 1 15,-10 9-15,10-10 16,0 1-16,0-11 16,0 1-16,0-1 15,0 1-15,0 10 16,0-40 62</inkml:trace>
          <inkml:trace contextRef="#ctx0" brushRef="#br0" timeOffset="44533.237">9277 500 0,'9'0'78,"21"0"-78,-10 0 15,-1 0 1,30 0 15</inkml:trace>
          <inkml:trace contextRef="#ctx0" brushRef="#br0" timeOffset="43871.518">9424 235 0,'0'186'140,"0"-146"-140,0-11 0,-20 246 203</inkml:trace>
          <inkml:trace contextRef="#ctx0" brushRef="#br0" timeOffset="45778.9983">9532 598 0,'0'-20'15,"-20"20"79,20 10-78,-10-10-1,10 20 1,-29-1 0,29 1-1,-20-20-15,20 20 0,-19-1 16,19 1 15,-20-20-15,30 0 171,147 29-62,-138-29-31</inkml:trace>
          <inkml:trace contextRef="#ctx0" brushRef="#br0" timeOffset="48006.6743">9522 235 0,'118'0'250</inkml:trace>
          <inkml:trace contextRef="#ctx0" brushRef="#br0" timeOffset="46415.87">9561 588 0,'0'10'46,"0"59"-30,-20 117 125,20-196-126</inkml:trace>
          <inkml:trace contextRef="#ctx0" brushRef="#br0" timeOffset="47385.3747">9590 167 0,'0'-20'47,"0"226"171,0-216-202</inkml:trace>
          <inkml:trace contextRef="#ctx0" brushRef="#br0" timeOffset="49860.8546">9796 196 0,'10'0'94,"10"0"-78,-1 0 15,-9 0-15,10 0-1,0 0 16,-50 176 282,30-146-313,0 186 62,0-187-46,0 0 0,0 1-1,-20-10 1,20-1 0,0 1 15,0-1 0,-19-19 203,19-9-218,-20 9 15,1 0-15,-1 0 0,20-20-1,-20 20-15,1 0 16,-1 0-1</inkml:trace>
          <inkml:trace contextRef="#ctx0" brushRef="#br0" timeOffset="50384.7256">10051 480 0</inkml:trace>
          <inkml:trace contextRef="#ctx0" brushRef="#br0" timeOffset="51447.7946">10149 255 0,'0'10'94,"0"19"-78,10-9-16,-10-1 15,0 1-15,30-1 16,-30 11-16,0-1 0,19 11 15,-19-11-15,0-9 16,20-1-16,-20 1 16,0-1-16,0 1 15,0 0-15,20-1 16,-20 1-16,0-1 16,0 1-16,0 10 15,0-1 1,0-9 15,19-50 78</inkml:trace>
          <inkml:trace contextRef="#ctx0" brushRef="#br0" timeOffset="52116.8203">10404 216 0,'0'-20'16,"20"20"-16,-30 29 109,10 1-109,0-11 16,-19 1-16,19 0 15,0 9-15,-20 0 16,20 11-16,-20-1 16,20 0-16,-29-9 15,29-1-15,-20-9 16,20-1-16,-19 1 16,19-1-16,0 1 15,-20 0-15,20-1 16,0 1-16,-19-20 15,19 20-15,0-1 16,-20 1 0,20-1 15,0-28 31</inkml:trace>
          <inkml:trace contextRef="#ctx0" brushRef="#br0" timeOffset="52807.9669">10581 441 0,'10'0'47,"19"0"-31,-9 0-16,-1 0 15,1 0-15,0 0 0,-1 0 16,11 0 0,-11 0-1</inkml:trace>
          <inkml:trace contextRef="#ctx0" brushRef="#br0" timeOffset="53324.866">10601 549 0,'9'0'47,"11"0"-31,9 0-1,11 0 1,-31 0 0,11 0-16,19 0 15,-29 0 1</inkml:trace>
          <inkml:trace contextRef="#ctx0" brushRef="#br0" timeOffset="26995.027">7001 706 0,'-19'0'156,"19"-10"-140,0-10-1,0 1 1,0-1 0,0 10-1,0-9 1,0-20-1,0 19 1,0 10 0,0-9-16,0-1 31,10 0-31,-10-19 16,19 39-1,-19-29-15,20 9 16,-20 0-1,19 20 1,-19-19 0,20 19-1,0 0 17,-20-20-32,10 20 31,9 0 0,1 0 0,-1 0 1,-19 10-17,20-10 1,-20 29-16,0 11 15,20-21 1,-20 1-16,0 0 16,0-1-16,0 11 15,19-30-15,-19 29 16,0 0 0,0 1-1,0-11 1,0 1-1,0 0 1,0-1 0,0 1-1,0 0 1,0-40 140,0 0-140,0 1-1,0-1 1,0 0 0,0-9-1,0 9 1,0 1 0,0-1-1,0-9 1,0 9-1,0 1 1,0-1 0,0 0 15,0 1 0,20-1-15,-20 0-1,19 20 1,1-19 15,0 19 1,-1 0-17,1 0 16,-20 10-15,20-10 0,-20 19-16,19-19 15,-19 20-15,20-20 16,-20 19 0,0 1-1,19 0 1,-19-1-1,0 1 1,0 9 0,0 1-1,0-1 1,0 1 0,0-11-1,0 1 1,0-1-1,0 1 1,0 0 0,0-1-1,0 1 17,0 0-1,0-1 16,0 1-16,0-30 31</inkml:trace>
          <inkml:trace contextRef="#ctx0" brushRef="#br0" timeOffset="28041.2405">7541 588 0,'0'10'78,"0"19"-62,0 11-1,0-31-15,0 11 16,0 0-16,0 19 16,0-29-16,0 9 0,0 1 15,0 0 1,0-1-16,0 11 15,0 9 1,0-29 0,0 9-1,0 1 1,0-30 62</inkml:trace>
          <inkml:trace contextRef="#ctx0" brushRef="#br0" timeOffset="28724.3545">7560 598 0,'-19'0'47,"176"255"156,-157-235-203</inkml:trace>
          <inkml:trace contextRef="#ctx0" brushRef="#br0" timeOffset="29340.9346">7698 598 0,'0'10'78,"0"29"-62,0-10 0,0-9-16,0 0 15,0-1 1,0-9-16,0 10 0,0-1 16,0 1-16,0 0 15,0 9 1,0 10-1,0-29 1,0 10 0</inkml:trace>
          <inkml:trace contextRef="#ctx0" brushRef="#br0" timeOffset="30143.2502">7796 637 0,'0'196'156,"0"-137"-125,0-10 63</inkml:trace>
          <inkml:trace contextRef="#ctx0" brushRef="#br0" timeOffset="31303.4455">7796 765 0,'10'0'63,"9"0"-48,11 0 1,-11 0 0,21 0-1,-11 0 1</inkml:trace>
          <inkml:trace contextRef="#ctx0" brushRef="#br0" timeOffset="30824.7285">7923 627 0,'0'10'94,"0"0"-78,0 10-1,0 19 1,0-19-16,0-11 16,0 11-16,0 0 0,0-1 15,0 1 1,0-1-16,0 1 0,0 0 16,0 9-1,0-9 1</inkml:trace>
          <inkml:trace contextRef="#ctx0" brushRef="#br0" timeOffset="32521.4099">8090 804 0,'-10'0'110,"10"10"-95,-19-10-15,19 19 16,-20 1-1,20 9 1,-20-29 0,20 20-1,0 0-15,-19-20 16,19 19 0,-20-19 15,20 20-31,10-20 156,10 0-140,-1 0-1,1 0 1,9 0 0,1 0-1,-11 0 1,1 0-1,-1-10 110</inkml:trace>
          <inkml:trace contextRef="#ctx0" brushRef="#br0" timeOffset="34675.3177">8041 588 0,'127'0'297</inkml:trace>
          <inkml:trace contextRef="#ctx0" brushRef="#br0" timeOffset="33922.9195">8100 529 0,'0'10'109,"0"20"-93,0-1-16,0-9 31,0-1-31,10-19 62</inkml:trace>
          <inkml:trace contextRef="#ctx0" brushRef="#br0" timeOffset="33104.0392">8139 833 0,'0'10'62,"0"10"-46,-20-20-16,20 29 0,0 99 141</inkml:trace>
          <inkml:trace contextRef="#ctx0" brushRef="#br0" timeOffset="36319.6465">8325 569 0,'255'39'140</inkml:trace>
          <inkml:trace contextRef="#ctx0" brushRef="#br0" timeOffset="35707.0746">8365 441 0,'137'10'125,"-117"-10"-109,-1 0-1</inkml:trace>
        </inkml:traceGroup>
        <inkml:traceGroup>
          <inkml:annotationXML>
            <emma:emma xmlns:emma="http://www.w3.org/2003/04/emma" version="1.0">
              <emma:interpretation id="{E277B58D-58D5-4B7F-9217-664F3477F049}" emma:medium="tactile" emma:mode="ink">
                <msink:context xmlns:msink="http://schemas.microsoft.com/ink/2010/main" type="inkWord" rotatedBoundingBox="12768,12199 15721,12208 15719,12788 12767,1277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940.1557">11768 314 0,'0'9'78,"0"11"-62,0 0-1,0-11 1,10-9-16,-10 20 16,19 0-1,-19-1-15,20-19 16,-20 20-16,19-20 15,-19 20 1,20-20 0,0 19 15,-1-19 0,1 0 16,0 0-16,-20-10-31,19-9 32,-19-1-17,20 0 1,-20 1 15,0-1-15,0 1-1,19 19-15,-19-20 16,0 0 0,0 11 15,0 28 141,0 1-157,0 294 142,0-275-142,0-10 110,0-9-109,0-30 62</inkml:trace>
          <inkml:trace contextRef="#ctx0" brushRef="#br0" timeOffset="68082.7812">10983 539 0,'10'0'172,"10"-10"-157,-1-9 1,1-1-1,0-19 1,9 9 0,-9-9-1,-20 29 1,19 10 0,-19-19-16,0-1 15,20 20 1,-20-19-16,19-1 15,-19 0 1,0 1 0,0-1 15,0 1 31,0 28 48,0 21-79,-9-30-31,9 29 16,0 1-1,0 9 1,0-10 0,0 1-1,0-11-15,0 21 16,0-21-16,0 20 15,0-9 1,0-1 0,0 1-1,0-11 1,0 1 0,0-1-1,0 1 1,0 0 15</inkml:trace>
          <inkml:trace contextRef="#ctx0" brushRef="#br0" timeOffset="68666.9446">11297 765 0,'0'-10'94,"-20"30"-47</inkml:trace>
          <inkml:trace contextRef="#ctx0" brushRef="#br0" timeOffset="70310.6746">11395 343 0,'0'-20'47,"118"-9"203,-118 49-234,0-1 0,0 1-1,0-1 1,0 11-1,0-1 1,0 11 0,-69 156 171,50-137-15,28-59 94,11 0-251,0 0-15,-1 0 16,1 0 0,-1 0-1,1 0 1,0 0-1,-1 0 1,-9 0 15,-10-10-15</inkml:trace>
          <inkml:trace contextRef="#ctx0" brushRef="#br0" timeOffset="72308.9987">11738 304 0,'40'382'187,"-40"-372"-77</inkml:trace>
          <inkml:trace contextRef="#ctx0" brushRef="#br0" timeOffset="74577.0431">12170 520 0,'10'0'109,"-10"-20"-78,-10 30 48</inkml:trace>
          <inkml:trace contextRef="#ctx0" brushRef="#br0" timeOffset="77932.8838">12445 294 0,'-89'167'297,"158"88"-47,-49-236-234,-1-19-1,1 0 32,48-9 110,11-119 14,-79 108-171,0 1 16,19 19 0,-19-20-1,0 1 1,0 9 15,0-10-15,0 1-1,0-1 17,0 0-17,0 1 17,0-1-17,0 0 16,0 1-15,-9 19 15,9-20-31,-20 20 32,20-19-32,-20-1 31,1 20 16,19-20-47,-20 20 31,1 0 0,19-19-15,-20 19-16,0 0 31,11 0-15,-31 29-1,-9 10 1,30-19-16</inkml:trace>
          <inkml:trace contextRef="#ctx0" brushRef="#br0" timeOffset="79168.2548">12739 667 0,'10'9'250</inkml:trace>
          <inkml:trace contextRef="#ctx0" brushRef="#br0" timeOffset="80696.6678">12886 333 0,'0'-19'125,"0"9"-125,10 10 31,-10-20-15,19 20-16,1 0 47,-1 0-47,1 10 31,-20 10 0,20-20-15,-20 19-16,0 11 31,0-11-15,0 1 0,0-1-16,0 11 31,0-1-31,-10-29 15,10 30-15,0-1 16,-20-29 0,20 39-16,-19-19 15,19 0 1,-20-20 0,20 29-1,-20-29-15,20 20 16,-19-20-1,19 19-15,0 1 63,-10-20-47,10 20 15,196-30 297</inkml:trace>
          <inkml:trace contextRef="#ctx0" brushRef="#br0" timeOffset="83642.4401">13200 314 0,'-20'0'47,"20"9"-16,0 11-16,0 0 1,0-1 0,0 89 93,0-49 407,10-59-298,9 0-171,-19-10-47,20 10 47,0 0-16,-1 0-15,1 0 31,0 0-47,-20 10 16,19-10-1,1 20 16,-20-1 1,19 1-17,-19-1 17,0 1-1,0 0-16,0-1 1,0-9 0,0 10 15,-9-20-15,9 19 15,-20-19-31,0 0 31,20 20-15,-19-20-16,-1 0 31,0 0-15,1 0 15,-1 0 0,-9 0 125,39 0-124</inkml:trace>
          <inkml:trace contextRef="#ctx0" brushRef="#br0" timeOffset="81427.7107">13219 294 0,'10'0'78,"10"0"-62,-1 0-1,1 0 1,0 0-1,-20 10 48</inkml:trace>
          <inkml:trace contextRef="#ctx0" brushRef="#br0" timeOffset="85820.634">13484 363 0,'0'-10'15,"-20"10"48,20 19-1,0 1-46,0 0 0,0-1-1,-29 21 1,29-31 0,0 11-1,0 0 1,0-1-1,0 1 1,0-1 0,0 1-1,0 0 1,10-20-16,-10 19 16,0 1 15,0-1 0,19-19-15,60 50 124,-40-50-46,-19-10-78,-1-10-1,-19 0 17,20 20-32,-20-19 15,0-1 16,20 20-31,-20-19 16,0 9 0,0-10-1,0 1 1,0-21 15,0 31-15,0-11-16,19 20 15,-19-20 1,-29-137 172,-89 128 15,98 49-203,20-1 15,-19-19 1,19 30-16,0 9 16</inkml:trace>
          <inkml:trace contextRef="#ctx0" brushRef="#br0" timeOffset="87784.673">13837 323 0,'0'108'156,"0"-88"-156,0 0 16,0-1-16,0 1 16,0 215 171,-20-176 110,30-59-63,10 0-218,0 0 0,9 0-1,-9 0 1,-20-10-1,19 10 1</inkml:trace>
        </inkml:traceGroup>
        <inkml:traceGroup>
          <inkml:annotationXML>
            <emma:emma xmlns:emma="http://www.w3.org/2003/04/emma" version="1.0">
              <emma:interpretation id="{D998A8BF-7F62-4B13-B3E7-74CD0920F9A1}" emma:medium="tactile" emma:mode="ink">
                <msink:context xmlns:msink="http://schemas.microsoft.com/ink/2010/main" type="inkWord" rotatedBoundingBox="15985,12227 18330,12234 18328,12773 15984,127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3735.4713">15544 549 0,'0'-10'125,"10"10"-125,9-19 32,89-129 108,-108 129-124,0-79 156,0 108-47,0 9-110,0 1 1,0 9 0,0 197 140,0-89-47,0-117-78,0-30 94</inkml:trace>
          <inkml:trace contextRef="#ctx0" brushRef="#br0" timeOffset="149278.9488">15113 716 0,'0'-10'63,"-20"10"15,20 10-47</inkml:trace>
          <inkml:trace contextRef="#ctx0" brushRef="#br0" timeOffset="151858.065">15220 323 0,'69'-19'187,"-49"19"-171,-1 0 15,1 0 16,-20 10-32,20-10 1,-20 9 0,0 11-16,0 19 47,0-19-32,0-1 1,-10-19-1,10 20-15,0 0 16,-20-20 0,20 19 15,-20-19-31,1 0 16,-1 0 15,1 0 16,-1 0 0,30 0 109,-10-9-156,19 9 15,1 0 17,78 9 108,-78-9-124,-20 20-16,49 166 234,-69-166-202,1-20-32,-1 20 15,0-20 16,1 0-15,-70 0 140,70 0-15,-1 0-110,1 0 0,28 0 204</inkml:trace>
          <inkml:trace contextRef="#ctx0" brushRef="#br0" timeOffset="88543.8117">14220 510 0,'-20'0'0,"30"0"62,9 0-46,11 0 0,-1 0-1,-9 0 1,9 10-16,10-10 31,-19 0-15,-20 19-1</inkml:trace>
          <inkml:trace contextRef="#ctx0" brushRef="#br0" timeOffset="89240.5577">14229 618 0,'118'19'140,"-79"-19"-140,10 0 47</inkml:trace>
          <inkml:trace contextRef="#ctx0" brushRef="#br0" timeOffset="148338.9793">14769 274 0,'-39'49'187,"39"-29"-187,-49 206 141,88-89-16,30-78 0,9-40-16,1-87 32,-20-99 15,-59 89-62,-10 19-32,-10 0 17,1 20-1,-40-10 31,0 29-31,-69 89-15</inkml:trace>
          <inkml:trace contextRef="#ctx0" brushRef="#br0" timeOffset="155136.9454">15063 716 0,'-19'0'266,"19"10"-235,10-10-16,9 0 32,-19-10-31</inkml:trace>
          <inkml:trace contextRef="#ctx0" brushRef="#br0" timeOffset="158526.9062">15907 755 0,'0'-10'141,"0"-9"-110,0-1 1,0 0-1,0 1-16,0-11 1,0 11 0,0-1-1,0 0 1,98-29 218,-78 49-218,-20 20-16,19 147 172,1-167-110,-20-10 48,0-10-79,0 1 0,0-1-15,0 0-1,0 1 17,0-1-17,0 1 1,19 19 0,-19-10 15,20 10-16,-20-20 1,20 20 15,-1 0-15,1 0 31,-20 10-32,19-10 1,-19 10-16,0 29 31,20-39-15,-20 29-16,0-9 16,0 0-1,0-1 1,0 1 15,0-30 172,0-10-187,0 1-1,0-1 17,0 1-17,0-1 17,20 0-1,-20 1 0,19 19-31,1 0 31,-20-20-15,20 20 15,-11 0 16,-9 10-47,20-10 31,-20 20-15,20-20-16,-20 19 16,0 1 15,0-1-16,0 1 1,0 0 0,0-11-1,0 11 17,0 0 30</inkml:trace>
          <inkml:trace contextRef="#ctx0" brushRef="#br0" timeOffset="160272.3708">16397 598 0,'0'10'63,"-19"-10"-32,19 19-15,0 1-1,0 0 17,0-11-1,0 11 0,9-20-15,-9 20 15,20-20-15,39 19 140,19-117 78,-78 79-218,-9-1 31,9 0-16,-20 20 0,-59-39 172,60 39-203,-1 39 32</inkml:trace>
        </inkml:traceGroup>
        <inkml:traceGroup>
          <inkml:annotationXML>
            <emma:emma xmlns:emma="http://www.w3.org/2003/04/emma" version="1.0">
              <emma:interpretation id="{B65112A1-1DEB-4E06-B393-4AE21B4C6547}" emma:medium="tactile" emma:mode="ink">
                <msink:context xmlns:msink="http://schemas.microsoft.com/ink/2010/main" type="inkWord" rotatedBoundingBox="18368,12267 18516,12268 18514,12680 18366,12679"/>
              </emma:interpretation>
              <emma:one-of disjunction-type="recognition" id="oneOf6"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62133.1999">16584 588 0,'0'-19'78,"9"19"-62,-9-10 15,20 10 1,-20-20-17,20 1 16,-20-1-15,19 20 0,-19-20-1,20 1 17,-20-1-17,39-98 126,-68 79-47,9 39-79,0 0 16,1 0 1,19 10-32,-20 10 31,20-1 0,0 1 0,-19-20-15,19 19 0,0 1-1,0-10 1,0 9 0,0 1-16,0 0 31,0-1-31,49 197 234,49-245-62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5:02.4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12978D-B287-4D7D-A7A7-CABC3E8D7E02}" emma:medium="tactile" emma:mode="ink">
          <msink:context xmlns:msink="http://schemas.microsoft.com/ink/2010/main" type="writingRegion" rotatedBoundingBox="2288,13707 18029,13822 18022,14773 2281,14657"/>
        </emma:interpretation>
      </emma:emma>
    </inkml:annotationXML>
    <inkml:traceGroup>
      <inkml:annotationXML>
        <emma:emma xmlns:emma="http://www.w3.org/2003/04/emma" version="1.0">
          <emma:interpretation id="{D4126A23-A7C9-4857-8DDE-1FF9B08FE850}" emma:medium="tactile" emma:mode="ink">
            <msink:context xmlns:msink="http://schemas.microsoft.com/ink/2010/main" type="paragraph" rotatedBoundingBox="2288,13707 18029,13822 18022,14773 2281,14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B74B9-8A79-4493-ADEF-1B364940926F}" emma:medium="tactile" emma:mode="ink">
              <msink:context xmlns:msink="http://schemas.microsoft.com/ink/2010/main" type="line" rotatedBoundingBox="2288,13707 18029,13822 18022,14773 2281,14657"/>
            </emma:interpretation>
          </emma:emma>
        </inkml:annotationXML>
        <inkml:traceGroup>
          <inkml:annotationXML>
            <emma:emma xmlns:emma="http://www.w3.org/2003/04/emma" version="1.0">
              <emma:interpretation id="{474AA635-FF8C-4F16-A41B-49D8617AFF3B}" emma:medium="tactile" emma:mode="ink">
                <msink:context xmlns:msink="http://schemas.microsoft.com/ink/2010/main" type="inkWord" rotatedBoundingBox="2287,13827 3898,13839 3892,14669 2281,14657">
                  <msink:destinationLink direction="with" ref="{05E6ED19-5E54-4C1E-9D9F-9CEE0CDFB25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1618 186 0,'-10'0'78,"10"10"-78,0 10 16,-19-1-1,19 21 1,0-11-1,0-9-15,0-1 16,-20 1 0,20-1-16,0 11 15,0 9 1,88 187 156,-9-207-47,-60-19-94,1 0 0,-20-10 1,10 10-17,-10-19 16,19 19-15,-19-20 0,20 1-1,-20-1 17,29 0-17,-29 1 1,0-1-1,20-9 1,-20 9 0,0 0-1,0 1 1,0-1 0,0 1-1,0-1 1,0 0-1,0 1 1,0 9 0,0-10-1,0 1 1,0-1 0,0 1-1,-10-1 1,10 0-1,0 1 1,-19-1 0,19 0 15,0 1 0,-20 19-31,20-20 16,-20 1 15,20-1 16,-19 20-47,-21 0 31,-126 127 79</inkml:trace>
          <inkml:trace contextRef="#ctx0" brushRef="#br0" timeOffset="1968.4664">2020 598 0,'20'0'141,"-1"0"-110,1 0 1,-20 10-1,0 0 0,0 9-15,0 1-1,0 0 1,-10-1 0,-10 11 15,1-30 0,-1 0-15,1 0-1,28 0 204,11 0-203,0 0 15,-1 0-15,1 0 15,19 108 141,-186-69-16,127-39-125</inkml:trace>
          <inkml:trace contextRef="#ctx0" brushRef="#br0" timeOffset="-2660.7112">1108 118 0,'0'29'47,"20"0"-31,9 11-1,-29-21-15,29 1 16,1 0-16,-11-1 15,1 20-15,0-19 16,-20 9-16,39 1 16,-39-1-16,29 10 15,-9 11 1,-20-31-16,0 1 16,20-20-16,-20 29 0,0-9 31,19-20-31,-19 19 15</inkml:trace>
          <inkml:trace contextRef="#ctx0" brushRef="#br0" timeOffset="-2082.5368">1422 108 0,'0'686'203,"0"-666"-203,0 19 16,0-29 15</inkml:trace>
          <inkml:trace contextRef="#ctx0" brushRef="#br0" timeOffset="-5953.5777">510 461 0,'68'0'94,"-48"0"-94,78-20 47</inkml:trace>
          <inkml:trace contextRef="#ctx0" brushRef="#br0" timeOffset="-6558.4924">696 98 0,'0'10'47,"0"29"-31,0-19 0,0-11-16,0 31 15,0-11-15,0 10 16,0 10-16,0-9 15,0 9-15,0-10 16,0 10-16,0-10 16,0 10-16,0-10 0,0-9 15,0 19-15,0-20 16,0 1 0,0-11-16,0 1 0,0 9 15,0-38 48</inkml:trace>
          <inkml:trace contextRef="#ctx0" brushRef="#br0" timeOffset="-4752.2676">892 618 0,'-19'0'109,"19"39"-109,-20-19 16,20 9 0,-20-29-1,20 29-15,-19 11 16,19-21-1,-20-19-15,20 10 16,0 10 93,10-20 32,10 0-125,9 0-1,0 0 1,1 0 0,-11 0-1,1 0 1,0 0-1,-1 0 1,1 0-16,0 0 31</inkml:trace>
          <inkml:trace contextRef="#ctx0" brushRef="#br0" timeOffset="-4174.3346">922 628 0,'0'9'47,"0"21"-31,0-11-1,0 1-15,0 0 0,0 9 16,0 0 0,0 1-16,0 9 0,0-29 15,0 10 1,0-1-16,0 1 15</inkml:trace>
          <inkml:trace contextRef="#ctx0" brushRef="#br0" timeOffset="-3350.4287">1128 196 0,'0'10'94,"0"9"-94,0 1 16,0 10-16,0 9 0,0 0 15,0 10-15,0-10 16,0 10-16,0-9 15,0 9-15,0-20 16,0 0-16,0 1 16,0-11-16,0 1 15,0 9 1,0-9 0</inkml:trace>
        </inkml:traceGroup>
        <inkml:traceGroup>
          <inkml:annotationXML>
            <emma:emma xmlns:emma="http://www.w3.org/2003/04/emma" version="1.0">
              <emma:interpretation id="{1F2C92CB-1003-46D0-B673-8675F8E286DC}" emma:medium="tactile" emma:mode="ink">
                <msink:context xmlns:msink="http://schemas.microsoft.com/ink/2010/main" type="inkWord" rotatedBoundingBox="5207,13728 8280,13751 8276,14407 5202,143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9.3828">4540 284 0,'10'0'47,"20"0"-31,-11 0-1,1 0-15,-1 0 16,-9 0-16,20 10 15,-11-10-15,-9 0 0,10 0 16</inkml:trace>
          <inkml:trace contextRef="#ctx0" brushRef="#br0" timeOffset="9301.6258">4550 412 0,'10'0'62,"10"0"-46,-1 19-1,11-19 1,-1 0 0,10 0-1,-9 0 1,-1 0-1,-9 0 1</inkml:trace>
          <inkml:trace contextRef="#ctx0" brushRef="#br0" timeOffset="52081.6482">5070 353 0,'10'-10'140,"9"-9"-108,1-1-17,9-9 17,-29 19-17,10 10 1,-10-20-16,0 0 31,20 20-15,-20-19-16,0-1 31,19 20-31,-19-19 16,0-1 15,0 0 0,0 1 0,0-1-15,0 1 0,0-1-1,-9 20 1,9-20-1,-20 20 1,10 0 15,-9 0-15,-1 0 15,0 0-15,1 0 15,19 10 0,-20-10-15,20 20-16,-19-20 31,19 19-31,0 1 31,-20-20-31,20 20 16,0-1 0,0 1-1,0-1 17,0 1-17,0 0 16,10-1-15,-10 1 15,19-20-15,-19 20-16,20-1 31,-20 1 0,20-20-15,-20 19-16,0 1 31,19-20-31,-19 10 32,20-10-17,-20 19 1,19-19-1,-19 20 1,20-20 0,-20 20-1,20-20 17,-20 19-32,0 1 15,19-1 16,-19 1-15,0 0 15,0-1-15,0 1 0,0 0 15,0-1-16,-10 1 32,-9-20-15,19 19-17,-20-19-15,1 0 31,-1 0-15,20 20 0,-20-20-1,1 0 1,-1 0 15,1 0-15,9 0 15,-10 0 0,1 0 16,19-10-31,-20 10 15,20-19-31,0-1 31,0-9-15,0 9 0,0 0-1,0-9 1,0 9-1,0 1 1,10-1 15,-10 0 1,19 20-17,-19-19 1,20-1-1,0 1 1,-1-21 0,11 11-1</inkml:trace>
          <inkml:trace contextRef="#ctx0" brushRef="#br0" timeOffset="54407.5949">5325 118 0,'-20'9'156,"20"11"-125,0 9-15,0-9 0,0 0-1,-19-20 1,19 19-16,0 128 156,0-127-140,88 108 187,-88-109-172,20-19-15,-1 0 31,70-19 124,-31-119-14,-58 119-157,0-1 31,0 0-15,0 1-1,0-1 1,0 1-1,0-1 1,0 0 0,0 10 15,0-9-15,0-1-1,0 1 1,0-1 15,-9 20-15,9-20-1,-20 20 1,20-19 0,-20 19-1,20-20 16,-9 20-31,-11 0 32,20-19-17,-20 19 1,1 0 15,-1 0 0,0 0 1,1 0-1,-1 0-15,20 9-1,-19-9-15,19 49 16,-30-29-16,30 9 15,-19-9-15</inkml:trace>
          <inkml:trace contextRef="#ctx0" brushRef="#br0" timeOffset="55307.7253">5688 530 0,'0'9'16,"0"-28"93</inkml:trace>
          <inkml:trace contextRef="#ctx0" brushRef="#br0" timeOffset="57303.6597">5825 137 0,'0'10'125,"0"29"-109,0 10 15,0 128 94,10-177-125,-10 29 0,0-9 16,0-1 15,20-19-31,-20 20 16,0 0 15,19-20-31,-19 10 47,20-10-47,-1 0 47,1 29-16,0-29 0,-11 0 16,11 0-16,-20-10-31,20 10 31,-20-19-31,19-1 32,-19 0-17,20 20 1,-20-19 0,29-1 15,-29-19-16,20 19 1,-20 1 0,0-1 15,0 10-15,0-9 15,20 19-31,-20-20 15,0 0 17,0 1-17,0-1 1,0 0 15,-40-58 110,40 58-126,-98-38 110,79 58-109,-1 0 15,10 0 1,-19 9-32,9 11 15,1 9 1,19-9-1,-20 0-15,20-1 16,-20 11-16</inkml:trace>
          <inkml:trace contextRef="#ctx0" brushRef="#br0" timeOffset="59597.7255">6423 39 0,'-9'0'63,"-90"137"109,80-117-172,19 0 31,10 333 282,-10-334-298,19-19-15,60 20 172,-20-49-78,-40 29-79,-19-20 1,20 0 15,-20 1 1,0-1-17,0 10 1,0-9 15,0-1-15,0 0-1,0 1 1,0-1 15,-10 20-15,10-19-1,-20 19 1,20-20 0,-19 20-1,-1 0 1,20-20 0,-19 20-16,-1 0 15,10 0 1,-9 0-1,-11 30 1,30-20 0,-20 19-16,20-9 15,0 9-15,-19 0 16,19-9-16</inkml:trace>
          <inkml:trace contextRef="#ctx0" brushRef="#br0" timeOffset="3684.1035">3432 0 0,'0'10'16,"0"9"-1,0 21-15,0-31 16,0 11-16,20 421 172,-10-441-141</inkml:trace>
          <inkml:trace contextRef="#ctx0" brushRef="#br0" timeOffset="5440.2686">3462-10 0,'0'10'109,"0"10"-109,9-1 31,-9 20-31,20-39 16,-20 30-16,20-30 15,-20 29-15,19-29 16,-19 20-16,20-20 16,-20 19-16,20-19 15,-20 20-15,9-20 16,-9 20 0,20-20-16,-20 19 31,20-19-31,-1 0 31,-19 20-15,20-20-1,-1 0 1,-19-10 0,20 10-1,-20-20 1,20 20-16,38-166 140,-58 146-124,20 1 156,-20 28-63,0 11-93,0 0-16,0 9 31,0-9-31,0-1 0,0 1 16,0 353 140,0-364-156,10 11 125,-10-30-125,0-19 16</inkml:trace>
          <inkml:trace contextRef="#ctx0" brushRef="#br0" timeOffset="6384.5882">3972 78 0,'0'10'110,"0"20"-95,0-1 1,0-9-16,0-1 15,0 1-15,0-1 16,0 1-16,0-10 16,0 10-16,19 9 15,-19-19-15,0 9 16,0 1-16,0 0 16,0-1-16,0 1 0,0-1 15,0 1-15,0 9 16,0-9-1,10-20 48,-10-20-32,29 1-15</inkml:trace>
          <inkml:trace contextRef="#ctx0" brushRef="#br0" timeOffset="7884.4086">3981 69 0,'30'39'140,"97"69"-46,-107-108-78,-10 0-1,19-10-15,-9-10 16,-1 1 0,1-1-1,-20-9 1,20 29 0,-20-20-16,0 0 15,0 1 1,0-1 15,0 30 203,0 19-218,0-9 0,0 9-1,0-9 1,0 0-16,0-1 16,-10 1-16,10-1 15,0 1-15,0 0 16,0-1-16,0 1 15,0 0-15,0-1 16,0 11 0,0-1-1,0-9 1,0-1 0,10-19-16,-10 20 0,0-1 31,0 1 0,0-10 16</inkml:trace>
        </inkml:traceGroup>
        <inkml:traceGroup>
          <inkml:annotationXML>
            <emma:emma xmlns:emma="http://www.w3.org/2003/04/emma" version="1.0">
              <emma:interpretation id="{09F140FA-AD06-44F4-BDB7-F8BF761B687E}" emma:medium="tactile" emma:mode="ink">
                <msink:context xmlns:msink="http://schemas.microsoft.com/ink/2010/main" type="inkWord" rotatedBoundingBox="8505,13816 9996,13827 9989,14700 8498,146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163.3917">7992 431 0,'10'-29'78,"10"29"-62,-20-10 0,20 10-1,-20-19-15,19 19 16,1-30-1,-1 11 1,-19-1 0,20 20-1,-20-20-15,20 20 16,-20-29 0,0 9-16,19 20 15,-19-19-15,0 9 16,20-20-1,-20 11 17,0 9-17,0-10 17,0 1-17,-10 19 1,10-20-1,-20 20-15,1 0 32,-60 88 108,79-68-140,0 166 141,0-166-125,0 0-1,0-1 1,0 1-16,0-1 15,0 1 1,0 0 15,0-1-15,10-19 0,-10 20-1,0 0 16,20-20-31,78-10 157,-79-10-142,1 1 1</inkml:trace>
          <inkml:trace contextRef="#ctx0" brushRef="#br0" timeOffset="61841.6404">6767 353 0,'-40'147'125,"70"-59"0,-11-88-125,1 0 16,-20 20 15,20-20-31,-1 0 31,1 0 1,-20-10-17,19 10 1,-19-19 0,20 19-1,-20-10 1,20-20-1,-20 11 1,19-1 15,-19 0 1,0 1-17,0 9 16,0-10-15,0 1 0,-9 19-1,9-20 1,-20 20 0,20-19-16,-20 19 15,1-20 1,-1 20-1,0 0 1,1 0 0,19 10-1,-20 9 1</inkml:trace>
          <inkml:trace contextRef="#ctx0" brushRef="#br0" timeOffset="63450.6569">6943 471 0,'0'19'110,"0"1"-95,0 9 1,0 11 0,0-11-1,0 0 1,0 1-1,10-30-15,-10 29 16,0 10 0,0-9-1,0-11 1,20-19-16,-20 20 16,0-10-1,0 10 1,0-1-1,-69 79 142,49-98-142,-19 0 48,19 0-63,1-10 31,-1-9-31,1-1 31,19 1-15,0-1 15,0 0-15,0 1 15,0-1-15,0 0-1,9 20 1,-9-19-16,30-1 16,-30 1-1,19 19-15,-19-20 16,20 20-1,-20-20-15,20 20 16,-20-19-16,196-158 125</inkml:trace>
          <inkml:trace contextRef="#ctx0" brushRef="#br0" timeOffset="64652.5918">7218 147 0,'0'10'94,"0"9"-78,0 1-1,-10 29 1,10-29-16,0-1 16,0-9-16,-20 20 15,20-11-15,0 11 16,0-11-16,0 1 0,0-10 16,-19 29-16,19-20 15,0 1-15,0 0 16,0 19-1,-40 69 126</inkml:trace>
          <inkml:trace contextRef="#ctx0" brushRef="#br0" timeOffset="66961.638">7296 549 0,'0'-10'125,"0"-9"-109,0-11 0,0 11-1,0-1 1,0 0-1,10 20-15,-10-9 16,0-31 0,0 11-1,29 9 1,-29 1 15,10 19-15,10 0 15,-1 0 0,-19 10-15,20-10 0,-20 19-1,0 1 1,0-1-1,0 11 1,0 9 0,0 0-1,0-9 1,0-11-16,0 1 31,20-177 172,78 88-31,-79 69-141,-19 20-31,0 0 16,20-1 0,-20 11-1,0 9 1,0-10 0,0-9-1,0 0 1,0-11 109,39-205 47,-19 196-157,-1 0 17,1 10-17,0-10 16,-20 20-15,0-1 0,19-19-16,-19 20 15,0 9 1,0 10 0,0-9-1,0-10 1,0-1-1</inkml:trace>
          <inkml:trace contextRef="#ctx0" brushRef="#br0" timeOffset="68371.2784">7826 392 0,'-20'0'15,"1"0"79,19 20-78,0-1-1,0 1 17,0 0-17,0-1 17,0 1-17,0 0 1,9-20-1,-9 19 1,20-19 0,-20 20 15,20-20-31,-1 0 31,-9 0-15,10 0 15,78-30 125,-167-127 32,49 157-173,1 0 1,-1 0 0,20 10-1,-19-10-15,19 30 16,-20-30 0,20 39-16</inkml:trace>
        </inkml:traceGroup>
        <inkml:traceGroup>
          <inkml:annotationXML>
            <emma:emma xmlns:emma="http://www.w3.org/2003/04/emma" version="1.0">
              <emma:interpretation id="{5B848413-1D3B-46CF-BB4D-AC3366936B19}" emma:medium="tactile" emma:mode="ink">
                <msink:context xmlns:msink="http://schemas.microsoft.com/ink/2010/main" type="inkWord" rotatedBoundingBox="12161,13971 14300,13987 14295,14619 12157,146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156.516">11062 451 0,'-19'0'16,"19"39"46,0-19-46,0 0-16,0-11 0,0 11 16,0 0-16,0-1 15,0 1-15,0-1 16,0 1-16,0 0 15,0-1-15,0 11 16,0-11 0,0 1 15,0-30 31</inkml:trace>
          <inkml:trace contextRef="#ctx0" brushRef="#br0" timeOffset="76696.064">11072 451 0,'0'10'78,"0"9"-78,10 11 15,-10-10 1,20-1-16,-20 1 16,19-1-16,-19 1 15,30 0-15,-30 9 16,10-29 0,-10 20-16,0-1 31,19-19-31</inkml:trace>
          <inkml:trace contextRef="#ctx0" brushRef="#br0" timeOffset="77213.52">11200 431 0,'-10'314'172,"10"-294"-157,0-30 48</inkml:trace>
          <inkml:trace contextRef="#ctx0" brushRef="#br0" timeOffset="75332.0855">10386 579 0,'0'-10'156,"0"-20"-140,0 1-1,0-1 1,0-9 0,0 29-16,0-9 31,0-1-15,0 1-16,0-1 15,0-9 1,10-1-1,-10 20 1,19 10-16,-19-19 16,20-1-1,-1 20 17,1 0 14,0 0-30,-11 0 0,-9 20-16,20-20 15,-20 19-15,20-19 16,-20 20-16,19 0 16,-19-1-1,30 1 1,-30-1-1,0 21 1,19-40 0,-19 29-16,0 0 15,0 1 1,0-10 0,0-1-1,0 1 32,0-30 47,0-10-79,0 1 1,0-11 0,0 1-1,0-1 1,0-9 0,0 10-1,0 9-15,0 1 16,0-11-1,20 11 1,-20-1 0,20 20-1,-20-20 1,9 20 0,11 0-1,0 0 16,-1 0-15,1 0 15,-20 10-31,19 10 16,-19 9 0,0 10-1,0-29 1,0 10-16,0-1 15,0 1-15,0 0 0,0-1 16,0 1-16,0 9 16,0 1-1,20-30 1,-20 19 0,0 1 15,0-30 47,0-19-62,0 9-1,0-19 1,0 0-1,0 29 1,0-10 0,0 1-1,0-11 1,0-9 0,20 39-16,-20-20 15,0 1 16,19 19-15,1 0 0,-20-10-1,20 10 1,-1 0 0,1 0 15,-20 39 0,0-19-15,0-1-16,0-9 0,0 10 15,0-1 1,0 1-16,0 0 16,0-1-16,0 1 0,0 19 15,0 0 1,19-39-1,-19 20-15,0 0 32</inkml:trace>
          <inkml:trace contextRef="#ctx0" brushRef="#br0" timeOffset="77816.0735">11278 441 0,'0'10'62,"0"19"-46,0 11-1,0-21-15,0 21 0,0-21 16,0-9-16,0 10 16,0-1-16,0 1 15,0-1-15,0 11 16,0-11 0</inkml:trace>
          <inkml:trace contextRef="#ctx0" brushRef="#br0" timeOffset="78765.1374">11278 618 0,'10'0'47,"10"0"-31,9 0 0,0 0-1,11-20 1</inkml:trace>
          <inkml:trace contextRef="#ctx0" brushRef="#br0" timeOffset="78381.0367">11386 441 0,'0'10'31,"0"10"0,0 9-15,0 10 0,0-29-16,0 10 0,0-1 15,0 1-15,0 0 16,0-1-16,0 11 16,0-1-1,0 20 95</inkml:trace>
          <inkml:trace contextRef="#ctx0" brushRef="#br0" timeOffset="79933.1621">11514 628 0,'-98'127'203,"98"-107"-188,9-20 142,11 0-142,0 0 1,78-10 140</inkml:trace>
          <inkml:trace contextRef="#ctx0" brushRef="#br0" timeOffset="80535.6563">11533 647 0,'0'10'78,"0"19"-62,0-9-16,0 0 16,0-1-16,0 1 0,0-1 15,0 1 1,0 0-16,0 9 16,0-9-1</inkml:trace>
          <inkml:trace contextRef="#ctx0" brushRef="#br0" timeOffset="81751.425">11602 461 0,'0'10'31,"19"9"-15,1 21 0,0-11-1,-20-9 1,19-1-16,-19 1 15,20-20-15,-20 29 16,20-29-16,-20 20 16,0-1-1,19-19-15,-19 20 16</inkml:trace>
          <inkml:trace contextRef="#ctx0" brushRef="#br0" timeOffset="81243.7831">11621 422 0,'0'313'204</inkml:trace>
          <inkml:trace contextRef="#ctx0" brushRef="#br0" timeOffset="82223.798">11759 422 0,'0'9'62,"0"21"-46,0-11 0,0 1-16,0 0 15,0 9-15,0 1 16,0-1-16,0 10 15,0-19-15,0-10 0,0 9 16,0 1 0</inkml:trace>
          <inkml:trace contextRef="#ctx0" brushRef="#br0" timeOffset="83591.6812">11886 461 0,'0'10'94,"0"9"-79,-10-19-15,10 30 16,0 9 0,0-10-1,0-9 1,49 107 124,-29-127-124,0 0 31,-1 0-31,1-9-1,0-11 16,-20 0 1,19 20-32,-19-19 15,0-1 1,0 1 15,20 19-15,-20-20-16,0 0 15,0 11 1,0-11 15,0 0-15,0 1 0,-10-1 30,10 0-14,-20 20-32,20-19 15,-19 19 1,19-20 0,-30 20-16,11 0 31,-1 0-16,0 0 17,20 20-32,-19-1 15,19 21 1</inkml:trace>
          <inkml:trace contextRef="#ctx0" brushRef="#br0" timeOffset="85534.1777">12122 647 0,'0'-10'47,"9"10"-16,11 0 0,0 0-15,-1 0 15,-19 10-15,0 10-1,0-1 1,0 1 0,-10 0 15,-9-1 0,-1-19-15,20 20-1,-19-20 1,28 0 93,11 0-77,0 0 14,-1 0 1,1 0 16,-20 10-48,0 9 1,0 1 15,0 0-31,0-1 32,0 1-1,-69-20 94</inkml:trace>
          <inkml:trace contextRef="#ctx0" brushRef="#br0" timeOffset="86385.5888">12308 343 0,'-20'0'16,"20"-19"15,10 19-31,10 0 15,9 0 1,-9 0-16,-1 0 16,1 0-16,0 0 15,-11 0-15,11 0 16,-20 9-16,39-9 16,-19 0-1</inkml:trace>
          <inkml:trace contextRef="#ctx0" brushRef="#br0" timeOffset="86905.0993">12328 451 0,'19'0'62,"30"0"-46,-29 0-16,-1 0 16,1 0-16,-10 0 15,9 0-15,1 0 16,0 0-1</inkml:trace>
        </inkml:traceGroup>
        <inkml:traceGroup>
          <inkml:annotationXML>
            <emma:emma xmlns:emma="http://www.w3.org/2003/04/emma" version="1.0">
              <emma:interpretation id="{64E81F15-9215-4092-8593-86DAD4D189A9}" emma:medium="tactile" emma:mode="ink">
                <msink:context xmlns:msink="http://schemas.microsoft.com/ink/2010/main" type="inkWord" rotatedBoundingBox="14535,13851 17792,13875 17788,14484 14531,144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425.6846">14260 451 0,'117'0'93,"-48"0"-46</inkml:trace>
          <inkml:trace contextRef="#ctx0" brushRef="#br0" timeOffset="95881.6431">14289 353 0,'10'0'47,"19"0"-32,-9 0 1,-1 0-16,1 0 16,9 0-1,-9 0-15,0 0 16,-20 10 15</inkml:trace>
          <inkml:trace contextRef="#ctx0" brushRef="#br0" timeOffset="88793.3414">12759 579 0,'0'-10'125,"0"0"-109,0-10 0,0-19-1,0 10 1,0-1 0,0 1-1,0-1 1,10-9 15,9 10-15,-19 19-16,20 10 15,-20-20 1,20 20 15,-1 0 0,1 20 1,-20 9-17,20-29-15,-20 30 16,0-11-16,0 1 16,29 0-16,-29-1 15,0 1-15,0-1 16,0 1-16,0 0 15,0-1-15,0 11 16,0-11 0,0-28 124,0-21-140,0 1 16,0 9 0,0 0-16,0 1 15,0-11 1,98-117 140,0 343 0,-98-176-156,0 0 0,0 9 16,0-9 0</inkml:trace>
          <inkml:trace contextRef="#ctx0" brushRef="#br0" timeOffset="92500.4561">13249 363 0,'-19'0'0,"19"19"31,10-19 32,-10-9-48,-10 18 48,29-9-1</inkml:trace>
          <inkml:trace contextRef="#ctx0" brushRef="#br0" timeOffset="89319.7361">13269 382 0</inkml:trace>
          <inkml:trace contextRef="#ctx0" brushRef="#br0" timeOffset="91666.3313">13455 118 0,'-19'0'0,"19"9"47,0 11-31,10 0-1,-10-1 1,0 1-16,0-1 0,29 1 15,-29 0-15,0-1 16,0 1-16,10-20 16,-10 29-16,29-9 15,-29 0 1,20-20 0,-10 0-1,9 0 16,1 0-15,-20-10 0,19 10-16,-19-20 15,20 1 1,-20-1 0,20 20-16,-20-20 15,29-9 1,-29-10-1,20 9 1,-20 11 0,0-1-1,0 0 32,0 30 156,0 10-187,0 9 0,0 20-1,0-29 1,0 0-16,0-1 15,-10 266 126,10-266-110,0-29 1</inkml:trace>
          <inkml:trace contextRef="#ctx0" brushRef="#br0" timeOffset="90202.0749">13436 127 0,'0'393'187,"0"-325"-171,10-28 78</inkml:trace>
          <inkml:trace contextRef="#ctx0" brushRef="#br0" timeOffset="93691.9447">13838 137 0,'-20'206'156,"20"59"-78,0-245-78,0-1 16,0 1 15,0-30 32</inkml:trace>
          <inkml:trace contextRef="#ctx0" brushRef="#br0" timeOffset="95215.4031">13857 147 0,'0'10'78,"0"19"-62,20-9-16,-20-1 16,0 1-16,0 0 15,20-1-15,-20 1 0,0 0 16,19-20-16,-19 29 16,20-29-16,-20 20 15,20-20-15,-1 19 16,79-68 109,-78 20-125,19-99 109,-39 109-109,0-1 31,0 0 16,-10 20 78,10 10-125,0 10 16,0 9 0,0 1-1,0-1 1,-19 344 171,19-354-93</inkml:trace>
          <inkml:trace contextRef="#ctx0" brushRef="#br0" timeOffset="106695.5993">14671 216 0,'10'0'188,"-10"-20"-173,19 20-15,1 0 16,-10 0 15,9 0-15,1 0-1,-1 0 1,-19 10-16,20-10 16,-20 10 15,20-10-16,-20 19 1,0 1 0,0 0-1,0-1 1,0 1 0,-10-20-16,10 29 0,-20-9 15,20 19 1,-19-39-1,19 29-15,-20 1 16,20-1 0,-20-29-1,20 40-15,-19-40 16,19 29-16,-20-9 16,20-1-1,-19-19 1,19 20-1,-20-20 1,0 0 31,20 19-47,-19-19 125,19 20-78,-20-20 140,20 20-187,10-20 157,10-20-142,-1 20 1,1 0-1,-1 0 1,11 0 0,-1 0-1,10 0 1,-9 0 0,-1 0-1,-9 0 1,0 0-1,-1 0 1,1 0 0,-20-20-16</inkml:trace>
          <inkml:trace contextRef="#ctx0" brushRef="#br0" timeOffset="108908.7124">15063 235 0,'0'20'62,"0"0"-46,0 117 62,0-98-78,0-29 16,0 9 15,98-68 313,-39 49-266,-59 10-78,20-10 0,-1 20 16,1-1 15,-20 1 0,19 0-15,-19-1-1,0 1 1,0 0 0,0-1-1,0 1 1,0-1-16,-9-19 15,9 20-15,0 0 16,-20-20 0,20 19-1,-20-19 1,20 20 0,-19-20-16,-1 0 31,1 0-16,-30 19 17,19-19-17,10 0 1,1 0 0,-1 0-1,1 0 16</inkml:trace>
          <inkml:trace contextRef="#ctx0" brushRef="#br0" timeOffset="107391.6996">15112 206 0,'10'0'47,"10"0"-31,-1 0-1,1 0 1,-1 0 0,1 0 31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4:52.3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5E6ED19-5E54-4C1E-9D9F-9CEE0CDFB252}" emma:medium="tactile" emma:mode="ink">
          <msink:context xmlns:msink="http://schemas.microsoft.com/ink/2010/main" type="inkDrawing" rotatedBoundingBox="1795,13738 1834,14543 1813,14543 1775,13739" semanticType="callout" shapeName="Other">
            <msink:sourceLink direction="with" ref="{474AA635-FF8C-4F16-A41B-49D8617AFF3B}"/>
          </msink:context>
        </emma:interpretation>
      </emma:emma>
    </inkml:annotationXML>
    <inkml:trace contextRef="#ctx0" brushRef="#br0">0 0 0,'19'0'125,"-19"216"-32,20 254 17,-20-352-17,20-118-46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4:53.5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7B600C1-C69C-432B-98A4-4A8FA49B15FE}" emma:medium="tactile" emma:mode="ink">
          <msink:context xmlns:msink="http://schemas.microsoft.com/ink/2010/main" type="inkDrawing" rotatedBoundingBox="1801,13721 2101,14415 2074,14426 1774,13733" semanticType="callout" shapeName="Other">
            <msink:sourceLink direction="with" ref="{1DC3BB0B-A5FA-40D3-829D-A8F7E141994B}"/>
          </msink:context>
        </emma:interpretation>
      </emma:emma>
    </inkml:annotationXML>
    <inkml:trace contextRef="#ctx0" brushRef="#br0">10-10 0,'0'10'94,"9"-10"-79,-9 39-15,20-19 16,-20-1-16,29 11 16,-29-11-16,30 1 15,-30 9-15,19 1 0,-19-1 16,20 1-16,-20-1 16,30 10-16,-30-9 15,19-11-15,-19 1 16,20 0-16,-20-1 15,19 1-15,-19-1 16,20 11 0,-20 9-1,20-39-15,-20 30 16,0-1 0,39 49 93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4:54.2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DC3BB0B-A5FA-40D3-829D-A8F7E141994B}" emma:medium="tactile" emma:mode="ink">
          <msink:context xmlns:msink="http://schemas.microsoft.com/ink/2010/main" type="inkDrawing" rotatedBoundingBox="2074,14513 2095,13709 2113,13710 2092,14514" semanticType="callout" shapeName="Other">
            <msink:destinationLink direction="with" ref="{87B600C1-C69C-432B-98A4-4A8FA49B15FE}"/>
          </msink:context>
        </emma:interpretation>
      </emma:emma>
    </inkml:annotationXML>
    <inkml:trace contextRef="#ctx0" brushRef="#br0">323-29 0,'0'9'46,"0"11"-30,0 9 0,0-9-16,0 0 15,0 9-15,0 0 16,0 1-16,0 9 0,0-10 16,0 11-16,0 9 15,0-20-15,0 10 16,0 1-16,0-11 15,0 0-15,0 1 16,0-1-16,0 11 16,-19-11-1,19-9-15,0-1 16,0 1-16,0-1 0,0 1 16,0 9-1,0-9 1,0 0-1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54:55.1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A9D6712-F2BF-4967-BBEC-92998DBC0CC8}" emma:medium="tactile" emma:mode="ink">
          <msink:context xmlns:msink="http://schemas.microsoft.com/ink/2010/main" type="inkDrawing" rotatedBoundingBox="2246,13759 2246,14582 2231,14582 2231,13759" shapeName="Other"/>
        </emma:interpretation>
      </emma:emma>
    </inkml:annotationXML>
    <inkml:trace contextRef="#ctx0" brushRef="#br0">471 20 0,'0'186'109,"0"-137"-109,0 539 187,0-597-171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9T09:54:31.2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3E884C2-B964-406B-8E85-FA77A526EC4C}" emma:medium="tactile" emma:mode="ink">
          <msink:context xmlns:msink="http://schemas.microsoft.com/ink/2010/main" type="inkDrawing" rotatedBoundingBox="17452,14203 17457,14428 17268,14432 17263,14207" shapeName="Other">
            <msink:destinationLink direction="with" ref="{8D2BEE90-40F2-43F0-B343-C93089B00A67}"/>
          </msink:context>
        </emma:interpretation>
      </emma:emma>
    </inkml:annotationXML>
    <inkml:trace contextRef="#ctx0" brushRef="#br0">76 0 0,'-19'0'15,"19"10"-15,-19-10 78,19 18-62,-18 1 15,18 9-15,-19-10 0,19 1-1,0 0 1,0-1-1,0 1 1,0 0 0,9-19-16,-9 18 31,19-18-31,0 19 31,-1-19-15,1 0-1,-1 0 1,1 0 0,-10 0-1,-9-10 1,19 10-16,-19-18 31,19 18-31,-19-28 31,18 28-31,-18-19 16,0 1 0,0-1-1,0 0 1,0 1 0,0-1 15,-9 19-16,9-18-15,-19 18 16,19-19 0,-18 19-1,-10 0 1,9 0 0,1 0-16,-10 0 31,28 9-31,-19 10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9T09:54:32.3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D2BEE90-40F2-43F0-B343-C93089B00A67}" emma:medium="tactile" emma:mode="ink">
          <msink:context xmlns:msink="http://schemas.microsoft.com/ink/2010/main" type="inkDrawing" rotatedBoundingBox="17313,14815 17386,14273 17605,14302 17532,14845" semanticType="callout" shapeName="Other">
            <msink:sourceLink direction="with" ref="{03E884C2-B964-406B-8E85-FA77A526EC4C}"/>
          </msink:context>
        </emma:interpretation>
      </emma:emma>
    </inkml:annotationXML>
    <inkml:trace contextRef="#ctx0" brushRef="#br0">115 0 0,'0'9'62,"0"19"-46,0-9-16,0 18 16,0-28-16,0 10 15,19 9-15,-19-19 16,0 10-16,18 9 15,-18-1 1,19-8-16,-19 0 16,0-1-16,18-18 15,-18 28 1,0-9-16,0 9 16,19-28-1,-19 28-15,0 0 16,0 9-1,0-9 1,0-10 0,0 1-1,-9-19 1,-19 19 0,0-19-1,-9 0 1,9 0-1,9 0 1,0 0 0,1 0-1,18-10 1,-19 10 0,19-18-16,0-10 31,0 0-31,0-9 15,0 9 1,19-19 0,-19 38-16,18-19 15,-18 9 1,19 1-16,149-168 94,-168 158-94,0 9 31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07:46.6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B4187B6-5A3B-4856-B8B2-CAC99CEA2164}" emma:medium="tactile" emma:mode="ink">
          <msink:context xmlns:msink="http://schemas.microsoft.com/ink/2010/main" type="writingRegion" rotatedBoundingBox="1819,3762 8798,3866 8774,5435 1795,5331"/>
        </emma:interpretation>
      </emma:emma>
    </inkml:annotationXML>
    <inkml:traceGroup>
      <inkml:annotationXML>
        <emma:emma xmlns:emma="http://www.w3.org/2003/04/emma" version="1.0">
          <emma:interpretation id="{8D9DA20B-12D4-445D-BE3C-D153960885E5}" emma:medium="tactile" emma:mode="ink">
            <msink:context xmlns:msink="http://schemas.microsoft.com/ink/2010/main" type="paragraph" rotatedBoundingBox="1819,3762 8798,3866 8784,4753 1805,4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F5C585-D658-4083-872B-A37118160D8F}" emma:medium="tactile" emma:mode="ink">
              <msink:context xmlns:msink="http://schemas.microsoft.com/ink/2010/main" type="line" rotatedBoundingBox="1819,3762 8798,3866 8784,4753 1805,4648"/>
            </emma:interpretation>
          </emma:emma>
        </inkml:annotationXML>
        <inkml:traceGroup>
          <inkml:annotationXML>
            <emma:emma xmlns:emma="http://www.w3.org/2003/04/emma" version="1.0">
              <emma:interpretation id="{BBEF1807-C6CF-4604-A99A-66DE81B8574C}" emma:medium="tactile" emma:mode="ink">
                <msink:context xmlns:msink="http://schemas.microsoft.com/ink/2010/main" type="inkWord" rotatedBoundingBox="1818,3800 4966,3847 4954,4695 1805,46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539-1707 0,'0'20'16,"-20"-20"15,20 20-31,0 9 32,0-9-17,0-1 1,0 1-1,10-20-15,-10 20 16,20-1 0,9 1 15,-19-20-15,-10 19-1,20-19-15,-1 0 31,1 0-15,0 0 0,-1-9-1,1 9 17,-20-20-32,19 20 15,-19-20 1,0 1-1,20 19 1,-20-20 0,0-9 15,0 9-15,0 1-1,-10 19-15,10-20 16,-19 20-1,19-20 1,-20 20 0,20-19-1,-20 19-15,1 0 16,9 0 0,-29 0-1,19 0 1,10 0-1,-9 0 1,19 9-16,-20-9 16,20 20-16</inkml:trace>
          <inkml:trace contextRef="#ctx0" brushRef="#br0" timeOffset="568.5019">755-1608 0,'0'19'47,"10"11"-32,19 9 1,-9-10 0,-1 1-1,1-11 1,-1-19 15</inkml:trace>
          <inkml:trace contextRef="#ctx0" brushRef="#br0" timeOffset="-2729.6545">157-2089 0,'-20'0'94,"20"10"-78,0 9-1,0 1-15,0 0 16,0-1-16,-29 11 15,29 9-15,0 10 16,-20 0-16,20-10 16,0 10-16,0-10 15,0 11-15,0-11 0,0 10 16,0-20-16,0 1 16,0-1-16,0-9 15,0-1-15,0 1 16,0-30 62</inkml:trace>
          <inkml:trace contextRef="#ctx0" brushRef="#br0" timeOffset="-1883.4013">127-2079 0,'0'10'125,"0"19"-109,10-9-1,-10-1-15,20 1 0,-20-1 16,39 11-16,-39 9 16,29-9-16,-29-1 15,30 10-15,-30-9 16,19-1-16,-19-9 15,20 9-15,-20 10 16,19-19-16,-19 0 16,20-1-16,-20 11 15,20-30 1</inkml:trace>
          <inkml:trace contextRef="#ctx0" brushRef="#br0" timeOffset="-1267.9913">392-2118 0,'0'-20'15,"0"40"48,0-1-63,0 1 16,0-1-16,0 11 15,0-1-15,0 1 16,0 19-16,0-10 15,0 10-15,0-10 16,0 10-16,0-19 16,0-1-16,0 1 15,0-1-15,0 10 0,0-19 16,0-1 0,0 11-16,0-40 78</inkml:trace>
          <inkml:trace contextRef="#ctx0" brushRef="#br0" timeOffset="1264.3177">951-1971 0,'0'9'78,"0"11"-78,0 0 16,0-1-1,0 11-15,0 19 0,0-20 16,20 20-16,-20-10 16,0 11-16,0-21 15,0 0-15,0 1 16,0 9-16,19-19 16,-19-1-16,0 1 15,0-10 1,0-50 62</inkml:trace>
          <inkml:trace contextRef="#ctx0" brushRef="#br0" timeOffset="1805.153">980-2020 0,'10'0'63,"20"0"-48,-30-20 1,49 20-16,-30 0 15,1 0-15,-1 0 16,-9 0-16,29 0 16,-9 0-1,-10 0 1,-20 10 0,19-10-1</inkml:trace>
          <inkml:trace contextRef="#ctx0" brushRef="#br0" timeOffset="2353.4958">990-1824 0,'0'19'78,"20"-19"-62,19 0 0,-29 0-1,9 0-15,1 0 16,0 0-16,-1 0 15,11 0 1,-11 0 0</inkml:trace>
          <inkml:trace contextRef="#ctx0" brushRef="#br0" timeOffset="4834.3682">1382-1756 0,'0'10'63,"0"20"-48,-29 9 1,29-19-1,-20 19 1,20-20-16,0 1 16,0 0-16,-19-1 15,19 1-15,0-1 0,0 1 16,0 0-16,0-1 16,0 11-1,10-1 1,-10 10-1,19-39-15,-19 30 16,0-11 0,20-19-16,-20 20 15,0-30 63</inkml:trace>
          <inkml:trace contextRef="#ctx0" brushRef="#br0" timeOffset="6634.5255">1559-1608 0,'0'-10'31,"-10"10"0,0 0-15,-9 0 15,-1 0-15,0 10-1,1-10 1,19 19-16,-20-19 16,20 20-1,-19-20-15,19 19 16,0 1 15,9-20 0,11 0-15,0 0 0,-11 0-1,11 0 1,0 0 0,-1 0-1,1 0 16,0 20-15,-1-20 15,1 19 1,-1 1-1,-19-1 0,0 1-15,0 0-1,-19-20-15,-1 0 16,20 19-16,-39-19 16,29 0-16,-9 0 15,-1 0-15,0 0 16,-9 0-1,9 0 1,1 0 0,19-10-1</inkml:trace>
          <inkml:trace contextRef="#ctx0" brushRef="#br0" timeOffset="7295.3301">1579-1726 0,'19'0'63,"11"10"-63,-1 19 15,0 1 1,-29-11 0,40 1-16,-40-1 15,29 1-15,-29 0 16,20-1-16,-20 1 15,0-1-15,0 1 16,19 0-16,-19-1 16,0 1-16,0-1 0,0 1 15,-9 0 1,9 9-16,-20-29 16,20 20-16</inkml:trace>
          <inkml:trace contextRef="#ctx0" brushRef="#br0" timeOffset="8771.8918">1922-1746 0,'10'0'62,"9"0"-46,11 0-1,-1 0 1,-9 0 0,-1 0-16,1 0 15,0 0-15,-1 0 16,1 0-16,-10 0 16,9 0-16,1 0 15,-1 0-15,1 0 16,0 0-16,9 0 0,-9 0 15,-1 0-15,1 0 16,0 0-16,-1 0 16,1 0-16,-1 0 15,1-19-15,0 19 16,9 0-16,-9 0 16,-1 0-16,1 0 15,-1-20-15,1 20 16,0 0-16,-1 0 15,1 0-15,-10 0 16,9 0-16,1 0 16,0 0-16,-1 0 15,1 0-15,-1 0 0,11 0 32,-1 0-32,10 0 15,-9 0 1,-1 0-1,1 0 1,-1 0 0,10 0-1,-9 0 1,-11 0 0,1 0-1,0 0 126</inkml:trace>
          <inkml:trace contextRef="#ctx0" brushRef="#br0" timeOffset="9455.4594">3010-1922 0,'0'10'62,"10"-10"-46,-10 19-16,30-19 15,-30 30-15,29-30 16,30 39 0,0-20 15,-40 11-15,1-30-1,-30 0 63,10-10-78,-19 10 16,9 0 0,-10 0-1,0 0-15,20 10 16,-19-10-1,19 10-15,-30-10 0,30 19 16,-39-19-16,39 39 16,-19-39-16,19 10 15</inkml:trace>
        </inkml:traceGroup>
        <inkml:traceGroup>
          <inkml:annotationXML>
            <emma:emma xmlns:emma="http://www.w3.org/2003/04/emma" version="1.0">
              <emma:interpretation id="{C0F95FC2-7399-4D5D-998F-57C68B11CBC5}" emma:medium="tactile" emma:mode="ink">
                <msink:context xmlns:msink="http://schemas.microsoft.com/ink/2010/main" type="inkWord" rotatedBoundingBox="5297,3814 6923,3838 6912,4570 5286,45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71.3475">3883-2060 0,'0'10'78,"0"0"-78,0 29 16,0-9-16,0 9 16,0 10-16,0-10 0,0 10 15,0-10 1,0 10-16,0-19 0,0-1 16,0-9-16,0 0 15,0-1 1,10-19 15</inkml:trace>
          <inkml:trace contextRef="#ctx0" brushRef="#br0" timeOffset="12906.9828">4030-1716 0,'-10'0'32,"10"9"-32,0 11 31,-29 0-15,29 19-1,0-10 1,0-9-1,20 0 1,-20-1 0,9-19-16,-9 20 15,20-20 1,0 0 0,-1 0-1,1 0 1,0 0-1,-1-10 1,1-19 0,-20 19 15,19 10-15,-19-20-16,0 1 31,0-1-16,0 0 1,0 1 0,-9-1-1,-11 0 1,0 1 0,1 19-1,-1-30 1,-9 30-1,-11 0 1,40 10-16,-29-10 16,29 20-16,-20-20 15,20 29-15,0-9 0,0 0 16,0 19 0</inkml:trace>
          <inkml:trace contextRef="#ctx0" brushRef="#br0" timeOffset="11374.4828">3569-1991 0,'10'0'47,"20"0"-31,-30 10-1,29-10-15,-29 29 16,39-9 0,-19 0-16,-20 19 0,29-10 15,-9 1-15,9-1 16,-9 0-16,0-9 16,-20 0-16,49-1 15,-20 21 1,-9-21-1</inkml:trace>
          <inkml:trace contextRef="#ctx0" brushRef="#br0" timeOffset="10834.4678">3589-1981 0,'0'39'47,"0"-19"-31,0 19-16,0-19 15,0-1-15,0 11 16,0-1-16,0 20 15,0-10-15,0 10 16,0-19 0,0-1-16,0-9 0,0-1 15,0 11 1,0-11 0,0-28 30</inkml:trace>
          <inkml:trace contextRef="#ctx0" brushRef="#br0" timeOffset="14032.4055">4168-2001 0,'9'0'47,"11"0"-31,9 0-1,-9 0 1,0 0-16,-1 0 15,11 0 1,-1 0 0,-9 0-1,-1 0 1,-19-19 0</inkml:trace>
          <inkml:trace contextRef="#ctx0" brushRef="#br0" timeOffset="13384.8974">4207-1638 0,'0'10'32,"0"10"-1,0-1-31,0 11 16,10-30-1,-10 19-15,29 11 16,-9-30-1,-11 0 1,11 0 0,-20-30-1,30 11-15,-30-1 16</inkml:trace>
          <inkml:trace contextRef="#ctx0" brushRef="#br0" timeOffset="14604.0028">4295-2118 0,'0'9'78,"0"11"-78,0 0 16,0-1-16,0 1 16,0-1-16,0 11 15,0-1-15,0-9 0,0 0 16,0-1-16,0 11 15</inkml:trace>
          <inkml:trace contextRef="#ctx0" brushRef="#br0" timeOffset="15561.4012">4511-1785 0,'0'10'63,"0"9"-48,-10-19-15,10 40 16,0-21-16,-29 1 16,29 19-16,0-9 15,0-1-15,0-9 16,0-1-16,0 1 16,0-1-16,0 1 15,0 9 1,19-9-1,-19 0 1,20-1 0,-20-29 46</inkml:trace>
          <inkml:trace contextRef="#ctx0" brushRef="#br0" timeOffset="16813.407">4599-1618 0,'0'10'63,"0"9"-47,0 1 15,0-1-16,10-19 1,10 20 0,-1-20-1,1 0 1,-1 0 0,1 0 15,-20-20-31,20 20 15,-20-19 1,19-1 0,-19 1 15,0-1 0,0 0-15,-10 20-1,10-19 1,-19 19 0,-1-20-1,1 0 1,-1 20 15,0 0-15,20 10 15,-19-10-31,19 20 16,0 0-1,0-1 1,0 1 0,0-1-1,10-19-15,-10 10 0</inkml:trace>
          <inkml:trace contextRef="#ctx0" brushRef="#br0" timeOffset="17862.5254">4766-1608 0,'0'9'31,"19"11"-15,-19 0-1,0-1 1,20-9 15,0-10-31,-1 0 32,-9 0-32,10 0 31,9-29-16,-29-1 1,0 11 0,0-1 15,0 30 47,0 9-62,0 1-1,0 0 17,10-20-32,10 0 15,-1 0 1,1 0-1,-1 0 1,1 0 15,0 0-15,-1 0 15,-19-10-31,20 10 16,-20-20-1,0 1 17,0-1-1,0 0-15,-10 1 15,-10 19-16,20-20-15,-19 20 16,-1 0 0,1 0-1,-1 0 1,0 20 0,20-10-1,0 29 1,0-20-1,0-9 1</inkml:trace>
          <inkml:trace contextRef="#ctx0" brushRef="#br0" timeOffset="18299.3574">5089-1628 0,'0'20'47,"0"19"-32,0-29 1,-9 19-16,9-9 15,0-11-15,0 11 16,0 0-16,-20-1 16,20 1-1,0-30 32</inkml:trace>
          <inkml:trace contextRef="#ctx0" brushRef="#br0" timeOffset="18900.0114">5158-1765 0,'0'-20'16,"0"49"31,0 1-32,10-11 1,-10 1-16,0 0 16,20-1-16,-20 1 15,0 9-15,0-9 16,0 9-16,0-9 15,0 0-15,0-1 16,0 1-16,0-1 16,-20 1-16,20 9 15,-20-29-15,20 30 16,-19-30-16</inkml:trace>
        </inkml:traceGroup>
        <inkml:traceGroup>
          <inkml:annotationXML>
            <emma:emma xmlns:emma="http://www.w3.org/2003/04/emma" version="1.0">
              <emma:interpretation id="{F4F4357A-366C-45FA-A948-F2EAAF5A8D89}" emma:medium="tactile" emma:mode="ink">
                <msink:context xmlns:msink="http://schemas.microsoft.com/ink/2010/main" type="inkWord" rotatedBoundingBox="7133,3868 8797,3893 8786,4631 7122,46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696.0213">6511-1550 0,'0'10'16,"0"10"15,0-1-15,0 1-1,0 0 1,10-20 15,10 0-15,-1 0 0,1 0-1,-20-10 1,20 10-1,-20-20-15,0 1 32,19 19-32,-19-20 15,0 0 1,0 11 0,0-11-1,0 0 1,-9 20-1,9-19 1,-20 19 0,0 0 15,1 0-15,-1 10 15,0 58 16,20-38-32,0-11 1,10 1 0,10-1-1,-1-19 16,1 0-15,0-9 15,-20-11-15,19 20-16,-19-20 0,20 1 16,-20-1-1,0 1 16,0 28 63,20-9-94,-20 20 16,0 0-1,19-20 1,-19 19-16,20-19 31,-20 20-15,19-20 0,1-10 15,0-10 16,-20 1-32,0 29 63,19-10-62,-19 19 0,20-19-1,-20 20 1,19-20-16,1 0 16,0 0 15,-10 0-16,-10-10-15,29-10 32,-29 1-17,0-1 1,0 1 0,0-1-1,0 0 16,0 1-15,-10 19 0,10-20-1,-19 20-15,-1 0 16,0 0 15,1 0-15,19 10 15,-20-10-31,20 29 0,0 11 16,0-11-1,0 0 1,0-9 0,10-20-1,9 0 1,-19 20-16</inkml:trace>
          <inkml:trace contextRef="#ctx0" brushRef="#br0" timeOffset="28152.7008">6914-1569 0,'0'10'63,"0"19"-48,0-9-15,0-1 0,0 1 16,0-1-16,0 11 15,0-11-15,0 1 16,0 0-16,0-1 16,0 11-1</inkml:trace>
          <inkml:trace contextRef="#ctx0" brushRef="#br0" timeOffset="19710.1491">5403-1785 0,'10'0'47,"19"0"-32,11 0 1,-21 0-16,119 0 47,-129 0-47,11 0 0,19 0 16,-19 0-1,-10 0 16,-10 20-31</inkml:trace>
          <inkml:trace contextRef="#ctx0" brushRef="#br0" timeOffset="20269.9742">5619-1912 0,'-20'29'78,"20"-19"-78,0 9 16,0 21-16,0-11 0,0 0 15,0 1 1,0-1-16,0-9 16,0 0-16,0 9 15</inkml:trace>
          <inkml:trace contextRef="#ctx0" brushRef="#br0" timeOffset="23113.4721">5952-2040 0,'0'20'79,"0"29"-64,0-30-15,0 11 16,0-1-16,0 20 15,0-10-15,0 10 16,0-9-16,0 9 16,0-10-16,0-10 15,20 11-15,-20-21 0,0 1 16,0 9 0,0-9-1,20-30 32,-20-29-31</inkml:trace>
          <inkml:trace contextRef="#ctx0" brushRef="#br0" timeOffset="23737.3291">5972-2011 0,'29'0'94,"-19"0"-94,10 0 16,0 0-16,-1 0 15,1 0-15,-1 0 16,11 0-16,-11 0 16,1 0-16,0 0 15,9 0 1</inkml:trace>
          <inkml:trace contextRef="#ctx0" brushRef="#br0" timeOffset="24248.3134">5982-1785 0,'10'0'47,"19"0"-31,20 0-1,-29 0-15,-1 0 16,1 0-16,-10 0 15,9 0-15,1 0 16,0 0-16,-1 0 16,11 0-1</inkml:trace>
          <inkml:trace contextRef="#ctx0" brushRef="#br0" timeOffset="25744.4425">6453-1756 0,'-10'10'62,"-10"10"-46,20-1-16,-49 50 31,49-39-31,0 9 16,-19-10-16,28 108 47,-9-117-32,20-20-15,-20 20 16,20-20-1</inkml:trace>
          <inkml:trace contextRef="#ctx0" brushRef="#br0" timeOffset="24802.0131">6394-2060 0,'0'10'15,"10"-10"17,9 0-17,1 0 1,9 0 0</inkml:trace>
          <inkml:trace contextRef="#ctx0" brushRef="#br0" timeOffset="29270.8982">6982-1697 0,'10'0'78,"10"30"-47,-20-1-15,0-9-16,19 39 31,11 39 0,-30-89-15,0 11-16,0 0 16,0-1-16,0 1 0,0 0 15,0-1-15,-20 1 16</inkml:trace>
        </inkml:traceGroup>
      </inkml:traceGroup>
    </inkml:traceGroup>
    <inkml:traceGroup>
      <inkml:annotationXML>
        <emma:emma xmlns:emma="http://www.w3.org/2003/04/emma" version="1.0">
          <emma:interpretation id="{8AB52E35-DFCC-434B-9FAC-F5374A81F9A4}" emma:medium="tactile" emma:mode="ink">
            <msink:context xmlns:msink="http://schemas.microsoft.com/ink/2010/main" type="paragraph" rotatedBoundingBox="1924,4854 3250,4772 3281,5279 1956,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E1967B-201A-4823-A109-2C04B9B85268}" emma:medium="tactile" emma:mode="ink">
              <msink:context xmlns:msink="http://schemas.microsoft.com/ink/2010/main" type="line" rotatedBoundingBox="1924,4854 3250,4772 3281,5279 1956,5362"/>
            </emma:interpretation>
          </emma:emma>
        </inkml:annotationXML>
        <inkml:traceGroup>
          <inkml:annotationXML>
            <emma:emma xmlns:emma="http://www.w3.org/2003/04/emma" version="1.0">
              <emma:interpretation id="{2EC89AD7-A81C-41A6-B27B-53006E61F895}" emma:medium="tactile" emma:mode="ink">
                <msink:context xmlns:msink="http://schemas.microsoft.com/ink/2010/main" type="inkWord" rotatedBoundingBox="1924,4854 3250,4772 3281,5279 1956,53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862.6506">676-853 0,'10'0'78,"10"-10"-62,-1-20-1,1 11 1,-20-1-1,20 20-15,-20-10 16,19-19 0,-19 9-1,0 11 1,0-11 0,0 0-1,0 1 1,-10 19-1,-9 0 1,-1 0 15,1 0-15,9 0 0,-20 10-1,11 9 1,-1 1-1,20-1 1,-20 1 0,20 0-16,0-1 15,0 1 1,10-1 15,10-19-15,-20 20-16,20-20 15,-1 0 1,-19 20-16,20-20 16,-1 0 15,-19 19-31,20-19 16,-20 20-1,20-20-15,-1 20 31,1-1 1,-20 1-17,0-1 1,0 1 0,0 0-1,0-1 1,0 1 15,-10-20-15,10 19-16,-20-19 15,1 0 17,-1 0-17,1 0 1,-1 0-1,0 0 17,1-19-17,-1-1 17,20 1-17,-20 19 1,20-20-1,0 0 17,0 11-17,10-21 1,10 11 0,9-1-1,-9-10 1,0-9-1</inkml:trace>
          <inkml:trace contextRef="#ctx0" brushRef="#br0" timeOffset="39372.0876">313-1089 0,'-9'0'62,"9"10"-62,-20 10 16,20-1 0,-20-19-1,20 30-15,-19-1 16,19 1 0,-20-30-1,20 39-15,0-10 16,0 1-1,0-1 1,0 1 0,0 9-1,0-10 1,0-9 0,0-1-1,0 1 1,10-20-16,-10 20 15,20-20 1,-20 9 0,19-9 15,1 30 0,-1-30-15,-9 0-1,10 0 17,-20-10-32,19 10 15,-19-20 1,20 20 0,-20-19-1,20 19 1,-20-20-16,19 20 31,-19-19-31,0-1 16,20 20-1,-20-20 1,0 1 0,20-1-1,-20 1 1,0-1-1,0 0 1,0 1 0,0 9-1,0-10 1,0 1 0,0-1-1,0 0 1,0 1-1,0-1 17,0 1-17,0-1 17,0 0-17,-10 20 1,10-19-1,-20-1 1,20 1 15,-19 19-15,-1 0 15,0 0-15,1 0-1,-11 19 1,1 11 0,-1-11-16,30 1 15</inkml:trace>
          <inkml:trace contextRef="#ctx0" brushRef="#br0" timeOffset="40180.4515">480-618 0,'10'0'0,"-10"-10"94,0-9-78</inkml:trace>
          <inkml:trace contextRef="#ctx0" brushRef="#br0" timeOffset="43356.9318">961-1030 0,'0'10'78,"0"10"-62,0-1-1,0 1 1,0 9 0,-20 1-1,20-1 1,0 10-1,0-9 1,0-11 0,0 1-16,0-10 15,10 19 17,-10-9-17,20-20 1,-20 10-1,19-10 1,-9 0 15,10 0-15,-1 0 15,1 0-15,-1 0 31,1-30-32,-20 11 1,20 19 0,-20-10-1,19-20 1,-19 11 15,0 9-15,0-10-1,20 1-15,-20-1 32,0 0-17,0 1 16,0-1-15,0 1 0,0-1-1,0 0 1,0 1 15,0-1-15,-20 20-1,20-19-15,-19 19 16,-1 0 15,20-20-31,-20 20 16,1 0 0,-1 0-1,1 0 1,19 10-16,-40 49 31</inkml:trace>
          <inkml:trace contextRef="#ctx0" brushRef="#br0" timeOffset="44232.8597">1294-981 0,'0'10'140,"0"19"-124,0-9-16,0 0 15,0-1-15,0 11 16,0-1-16,0 1 16,0-1-16,0-9 0,0-1 15,0 1-15,0-1 16,0 1 0,0 0-1,0-30 48</inkml:trace>
          <inkml:trace contextRef="#ctx0" brushRef="#br0" timeOffset="45431.5315">1284-1040 0,'0'10'63,"0"10"-63,10-20 15,-10 29-15,0-9 16,30-1-16,-30 11 16,9-30-1,-9 19-15,30 1 16,-11-20 15,-19 20-31,10-20 31,29-10 16,-19 10-31,-20-20-16,20 1 16,-1-1-1,-19-9 1,20 29-1,-20-40-15,0 11 16,20 29 0,-20-20-16,0 1 31,0-1-15,0 30 93,0 10-93,0 19-1,0-29 1,0 9-16,0 1 15,0-1-15,0 1 16,0 0-16,0-1 0,0 1 16,0-1-16,0 1 15,0 0-15,0-1 16,0 11 0,0-1-1,0-9 1,19-1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32:14.7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D1E788D-86A5-4FAD-8998-8381FAC65B44}" emma:medium="tactile" emma:mode="ink">
          <msink:context xmlns:msink="http://schemas.microsoft.com/ink/2010/main" type="writingRegion" rotatedBoundingBox="2177,3872 13239,3881 13238,4959 2176,4950"/>
        </emma:interpretation>
      </emma:emma>
    </inkml:annotationXML>
    <inkml:traceGroup>
      <inkml:annotationXML>
        <emma:emma xmlns:emma="http://www.w3.org/2003/04/emma" version="1.0">
          <emma:interpretation id="{A7FED54D-58E8-4D48-A447-EF4E7D76B610}" emma:medium="tactile" emma:mode="ink">
            <msink:context xmlns:msink="http://schemas.microsoft.com/ink/2010/main" type="paragraph" rotatedBoundingBox="2177,3872 13239,3881 13238,4959 2176,4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C2EF6C-078A-4F1A-BCFD-43B7BC9D3A87}" emma:medium="tactile" emma:mode="ink">
              <msink:context xmlns:msink="http://schemas.microsoft.com/ink/2010/main" type="line" rotatedBoundingBox="2177,3872 13239,3881 13238,4959 2176,4950"/>
            </emma:interpretation>
          </emma:emma>
        </inkml:annotationXML>
        <inkml:traceGroup>
          <inkml:annotationXML>
            <emma:emma xmlns:emma="http://www.w3.org/2003/04/emma" version="1.0">
              <emma:interpretation id="{8870CDA0-6B9F-4E10-8B4B-CA0B8536DE2E}" emma:medium="tactile" emma:mode="ink">
                <msink:context xmlns:msink="http://schemas.microsoft.com/ink/2010/main" type="inkWord" rotatedBoundingBox="2177,3872 4374,3874 4373,4952 2176,4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-340 59 0,'0'10'109,"20"9"-93,-1 30 0,-19-29-1,20 0-15,-20-1 16,29 1-16,-29-1 15,30 1-15,-30 0 0,19-1 16,-19 1 0,30-1-16,-30 1 0,29 9 15,-29-19-15,39 20 16,-39-11-16,20 1 16,-20 0-16,19-1 15,-19 1-15,0-1 16,20 1-16,-20 9 15,20-29 1,-20 20-16,19-20 31,-19 20-31</inkml:trace>
          <inkml:trace contextRef="#ctx0" brushRef="#br0" timeOffset="750.9484">13 0 0,'0'10'47,"0"9"-32,0 11 1,0-1-1,0-9 1,0-1-16,0 1 16,0 10-16,0-11 0,0 20 15,0-9-15,0-1 16,0 1-16,0-1 16,0 10-16,0-9 15,0-1-15,0 1 16,0-1-16,0 10 15,-10-9-15,10-11 16,0 1-16,0-1 16,0 1-16,0 0 15,0 9 1,0-9 0,0-1-1,0-28 32</inkml:trace>
          <inkml:trace contextRef="#ctx0" brushRef="#br0" timeOffset="1740.0013">219 39 0,'0'30'62,"0"-1"-46,0 10 0,0 10 15,0-9-31,0-1 0,0 20 16,0-10-16,0-10 15,0 10-15,0-10 16,0 10-16,0-19 15,0-1-15,0 0 16,0 1-16,0-11 16,0 1-16,0 0 15,0-1-15,0 11 16,20-30 46</inkml:trace>
          <inkml:trace contextRef="#ctx0" brushRef="#br0" timeOffset="3360.0003">229 373 0,'0'-20'47,"10"20"15,9 0-46,20 0 0,-29 0-1,10 0-15,-1 0 16,1 0-16,0 10 0,-1-10 16,1 0-1,-1 0-15,1 0 16</inkml:trace>
          <inkml:trace contextRef="#ctx0" brushRef="#br0" timeOffset="5955.9496">1072 539 0,'0'10'79,"-10"-10"-64,10 20-15,-19 9 16,19-9-16,0-1 15,-20 1-15,20 0 16,0 19-16,0-10 16,0 1-16,0-1 15,0 1-15,0 9 16,0-29-16,0 9 16,10 11-16,-10-21 15,0 11-15,19-20 16,-19 39-16,20-9 15,-20-11 17,0-28 15,0-11-32</inkml:trace>
          <inkml:trace contextRef="#ctx0" brushRef="#br0" timeOffset="7292.9251">1190 726 0,'0'10'16,"0"9"15,0 1-16,10-20 1,-10 19 0,19-19-16,-19 20 15,20-20 1,-1 0 0,1 0-1,0 0 1,-1 0-1,1 0 17,-1-20-17,-19 1 17,20-1-1,-20 1-16,0 9 17,0-10-17,0 0 1,-10 20 15,10-19-31,-19 19 31,19-20-31,-20 20 16,0 0 15,1 0-15,-1 0 15,1 0 0,19 10-15,-20-10-16,20 20 16,0 9-1,-20 1 1</inkml:trace>
          <inkml:trace contextRef="#ctx0" brushRef="#br0" timeOffset="8596.9957">1396 716 0,'0'10'31,"0"0"0,0 29-15,19-39-16,-19 19 16,20 1-1,0-20 16,-20 20-31,19-20 32,-19-10-1,10 10-31,-10-20 16,0 1 15,0 28 109,29 11-124,-29 0 15,10-20-31,10 0 32,-1 0-17,1 0 1,0-10 15,9-10-15,-29 1 15,10 19-15,-10-20-1,0 0 16,0 1-15,0-1 0,-20 20-1,-9-20 1,19 20 0,-10 0 15,20-19-31,-19 19 31,-1 0 0,20 10-31,0 9 16,0 1 0,-19-20-16,19 20 15,0-1-15</inkml:trace>
          <inkml:trace contextRef="#ctx0" brushRef="#br0" timeOffset="5047.8832">670 618 0,'0'-10'63,"10"10"-32,9 0-15,1 0-1,0 0 1,-1 0 0,1 10 15,-20 9-16,0 1 1,0-10 0,-10-10-1,10 19-15,-20-19 16,1 20 0,-1-20-16,1 0 31,-1 0 16,30 0 46,9 0-77,1 0 0,0 0 15,-1 0-15,1 10 15,0 10-16,-1-1 17,-19 1-17,30-1 1,-30 1 0,0 0-1,-20-1 16,0-19-15,11 0 0,9 20-16,-40-20 15,11 0 1,-1 0 0,11 0-1,-1-10 1,1 10-1</inkml:trace>
          <inkml:trace contextRef="#ctx0" brushRef="#br0" timeOffset="2610.7733">523 59 0,'0'10'63,"0"9"-48,0 11 1,0-11-16,0 1 0,0 0 16,0 9-1,0 0-15,0 11 0,0-1 16,0 10-16,0-10 16,0-9-16,0-1 15,0 10-15,0-9 16,0-1-16,0 0 15,0-9-15,0 0 16,0-1-16,0 1 16,0-1-1,0 31 1,0-60 46</inkml:trace>
          <inkml:trace contextRef="#ctx0" brushRef="#br0" timeOffset="9389.7726">1700 726 0,'0'10'0,"0"9"15,0 11 1,0-11-1,0 1-15,0-1 16,0 1-16,0-10 16,0 29-1,0-10 1,0-9-16,0 0 16,0-30 62</inkml:trace>
          <inkml:trace contextRef="#ctx0" brushRef="#br0" timeOffset="10050.8825">1739 520 0,'10'19'62,"-10"1"-46,19 0-16,-19-1 16,20 1-16,-20-1 15,20 1-15,-20 0 16,29 19-16,-29-10 16,0 1-16,0-1 15,20 10-15,-20-9 16,0-1-16,0 1 15,-10-11-15,10 1 16,0 9-16,-30 1 16,30-20-16,0 9 15,0 1 1,-9-20-16</inkml:trace>
        </inkml:traceGroup>
        <inkml:traceGroup>
          <inkml:annotationXML>
            <emma:emma xmlns:emma="http://www.w3.org/2003/04/emma" version="1.0">
              <emma:interpretation id="{489E1196-C89D-449F-824D-AA2DB4101BE2}" emma:medium="tactile" emma:mode="ink">
                <msink:context xmlns:msink="http://schemas.microsoft.com/ink/2010/main" type="inkWord" rotatedBoundingBox="4609,4225 5011,4226 5010,4579 4608,4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89.9758">2092 520 0,'20'0'62,"-1"0"-62,1 0 16,9 0-16,1 0 16,-1 0-16,10 0 15,-9 0-15,-1 0 16,1 0-16,-11 0 0,1 10 16,-1-10-16,11 0 15,-1 19 1,-19-19 15</inkml:trace>
          <inkml:trace contextRef="#ctx0" brushRef="#br0" timeOffset="11506.0554">2327 353 0,'0'20'32,"0"-1"-17,0 21-15,0-11 16,0 0-16,0 1 16,0-1-1,0 40-15,0-40 16,0-9-16,0-1 15,0 1 1</inkml:trace>
        </inkml:traceGroup>
        <inkml:traceGroup>
          <inkml:annotationXML>
            <emma:emma xmlns:emma="http://www.w3.org/2003/04/emma" version="1.0">
              <emma:interpretation id="{3F51A191-CD76-40F6-BC61-F6AFCDAE6DDC}" emma:medium="tactile" emma:mode="ink">
                <msink:context xmlns:msink="http://schemas.microsoft.com/ink/2010/main" type="inkWord" rotatedBoundingBox="5266,3980 6776,3981 6775,4814 5265,48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02.0293">2749 137 0,'0'20'16,"0"9"0,0 20-1,0-39 1,0 29-16,20-19 15,-20 9-15,0 1 16,19 9-16,-19-9 16,0 9-16,20 10 15,-20-20-15,0-9 16,0 9-16,0-9 16,0-1-16,0 1 15,0 0-15,0-1 16</inkml:trace>
          <inkml:trace contextRef="#ctx0" brushRef="#br0" timeOffset="13276.8787">3063 147 0,'0'20'78,"0"-1"-78,0 1 16,0 9-16,0 1 15,0 9-15,20-10 16,-20 1-16,0 19 16,0-10-16,0-9 15,0 19-15,0-20 16,0-9-16,0-1 16,0 1-16,0 9 15,0-9 1,19-20 46</inkml:trace>
          <inkml:trace contextRef="#ctx0" brushRef="#br0" timeOffset="14031.5304">2837 392 0,'0'-19'63,"40"19"-48,-21 0 1,-9 0-16,10 0 0,-1 0 15,1 19 1,-1-19-16,1 0 0,0 0 16,-1 0-16,1 0 15</inkml:trace>
          <inkml:trace contextRef="#ctx0" brushRef="#br0" timeOffset="16021.5084">3220 598 0,'0'-19'125,"29"-1"-94,-9 20-15,-10 0-1,9 0 17,-19 20-1,0 19 0,0-10-31,-10-29 16,10 30-16,-29-1 15,9 10 1,1-9 0,-30 9-1,29-39 1,20 20-16,-39-20 16,19 19-16,20-29 62,0-9-31,0-1 1,10 20-17,10 10 48,-20 10-48,19-20-15,1 19 16,0-19 0,-1 0-1,1 0 1,-1 0-1,1 0 1,-20-10 0,20 10-1</inkml:trace>
          <inkml:trace contextRef="#ctx0" brushRef="#br0" timeOffset="31315.9935">3543 108 0,'-9'0'188,"-11"19"-141,20-9-16,-20-10-16,20 20 1,0 0 0,-19-20-1,19 19 1,0 1 0,-20-20-1,20 19 1,0 1-1,0 0 17,0-1-17,0 1 1,-19-20 0,19 19-16,0 1 31,0-10-16,0 9 1,0 1 0,0 0-1,0-1 1,0 1 0,0 0-1,0-1 1,0 1-1,0-1 17,0 1-17,0 0 1,0-1 15,9-19-15,-9 10-1,0 10 17,20-20-32,0 0 47,-20 19-32,19-19 1,1 0 15,-20 20-15,10-20 15,9 0 0,1 0 0,-1 0 1,-19-10-32,20 10 15,-20-20 17,20 20-17,-20-19 1,19 19-1,-19-10-15,20 10 16,-20-20 0,0 1-1,20 19 1,-20-20 0,19 20-1,-19-29-15,20 29 16,-20-20-16,0 1 31,19 19-15,-19-20-16,0 0 15,0 1 1,20-1 15,-20 0-15,0 1 15,0-1-15,0 1 15,0-1-15,0 0 30,0 1-30,0-1 15,0 10 1,-10 10-17,10-19 1,0-1 15,-19 20-15,19-19-1,-20 19 17,20-20-17,-20 20 16,20-20-15,-19 20 0,19-19 15,-20 19-15,1 0 15,-1 0 0,0 0-15,10 0-1,10 9-15,-19-9 16</inkml:trace>
          <inkml:trace contextRef="#ctx0" brushRef="#br0" timeOffset="32927.9965">4004 432 0,'-19'0'47,"-1"9"0,1-9-32,19 20 1,-20-20 0,20 20-16,-20-1 15,20 1 1,-19-20-1,19 29-15,0 1 16,-20 9 0,20-10-1,0-9-15,0 9 16,0-9 0,0 9-1,0 1 1,0-11-16,10-19 15,-10 40-15,0-11 16,19-9 0,-19-1-1,0 1 1,20-20 0,-20 19-16</inkml:trace>
          <inkml:trace contextRef="#ctx0" brushRef="#br0" timeOffset="20370.0089">3946 775 0,'0'-20'15,"19"20"1,1 0 0,-20-19-1,10 19 1,19-20 0,-9 20-1,-20-30-15,9 30 16,21-19-1,-11-20 1,-19 19 0,0-9 15,0 9-15,0 0 15,-9 20 0,-11 0 0,0 0 1,1 0-1,19 10-31,0 10 31,-20-20-31,20 19 16,0 1-1,0 0 1,0-1 0,0 11-1,0-11 1,0 1-1,0 0-15,0-1 32,0 1-17,0-10 17,0 9-17,10-19-15,-10 20 31,20-20-15,-1 0 15,1 0-15,-20-10 0,19 10-16,-19-20 15,20 20 1,-20-9-1</inkml:trace>
          <inkml:trace contextRef="#ctx0" brushRef="#br0" timeOffset="21030.6554">4220 500 0,'0'20'62,"20"19"-46,-20-10-1,0-9 1,19 0-16,-19-1 16,0 1-16,0-1 15,0 1-15,0 0 0,0-1 16,0-9-16,0 10 16,0-1-16,-9 1 15,9 19 1,-20-39-16,20 20 15,0-10 1,-20-10 0,20 19-1</inkml:trace>
        </inkml:traceGroup>
        <inkml:traceGroup>
          <inkml:annotationXML>
            <emma:emma xmlns:emma="http://www.w3.org/2003/04/emma" version="1.0">
              <emma:interpretation id="{61A8FAB3-DCB6-49B0-837A-C622EB93FD36}" emma:medium="tactile" emma:mode="ink">
                <msink:context xmlns:msink="http://schemas.microsoft.com/ink/2010/main" type="inkWord" rotatedBoundingBox="7208,4117 8561,4118 8560,4579 7207,45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985.1009">4691 500 0,'29'10'62,"-19"-10"-46,-10 20-16,20-20 15,9 39 1,1-20 0,38 30 15,-38-19-16,19-11 1,-20-19-16,-29 20 16,20-20-16</inkml:trace>
          <inkml:trace contextRef="#ctx0" brushRef="#br0" timeOffset="36857.4001">4710 500 0,'-19'0'0,"29"0"62,9 0-46,-9 0 0,29 0-1,-39 20 1,30-20-16,-1 0 16,1 0-1,-1 0 1,-9 0-16,-1 0 15,1 0-15,-1 0 16,1 0-16,0 0 16,-1 0-16,1 0 15,0 0-15,19 19 16,20-19 15,-50 0-31,21 20 16,-1-20-1,20 0 1,-29 0-16,0 0 16,-1 0-16,11 0 15,-1 0 1,0 0 0,11 0-1,-40 20-15,29-20 16,0 0-1,1 0 1,-1 0 0,11 0-1,-11 0 1,0 19 0,1-19-16,9 0 31,-10 0-31,1 0 15,9 0 1,0 0 0,-9 0-1,-1 0 1,-9 0 0,-1 30-1,1-30 1,0 0-1,-1 0 17</inkml:trace>
          <inkml:trace contextRef="#ctx0" brushRef="#br0" timeOffset="35336.0912">4701 392 0,'9'0'141,"21"-19"-126,-10 19-15,9 0 16,-9 0 0,-1 0-16,1 0 0,-1 0 15,1 0 1,0 0-16,-1 0 0,11 9 15,9-9-15,-10 0 16,1 0-16,-1 0 16,1 0-1,9 0-15,-10 0 0,1 0 16,-1 0-16,0 0 16,11 0-16,-11 20 15,1-20-15,-1 0 16,10 0-16,-29 0 15,10 0-15,-1 0 0,1 0 16,-1 0-16,1 0 16,0 0-16,-1 0 15,1 0-15,0 20 16,-1-20-16,1 0 16,-1 0-16,1 0 15,0 0-15,-11 0 16,11 0-16,0 0 15,-1 0-15,1 0 16,-1 0-16,11 0 16,-1 0-1,11 0 1,-11 0 0,-9 0-1,-1 0 16,1 0 16,-30 0 141,-10 0-157,20-10-15,-19-10-1,19 1 1,-20 19 0,20-20-16,-19 20 15,19-20-15,-20 20 16,20-9-1,-20 9 1,20-20-16,-19 20 16,19-20-1,-20 20-15,20-19 16,-20 19 0,1-20 15</inkml:trace>
        </inkml:traceGroup>
        <inkml:traceGroup>
          <inkml:annotationXML>
            <emma:emma xmlns:emma="http://www.w3.org/2003/04/emma" version="1.0">
              <emma:interpretation id="{7FFBD5A5-F973-4CF8-9377-21E5E424AF23}" emma:medium="tactile" emma:mode="ink">
                <msink:context xmlns:msink="http://schemas.microsoft.com/ink/2010/main" type="inkWord" rotatedBoundingBox="8885,3882 10944,3883 10943,4824 8884,48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308.2996">6368 88 0,'10'0'47,"-10"10"-31,0 10-1,0-1 1,0 11 0,0-11-16,0 1 15,0 9-15,0 1 16,0 9-16,29-10 15,-29 1-15,0-1 16,0 11-16,0-11 0,0 0 16,0 1-16,0-1 15,0 10-15,0-9 16,0-1-16,0-9 16,0-1-16,0 1 15,0 0-15,0-1 16,0-9-1,10-10 64</inkml:trace>
          <inkml:trace contextRef="#ctx0" brushRef="#br0" timeOffset="41272.246">6378 108 0,'0'10'16,"0"-1"15,0 11-31,0 0 16,9-20-1,-9 19-15,20-19 16,-20 30-16,29-1 16,-29-9-16,30-20 15,-30 39-15,39-19 16,-39-1-16,30 1 15,-30-1-15,29 11 16,-29-10-16,39 9 16,-39 0-16,20-9 15,-20 0-15,19-1 16,-19 1-16,20-1 16,-20 1-16,0 0 0,20-1 15,-20 20 1,19-39-16,-19 30 15,0-10-15,20-20 32,-20 19-17</inkml:trace>
          <inkml:trace contextRef="#ctx0" brushRef="#br0" timeOffset="42018.1524">6741 137 0,'0'20'62,"0"19"-46,0-29 0,0 10-16,0 38 15,0-28 1,0-1-16,0-9 16,0 9-16,0-9 0,0 9 15,0 1 1,0-11-16,0 11 15,0-11-15,0 1 0,0 0 16,0-1 0,0 1-16,0-1 15,0 1-15,0 9 16,0-9 0,0 0-1</inkml:trace>
          <inkml:trace contextRef="#ctx0" brushRef="#br0" timeOffset="42925.1856">6966 177 0,'-20'0'78,"20"9"-63,0 31 1,0-21 0,0 11-16,0 9 15,0-10-15,0 1 16,10-1-16,-10 10 15,0-9-15,20-1 0,-20 1 16,0 9 0,0-10-16,0 10 15,19 20 17,-19-29-17,0-11-15,0 1 16,0-30 62</inkml:trace>
          <inkml:trace contextRef="#ctx0" brushRef="#br0" timeOffset="44470.0186">7005 461 0,'10'0'109,"10"0"-93,9 0-1,20 0 1,-29 0-16,-1 0 15,-9 0-15,10 0 16,-1 0-16,1 0 16,9 0-1,-9 0 1,0 0 15,-20 10-31</inkml:trace>
          <inkml:trace contextRef="#ctx0" brushRef="#br0" timeOffset="43753.8972">7250 177 0,'0'-10'0,"0"49"125,0 0-110,0-9-15,0 9 0,0-10 16,0 1-16,0-1 16,0 1-16,0 9 15,20-10-15,-20 1 16,0-1-16,0-9 16,0-1-16,0 1 15,0-1-15,0 1 16,0 0-16,0-1 15,0 11 1,0-1 0,0-9-1,0-1 1,0-28 62</inkml:trace>
          <inkml:trace contextRef="#ctx0" brushRef="#br0" timeOffset="45611.0349">7447 628 0,'0'-10'0,"-20"10"110,20 19-95,-39 11-15,19-1 16,1 1-1,19-11 1,-20-19 0,20 20-1,0 0 48,10-20-63,9 0 31,1 0-15,0 0-1,-1 0 1,1 0 0,-10 0-1,29 0 1,-10 0-1,1 0 1,-11 0 0,1 0-1</inkml:trace>
          <inkml:trace contextRef="#ctx0" brushRef="#br0" timeOffset="46137.496">7496 637 0,'0'30'31,"0"-1"-16,0 11 1,0-21 0,0 1-16,0-1 15,0 1-15,0 0 16,0-1-16,0 1 16,0-1-16,0 11 15</inkml:trace>
          <inkml:trace contextRef="#ctx0" brushRef="#br0" timeOffset="47283.867">7496 10 0,'0'10'47,"0"-1"-32,0 11 1,0 0 0,0 19-1,0-29-15,9 19 16,-9-19-16,0 10 16,0-1-16,0 1 15,0-1-15,0 1 16</inkml:trace>
          <inkml:trace contextRef="#ctx0" brushRef="#br0" timeOffset="47906.0408">7417 118 0,'10'0'62,"29"0"-46,-9-30 0,97 30 46,-88 0-31</inkml:trace>
          <inkml:trace contextRef="#ctx0" brushRef="#br0" timeOffset="49061.5073">7790 569 0,'-10'0'31,"10"10"-15,-20 9-1,20 11 1,0-11-16,-19 11 15,19-21-15,0 31 16,0-11-16,-30 1 16,30-11-16,0 1 15,0-1-15,0 1 16,0 0-16,10-20 16,-10 29-16,20-9 15,-20-1 16,0-29 48</inkml:trace>
          <inkml:trace contextRef="#ctx0" brushRef="#br0" timeOffset="50237.5746">7849 755 0,'0'10'47,"0"10"-16,10-1-15,9-19 15,-19 20-31,20-20 16,-1 0-1,1 0 16,0 0-15,-20-10 0,19 10-16,-19-20 15,20 20 17,-20-19-32,0-1 31,0 1-16,0-1 17,-10 20-17,10-20-15,-20 1 32,1 19-17,19-20-15,-30 20 16,11 0 15,-1 0-15,20 10-1,-19 9 1,19 1 0,0 0-1,0-1 1,9-19-1,-9 20-15</inkml:trace>
          <inkml:trace contextRef="#ctx0" brushRef="#br0" timeOffset="51551.8983">8015 736 0,'0'9'47,"20"11"-32,-20 0 1,20-1 0,-1-19 15,-19 20-31,20-20 16,-1 0 15,-19-10-16,20 10 1,-20-29 0,0 9-1,20 20-15,-20-20 16,0 1 0,0 29 77,0 9-77,0 1 0,0-1-1,19-19 1,1 0-1,-20 20 1,20-20 0,-1 0-1,-9 0 17,-10-10-32,20 10 15,-20-19-15,0-1 31,19 20-15,-19-20 0,0-19 31,0 19-32,-10 20 1,10-19-1,-19 19-15,19-10 16,-10 10-16,-10 0 31,20-20-31,-19 20 16,-1 0 15,20 10-15,-19-10-1,19 10-15,0 10 16,-20-1 0,20 21-1,0-21 1,10-19-16</inkml:trace>
          <inkml:trace contextRef="#ctx0" brushRef="#br0" timeOffset="52165.6305">8300 726 0,'0'10'47,"0"9"-32,0 11 1,0-1 0,0 0-1,0-9 1,0 0-16,0 9 15,0-9 1</inkml:trace>
          <inkml:trace contextRef="#ctx0" brushRef="#br0" timeOffset="52842.013">8339 598 0,'0'-19'0,"0"28"79,10 11-79,-10 9 15,39-29 1,-39 30-16,20-11 15,-20 1-15,19 0 16,-19-1-16,0 1 16,0 0-16,0 87 47,0-87-16</inkml:trace>
        </inkml:traceGroup>
        <inkml:traceGroup>
          <inkml:annotationXML>
            <emma:emma xmlns:emma="http://www.w3.org/2003/04/emma" version="1.0">
              <emma:interpretation id="{7D760897-D141-43F8-9C17-CE21A2418F1D}" emma:medium="tactile" emma:mode="ink">
                <msink:context xmlns:msink="http://schemas.microsoft.com/ink/2010/main" type="inkWord" rotatedBoundingBox="11170,4078 11444,4079 11443,4393 11169,43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807.8528">8653 353 0,'10'0'32,"19"0"-17,-9 0 1,-1 0-16,1 0 16,0 0-16,-1 0 15,1 0-15,9 0 16,-9 0-16,-1 10 15,11-10 1,-11 0 0,-19 19 15</inkml:trace>
          <inkml:trace contextRef="#ctx0" brushRef="#br0" timeOffset="54475.968">8829 206 0,'-19'0'0,"19"20"109,0-1-109,0 1 16,0-1-16,0 1 16,0 0-16,0-1 15,0 11-15,0-1 16,0 1-16,0-11 16,0 1-16,0-1 0,0 11 15</inkml:trace>
        </inkml:traceGroup>
        <inkml:traceGroup>
          <inkml:annotationXML>
            <emma:emma xmlns:emma="http://www.w3.org/2003/04/emma" version="1.0">
              <emma:interpretation id="{5BF4110D-DF2A-4112-9E83-7B02DDDCADE9}" emma:medium="tactile" emma:mode="ink">
                <msink:context xmlns:msink="http://schemas.microsoft.com/ink/2010/main" type="inkWord" rotatedBoundingBox="11719,3990 13112,3991 13111,4854 11718,485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076.0343">9751 402 0,'20'0'63,"19"0"-48,-9 0 1,-11 0 0,1 0-16,-1 0 15,-9 0-15,29 0 16,-9 0 0</inkml:trace>
          <inkml:trace contextRef="#ctx0" brushRef="#br0" timeOffset="66438.1036">9879 118 0,'19'0'0,"-19"9"47,0 31-31,0-11 0,0-9-16,0-1 0,0 1 15,20 0 1,-20 19-16,0-10 0,0 1 15,0-1-15,0-9 16,0-1-16,0 1 16,29 0-16,-29 9 15,0-9-15,0-1 16,0 1-16,0-1 16,0 50 15,20-49 0</inkml:trace>
          <inkml:trace contextRef="#ctx0" brushRef="#br0" timeOffset="67766.5094">10065 137 0,'20'0'78,"19"0"-46,-29 0-32,9 0 0,21 0 15,-21 0 1,-9 0 15</inkml:trace>
          <inkml:trace contextRef="#ctx0" brushRef="#br0" timeOffset="64349.4669">9349 137 0,'-10'0'109,"-9"0"-78,-1 0-15,20 10 0,-19-10-16,19 20 15,-20-1 1,20 1-1,-20 0 1,20-1 0,-19 11-1,19-11 1,-20 11 0,20 9-1,0-29 1,0 9-16,0 1 0,0 0 15,0-1 1,0 1 0,0-1-1,0 1 1,0 0 0,10 9-1,-10-9-15,19-1 31,-19 1-15,20-20 0,-20 19-1,20-19-15,-1 20 16,1-20 15,0 20-31,-1-20 16,1 0-1,-20 19 1,19-19 0,1 0-1,0 0 17,-20-10-17,19 10-15,-19-19 16,10 19-1,-10-10-15,20 10 16,-20-20-16,29-9 31,-29 19 1,10 10-17,-10-19-15,0-1 16,29 0-1,-29 1 1,0-1 0,0 1-1,0-1 1,0 0 0,0 1-1,0-1 1,0 0-1,0-9 1,0 9 0,0 1-1,0-1 17,0 1-17,-10 19-15,10-20 16,0 10 15,-19 10-31,19-19 16,0-1 15,-20 20 0,20-20-15,-19 1 15,-1-11 0,-9 11-15,9 19 15,-9 19-15,9 1-16</inkml:trace>
          <inkml:trace contextRef="#ctx0" brushRef="#br0" timeOffset="65666.1672">9673 127 0,'0'10'125,"10"59"-94,-10-49-15,0-1-16,29 30 16,-29-19-1,0-1-15,0-9 0,0-1 16,0 1 0,20 0-16,-20-1 15,0 1-15,0-1 16,0 1-16,0 9 15,0 1 1,0-11 0,0 1-1,0 0 17</inkml:trace>
          <inkml:trace contextRef="#ctx0" brushRef="#br0" timeOffset="68905.679">10153 481 0,'0'9'78,"-19"-9"-62,19 40-16,0-31 15,-20 21-15,20-1 16,0 1-16,-20-1 16,20 10-16,0-9 15,0-1-15,0 1 16,0-1-16,0-9 15,0-1-15,0 1 16,0-1-16,0 1 16,10-20-16,-10 29 15,20-9 1,-20 0 15,20-20-31,-20-10 63,0-10-48</inkml:trace>
          <inkml:trace contextRef="#ctx0" brushRef="#br0" timeOffset="69843.951">10193 667 0,'0'10'16,"0"9"-1,0 11 17,0-1-17,9-9 1,11-20 15,0 29-15,-1-29-1,1 0-15,-20-10 16,19 10 0,1-29-1,-20 19 1,20 10-16,-20-19 16,0-1 15,0-19-16,0 29 1,0-10 0,-10 20-1,-10-19 1,1 19 0,-1 0-1,20-20 1,-20 20-1,1 0 1,19 10 0,-20-10-16,20 10 15,0 29 1,0 0 0,0-19-16,0-1 15,0 11 1</inkml:trace>
          <inkml:trace contextRef="#ctx0" brushRef="#br0" timeOffset="70991.9524">10340 706 0,'0'10'47,"0"19"-32,0-9 1,19 0 0,1-20 15,0 0-15,-1 0 15,1-30 16,-20 11-32,0 9 1,0 29 78,0 1-63,19-20-31,1 20 16,0-20-1,-1 0 1,1 0 15,-1 0-15,1-10 15,-20-10-15,20 20-16,-20-19 15,0 9 1,0-10-1,0 0 1,0 1 0,0-1 15,-20 20-15,0 0-1,20-19-15,-19 19 16,-1 0-1,-9 0-15,9 9 16,1 11 15,19 0-15,0-1 0,0 11-1,0-11 1,9-19-1,-9 20-15,10-20 16</inkml:trace>
        </inkml:traceGroup>
        <inkml:traceGroup>
          <inkml:annotationXML>
            <emma:emma xmlns:emma="http://www.w3.org/2003/04/emma" version="1.0">
              <emma:interpretation id="{54EB7FDB-EC30-4CB6-A1FF-8E2D509BC758}" emma:medium="tactile" emma:mode="ink">
                <msink:context xmlns:msink="http://schemas.microsoft.com/ink/2010/main" type="inkWord" rotatedBoundingBox="13121,4421 13239,4422 13238,4844 13120,4843"/>
              </emma:interpretation>
              <emma:one-of disjunction-type="recognition" id="oneOf7"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^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71547.6882">10604 686 0,'0'20'47,"0"19"-31,0-29-16,0 10 16,0 19-16,0-10 15,0 1-15,0-1 16,0 1-16,0-11 15,0 1 1,10-40 31</inkml:trace>
          <inkml:trace contextRef="#ctx0" brushRef="#br0" timeOffset="72141.1559">10624 569 0,'0'-20'32,"0"30"14,10 10-30,19 9 0,-29-9-16,20-1 15,-20 1-15,20-1 16,-20 1-16,19 0 16,-19-1-16,0 1 15,0 9 1,0-9-16,0 0 15,0-1-15,0 1 16,0-1-16,0 11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08:36.6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0D8216C-C9D7-4B3D-A987-E0F8B764207A}" emma:medium="tactile" emma:mode="ink">
          <msink:context xmlns:msink="http://schemas.microsoft.com/ink/2010/main" type="writingRegion" rotatedBoundingBox="7419,4759 8797,4814 8775,5368 7397,5312"/>
        </emma:interpretation>
      </emma:emma>
    </inkml:annotationXML>
    <inkml:traceGroup>
      <inkml:annotationXML>
        <emma:emma xmlns:emma="http://www.w3.org/2003/04/emma" version="1.0">
          <emma:interpretation id="{F69C9BC8-615C-492C-9D54-22D1737441BB}" emma:medium="tactile" emma:mode="ink">
            <msink:context xmlns:msink="http://schemas.microsoft.com/ink/2010/main" type="paragraph" rotatedBoundingBox="7419,4759 8797,4814 8775,5368 7397,5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47A196-4DD9-4D25-BB67-5DF8B7472248}" emma:medium="tactile" emma:mode="ink">
              <msink:context xmlns:msink="http://schemas.microsoft.com/ink/2010/main" type="line" rotatedBoundingBox="7419,4759 8797,4814 8775,5368 7397,5312"/>
            </emma:interpretation>
          </emma:emma>
        </inkml:annotationXML>
        <inkml:traceGroup>
          <inkml:annotationXML>
            <emma:emma xmlns:emma="http://www.w3.org/2003/04/emma" version="1.0">
              <emma:interpretation id="{6CFD3365-EBE1-4A3C-9183-A9D581EFBF2C}" emma:medium="tactile" emma:mode="ink">
                <msink:context xmlns:msink="http://schemas.microsoft.com/ink/2010/main" type="inkWord" rotatedBoundingBox="7419,4759 8797,4814 8775,5368 7397,5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470 255 0,'0'-20'63,"10"20"-63,-10-19 15,20 19 1,-20-20-16,19 1 16,-19-1-1,20 20-15,-20-20 16,0 1 0,0-1-1,0 10 1,0-9-1,-10 19 1,-19 0 0,9 0-1,1 0 1,-1 0 0,10 0-1,10 10 1,-29 9 15,29 1-15,0-10-1,0 29 1,0-10 0,0 1-1,10-30-15,-10 19 16,0 1-1,19-20-15,-19 19 16,20 1 0,-1-20-1,-19 20 1,20-20 0,0 0-1,-1 0 1,-19 19-1,20-19 1,-1 20 15,-19 0 1,20-20-32,-20 19 15,0 1 1,0-1-1,0 1 1,-10 0 0,-9-1-1,-1-19 17,20 20-32,-20-20 15,1 0 1,-1 0-1,1 0 17,-1-10-17,20-10 1,-20 20 0,20-19-1,0-1 1,0-39 31,0 40-32,10-1 1,-10 0 0,30 20-16,-30-29 15,19 29-15,-19-29 16,20 29-16,-20-20 15,19 20-15,-19-20 16,20 20 0</inkml:trace>
          <inkml:trace contextRef="#ctx0" brushRef="#br0" timeOffset="1115.6226">284 481 0,'10'0'234,"9"0"-202,-19-10-1,20 10 110</inkml:trace>
          <inkml:trace contextRef="#ctx0" brushRef="#br0" timeOffset="-2152.0341">39 59 0,'0'10'62,"-10"-10"-46,10 29 0,0-9-1,-29-1-15,29 11 16,0-11 0,0 1-16,0 9 15,0 1 1,0-11-1,0 1 1,0 0 0,0 9-1,0-9 1,0-1 0,9-19-16,-9 20 15,0 0 1,20-20-1,-20 19 1,20-19 0,-1 0-1,1 0 17,0 0-1,-1 0 0,1 0-15,-1-10 15,1-9-15,-20-1 15,20 20-16,-20-19 1,0-1 0,19 0 15,-19 1-15,0-1-1,0 0 1,20 20-1,-20-19 1,0-1-16,0 1 31,0-1-31,0 0 16,0 1 0,0-1 15,0 10-16,0-9 17,0-1-17,0 1 1,-10 19-16,10-20 16,0 0-1,-20 20 1,1-19-1,-1 19 1,20-20 0,-19 20-1,-1 0 1,0 0 0,1 0-1,-1 0 1,20 20-1,-10-20-15</inkml:trace>
          <inkml:trace contextRef="#ctx0" brushRef="#br0" timeOffset="-1440.3038">333 451 0</inkml:trace>
          <inkml:trace contextRef="#ctx0" brushRef="#br0" timeOffset="3187.2617">755 79 0,'-10'19'125,"10"1"-109,-20 19-1,20-29-15,0 9 16,0 30 0,-29-29-16,29 0 0,0 9 15,0 0 1,0 11 0,0-11-1,0 1 1,0-1-1,0-9 1,0-1 0,10-19-1,-10 20-15,0-1 32,19-19-32,-19 20 15,20-20-15,0 0 31,-1 20-15,1-20 15,-1 0-15,1 0 15,0-10-15,-1-10-1,1-9 1,-20 19 15,20 10-15,-20-39-16,0 19 16,19 20-1,-19-29-15,0 9 16,0 1-1,0-1 1,20 20 0,-20-30-16,0 11 15,0-11 1,0 11 0,0-1-1,0 1 1,0-1-1,0 10 1,-10 10 0,10-19-16,0-1 31,-20 20-15,20-20-1,-19 20 1,19-19-1,-20 19-15,20-20 16,-10 20 0,-9 0-16,-21 0 15,31 0 1,-11 0-16,-9 10 16,19-10-16,-20 29 15</inkml:trace>
          <inkml:trace contextRef="#ctx0" brushRef="#br0" timeOffset="4273.1867">1059 108 0,'0'10'47,"0"9"-32,0 11 1,0-11-16,0 11 15,0-11-15,0 11 16,0 9-16,0-19 16,0-11-16,0 11 15,0 0-15,0-1 16,0 1-16,0 58 47,0-58-32,0 0 1</inkml:trace>
          <inkml:trace contextRef="#ctx0" brushRef="#br0" timeOffset="5705.9629">1098 88 0,'-20'0'0,"20"10"94,0 10-78,0 9-16,0 1 15,20 9 1,-20-10-1,20-29 1,-20 30-16,29-11 16,-9 11-1,-1-30 1,1 19 0,0-19-1,-1 0 1,1 0-1,-20-10 1,19 10-16,-19-29 31,20 29-31,-20-20 0,20 1 16,-20-1 0,19 20-1,-19-19-15,0-1 16,20 20-1,-20-20-15,0 1 16,0-40 47,0 39-32,0 40 125,0 19-140,0-19-16,0-1 15,0-9 1,0 10-16,0-1 0,0 30 16,0-29-1,0 0-15,0-1 16,0 21-1,0-11 1,0 0 0,0-9-1,0 0 1,0-1 0,0 1-16,0-1 15,0 1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09:42.31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ABDEE0-C3BC-477F-805F-B09686F7061A}" emma:medium="tactile" emma:mode="ink">
          <msink:context xmlns:msink="http://schemas.microsoft.com/ink/2010/main" type="writingRegion" rotatedBoundingBox="1746,5761 14374,5890 14365,6736 1737,6607"/>
        </emma:interpretation>
      </emma:emma>
    </inkml:annotationXML>
    <inkml:traceGroup>
      <inkml:annotationXML>
        <emma:emma xmlns:emma="http://www.w3.org/2003/04/emma" version="1.0">
          <emma:interpretation id="{E48AE94A-E759-41B5-A2D0-719B4CC273EF}" emma:medium="tactile" emma:mode="ink">
            <msink:context xmlns:msink="http://schemas.microsoft.com/ink/2010/main" type="paragraph" rotatedBoundingBox="1746,5761 14374,5890 14365,6736 1737,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D8AA8-CBB1-4993-95E3-95F9F82808CD}" emma:medium="tactile" emma:mode="ink">
              <msink:context xmlns:msink="http://schemas.microsoft.com/ink/2010/main" type="line" rotatedBoundingBox="1746,5761 14374,5890 14365,6736 1737,6607"/>
            </emma:interpretation>
          </emma:emma>
        </inkml:annotationXML>
        <inkml:traceGroup>
          <inkml:annotationXML>
            <emma:emma xmlns:emma="http://www.w3.org/2003/04/emma" version="1.0">
              <emma:interpretation id="{067BC66D-92AA-486C-AE58-30DDE54495D3}" emma:medium="tactile" emma:mode="ink">
                <msink:context xmlns:msink="http://schemas.microsoft.com/ink/2010/main" type="inkWord" rotatedBoundingBox="1745,5902 2192,5907 2186,6493 1739,6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 0 0,'-10'0'140,"-10"0"-109,1 0-31,9 0 16,-10 0 0,0 0-1,1 0 1,-1 0 15,20 19 204,0 1-220,0 9 1,0 1-1,0-11-15,0 1 16,0 0-16,0-1 16,0 11-1,0-1 1,0 0 0,0 11-1,0-11 1,0 1-1,0-11 1,0 1 0,0-1-16,0 1 31,0 0 0,0-1-15,0-9 15,0 10 0,0-1 1,10-19 202,10 0-218,-1 0-1,1 0 1,-10 0-1,9 0 17,1 0-17</inkml:trace>
          <inkml:trace contextRef="#ctx0" brushRef="#br0" timeOffset="2039.2243">314 39 0,'10'0'110,"9"0"-79,1 0-16,0 0 1,-1 0 0,21-20 31,-40 30 156,0 10-188,0 9 1,0-9-16,0 9 16,0-9-1,0-1-15,0 1 16,0 0-16,0-1 15,0 20 1,0-9 0,0-1-1,0 11-15,0-11 16,0 0 0,0-9-1,0 0 1,0-1-1,0 1 1,0-1 15,0 11-15,0-11 15,0 1 0,-10-20 219,-10 0-234,1 0 0,-1 0-1,-10 0 1,11 0 0,-1 0-1,1 0 16,28 0 79</inkml:trace>
        </inkml:traceGroup>
        <inkml:traceGroup>
          <inkml:annotationXML>
            <emma:emma xmlns:emma="http://www.w3.org/2003/04/emma" version="1.0">
              <emma:interpretation id="{A03A3F1E-946F-4D32-BBD7-4B80C5B5D14F}" emma:medium="tactile" emma:mode="ink">
                <msink:context xmlns:msink="http://schemas.microsoft.com/ink/2010/main" type="inkWord" rotatedBoundingBox="3393,5869 4889,5885 4882,6639 3385,66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89.4123">1736 245 0,'20'0'94,"-1"0"-78,1 0-1,0 0-15,-1 0 0,1 0 16,-1 0-16,1 0 16,9 0-1,1 0 1</inkml:trace>
          <inkml:trace contextRef="#ctx0" brushRef="#br0" timeOffset="4396.6652">1922-20 0,'0'10'78,"0"9"-62,0 1 0,0 0-16,0-1 15,0 11-15,0 9 0,0 0 16,0-9-16,0-1 15,0-9-15,0-1 16,0 1-16,0-1 16,0 1-16,0 0 15,0-10-15,0 9 16,0 1-16,0-1 16,0 11-1,0 9 1,0-19-1,0-11 1,0-28 62</inkml:trace>
          <inkml:trace contextRef="#ctx0" brushRef="#br0" timeOffset="3517.1483">1648 19 0,'19'0'15,"-19"10"32,20-10-31,-20 39 0,0-9-1,0-11-15,0 1 16,0 0-16,0-11 15,0 31-15,0-21 16,0 11-16,0-1 16,0 0-16,0 1 15,0 9-15,0-19 16,0-10-16,0 9 16,0 1-16,0 9 15,0-9 1,20-20-1,-20 19-15,0 1 32,0-30 30</inkml:trace>
          <inkml:trace contextRef="#ctx0" brushRef="#br0" timeOffset="5995.5851">2020 29 0,'0'10'78,"0"10"-63,0-11 1,0 31 0,0-1-1,0-20 1,0 1-16,0 0 15,0-1-15,0 11 16,0-1-16,0 0 0,0-9 16,0 0-1,0-1-15,0 1 0,0 0 16,0 9 0,0-9-1,0-1 1,0-48 62</inkml:trace>
          <inkml:trace contextRef="#ctx0" brushRef="#br0" timeOffset="6765.8776">2050-30 0,'0'10'94,"10"-10"-94,19 0 31,1 0-15,-11 0-16,1 0 16,-1 0-16,1 0 15,0 0-15,9 0 16,-9 0-1,-1 0 1,1 0 31</inkml:trace>
          <inkml:trace contextRef="#ctx0" brushRef="#br0" timeOffset="7388.0368">2050 235 0,'10'0'110,"19"0"-95,-9-10-15,-1 10 16,1 0-16,9 0 0,-9 0 16,0 0-1,-1-19-15,1 19 16</inkml:trace>
          <inkml:trace contextRef="#ctx0" brushRef="#br0" timeOffset="8511.8028">2354 294 0,'0'10'31,"0"9"0,-10 1-15,10 0-1,-19-20-15,19 19 16,-20 30 0,20-29-16,0-1 15,0 11-15,0-1 16,0 1-16,0 9 16,0-29-16,0 29 15,0-19 1,20-20-1,-20 19 1,19-19 0,-19-10 46</inkml:trace>
          <inkml:trace contextRef="#ctx0" brushRef="#br0" timeOffset="9766.7923">2530 451 0,'0'19'63,"0"1"-32,0 0-15,10-1-1,20 1 1,-11-20 0,-9 0-1,29 0 16,-19-10-15,0-10 0,-20 1 15,19 19-31,-19-20 16,0 1-1,20 19 1,-20-10-1,0-10 1,-10 20 0,10-19-1,-20 19 1,20-20 0,-19 20-16,-1 0 31,1 0-16,-1 0 1,0 0 15,20 10-31,-19 9 32,19 1-17,0 0 1,-20-1-1,20 1 1,0-1 0,10 1-1,9-20 1,1 0-16,0 0 31</inkml:trace>
          <inkml:trace contextRef="#ctx0" brushRef="#br0" timeOffset="10799.5813">2697 461 0,'0'9'62,"20"-9"-46,-20 20-16,0 0 15,0-1 1,19 1 0,-19-1 15,20-19-31,0 0 31,-1 0-15,-19-9-16,20-11 15,-20 0 1,19 1 0,-19-1 15,0 30 63,0 10-79,0-1 1,20-19-16,-20 20 16,20-20-1,-1 0 1,-19 19-1,20-19 1,19-39 47,-39 29-48,20 10-15,-20-19 16,0-1 15,0 1 0,0-1-15,-10 20 0,10-20-1,-20 20 1,1 0-1,9 0 1,-10 0 0,1 0-1,19 10 1,-20-10-16,20 20 16,0-1-1,0 1 1,0 0-1</inkml:trace>
          <inkml:trace contextRef="#ctx0" brushRef="#br0" timeOffset="11454.073">2982 480 0,'0'10'63,"0"19"-48,0-9 1,0 0-16,0-1 16,-10 11-16,10-11 15,0 1-15,0 0 16,0 9 0,0-9-1,0-30 48</inkml:trace>
          <inkml:trace contextRef="#ctx0" brushRef="#br0" timeOffset="12029.8323">3080 353 0,'0'-20'16,"19"20"62,-19 30-78,20-1 16,-20 0-1,19-9 1,-19 0-16,0-1 15,0 1-15,0-1 16,0 1-16,0 0 16,0-1-16,0 1 15,0-1-15,0-9 16,0 10-16,-29 68 47</inkml:trace>
        </inkml:traceGroup>
        <inkml:traceGroup>
          <inkml:annotationXML>
            <emma:emma xmlns:emma="http://www.w3.org/2003/04/emma" version="1.0">
              <emma:interpretation id="{453431BE-A461-4A3E-9DA5-9006BA606EE7}" emma:medium="tactile" emma:mode="ink">
                <msink:context xmlns:msink="http://schemas.microsoft.com/ink/2010/main" type="inkWord" rotatedBoundingBox="5502,6028 5875,6032 5872,6415 5499,64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89.8441">3756 313 0,'20'0'94,"29"0"-78,-29 0-1,-1 0-15,1 0 0,-1 0 16,-9 0-16,10 0 15,-1 0-15,1 0 16,0 0-16,-1 0 16,1 0-16,0 0 15,-1 0-15,1 0 16,-1 0 0,1 0-1,-20 10 1</inkml:trace>
          <inkml:trace contextRef="#ctx0" brushRef="#br0" timeOffset="14085.6026">3972 127 0,'0'10'16,"0"19"15,0 20-16,0-29-15,0 0 16,0-11-16,0 11 16,0 0-16,0-1 15,0 1-15,0 0 16,0-1-16,0 1 16,0-1-16,0 1 15,0 9 1,0-9-1,0 0 1</inkml:trace>
        </inkml:traceGroup>
        <inkml:traceGroup>
          <inkml:annotationXML>
            <emma:emma xmlns:emma="http://www.w3.org/2003/04/emma" version="1.0">
              <emma:interpretation id="{77CBE393-D6A4-4190-81A9-80AE640C26E8}" emma:medium="tactile" emma:mode="ink">
                <msink:context xmlns:msink="http://schemas.microsoft.com/ink/2010/main" type="inkWord" rotatedBoundingBox="6668,5940 8056,5954 8049,6629 6661,66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243.0087">4953 274 0,'19'0'47,"11"0"-32,-11 0 1,1 0-16,0 0 16,9 0-16,-9 0 15,9 0 1</inkml:trace>
          <inkml:trace contextRef="#ctx0" brushRef="#br0" timeOffset="16732.8876">5159 39 0,'0'10'63,"0"9"-32,0 1-31,0-10 0,0 9 16,0 21-16,0-11 15,0 0-15,-20 1 16,20 9-16,0-10 16,0 1-16,0-10 15,0-1-15,0 1 16,0-1-16,0 1 16,0 0-16,0-11 15,0 11-15,0 0 16,0 9-1</inkml:trace>
          <inkml:trace contextRef="#ctx0" brushRef="#br0" timeOffset="16011.8682">4923 78 0,'0'-19'47,"0"28"0,0 31-31,0-31-16,0 11 15,0 0-15,0 9 16,0 10-16,0-9 16,0-1-16,0 0 15,0 1-15,0 9 16,0-9-16,0-1 16,0-9-16,0-1 15,0 1-15,0-1 16,0 11-1,0-11 1,10-28 47</inkml:trace>
          <inkml:trace contextRef="#ctx0" brushRef="#br0" timeOffset="18612.0282">5257 510 0,'0'-20'31,"0"0"32,10 20-32,9-19-15,1 19-1,-1 0 1,-19 10-1,0 9 1,0 1 0,0 9-1,0 1 1,-19-11-16,19 1 16,-20 9-16,-19 1 15,19-30 1,20 19-1,-9-19-15,-11 0 32,20-9 30,10 9 1,-10-20-48,49 30 32,-30-10-31,1 19-1,19-19 1,-29 0-16,10 0 31,-20-9-31,19 9 16</inkml:trace>
          <inkml:trace contextRef="#ctx0" brushRef="#br0" timeOffset="20045.3314">5512 225 0,'0'10'62,"0"10"-30,0 9-32,-10-29 15,10 39-15,0-9 16,0-11-1,0 11 1,0-1 0,0 1-1,0-11 1,10 1 0,-10-1-1,19 1 1,-19 0-1,20-20 1,-20 19 0,20-19-1,-1 20 17,1-20-1,-1 0-16,1 0 1,0 0 0,-1-30 15,1 11-15,0-1-1,-20 1 1,19-1-1,-19-9 1,20 9 0,-20 0-1,0 1 1,0-11 15,0 11-15,19-21-1,-19 31 1,0-11 0,0 0-16,0 1 15,0-1 1,0 1 0,0-1-1,-19 20 1,19-20-1,-20 20 1,20-19-16,-19 19 16,19-20-1,-20 20 1,20-19-16,-20 19 16,20-20-1,-19 20-15,-1 0 31,0 0-15,-48 10 47,48 49-48,20-40-15,-19 11 16,19-1-16,-20-9 15</inkml:trace>
          <inkml:trace contextRef="#ctx0" brushRef="#br0" timeOffset="21135.8301">5982 255 0,'0'9'63,"-9"11"-48,9 9 1,-20-29-16,20 30 16,-20-10-16,20-1 15,-19 1-15,19-1 16,0 1-16,0 0 15,0-1-15,0 1 16,0-1-16,0 1 16,0 0-16,0-1 15,0 11 1,0-1-16,0-9 31,0-1-15,0-28 78</inkml:trace>
          <inkml:trace contextRef="#ctx0" brushRef="#br0" timeOffset="22209.8484">6002 529 0,'20'0'63,"-1"0"-48,1 0 1,0-19-1,-1 19 1,-19-20-16,10 20 0,-10-20 16,20 20-1,-20-19-15,19 19 0,-19-20 16,0 1 0,20 19-16,-20-30 15,0 11 16,0-1 1,0 0-1,-10 20 0,-10 0-15,1 0 15,19 10-15,-10-10 15,10 20-31,0-1 16,-29 1-1,29 0 1,0 29-1,0-20 1,-20 0 0,20-9-1,0 0 1,0 9 0,0-9 15,0-1 0,10-19-15,9 0-1,1 0 17,9 0-17,-9-10 1,0-9-1,9-1 1,-29 1 0,10 19-16</inkml:trace>
          <inkml:trace contextRef="#ctx0" brushRef="#br0" timeOffset="22709.5854">6287 313 0,'0'10'46,"0"20"-30,19-11 0,-19 1-16,0 0 15,0-1-15,0 11 16,0-11-16,0 1 16,0-1-16,0 11 15,0-11-15,0 1 16,0 0-16,0-1 15,-19 1-15,19 0 16,-30-1-16,10 20 16</inkml:trace>
        </inkml:traceGroup>
        <inkml:traceGroup>
          <inkml:annotationXML>
            <emma:emma xmlns:emma="http://www.w3.org/2003/04/emma" version="1.0">
              <emma:interpretation id="{80962535-A32E-40F7-A098-B8ACEA338CDE}" emma:medium="tactile" emma:mode="ink">
                <msink:context xmlns:msink="http://schemas.microsoft.com/ink/2010/main" type="inkWord" rotatedBoundingBox="8523,6054 9308,6063 9305,6370 8519,63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645.7463">6777 255 0,'10'0'109,"19"0"-93,-9 0-16,-1 0 16,1 0-16,0 0 15,-1 0-15,1 0 16,-10 0-16,29 0 15,-20 0-15,1 0 16,-10 0-16,9 0 0,1 0 16,0 0-1,-1 0-15,1 0 0,0 9 16,-1-9-16,1 0 16,-1 0-16,1 0 15,0 0-15,-1 0 16,1 0-16,19 0 15,10 0 1,-19 0 0,-1 0-1,-9 0 1,-1 0 0,1 0-1,-1 0 1,-19 20-1,20-20 1,0 0 15,-40-10 126,0 10-142,1-19 1,-1 19-1,20-20 1,-29 20 0,29-20-16,-20 20 15,1-19 1,-1 19 0,20-20-1,-20 20-15,20-19 31,-19 19-15,28 0 172,-9 9-173</inkml:trace>
          <inkml:trace contextRef="#ctx0" brushRef="#br0" timeOffset="26214.7208">6885 353 0,'-20'0'15,"1"0"48,-1 0-1,0 0 48,30 0 77,10 0-171,9 0-1,-9 0 1,9 0 0,-9 0-16,-1 0 15,1 0-15,0 0 16,-1 0-16,1 0 15,-1 0-15,-9 0 16,10 0-16,-1 0 16,21 19-16,-21-19 15,1 0 1,-10 0 0,9 0-1,1 0 1,9 0-1,-9 0 1,0 0 0,-1 0-1,1 0 1,9 0 0,-9 0-1,9 0 1,11 0-1,-21 0 1,1 0 0,9 0 31,-9 0-16,-20 10 0,19-10-15,-28 0 124</inkml:trace>
          <inkml:trace contextRef="#ctx0" brushRef="#br0" timeOffset="27317.6026">6806 363 0,'10'0'156,"10"0"-140,9 0-1,10 29 1,-9-29-1,-30 20-15,29-20 16,-29 9-16,30-9 16,-30 20-16,19-20 0,-19 20 15,20-20 1,-1 0 15</inkml:trace>
        </inkml:traceGroup>
        <inkml:traceGroup>
          <inkml:annotationXML>
            <emma:emma xmlns:emma="http://www.w3.org/2003/04/emma" version="1.0">
              <emma:interpretation id="{B6CA1646-9505-4BA5-B683-66779070BCB3}" emma:medium="tactile" emma:mode="ink">
                <msink:context xmlns:msink="http://schemas.microsoft.com/ink/2010/main" type="inkWord" rotatedBoundingBox="10218,5986 11362,5998 11355,6669 10211,66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234.3612">8513 343 0,'9'0'63,"21"0"-47,-10 0-1,-1 0 1,1 0-16,-1-10 15,1 10-15,-10 0 16,19-20-16,-9 20 16,-10 0 15,-10 10-31</inkml:trace>
          <inkml:trace contextRef="#ctx0" brushRef="#br0" timeOffset="33885.9016">8836 108 0,'20'0'47,"0"0"-16,-1 0-15,1 0-1,9 0 1,1 0 0,-11-20-1,-19 30 17</inkml:trace>
          <inkml:trace contextRef="#ctx0" brushRef="#br0" timeOffset="32655.8501">8473 108 0,'20'0'94,"0"0"-79,19 0 1,-29 0-16,9 0 15,1 0-15,0 0 16,-1 0-16,1 0 16,-1 0-16,11 0 15,-11 0 1</inkml:trace>
          <inkml:trace contextRef="#ctx0" brushRef="#br0" timeOffset="31975.8113">8473 127 0,'0'10'141,"0"19"-126,0-9-15,0 0 0,0 9 16,0 0 0,0 1-16,20 9 0,-20-9 15,0-1-15,0-9 16,0-1-16,0 1 15,0-1-15,29 1 16,-29 0-16,0-1 16,0 1-16,0-1 15,0 11 1,0-11 0,10-19-16,-10 20 31,0-30 31</inkml:trace>
          <inkml:trace contextRef="#ctx0" brushRef="#br0" timeOffset="35019.8042">9003 333 0,'-10'10'47,"10"10"-32,-19-20-15,19 29 16,-20 0-16,20-9 15,-20 0-15,20-1 16,0 1-16,-19 9 16,19 1-16,0-1 15,0-9-15,0-1 16,0 1-16,10-20 16,-10 29-16,29-9 15,-29 0 1,29-20-16,-29 19 31,20-19-15</inkml:trace>
          <inkml:trace contextRef="#ctx0" brushRef="#br0" timeOffset="36985.354">9062 510 0,'0'9'94,"0"11"-78,0 0-1,10-1 17,9-19-17,1 20 1,0-20 15,9 0-15,-29-10-1,20 10 1,-20-20-16,19 20 0,-19-19 16,20-1-1,-20 1 1,0 9 0,0-10 15,0 1-16,-10 19 1,-10 0 0,11 0-1,-11 0 1,0 0 15,1 0-15,19 9-1,-20 11 1,20 9 15,10 40 32,-10-49-48,20-20 1,-11 0 0,11 0 15,-20-10-15,39-10-1,-19 1 1,-20-1-1,19 20-15,-19-20 32,20 20 15,-20 20-32,0 9 16,20-29-31,-20 20 16,0 0 0,19-20-1,-19 19-15,10-19 32,10 0-1,-20-10 0,29-9-15,-19 19 93,-10 10-93,20-10-16,-1 0 31,1 0-15,-20-10-1,19 10 1,-19-30-1,20 30 1,-20-19-16,0-1 31,0-9 1,-10-1-17,-9 11 1,-1 19-1,0 0 17,1 0-17,-1 10 17,20 29-17,-20-39 1,20 19-16,0 1 15,0-10 1,0 9 0,0 1-1,10-20 1</inkml:trace>
          <inkml:trace contextRef="#ctx0" brushRef="#br0" timeOffset="37510.8567">9454 510 0,'0'9'78,"0"11"-63,20-20-15,-20 10 16,0 39-16,0-20 16,0-9-1,0 9 1,0-9-1,0 0 17</inkml:trace>
          <inkml:trace contextRef="#ctx0" brushRef="#br0" timeOffset="38074.8815">9523 402 0,'10'0'47,"9"0"0,-19 10-47,59 156 63,-59-136-48,0-1-15,0 1 16,0 9-1,0-20-15,-10 1 16,10 0-16</inkml:trace>
        </inkml:traceGroup>
        <inkml:traceGroup>
          <inkml:annotationXML>
            <emma:emma xmlns:emma="http://www.w3.org/2003/04/emma" version="1.0">
              <emma:interpretation id="{48DD142F-E244-4C08-822E-AA7D75E2AEA7}" emma:medium="tactile" emma:mode="ink">
                <msink:context xmlns:msink="http://schemas.microsoft.com/ink/2010/main" type="inkWord" rotatedBoundingBox="12053,6098 12328,6101 12325,6394 12050,63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165.7165">10307 323 0,'20'0'125,"9"0"-110,-9 0-15,0 0 16,-1 0-16,1 0 16,-1 0-16,1 0 15,0 0-15,-11 0 16,11 0-16,-20-10 16,39 10-16,-19 0 15</inkml:trace>
          <inkml:trace contextRef="#ctx0" brushRef="#br0" timeOffset="39805.7485">10474 196 0,'10'0'62,"-10"19"-62,0 11 16,0-11-1,0 1-15,0 0 16,0-1-16,0 1 16,0 9-16,0-9 15,0 0-15,0-1 16,19 1-16,-19-1 15,0 1-15</inkml:trace>
        </inkml:traceGroup>
        <inkml:traceGroup>
          <inkml:annotationXML>
            <emma:emma xmlns:emma="http://www.w3.org/2003/04/emma" version="1.0">
              <emma:interpretation id="{040B4530-BC84-4847-A1ED-C83D85CD8BB9}" emma:medium="tactile" emma:mode="ink">
                <msink:context xmlns:msink="http://schemas.microsoft.com/ink/2010/main" type="inkWord" rotatedBoundingBox="12798,5874 14227,5888 14219,6634 12791,66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273.1781">11092 313 0,'10'0'62,"9"0"-46,1 0-16,19 0 16,-19 0-1,-1 0-15,1 0 0,0 0 16,-20-19 0</inkml:trace>
          <inkml:trace contextRef="#ctx0" brushRef="#br0" timeOffset="40915.417">11053 39 0,'0'20'94,"0"-1"-94,0 1 15,0-1-15,0 1 0,0 9 16,0 1-16,0 19 16,0-10-16,0-10 15,0 11-15,0-11 16,0 1-16,0-1 15,0-9-15,0 9 16,0-9-16,0 9 16,0-9-1,9-20 48,-9-10-63</inkml:trace>
          <inkml:trace contextRef="#ctx0" brushRef="#br0" timeOffset="41671.544">11249 0 0,'19'0'110,"-19"19"-95,0 11 1,0 19-1,0-30-15,0 1 16,0 39 0,0-30-16,0 10 15,0-9-15,0-1 0,0-9 16,0 0 0,0-1-16,0 1 0,0-1 15,0-9-15,20 20 16,-20-21-16,0 11 15,0 19 1,0-19 0,0-10-1</inkml:trace>
          <inkml:trace contextRef="#ctx0" brushRef="#br0" timeOffset="44184.7952">11367 490 0,'9'0'62,"-9"-20"-31,20 20-31,0 0 16,-1 0 15,-9 0 0,-10 10-15,0 10 15,0-1-15,0 1 0,0-10 15,0 9-16,-20-19 1,20 20 0,-19-20-16,-1 0 47,30 0 78,-10-10-110,20 10-15,-1 0 31,-9 0 1,10 0-1,-1 0 0,1 10 0,-20 29 63,0-19-78,-10 0-16,-10 9 31,-9-29-15,9 20-1,1-20 1,-1 0 0,20-10 46</inkml:trace>
          <inkml:trace contextRef="#ctx0" brushRef="#br0" timeOffset="45978.2982">11621 206 0,'20'0'46,"-20"9"48,0 11-78,0-10-1,0 9 1,0 40 15,0-49-15,0 10 0,0-1-1,0 1 1,0 0-1,20-1 17,-20 1-17,29-1 17,-9 1-1,-1-20 0,-19 20-15,20-20-1,-10 0 1,9 0 15,1 0-15,0 0 15,-20-10-31,19 10 16,-19-10-1,20-19 1,-20 9 0,19 20-1,-19-10 1,20-19-1,-20 9 1,0 10-16,20-68 78,-20 58-47,0 1-31,0-1 16,0 0 0,-10 20-1,10-19 1,0-1 0,-20 20-1,20-19-15,-10 19 16,10-10-1,-29-20 17,9 11-1,1-1 0,-1 20 0,1-19-15,-1 19 0,0 0 15,1 0 0,19 9-31,-20 11 16,1 9-1,19-9 1,0 0-16,-20-1 16,20 20-1,0-19-15,0 0 0</inkml:trace>
          <inkml:trace contextRef="#ctx0" brushRef="#br0" timeOffset="46786.8604">11945 98 0,'-10'0'15,"30"0"63,0 0-78,-1 0 32,11 0-17,-11 0-15,1 0 32,-20 10-1</inkml:trace>
          <inkml:trace contextRef="#ctx0" brushRef="#br0" timeOffset="48585.9396">12033 412 0,'0'9'94,"-19"-9"-94,19 30 16,-20 19-1,20-30-15,0 1 16,0 0-16,0-1 16,-19 1-16,19-1 15,0 11 1,0-10-16,0-1 15,9 1 1,-9-1 31,20-19-47</inkml:trace>
          <inkml:trace contextRef="#ctx0" brushRef="#br0" timeOffset="47409.4796">11994-20 0,'0'10'78,"0"9"-78,0 11 16,0-10 0,0 9-1,20 10 1,-20-9 0,0-11-1,0 1 1</inkml:trace>
          <inkml:trace contextRef="#ctx0" brushRef="#br0" timeOffset="49511.4992">12122 559 0,'-10'29'94,"10"-9"-78,0-1-1,10-19 17,-10 20-32,19-20 15,1 0 17,-1 0-17,1-10 16,-20-10-15,20 20 0,-20-19-1,0-1 17,0 1-17,0-1 1,0 0 15,-10 20-31,10-19 16,-20 19-1,1 0 1,-1 0 0,0 10 15,20 9-16,-19-19-15,19 30 16,0-11 0,0 1-1,0-1 1,10-19 0</inkml:trace>
          <inkml:trace contextRef="#ctx0" brushRef="#br0" timeOffset="50592.1584">12230 588 0,'0'10'32,"0"9"-17,0 1 1,19-20-1,-19 20 1,20-20 15,-1 0 1,1 0-17,-20-10 1,20 10-1,-20-20 1,0 1 31,0 28 47,9-9-79,-9 20 1,20-20 0,0 0 15,-1 0 16,1 0-32,-20-10 1,19 10 0,-19-19-1,0-1 1,20 20-1,-20-20 1,0 11 0,0-11-1,0 0 1,-10 20 0,10-19-1,-19 19 1,-1 0-1,0 0 17,-19 49 30,39-30-46,0 1-1,10 0 17</inkml:trace>
          <inkml:trace contextRef="#ctx0" brushRef="#br0" timeOffset="51039.8605">12475 539 0,'0'10'78,"0"9"-62,0 11-1,0-1 1,0-9 0,0 9-1,0 1 1,0-11 0</inkml:trace>
        </inkml:traceGroup>
        <inkml:traceGroup>
          <inkml:annotationXML>
            <emma:emma xmlns:emma="http://www.w3.org/2003/04/emma" version="1.0">
              <emma:interpretation id="{4542779A-CD29-4218-A530-BFF55C7BE873}" emma:medium="tactile" emma:mode="ink">
                <msink:context xmlns:msink="http://schemas.microsoft.com/ink/2010/main" type="inkWord" rotatedBoundingBox="14298,6316 14369,6316 14366,6649 14294,6648"/>
              </emma:interpretation>
              <emma:one-of disjunction-type="recognition" id="oneOf8"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I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1626.8316">12553 412 0,'0'9'63,"20"11"-47,9 9-1,-29-9-15,0 0 16,0 9-16,20-9 15,-20-1-15,0 1 16,0-1-16,0 1 16,0 0-16,0-1 15,-10 1-15,10 9 16,-20-29-16,20 20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2:45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A21777C-DBF0-4619-8030-9D3E8F55EFF9}" emma:medium="tactile" emma:mode="ink">
          <msink:context xmlns:msink="http://schemas.microsoft.com/ink/2010/main" type="writingRegion" rotatedBoundingBox="11382,4090 14601,4076 14607,5501 11389,5515"/>
        </emma:interpretation>
      </emma:emma>
    </inkml:annotationXML>
    <inkml:traceGroup>
      <inkml:annotationXML>
        <emma:emma xmlns:emma="http://www.w3.org/2003/04/emma" version="1.0">
          <emma:interpretation id="{6B176283-1C15-4BB4-B448-8BEA625C901F}" emma:medium="tactile" emma:mode="ink">
            <msink:context xmlns:msink="http://schemas.microsoft.com/ink/2010/main" type="paragraph" rotatedBoundingBox="11382,4090 14601,4076 14604,4644 11385,4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F2E10-476B-46A0-9882-26432C5A00E8}" emma:medium="tactile" emma:mode="ink">
              <msink:context xmlns:msink="http://schemas.microsoft.com/ink/2010/main" type="line" rotatedBoundingBox="11382,4090 14601,4076 14604,4644 11385,4658"/>
            </emma:interpretation>
          </emma:emma>
        </inkml:annotationXML>
        <inkml:traceGroup>
          <inkml:annotationXML>
            <emma:emma xmlns:emma="http://www.w3.org/2003/04/emma" version="1.0">
              <emma:interpretation id="{46C36D13-7CCD-4E2C-B376-637F09A081E0}" emma:medium="tactile" emma:mode="ink">
                <msink:context xmlns:msink="http://schemas.microsoft.com/ink/2010/main" type="inkWord" rotatedBoundingBox="11382,4090 14601,4076 14604,4644 11385,4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2942 89 0,'0'9'78,"0"21"-63,0-11-15,0 1 16,0 0-16,-19-1 16,19 1-16,0 19 15,0-29 1,0 10-16,0-1 15,0 1-15,0-1 16,0 1-16,0 0 16,0-1-16,0 11 15,-10-30 1,10 29-16,0-9 16,19-20 187,-19 19-203,20-19 31,0 0-15,9 0 15,-9 0-16,19 0 1,-10 0 0,-9 0-1,0 0 17</inkml:trace>
          <inkml:trace contextRef="#ctx0" brushRef="#br0" timeOffset="459.834">2972 304 0,'9'0'31,"11"0"0,9 0-31,1 0 16,9 0 0,-19-19-1,-1 19 17,-19-20-32</inkml:trace>
          <inkml:trace contextRef="#ctx0" brushRef="#br0" timeOffset="969.6415">2991 89 0,'0'-10'63,"10"10"-48,10 0 16,-1 0-15,1 0 0,9 0-1,1 0 1,19 0 0,-30 0-16,11 0 15</inkml:trace>
          <inkml:trace contextRef="#ctx0" brushRef="#br0" timeOffset="-22131.8124">549 40 0,'-19'0'79,"19"19"-48,-20 1-16,20-1 1,0 11 0,0-1-1,0 1 1,-20 9 0,20-19-16,0 19 15,0-20-15,0 11 16,0-1-1,30 89 79,-30-98-78,10-20-1,19 19 1,-9-19 0,-10 0-1,-10 20 1,19-20-16,1 0 31,-1 0-15,-19-10-1,20 10 1,-20-20-16,20 20 16,-20-19-1,19 19-15,-19-10 16,20-20-16,-20 11 31,19-1-31,-19 1 16,0-1-1,20 0 1,-20 1 0,0-11-1,0 1 1,0 9 0,0 1-1,0-1 1,0 1-1,-10-1 17,10 0-32,0 1 15,-19 19 1,19-20 0,-20 0-1,0 1 16,1-1-15,-11 1 15,11 19-15,-20 0 0,9 0-1,30 19-15,-39-19 16,39 30-16,-30-30 15</inkml:trace>
          <inkml:trace contextRef="#ctx0" brushRef="#br0" timeOffset="-10312.0235">902 40 0,'0'9'328,"0"11"-312,0 0 0,0 9-1,0-9-15,0 19 16,0-19 0,0-1-16,0 1 0,0-1 15,0 11 1,0-11-1,10 1 1,-10 0 0,0-1-1,0 1 1,0-1 0,0 1-1,0 0 1,0-1 15,0 1 32,0 0-17,0-11 17,20-9 140,-1 0-187,1 0-1,0 0 1,9 0 0,0 0-1,1 0 1,-11 0-1,1 0 17</inkml:trace>
          <inkml:trace contextRef="#ctx0" brushRef="#br0" timeOffset="-8520.0922">1187 49 0,'0'49'125,"0"-19"-125,0 19 31,0-39-31,0 9 0,0 1 16,0 0-16,0-1 16,0 1-16,0 9 15,0-9 1,0-1 0,0 1-1,0 0 1,0-1-1,0 1 1,10-20-16,-10 19 16,19-19-1,-19 20 1,20-20 0,-1 0-1,1 0 16,0 0-15,-1 0 0,-19-10-16,20 10 15,-1 0 1,-19-19 0,20-1-1,-20 0 1,20 20-1,-20-19-15,0-1 16,19 20 0,-19-19-1,0-11 1,0 11 0,20-1-1,-20 0 1,0-9-1,0-10 1,0 9 0,0 11-1,0-1 1,0 0 0,0 1-1,0 9 1,0-10 31,0 1-16</inkml:trace>
          <inkml:trace contextRef="#ctx0" brushRef="#br0" timeOffset="-6487.0032">1628 40 0,'-20'0'16,"109"0"187,-50 0-203,-19 0 16,-11 0-1,11 0 1,-20 19 203,-10-19-204,10 20 1,-19 19 0,19-19-1,-20-20 1,20 29-16,-20-9 0,1 29 15,-1-20 1,-9 1 0,9 9-1,20-20 17,-20-19-32,20 20 15,-19-20 1,19 20-16,0-11 15,-20-9 1,20 20 0,0 0 15,-19-20-31,28 0 234,11 0-202,0 0-17,-1 0 1,-19 19-16,30-19 15,-1 0 1,-9 0 0,-1 0-1,1 0-15,0 0 32</inkml:trace>
          <inkml:trace contextRef="#ctx0" brushRef="#br0" timeOffset="-5840.3386">1677 216 0,'20'0'109,"-1"0"-93,1 0 0,0 0-1</inkml:trace>
          <inkml:trace contextRef="#ctx0" brushRef="#br0" timeOffset="-5001.1408">1922 69 0,'0'10'47,"0"9"-32,0 11 1,0-11 0,0 1-16,0 0 15,0 9-15,0 1 16,0 9-16,0-10 15,0-9-15,0-1 16,0 1-16,0 0 16,0-1-16,0-9 15,0 10 17,0-30 14</inkml:trace>
          <inkml:trace contextRef="#ctx0" brushRef="#br0" timeOffset="-3493.2934">2089 98 0,'-20'10'63,"20"10"-48,0-1 1,0 1 0,0 10-1,0-11-15,0 1 0,0-10 16,0 9 0,0 1-16,0 19 15,0-10 1,0-9-1,0 0 1,0-1 0,10-19-16,-10 10 15,20 19 1,-1-29 15,-19 10-31,20-10 16,-10 0 15,9 0-15,1 0-1,0 0 1,-1 0 15,40-29 47,-59 9-62,20 20-16,-20-19 0,19-1 31,-19-9-15,30 9-1,-30-9 1,0 9 0,19 0-1,-19 1 1,0-1 0,0-9-1,0 9 1,0 0-1,-9 1 1,9-1 15,-20 20-31,20-19 16,-20 19 0,20-20-1,-19 20 1,19-20-1,-20 20-15,1 0 32,-1-19-17,0 19 32,1 0-47,19 10 0,-30-10 16,11 29-16,19-9 15,-40-1-15,40 1 16</inkml:trace>
          <inkml:trace contextRef="#ctx0" brushRef="#br0" timeOffset="-2457.9568">2511 108 0,'0'20'94,"0"-1"-79,0 1-15,0 0 0,0-1 16,0 11-16,0-1 15,0 10-15,-20-9 16,20-1-16,0 1 16,0-11-16,0 1 15,0-1-15,0 1 16,0 0-16,0-1 16,0 11-1,0-11 1,0-28 46</inkml:trace>
          <inkml:trace contextRef="#ctx0" brushRef="#br0" timeOffset="-1786.2254">2530 69 0,'-19'0'31,"19"10"16,19 9-47,1 21 15,-20-21 1,20 1-16,-20 0 16,29-1-16,-29 1 15,49-1-15,-49 1 16,29 0-16,-29-1 16,40-19-16,-40 39 15,19-39-15,-19 30 0,10-30 16,-10 29-16,29-9 15,-29-1 17,0-28 30</inkml:trace>
          <inkml:trace contextRef="#ctx0" brushRef="#br0" timeOffset="-1198.0763">2775 59 0,'0'10'63,"0"10"-48,0 9 1,0-9-1,0-1-15,0 1 16,0 9-16,0 1 16,0-1-16,0 10 15,-19-9-15,19-11 0,0 1 16,0 0 0,0 19-16,0-10 15,0 11 1,0-21 15,0-29 16</inkml:trace>
          <inkml:trace contextRef="#ctx0" brushRef="#br0" timeOffset="-23836.335">304 0 0,'-10'0'141,"-9"0"-110,-1 0-15,0 0 0,20 20-16,-29-20 15,-10 29 1,9-9-1,11 0 1,-1-1 0,1 1-16,19-1 15,-20-19 1,20 20-16,0 0 16,0 9 15,0-9-16,10-20 32,9 0-31,1 0 0,-10 0-1,9 0 1,21 0-1,-40-10-15,29 10 16,-9 0 0,-1-20-1,1 20 1,9 0 0,-9 0-1,-20 10 1,20-10-16,-20 20 15,19-20-15,-19 19 16,20 1-16,-20 0 16,19-1-1,-19 1 1,0-1 0,0 1-1,0 0 1,0-1-1,-9 1 1,-21-1 0,-9-19-1,19 20 1,-9-20 0,9 0-16,1 0 0,19 20 15,-30-20-15,1 0 16,-1 0-1,-9 0 1,10 0 0,-1 0-1,30-10 1,-19 10-16,-1 0 16,20-20-1</inkml:trace>
        </inkml:traceGroup>
      </inkml:traceGroup>
    </inkml:traceGroup>
    <inkml:traceGroup>
      <inkml:annotationXML>
        <emma:emma xmlns:emma="http://www.w3.org/2003/04/emma" version="1.0">
          <emma:interpretation id="{AB06AFE6-1383-49BA-8E48-EA43E70A6D1F}" emma:medium="tactile" emma:mode="ink">
            <msink:context xmlns:msink="http://schemas.microsoft.com/ink/2010/main" type="paragraph" rotatedBoundingBox="11405,4903 13994,4920 13990,5521 11401,5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24D867-FB52-40D4-A6E7-C8506146DA48}" emma:medium="tactile" emma:mode="ink">
              <msink:context xmlns:msink="http://schemas.microsoft.com/ink/2010/main" type="line" rotatedBoundingBox="11405,4903 13994,4920 13990,5521 11401,5503"/>
            </emma:interpretation>
          </emma:emma>
        </inkml:annotationXML>
        <inkml:traceGroup>
          <inkml:annotationXML>
            <emma:emma xmlns:emma="http://www.w3.org/2003/04/emma" version="1.0">
              <emma:interpretation id="{ED36188F-464E-4EB7-820C-A3831CD08D44}" emma:medium="tactile" emma:mode="ink">
                <msink:context xmlns:msink="http://schemas.microsoft.com/ink/2010/main" type="inkWord" rotatedBoundingBox="11405,4903 13681,4918 13677,5519 11401,55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754.673">539 1383 0,'0'-10'156,"0"-9"-140,0-11 0,0 11-1,0-11 1,0-9 0,0 19-16,10 1 15,-10-1-15,0 1 0,0 9 16,0-10-16,0 1 15,0-1-15,0-9 16,0-11 0,20 40-1,-20-19-15,0-11 16,0 1 0,20 9-1,-20 1 32,19 19-47,1-20 16,-1 20 15,1 0 0,0 0 0,-1 10-15,1 9 15,-20 1-15,29 0 0,-29 9-16,0 10 31,0-19-31,0-10 0,0 39 15,0-30 1,0 1-16,0 0 16,20-1-16,-20 1 15,0-1-15,0 11 16,0-1 0,0 1-1,0 9 1,0-10-1,0-9 1,0 0 15</inkml:trace>
          <inkml:trace contextRef="#ctx0" brushRef="#br0" timeOffset="5290.5629">589 1187 0,'9'0'16,"11"0"15,9 0-31,-9 0 15,0 0-15,-1 0 16,1 0-16,-1 0 16,-19-20-16,30 20 15</inkml:trace>
          <inkml:trace contextRef="#ctx0" brushRef="#br0" timeOffset="2979.6433">39 883 0,'-19'0'16,"29"0"31,29 0-31,-20 0-1,1 0-15,0 0 16,9 20-16,10-20 15,-9 0-15,-1 0 16,0 0-16,1 0 16,9 0-16,-19 0 15,-1 0-15,11 19 16,-11-19 0,1 0-1,0 0 1</inkml:trace>
          <inkml:trace contextRef="#ctx0" brushRef="#br0" timeOffset="2257.9564">245 912 0,'0'10'63,"0"29"-63,0-29 16,0 10-16,0-1 15,0 21-15,0-11 16,0 10-16,0 10 15,0-9-15,-10-1 16,10-10 0,0-9-16,0 0 0,0-1 15,0-9 1,0 10 0,10-20 30</inkml:trace>
          <inkml:trace contextRef="#ctx0" brushRef="#br0" timeOffset="6158.6801">902 903 0,'0'9'47,"0"31"-31,0-31-16,0 11 16,0 0-16,0-1 0,0 50 31,0-40-31,0 11 0,0-1 15,0-10-15,0 1 16,0-1-16,0-9 16,0-1-16,0 1 15,0 0 1,10-20 0,-10 19-16,20-29 93</inkml:trace>
          <inkml:trace contextRef="#ctx0" brushRef="#br0" timeOffset="7552.8447">932 932 0,'-20'10'31,"20"9"-15,0 1-1,0 9 1,10 1 0,-10-10-1,20-20 1,-20 19-16,29-19 16,-29 20-16,20-20 31,-20 19-31,19-19 15,1 0 1,-1 0 31,1 0-16,0-9 0,-1-11-15,-19 0 0,20 20-1,-20-19-15,0-1 16,20 0 0,-20 1-1,0-1 1,0 1-1,0-1 1,0 40 187,0-1-187,0 1-1,0 9 1,-10-29-16,10 30 16,0-11-16,0 1 15,0 0-15,0-1 16,0 1-16,0-1 0,-20 1 16,20 9-16,0-9 15,0 0-15,0-1 16,0 1-16,0 0 15,0 9 1,0-9 0,0-1-1,0 1 1,0-1 31,0-28 15,0-11-46</inkml:trace>
          <inkml:trace contextRef="#ctx0" brushRef="#br0" timeOffset="8550.4767">1285 942 0,'0'19'63,"0"11"-48,0-11 1,0 1-16,0 0 16,0-1-16,0 1 15,0 0-15,0 9 16,0 0-16,0 1 15,0 9-15,0-19 16,0-11-16,0 11 16,0 19-1,0-29-15,0 10 32,10-30 61</inkml:trace>
          <inkml:trace contextRef="#ctx0" brushRef="#br0" timeOffset="9530.3964">1285 903 0,'0'-20'15,"0"0"17,19 1 15,-9 19-32,29-20 16,-19 20-15,0 0 0,9 0-1,1 0-15,-11 0 16,1 10 0,-1-10-1,-19 29 1,20-29-16,-20 20 15,20-20-15,-20 20 16,19-20 0,-19 19-16,0 1 15,0 9 1,0 1 0,0 9-1,0-19 1,-10-20-16,10 9 15,-19-9-15,19 20 16,-20-20-16,20 20 16,-29-20-16,-1 29 15,11-29 1,-1 0-16,-19 0 16,9 0-1,11 0 48</inkml:trace>
          <inkml:trace contextRef="#ctx0" brushRef="#br0" timeOffset="11250.7154">1687 922 0,'-10'0'31,"10"10"-15,0 19 0,-20-29-16,20 30 15,0 19 1,0-39-16,-29 19 16,29-9-16,0 19 15,0-10 1,0 1-1,0 9 1,0-10 0,0 1-1,20-10 1,-20-1 0,19 1 15,-19-1-16,10-19 1,20 20 15,-21-20-15,11 0 15,0 0 0,-1 0 1,1 0-17,-1-10 1,1 10 0,-20-19-1,20 19 1,-20-30-16,19 11 15,-19-1 1,20 0 0,-20 1-1,0-1 1,19 20 0,-19-20-16,0 1 15,0-1 1,20 20-16,-20-19 15,0-1 1,0 0 0,0 1 15,0-1-15,-10-29 77,10 29-93,-19 1 32,19-1-1,-20 20-31,20-19 31,-20 19-31,20-20 47,-19 20-47,9 0 31,-10 0-15,-19 0-16,10 0 15</inkml:trace>
          <inkml:trace contextRef="#ctx0" brushRef="#br0" timeOffset="12302.8127">2030 883 0,'0'10'63,"0"19"-48,0-9-15,0-1 16,0 1-16,0 0 15,0 9-15,0 1 16,0-1-16,0 10 16,0-9-16,0-1 15,0 0-15,0-9 0,0 0 16,0-1-16,0 1 16,-10 0-16,10 9 15,0-9 1,0-30 62</inkml:trace>
          <inkml:trace contextRef="#ctx0" brushRef="#br0" timeOffset="13027.9046">2050 883 0,'0'10'47,"10"-10"-47,-10 29 15,29 20 1,-29-29-16,20-1 16,-20 1-16,19 0 15,-19-1-15,0 1 16,39 0-16,-39-1 15,20 1-15,-20-1 16,0 1-16,29 0 0,-29 9 31,20-29-31,-20 20 0,20 9 16,-20-19 15</inkml:trace>
          <inkml:trace contextRef="#ctx0" brushRef="#br0" timeOffset="13604.2904">2295 844 0,'0'10'47,"0"19"-32,0-9 1,0-1-16,0 1 16,0 9-16,0 20 31,0-19-31,0-1 0,-10 10 15,10-9-15,0-11 0,0 11 16,0-11-16,0 1 16,0 19-1,0-9 1,-19-11 0</inkml:trace>
        </inkml:traceGroup>
        <inkml:traceGroup>
          <inkml:annotationXML>
            <emma:emma xmlns:emma="http://www.w3.org/2003/04/emma" version="1.0">
              <emma:interpretation id="{6B1F61A7-A623-4A0B-B624-C37AA9349877}" emma:medium="tactile" emma:mode="ink">
                <msink:context xmlns:msink="http://schemas.microsoft.com/ink/2010/main" type="inkWord" rotatedBoundingBox="13761,4941 13994,4943 13990,5424 13757,5422"/>
              </emma:interpretation>
              <emma:one-of disjunction-type="recognition" id="oneOf2"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È</emma:literal>
                </emma:interpretation>
                <emma:interpretation id="interp4" emma:lang="" emma:confidence="0">
                  <emma:literal>[</emma:literal>
                </emma:interpretation>
                <emma:interpretation id="interp5" emma:lang="" emma:confidence="0">
                  <emma:literal>Ì</emma:literal>
                </emma:interpretation>
                <emma:interpretation id="interp6" emma:lang="" emma:confidence="0">
                  <emma:literal>É</emma:literal>
                </emma:interpretation>
              </emma:one-of>
            </emma:emma>
          </inkml:annotationXML>
          <inkml:trace contextRef="#ctx0" brushRef="#br0" timeOffset="15270.4482">2413 883 0,'0'-20'46,"0"30"64,0 20-95,0 9 1,0-20-16,0 1 16,0 0-16,0-1 15,0 1-15,0 0 16,0-1-16,-10 11 16,10-11-16,0 1 15,0-1-15,0 1 0,0 0 16,0-1-16,0 11 15,0-11 1,-30 1 15,30 0-15,0-1 62,10-19 203,10 0-265,-1 0 0,1 0-1,9 0 1,-9 0-1,0 0 1,-1 0 15,1 0 1</inkml:trace>
          <inkml:trace contextRef="#ctx0" brushRef="#br0" timeOffset="16343.01">2422 854 0,'10'0'78,"20"0"-63,-11 0-15,1 0 16,-1 0-16,1 0 16,0 0-16,9 9 15,-9-9 1</inkml:trace>
          <inkml:trace contextRef="#ctx0" brushRef="#br0" timeOffset="15787.5545">2422 1079 0,'0'-19'16,"10"19"31,10 9-31,9-9-1,-9 0 1,9 0-16,-9 0 15,0 0 17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0:57.3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256C09F-4B0C-482A-AC78-DDAA8AF680AD}" emma:medium="tactile" emma:mode="ink">
          <msink:context xmlns:msink="http://schemas.microsoft.com/ink/2010/main" type="writingRegion" rotatedBoundingBox="3270,9056 4471,9076 4462,9630 3261,9609"/>
        </emma:interpretation>
      </emma:emma>
    </inkml:annotationXML>
    <inkml:traceGroup>
      <inkml:annotationXML>
        <emma:emma xmlns:emma="http://www.w3.org/2003/04/emma" version="1.0">
          <emma:interpretation id="{80A1B3E8-AF1D-4FBC-A531-06C9D0990BA5}" emma:medium="tactile" emma:mode="ink">
            <msink:context xmlns:msink="http://schemas.microsoft.com/ink/2010/main" type="paragraph" rotatedBoundingBox="3270,9056 4471,9076 4462,9630 3261,9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36299-0C2A-44CB-8016-1BAF6508B6AD}" emma:medium="tactile" emma:mode="ink">
              <msink:context xmlns:msink="http://schemas.microsoft.com/ink/2010/main" type="line" rotatedBoundingBox="3270,9056 4471,9076 4462,9630 3261,9609"/>
            </emma:interpretation>
          </emma:emma>
        </inkml:annotationXML>
        <inkml:traceGroup>
          <inkml:annotationXML>
            <emma:emma xmlns:emma="http://www.w3.org/2003/04/emma" version="1.0">
              <emma:interpretation id="{EDC864B1-A4EC-444A-8356-647D23673709}" emma:medium="tactile" emma:mode="ink">
                <msink:context xmlns:msink="http://schemas.microsoft.com/ink/2010/main" type="inkWord" rotatedBoundingBox="3270,9056 4205,9071 4196,9612 3261,9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382 530 0,'19'0'16,"-19"-10"62,-9 10-31,9 10-32</inkml:trace>
          <inkml:trace contextRef="#ctx0" brushRef="#br0" timeOffset="-675.5449">19 324 0,'-20'0'47,"30"0"78,10 0-110,9 0 1,1-39-1,-11 19 1,1 0 0,-1 1-1,1-1 1,0 1 0,-1-11-1,11 11 1,-30-1-1,19 20-15,-19-20 16,0 1 0,10 19-16,-10-10 15,0-10 1,0 1 0,30-1-16,-30 0 31,0 30 141,0 0-141,0 10-15,-20 19-1,20-10-15,0-9 16,0 0-1,-20-1-15,20 1 0,0 9 16,0 1-16,0-11 16,0 1-16,0 0 15,0 9 1,0 0 0,0-9-1,0 0 1,-19-1-1,19 1 1,0-1 15,0 1-15,0 0 0,0-1 93,0 1-78</inkml:trace>
          <inkml:trace contextRef="#ctx0" brushRef="#br0" timeOffset="1621.0871">539 98 0,'0'10'125,"0"10"-125,-10 9 16,10-9-1,0-1-15,0 1 16,0 0-16,-20-20 15,20 29-15,0 1 16,0-11 0,0 1-1,0-1 1,0 1 0,0 0-1,0-1 1,0 1-1,10-20 1,-10 19-16,0 1 16,20 0-1,-20-1 17,19-19-17,1 0 16,-20 20-15,20-20 0,-1 0 15,1 0-15,-10 0 15,-10-10-31,19 10 31,-19-20-15,20 20-1,-20-19 1,19-1 0,-19 1-1,20 19-15,-20-20 0,0 0 31,20 1-31,-20-1 16,0 1 0,19 19-1,-19-20-15,0 0 16,0 1 0,0-1-1,0 0 1,0 1-1,0-11 32,0 11-47,0-1 16,0 1 15,0-1-15,-10 20-1,10-20 1,-9 20 15,9-19-31,-20 19 16,20-20 0,-20 20-1,20-19 1,-19 19-1,-1 0 17,1 0-17,-1 0 1,0 9 0,1 31-1</inkml:trace>
          <inkml:trace contextRef="#ctx0" brushRef="#br0" timeOffset="2663.8216">931 98 0,'0'20'94,"0"0"-94,0-1 16,0 11-1,0-1-15,0 0 0,0 1 16,0 9-16,0-9 15,0-1-15,0 0 16,0-9-16,0 0 16,0 9-1,0-9 1,0-1 15</inkml:trace>
        </inkml:traceGroup>
        <inkml:traceGroup>
          <inkml:annotationXML>
            <emma:emma xmlns:emma="http://www.w3.org/2003/04/emma" version="1.0">
              <emma:interpretation id="{7BB1FF77-1B6F-4344-B48E-5955341912BB}" emma:medium="tactile" emma:mode="ink">
                <msink:context xmlns:msink="http://schemas.microsoft.com/ink/2010/main" type="inkWord" rotatedBoundingBox="4236,9146 4470,9150 4462,9630 4227,9626"/>
              </emma:interpretation>
              <emma:one-of disjunction-type="recognition" id="oneOf1"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013.3382">970 79 0,'0'10'93,"0"19"-77,0 0 0,0 20-1,0-39-15,20 20 16,-20-1-1,19-29-15,-19 20 16,49-1 47,-29-19-48,0 0 1,19-19 15,-19-1-15,-20 0-1,19 20-15,-19-19 16,0-11 0,20 30-16,-20-29 15,0 0 1,0 9-1,0 0 1,0 1 0,0 38 124,0 1-124,0 9 0,0-9-1,0 0-15,0-1 16,0 1-16,0-1 0,0 1 15,0 0 1,0-1-16,0 1 0,0 0 16,0-11-16,0 11 15,0 0-15,0-1 16,0 1-16,0 9 16,0-9-1,0-1 16,0 1-15,0 0 15,0-1-15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1:05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ABA134-C1CB-439A-B4CE-A1FC9BAE5FCE}" emma:medium="tactile" emma:mode="ink">
          <msink:context xmlns:msink="http://schemas.microsoft.com/ink/2010/main" type="writingRegion" rotatedBoundingBox="9736,9014 14091,9002 14093,9668 9738,9679"/>
        </emma:interpretation>
      </emma:emma>
    </inkml:annotationXML>
    <inkml:traceGroup>
      <inkml:annotationXML>
        <emma:emma xmlns:emma="http://www.w3.org/2003/04/emma" version="1.0">
          <emma:interpretation id="{8ACA4FDF-D1AD-4C23-883D-CB3D4948B4BE}" emma:medium="tactile" emma:mode="ink">
            <msink:context xmlns:msink="http://schemas.microsoft.com/ink/2010/main" type="paragraph" rotatedBoundingBox="9736,9014 14091,9002 14093,9668 9738,9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D381B9-6FAA-48E4-A6A5-DE9A95FD0DDE}" emma:medium="tactile" emma:mode="ink">
              <msink:context xmlns:msink="http://schemas.microsoft.com/ink/2010/main" type="line" rotatedBoundingBox="9736,9014 14091,9002 14093,9668 9738,9679"/>
            </emma:interpretation>
          </emma:emma>
        </inkml:annotationXML>
        <inkml:traceGroup>
          <inkml:annotationXML>
            <emma:emma xmlns:emma="http://www.w3.org/2003/04/emma" version="1.0">
              <emma:interpretation id="{0D5CF8A5-D56E-4D9A-A0BE-CFFED740CCBA}" emma:medium="tactile" emma:mode="ink">
                <msink:context xmlns:msink="http://schemas.microsoft.com/ink/2010/main" type="inkWord" rotatedBoundingBox="9737,9081 10893,9078 10895,9628 9738,9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 10 0,'0'10'125,"-19"-10"-109,19 19-16,-20 1 15,20 0 1,-19-20-1,19 19-15,0 1 16,0-1 0,-20-19-16,20 30 15,0-1 1,0 1 0,0-1-1,0 10-15,0-19 31,0 0-15,10-1 0,-10 1-1,19-1 1,1 1 15,-20 0 0,20-20-15,-20 19 15,19-19-15,1 0 15,-20 20-15,19-20-1,1 0 17,0 0-1,-1-20 0,1 1-15,-1-1 15,-19 0-15,20 20-1,-20-19-15,20-1 16,-20 1 0,19 19-16,-19-20 15,0 0-15,20 20 16,-20-9-1,0-11 1,0 0 0,20 1-1,-20-1 1,0-19 0,0 29-1,0-10 16,0 1-15,0-1 0,-10 20-1,10-19-15,0-1 16,-20 20 0,20-20-1,-10 20 1,10-19-1,-19 19 1,-1 0 15,20-20-15,-20 20-16,1 0 16,-1 0 15,1 0-16,-1 0 17,0 0-17,20 10 1,-29 29 0</inkml:trace>
          <inkml:trace contextRef="#ctx0" brushRef="#br0" timeOffset="898.8638">412 500 0,'-20'0'0,"20"-19"78</inkml:trace>
          <inkml:trace contextRef="#ctx0" brushRef="#br0" timeOffset="2743.7571">579 324 0,'19'-10'62,"-19"-10"-31,20 20-31,-20-19 0,19 19 16,-19-10-16,20-20 16,-20 11-1,20 19-15,-20-10 16,0-10-1,19-19 1,-19 20 0,0-1-1,0 0 1,0 11 0,0-11 15,-10 20-16,10-20 1,-19 20 0,-1 0-1,1 0 1,9 0 0,-10 0 15,20 10-31,-29 10 31,29-1-15,-20 1-1,20 0 1,0-1 0,0 1-1,0-1 1,0-9-1,30 29 48,-11-39-47,1 0-1,-20 20 1,19-20-1,1 30 1,0-30 15,-20 9-31,19-9 16,-19 20 0,20 9 15,-20-19-16,19-10 1,-19 20-16,0-1 16,0 1-1,0 0 1,0-1 0,0 1-1,0-1 1,0 1 15,-9-20-15,-11 20-1,0-20 17,20 19-17,-19-19-15,-1 0 31,1 0-15,-40-10 62,59-9-78,-10 19 16,10-20-16,0 1 31,0-1-15,0 0 15,0 1-15,0-1-1,10-9-15,-10-1 31,19 30-31,-19-19 0,0-1 16,20 20 0,-20-19-1,20 19 1</inkml:trace>
        </inkml:traceGroup>
        <inkml:traceGroup>
          <inkml:annotationXML>
            <emma:emma xmlns:emma="http://www.w3.org/2003/04/emma" version="1.0">
              <emma:interpretation id="{5B3B259C-F516-428F-95BA-3BD9E95B3CB6}" emma:medium="tactile" emma:mode="ink">
                <msink:context xmlns:msink="http://schemas.microsoft.com/ink/2010/main" type="inkWord" rotatedBoundingBox="12953,9005 14091,9002 14093,9668 12955,96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64.0154">3432 79 0,'0'-20'47,"0"40"15,0 19-46,0-20-16,0-9 16,0 10-16,0-1 15,0 11-15,0 9 16,0-9-16,0-1 15,0 0-15,0-9 16,0 0-16,0-1 16,0 11-1,0-11-15,0 1 32,0-30 14</inkml:trace>
          <inkml:trace contextRef="#ctx0" brushRef="#br0" timeOffset="7716.8494">3432-49 0,'-9'0'94,"-11"0"-78,0 0-1,20 10-15,-19-10 16,-11 0-1,1 0 1,-1 0 0,11 0-1,-1 0 63,20 19 32,0 1-79,0 10-15,0-11-16,0 1 15,0 19 1,0-19-16,0-1 16,0 1-16,0-1 15,0 1-15,0 0 16,0-1-16,0 1 15,0 9-15,-19-9 16,19 0-16,0-1 16,0 1-16,0-1 15,0 89 48,0-88-48,0-1 64,9-19 264,1 0-296,10 0-31,-1 0-1,1 0 1,9 0 0,-9 0-1,0 0 1,-1 0 15</inkml:trace>
          <inkml:trace contextRef="#ctx0" brushRef="#br0" timeOffset="9729.7816">3442 226 0,'10'0'32,"10"0"-1,29 0 16,-30 0-32</inkml:trace>
          <inkml:trace contextRef="#ctx0" brushRef="#br0" timeOffset="9200.7573">3589 69 0,'0'-20'0,"0"30"110,0 10-95,0 9 1,0 20 0,0-29-1,0-1-15,0-9 16,0 10-16,0 19 15,0-19-15,0-11 16,0 11-16,0 0 0,0-1 16,0 11-1,0-11 1,0 1 0</inkml:trace>
          <inkml:trace contextRef="#ctx0" brushRef="#br0" timeOffset="11262.8895">3648 392 0,'0'-19'47,"10"19"-31,10 0 15,-1 0-16,1 0 1,-1 0 15,-19 10-31,0-1 16,0 11 0,0 0-1,-9-20 1,9 19-1,-20-19 1,20 20 0,-20-20-16,1 0 15,29 0 157,9 0-141,1 0 1,-1 0-1,-19 19 0,20-19-15,-20 20-1,0 0 17,0-1-17,0 1 1,-10-20 0,10 20-1,-19-20 1,-50 0 31,49 0-16</inkml:trace>
          <inkml:trace contextRef="#ctx0" brushRef="#br0" timeOffset="12907.0234">3834 167 0,'0'10'62,"-9"-10"-62,9 19 16,0 1-1,0-1 1,0 1 0,0 0-1,0-1 1,0 1 0,0-10-1,0 9 1,0 1-16,0 0 31,0-1-15,19-19-1,-19 20 17,20-20-32,-1 0 31,1 0 0,0 0 0,-1 0-15,1-10 0,0-10 15,-20 1 0,19 19-15,-19-20-1,20 1 1,-20-1 15,0 0-15,19 20-1,-19-19-15,0-1 16,0 0 0,0 1-1,0-1 1,0 1 15,0 9-15,0-10-1,0 1 1,0-11 0,0-9-1,0 19 1,-9 20 0,9-19-1,-20 19 1,-9-30 31,-11 1-16,21 29-15,-1 0 15,0 0-16,1 19 1,19-9 0,-20-10-16,20 20 15,-19 19 1,19-19-16,0-1 16,0-9-16,0 10 15,0-1-15,0 1 16</inkml:trace>
          <inkml:trace contextRef="#ctx0" brushRef="#br0" timeOffset="14520.2427">4070 10 0,'0'10'47,"10"-10"-31,9 0-1,1 0 1,9 0 0,1 0-1,-1 0 1,-9 0 0</inkml:trace>
          <inkml:trace contextRef="#ctx0" brushRef="#br0" timeOffset="13920.7962">4138-69 0,'0'10'109,"0"10"-93,0 9-16,0-9 15,0 0 1,0-1-16,0 1 16,0-1-16,0 11 15,0-1 1,0-9 15</inkml:trace>
          <inkml:trace contextRef="#ctx0" brushRef="#br0" timeOffset="16240.9957">4295-78 0,'20'0'109,"0"0"-93,-1 0-1,-19 39 126,0-20-125,0 11-1,0-10 1,0-1-16,0 1 15,0-10-15,0 9 16,0 1-16,0-1 16,0 1-16,0 0 0,0-1 15,0 1-15,0-1 16,0 1-16,0 0 16,0-1-16,0 1 15,0-10-15,0 9 16,0 1-16,0 68 47,0-68-32,0-10 1,0 9 0,0 1-1,0-1 16,0 1 1,-10-20 140,-9 0-126,19-10-30,-20 10-16,10 0 16,-9 0-1,-20 0 1,9 0 0,10 0-1,1 0 16,29 0 32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8:0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9088AF2-0EA9-4788-86B1-6E3E5DB62690}" emma:medium="tactile" emma:mode="ink">
          <msink:context xmlns:msink="http://schemas.microsoft.com/ink/2010/main" type="writingRegion" rotatedBoundingBox="10552,9137 11148,9038 11229,9528 10633,9627"/>
        </emma:interpretation>
      </emma:emma>
    </inkml:annotationXML>
    <inkml:traceGroup>
      <inkml:annotationXML>
        <emma:emma xmlns:emma="http://www.w3.org/2003/04/emma" version="1.0">
          <emma:interpretation id="{933076B9-8FB0-4FF3-AFA6-1928AE974DDC}" emma:medium="tactile" emma:mode="ink">
            <msink:context xmlns:msink="http://schemas.microsoft.com/ink/2010/main" type="paragraph" rotatedBoundingBox="10552,9137 11148,9038 11229,9528 10633,9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332A6-2A76-4230-B142-EA1FF5C1379F}" emma:medium="tactile" emma:mode="ink">
              <msink:context xmlns:msink="http://schemas.microsoft.com/ink/2010/main" type="line" rotatedBoundingBox="10552,9137 11148,9038 11229,9528 10633,9627"/>
            </emma:interpretation>
          </emma:emma>
        </inkml:annotationXML>
        <inkml:traceGroup>
          <inkml:annotationXML>
            <emma:emma xmlns:emma="http://www.w3.org/2003/04/emma" version="1.0">
              <emma:interpretation id="{9E3215E3-3213-4396-8EB6-82AC80CF542D}" emma:medium="tactile" emma:mode="ink">
                <msink:context xmlns:msink="http://schemas.microsoft.com/ink/2010/main" type="inkWord" rotatedBoundingBox="10552,9137 10936,9073 11017,9563 10633,9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344 36 0,'0'208'203,"0"-187"-187,0 10 0,0 0-16,0-10 15,0 0 1,0 0 0,0 0 15,21-32 78</inkml:trace>
          <inkml:trace contextRef="#ctx0" brushRef="#br0" timeOffset="-1276.1689">42 15 0,'0'10'203,"0"11"-171,-10-21-32,10 21 31,0 0 0,0 0 0,0-1 16,0 1-16,-21-21-15,21 21 0,0 0 15,0 0 16,0-11-16,0 11 0,0 0 1,0 0 14,0-1-14,0 1-1,0 0 0,0 0 0,0 0 1,0 0-1,10-21 0,-10 20-31,0 1 47,21-21-31,-21 11 15,21-11-15,0 0 15,-21 20 0,20-20-31,1 0 47,0 0-31,0-10 15,0 10 0,-21-21-31,0 0 31,21 21-15,-21-20 15,20-1 0,-20 0 1,0 11-1,21 10-31,-21-21 16,0 0 15,0 0-16,0 0 17,0 0-1,0 1-15,0-1-1,0 0 16,0 0 1,0 0-17,-10 21 1,10-21 0,0 1-1,0 9 16,-21 11-15,21-21 15,0 1 1,-21 20-32,21-21 62,-21 21-46,21-21 15,-21 21-31,1 0 31,-1-21 0,-10 21 1,10 0-17,21 11-15,-31-11 16,31 31-16,-21-31 16</inkml:trace>
        </inkml:traceGroup>
        <inkml:traceGroup>
          <inkml:annotationXML>
            <emma:emma xmlns:emma="http://www.w3.org/2003/04/emma" version="1.0">
              <emma:interpretation id="{C5236E76-FD01-41AD-99C2-7D6BB7A2AC5C}" emma:medium="tactile" emma:mode="ink">
                <msink:context xmlns:msink="http://schemas.microsoft.com/ink/2010/main" type="inkWord" rotatedBoundingBox="10977,9181 11167,9150 11229,9528 11039,955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653.0799">375 57 0,'0'10'125,"0"11"-109,11-21-1,-11 10-15,0 11 16,20-21-16,-20 21 31,21-21-31,0 21 16,0-21 15,0 0 0,-1 0 1,-9 0-17,10 0 17,-21-21-17,20-10 1,-20 20-1,0-10 1,0 1 15,0-1 47,0 52 157,0-10-220,0-11 1,0 11-16,0 21 16,0-21-1,0 10 1,0 0 0,0 0-1,0 0 1,21-31-1,-21 21-15,0 0 16,0 0 15,0 0-15,0 0 31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8:50.9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2F42ABE-7963-4ED8-931C-C2F9219E2708}" emma:medium="tactile" emma:mode="ink">
          <msink:context xmlns:msink="http://schemas.microsoft.com/ink/2010/main" type="writingRegion" rotatedBoundingBox="1432,3446 1638,4464 1066,4580 859,3562"/>
        </emma:interpretation>
      </emma:emma>
    </inkml:annotationXML>
    <inkml:traceGroup>
      <inkml:annotationXML>
        <emma:emma xmlns:emma="http://www.w3.org/2003/04/emma" version="1.0">
          <emma:interpretation id="{1D6D8F5A-FB01-4B22-A52E-37E05258A053}" emma:medium="tactile" emma:mode="ink">
            <msink:context xmlns:msink="http://schemas.microsoft.com/ink/2010/main" type="paragraph" rotatedBoundingBox="1432,3446 1638,4464 1066,4580 859,3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0CD156-392D-43FC-BAEB-148E91222F45}" emma:medium="tactile" emma:mode="ink">
              <msink:context xmlns:msink="http://schemas.microsoft.com/ink/2010/main" type="line" rotatedBoundingBox="1432,3446 1638,4464 1066,4580 859,3562"/>
            </emma:interpretation>
          </emma:emma>
        </inkml:annotationXML>
        <inkml:traceGroup>
          <inkml:annotationXML>
            <emma:emma xmlns:emma="http://www.w3.org/2003/04/emma" version="1.0">
              <emma:interpretation id="{868CD911-05B1-4549-AFD5-5EEED85DE448}" emma:medium="tactile" emma:mode="ink">
                <msink:context xmlns:msink="http://schemas.microsoft.com/ink/2010/main" type="inkWord" rotatedBoundingBox="1432,3446 1638,4464 1496,4492 1289,347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359-155 0,'0'-39'47,"0"59"16,19-20-48,-19 39-15,40 1 31,-40-1-31,39-39 16,-39 59-16,39 20 16,-39-20-1,40 0 1,-40 20 0,0-20-1,0-20 1,0 0-1,0 40 1,0-39-16,0-1 16,0 0-16,0 20 15,0-19 1,0-1 0,0 1-1,0-1 1,-20-39 15</inkml:trace>
        </inkml:traceGroup>
        <inkml:traceGroup>
          <inkml:annotationXML>
            <emma:emma xmlns:emma="http://www.w3.org/2003/04/emma" version="1.0">
              <emma:interpretation id="{5336C5FA-0A1A-40CD-AB56-B9A50E7A6A55}" emma:medium="tactile" emma:mode="ink">
                <msink:context xmlns:msink="http://schemas.microsoft.com/ink/2010/main" type="inkWord" rotatedBoundingBox="1310,3607 1416,4126 991,4212 886,369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51.5454">103 23 0,'-40'0'78,"40"-20"125,20 20-172,19 0 0,1 20-15,-1-20 15,-39 39-31,39-39 0,-39 39 32,40 1-17,-40-1 16,39 1-15,-39-1 0,0 0-1,40-39-15,-40 20 16,0 19 15,0 1-15,0-60 218,-20 20-203,20-39-31,-40 39 32,40-20-17,-19 20 1,-21 0 0,1 0 15,0 0-16,-1 0 17,1 0-17,-1 20 17,1-20-1,39 39-31,0 0 31,0-19 0,0 20-15,0-1 0,20-39 15,19 0-16,20 0 17,-19 0-17,-1 0 1,0-20 0,-39-19-1,59 39-15,-59-40 16,40 40-1,-40-39 17,39 39-32,1 0 62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1:07.1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F38C7A4-09ED-4157-9A7E-BE597A33EDA3}" emma:medium="tactile" emma:mode="ink">
          <msink:context xmlns:msink="http://schemas.microsoft.com/ink/2010/main" type="writingRegion" rotatedBoundingBox="977,10331 19817,10297 19820,11756 980,11789"/>
        </emma:interpretation>
      </emma:emma>
    </inkml:annotationXML>
    <inkml:traceGroup>
      <inkml:annotationXML>
        <emma:emma xmlns:emma="http://www.w3.org/2003/04/emma" version="1.0">
          <emma:interpretation id="{2E024FBA-59EC-4A3F-B855-598C4DBDD542}" emma:medium="tactile" emma:mode="ink">
            <msink:context xmlns:msink="http://schemas.microsoft.com/ink/2010/main" type="paragraph" rotatedBoundingBox="1705,10376 3577,10318 3594,10832 1721,108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5E9146-4511-4A66-82CC-5D43D1EB3FF0}" emma:medium="tactile" emma:mode="ink">
              <msink:context xmlns:msink="http://schemas.microsoft.com/ink/2010/main" type="line" rotatedBoundingBox="1705,10376 3577,10318 3594,10832 1721,10891"/>
            </emma:interpretation>
          </emma:emma>
        </inkml:annotationXML>
        <inkml:traceGroup>
          <inkml:annotationXML>
            <emma:emma xmlns:emma="http://www.w3.org/2003/04/emma" version="1.0">
              <emma:interpretation id="{0C88F987-CFA4-4F56-B9BC-3F0E65FD4D1D}" emma:medium="tactile" emma:mode="ink">
                <msink:context xmlns:msink="http://schemas.microsoft.com/ink/2010/main" type="inkWord" rotatedBoundingBox="1706,10407 3226,10359 3242,10843 1721,10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1034-343 0,'0'-19'125,"-10"19"-125,-9 0 31,19 10-16,-20-10 1,20 19 0,-19 1-1,19-1 1,0 1 0,0 0-1,0-1 1,0 1-1,9-1 1,-9 1 0,20-20-1,-20 20 1,20-20 15,-1 0-15,1 0 15,-1 0-15,1 0 15,0-20-15,-1 0-1,-19 1 1,0-1-1,20 20 1,-20-19 0,0 9-1,0-10 17,0 30 61,0 19-61,0-9-17,0 0 1,0-1-1,19-19 1,-19 10 0,20-10-16,0 0 15,-1 0 17,1-39-1</inkml:trace>
          <inkml:trace contextRef="#ctx0" brushRef="#br0" timeOffset="211.6366">1191-460 0,'0'9'79</inkml:trace>
          <inkml:trace contextRef="#ctx0" brushRef="#br0" timeOffset="-1447.8806">877-284 0,'0'10'62,"0"29"-31,0-19-31,0-10 16,20-10 0,-20 19-16,19-19 46,1 0-14,-20-10-17</inkml:trace>
          <inkml:trace contextRef="#ctx0" brushRef="#br0" timeOffset="1424.8786">1309-264 0,'0'10'31,"0"9"-16,0 1 17,0-1-17,10-19 17,-10 10-32,19-10 31,-19 20-16,20-20 1,-10 0 0,9 0 15,1-10-15,-20-10 15,19 20-31,-19-19 15,0-1 17,20 20-32,-20-10 15,0-9 17,0-1-17,-10 20 1,-9-19-1,-1 19 1,0 0 15,11 0-15,-21 9 15,11 11 0,19 9 1,0 1-17</inkml:trace>
          <inkml:trace contextRef="#ctx0" brushRef="#br0" timeOffset="2114.6718">1436-500 0,'0'20'78,"0"19"-62,0-29-1,0 10-15,0 19 16,0-10-16,0 1 15,0-1-15,0-9 16,0-1-16,0 1 0,0 0 16,0-1-16,0 11 15,10-30 17</inkml:trace>
          <inkml:trace contextRef="#ctx0" brushRef="#br0" timeOffset="-2056.105">740-323 0,'0'20'16,"0"-1"31,0 1-16,0-1 0,0-9-15,0 10 15,0-1-15,0 1 15,10-20-16,-10 20 1,19-20 0,-19 19-1,20-19 1,0 0 15,-1 0 0,-19-9-15,20 9 0,-20-20 15,19 20-31,-19-20 31,0 1 0,20 19-15,-20-20 0,0 10-1,0-9 17,0-1-1,-10 20-31,10-20 15,-19 20 1,19-19 0,-20 19-1,0-20 17,1 20-17,19-19 1,-20 19-1,1 0 17,19 9-1</inkml:trace>
          <inkml:trace contextRef="#ctx0" brushRef="#br0" timeOffset="3225.83">1505-254 0,'-10'0'15,"10"9"17,0 11-17,0 0 1,10-1 15,-10 1-15,20-20-1,-1 0 17,-9 0 15,10 0-16,-20-10 0,19 10-15,-19-20-16,0 1 15,0-1 17,0 1-1,0-1 0,0 10 0,-10-19 1,-9 29-1,-1 0 0,1 0-15,19 10-1,-20-10 1,20 19-16,0 1 16,0 9-1</inkml:trace>
          <inkml:trace contextRef="#ctx0" brushRef="#br0" timeOffset="4846.8326">1780-215 0,'9'-10'32,"11"-10"-1,-20 1-16,20 19-15,-20-30 16,29 11-16,-9-11 16,-20 11-1,0-1 1,0 1 0,0-1-1,0 0 1,-10 20-16,-10 0 31,1 0-15,-1 10-1,0 10 1,20-1 0,0 11 15,0-11-16,0 1 1,0 0 0,10-1-1,-10 1 1,20-20-16,-20 19 16,19 1-1,-19 0 1,20-20-16,-20 19 15,20 1 1,-20 0 0,0-1-1,0 1-15,0-1 16,0 1 15,0 0-15,0-1-1,-10-19 17,-10 0-1,1 0 16,19-10-47,0-9 15,0-1 1,0 1 0,0-1-1,0 0 17,0 1-17,9 19 1,-9-20-1,20 0 1,-20 1 15,20 19-31,-20-20 16,19 20-16,-19-29 16,20 29-1</inkml:trace>
          <inkml:trace contextRef="#ctx0" brushRef="#br0" timeOffset="6344.1092">1966-303 0,'0'9'31,"0"1"0,0 10 1,0-1-17,0 1 17,0 0-1,10-20 0,-10 19 0,19-19-15,1 0 31,-1 0 0,-9 0-16,-10-10 16,20 10-47,-20-19 31,0-1 0,0 1 1,0-1-17,0 10 16,0-9 1,-10 19-1,10-20 0,-10 20-15,-9 0 15,-1 0 0,0 0 1,1 10-17</inkml:trace>
          <inkml:trace contextRef="#ctx0" brushRef="#br0" timeOffset="7740.0089">2044-323 0,'10'0'109,"-10"-20"-77,0 1-17,20 19 1,-20-20 0,19 30 109,1-10-94,0 0-31,9 0 15,0 0 1,-9 0 0,0 0 15,-30 0 47,-10 0-62,1 20-1,-1-20 17,20 19-17,-20 1 1,20-1 15,0 1-15,0 0-1,0-1 1,0 1 0,0-1-1,10-19 16,10 0-15,-20 20 0,29-20-1,-9 0 1,-20-10-16,19 10 16,1-39-1,-20 29 1</inkml:trace>
        </inkml:traceGroup>
        <inkml:traceGroup>
          <inkml:annotationXML>
            <emma:emma xmlns:emma="http://www.w3.org/2003/04/emma" version="1.0">
              <emma:interpretation id="{4FDBBB08-36C3-48AE-96AF-F7E6E01B486A}" emma:medium="tactile" emma:mode="ink">
                <msink:context xmlns:msink="http://schemas.microsoft.com/ink/2010/main" type="inkWord" rotatedBoundingBox="3283,10327 3577,10318 3591,10745 3296,10754"/>
              </emma:interpretation>
              <emma:one-of disjunction-type="recognition" id="oneOf1">
                <emma:interpretation id="interp1" emma:lang="" emma:confidence="0">
                  <emma:literal>te</emma:literal>
                </emma:interpretation>
                <emma:interpretation id="interp2" emma:lang="" emma:confidence="0">
                  <emma:literal>lè</emma:literal>
                </emma:interpretation>
                <emma:interpretation id="interp3" emma:lang="" emma:confidence="0">
                  <emma:literal>tè</emma:literal>
                </emma:interpretation>
                <emma:interpretation id="interp4" emma:lang="" emma:confidence="0">
                  <emma:literal>lé</emma:literal>
                </emma:interpretation>
                <emma:interpretation id="interp5" emma:lang="" emma:confidence="0">
                  <emma:literal>bè</emma:literal>
                </emma:interpretation>
              </emma:one-of>
            </emma:emma>
          </inkml:annotationXML>
          <inkml:trace contextRef="#ctx0" brushRef="#br0" timeOffset="9240.5204">2319-558 0,'0'19'78,"0"11"-78,0-11 16,0 1-16,0-1 16,0 1-16,0 10 15,0 9 1,0-10-1,0 1 1,0-1 0,0 0-1,0-9 1,0 0 15,0-1 0,20-19 32,-20 20-63,19-20 31,1 0-15,-1 0 15,1 0-15,0 0-16,-20-10 15,19 10 1,-19-20 0,10 20-16,-10-19 15,20 19 1,-20-20-16,29 1 15,-29-1 17,20 0-17,-20 1 1,0-1 31,0 1-32,-10 19 1,-10 0 31,1 0-16,19 9-15,-20-9-1,20 20 1,-20-20 15,20 20-31,0-1 32,0 1-17,0 9 1,0-9 15,0-1-15,0 1-1,0 0 17,10-20-32,10 19 31,-1-19-16,1 0 17,0 0-17,-1-9 1,1 9 0,-20-30-16,19 30 15,-19-20-15,20 20 16,-20-19-16</inkml:trace>
          <inkml:trace contextRef="#ctx0" brushRef="#br0" timeOffset="9891.8607">2368-490 0,'10'0'62,"9"0"-46,11 0 0,-11 0-16,1 0 15,0 0-15,-1 0 0,1 0 16,9 0-1</inkml:trace>
        </inkml:traceGroup>
      </inkml:traceGroup>
    </inkml:traceGroup>
    <inkml:traceGroup>
      <inkml:annotationXML>
        <emma:emma xmlns:emma="http://www.w3.org/2003/04/emma" version="1.0">
          <emma:interpretation id="{DCC51721-EAE2-4A6E-B533-13362780D501}" emma:medium="tactile" emma:mode="ink">
            <msink:context xmlns:msink="http://schemas.microsoft.com/ink/2010/main" type="paragraph" rotatedBoundingBox="978,10846 19818,10812 19820,11756 980,11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835BE-72FD-4C60-A532-BFA128B000B8}" emma:medium="tactile" emma:mode="ink">
              <msink:context xmlns:msink="http://schemas.microsoft.com/ink/2010/main" type="inkBullet" rotatedBoundingBox="978,10846 1411,10845 1412,11630 980,11631"/>
            </emma:interpretation>
          </emma:emma>
        </inkml:annotationXML>
        <inkml:trace contextRef="#ctx0" brushRef="#br0" timeOffset="-59141.8767">4 0 0,'0'20'156,"0"0"-140,0-1-16,0 1 16,0-1-16,0 1 15,0 0-15,0-1 16,0 1-16,0 19 16,0-10-1,0-9 1,0 0-16,0-1 15,0 1-15,0 29 16,0-20 0,0-9-16,0 9 15,0 1 1,0-11 0,0 1-16,0 9 15,0-9 1,0 0-1,0-1 17,0 1 15,0-30 124,0-9-155,0-1 15,0 0-15,0 1 0,0-1-1,0 0 1,0 11-1,0-11 1,20-9 0,-20 19-1,20 10 1,-20-20 0,19 20-1,-19-19-15,20 19 16,0-20-1,-1 20 1,-19-20-16,30 20 16,-11-19-1,1 19 1,-1 0 0,1 0-1,0 0 16,-1 0-15,1 0 0,-1 10-1,-19 9 17,20-19-17,-20 10-15,0 10 16,0 19-1,0-20 1,-10-19 0,10 10-16,-19-10 15,19 20 1,-20-20 0,20 19-16,-29-19 0,29 20 15,-30-20-15,11 20 16,-1-20-16,0 19 15,-19-19 1,39 20-16,-29-20 16,9 0-1,20 20-15,-20-20 16,1 0 0,19 19-1,-10-19-15,-10 0 47</inkml:trace>
        <inkml:trace contextRef="#ctx0" brushRef="#br0" timeOffset="-57836.0043">299-39 0,'9'0'78,"21"20"-47,-30-1-15,19-19-16,-19 30 16,20-11-16,-20 1 15,0 0-15,20-1 16,-20 1-16,0-1 16,19 21-16,-19-11 15,0-9-15,0-1 0,0 1 16,0 0-16,20-1 15,-20 1-15,0-10 16,0 9-16,0 1 16,0-1-16,0 1 15,0 9-15,0-9 16,-10 0-16,10-1 16,-39 79 30,9-68-46,11-1 16,-1-9 0,-9-1-1,9-19 1,1 20 0,-1-20 15,20 20-31,10-20 172</inkml:trace>
      </inkml:traceGroup>
      <inkml:traceGroup>
        <inkml:annotationXML>
          <emma:emma xmlns:emma="http://www.w3.org/2003/04/emma" version="1.0">
            <emma:interpretation id="{8F5607A6-6A67-409F-8F84-5DDC694EC43D}" emma:medium="tactile" emma:mode="ink">
              <msink:context xmlns:msink="http://schemas.microsoft.com/ink/2010/main" type="line" rotatedBoundingBox="1920,10855 19818,10823 19820,11756 1922,11788"/>
            </emma:interpretation>
          </emma:emma>
        </inkml:annotationXML>
        <inkml:traceGroup>
          <inkml:annotationXML>
            <emma:emma xmlns:emma="http://www.w3.org/2003/04/emma" version="1.0">
              <emma:interpretation id="{26BAFCE4-2A18-465D-B08D-2AE4DEF94140}" emma:medium="tactile" emma:mode="ink">
                <msink:context xmlns:msink="http://schemas.microsoft.com/ink/2010/main" type="inkWord" rotatedBoundingBox="1920,10875 3685,10871 3687,11777 1922,1178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6591.4312">946-10 0,'0'10'78,"0"10"-78,0 0 16,0-1-16,0 1 16,0 9-16,0 1 15,0-1-15,0 20 16,0-10-16,0 10 0,0-9 16,0 9-16,0-10 15,0 10-15,0-10 16,0 0-16,0-9 15,0-11-15,0 1 16,0 0-16,0-11 16,0 11-16,10-20 15,-10 39-15,0-19 63,0-30-16</inkml:trace>
          <inkml:trace contextRef="#ctx0" brushRef="#br0" timeOffset="-55374.1272">966 363 0,'9'0'63,"31"0"-47,-31 0-16,11 0 15,0 0-15,-1 0 16,1 0-16,-1 0 15</inkml:trace>
          <inkml:trace contextRef="#ctx0" brushRef="#br0" timeOffset="-55877.7725">1191 20 0,'0'10'63,"0"19"-48,0-9-15,0-1 16,0 1-16,0 9 16,0 1-16,0 19 15,-10-20-15,10 20 16,0-9-16,0-11 0,0 10 16,0 0-1,0-9-15,0-1 0,0 10 16,0-9-16,0-1 15,0-9-15,0 0 16,0-1-16,0 11 16,0-1-1,0-9 17,0-30-1</inkml:trace>
          <inkml:trace contextRef="#ctx0" brushRef="#br0" timeOffset="-53207.2525">1534 157 0,'20'0'47,"-20"10"-16,20-10-15,-1 0 30,-19-10-30,20 10-16,-20-10 16,10 10-1,-10-19-15,0-1 32,0 1-17,0-1 1,-20 20 15,-9-20-15,19 20-1,-10 0 1,-19 0 0,19 10-1,1-10 1,19 20-16,-20-20 15,20 19-15,-20 11 16,20-1 0,-19-29-1,19 49-15,0-29 16,-20-1-16,20 1 16,0 0-16,-19-1 15,19 1-15,0 0 16,0-1-16,0 20 15,0-9 1,0-11 0,0 11-16,0 19 15,0-30 1,0 1-16,0 0 16,9-20-16,-9 29 15,20-9 1,0-1-1,-1 1 1,1-20 15,-1 0-15,1 0 0,10 0-16,19 0 15,-30 0 1,1-10-16,-1 10 15,1-19-15,9-1 16,-9 0 0,9-9-1,-9 9 1,0 1 0,-1-1-1,1 0 1,0 1-1,-1-1 1,11-19 0,-30 19-16,19 1 15,-19-11 1,20 30-16,-20-29 16,0 0-1,19 29-15,-19-40 16,0 11-1,0 9 1,0 1 0,-19-1-1,9 20 1,-19-20 0,9 20-1,10 0 1,-9 0-1,19 10 1,-40-10 0,40 20-1,-9-20-15,9 29 16,-20-29 0,-29 128 30,49-99-30,-20-9 0,20 19-1,0-10 1,0 1 0,0-1-1,0-9-15,0 9 16,0-9-1,0 9 1,0 11 0,10-40-16,-10 19 15,0 1 1,20-20 0,-20 10-16,19-10 15,-19 19 1,20-19-1,0 0 1,-1 30 0,1-30-1,-1 0 1,1-20 0,0 20-1,-20-20 1,19 20-16,-19-9 15,20 9-15,-20-20 16,19 20-16,-19-39 0,30 39 16,-30-30-16</inkml:trace>
          <inkml:trace contextRef="#ctx0" brushRef="#br0" timeOffset="-51611.3918">2270 167 0,'-20'0'0,"20"10"16,-29 9 31,29 11-16,-20-11-16,20 21 1,0-11 0,-19 1-1,19-1 1,0 10 0,0-29-16,0 29 15,0-9 1,0-1-1,0-9 1,0 9 0,0 1-1,0-11 1,9-19 0,-9 20-1,20-20 1,-20 19-16,20-19 31,-1 20-15,1-20-1,-1 0 1,1 0 0,49-10 46,-40-9-46,-9-1-16,-20 0 15,19 20 1,-19-19-16,20-11 16,-20 1-1,20 29 1,-20-20-1,0 1-15,0-1 16,19 0 0,-19 1-1,0-1 1,0 1 0,0-1-1,0 0 1,0 1-1,0-1 1,0 1 0,-10-1-1,10 0 1,-19 1 15,19-1-15,-20 20-1,20-20 1,-19 20-16,19-19 16,-20 19-1,0 0 1,20-10-16,-29 10 16,9 0-1,1 0 1,-1 0-1,20 39 1</inkml:trace>
          <inkml:trace contextRef="#ctx0" brushRef="#br0" timeOffset="-49967.8391">2593 608 0,'10'0'47,"-10"-19"-32,20 19-15,0 0 16,-1 0 0,1 88 62,-20-59-78,-10-9 15,10 0 1,-20-20 0,1 0-1,19 19 1,-20-19-16,20-10 125,10 10-110,-10-19 1,20 19 0,-1 0-1,1 0 17,-10 0-17,-10 10 16,19-10-31,-19 19 16,0 1 15,0-1-31,0 1 16,0-10 0,-10 10-1,1-20 1,9 19-16,-20-19 15,-9 20 1,-1-20 0,-9 0-1,9 0-15,11 0 32,-1 0-17</inkml:trace>
        </inkml:traceGroup>
        <inkml:traceGroup>
          <inkml:annotationXML>
            <emma:emma xmlns:emma="http://www.w3.org/2003/04/emma" version="1.0">
              <emma:interpretation id="{28C608E0-F4B8-4212-9DA7-1D8AE84A326D}" emma:medium="tactile" emma:mode="ink">
                <msink:context xmlns:msink="http://schemas.microsoft.com/ink/2010/main" type="inkWord" rotatedBoundingBox="3941,10965 5098,10963 5100,11599 3942,1160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9217.8262">2966 432 0,'20'0'47,"9"0"-32,-9 0-15,-1 0 16,1 0-16,0 0 16,-1 0-16,-9 0 15,10 0-15,-1 0 16,1 0-16,0 0 16,-1 0-16,1 0 15,-1 0-15,1 0 16,0 0 15,-20 10-31</inkml:trace>
          <inkml:trace contextRef="#ctx0" brushRef="#br0" timeOffset="-48595.0692">3133 255 0,'10'30'63,"-10"-1"-48,0-9-15,0 9 0,0 1 16,0-1-16,0 10 16,-10-9-16,10-1 15,0-9-15,0-1 16,0 1-16,0 9 15,10-29 17</inkml:trace>
          <inkml:trace contextRef="#ctx0" brushRef="#br0" timeOffset="-47845.0861">3515 216 0,'0'10'62,"0"29"-46,0 0 0,0-9-16,0-1 15,0 10-15,0 10 16,0-9-16,0-1 15,0-10-15,0 1 16,0-1-16,0-9 0,0-1 16,0 1-16,0 0 15,0-1 1,0-29 62</inkml:trace>
          <inkml:trace contextRef="#ctx0" brushRef="#br0" timeOffset="-47259.7922">3506 196 0,'0'-19'0,"29"19"31,-19 0-16,19-20-15,1 20 16,-1 0-16,0 0 16,1 0-16,9 0 15,10 0-15,-19 0 16,-11 0 15</inkml:trace>
          <inkml:trace contextRef="#ctx0" brushRef="#br0" timeOffset="-46735.8862">3535 402 0,'20'0'31,"-1"0"-15,1 0-16,9 0 15,10 0 1,-19 0 0,-10 0-16,9 0 15,1 0-15,0 0 16,-1 0-16,1 0 15,0 0-15</inkml:trace>
          <inkml:trace contextRef="#ctx0" brushRef="#br0" timeOffset="-46166.0269">4006 79 0,'9'0'63,"21"0"-48,-10 0-15,-1 0 16,1 0-16,-1 0 16</inkml:trace>
        </inkml:traceGroup>
        <inkml:traceGroup>
          <inkml:annotationXML>
            <emma:emma xmlns:emma="http://www.w3.org/2003/04/emma" version="1.0">
              <emma:interpretation id="{ADEEF127-4B4F-4C21-85E8-7275801EB991}" emma:medium="tactile" emma:mode="ink">
                <msink:context xmlns:msink="http://schemas.microsoft.com/ink/2010/main" type="inkWord" rotatedBoundingBox="6579,11003 8227,11000 8228,11639 6580,11642">
                  <msink:destinationLink direction="with" ref="{978B7314-E0BD-4393-A629-78F330A1AC99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3607.2942">5624 295 0,'0'19'78,"10"-19"-62,-10 30-16,29 9 16,-29-29-1,39-10-15,-19 39 16,29-20 0,-20 1-1,-9-20 1,0 0-1,-30 0 64,-10 0-64,1 0 1,-1 0-1,-9 29 1,-1-29 0,30 20-16,-39-20 15,19 20-15,-9-1 16,29 1 0,-20-20-1,40 0 16</inkml:trace>
          <inkml:trace contextRef="#ctx0" brushRef="#br0" timeOffset="13350.07">6124 118 0,'0'10'93,"0"20"-77,0-11-16,0 1 16,0-1-16,0 1 15,0 9-15,0 1 16,0 9-16,0-10 15,0 1-15,0-1 16,0 1-16,0 9 16,0-10-16,0 1 15,0-1-15,10 10 16,-10-9-16,0-11 16,0 1-16,0 0 0,0 9 15,0-9 16,19-20-31,-19-10 63,20-10-47,-20 1-1</inkml:trace>
          <inkml:trace contextRef="#ctx0" brushRef="#br0" timeOffset="14729.6771">6173 452 0,'10'0'125,"29"0"-109,-10 0-1,-9 0-15,0 0 16,-1-20 0,1 20-16,0 0 0,-1 0 15</inkml:trace>
          <inkml:trace contextRef="#ctx0" brushRef="#br0" timeOffset="14081.8011">6330 128 0,'0'10'63,"0"19"-47,0-9-16,0 0 15,0-1-15,0 11 16,0 9-16,0-10 15,0 10-15,0 11 16,0-11-16,0-10 16,0 10-16,0-9 15,29-1-15,-29 1 16,0-11-16,0 1 0,0-1 16,20 1-16,-20 0 15,0 9 1,0-9-1,0-30 64</inkml:trace>
          <inkml:trace contextRef="#ctx0" brushRef="#br0" timeOffset="16198.204">6506 207 0,'10'0'62,"10"0"-46,9 0-1,1-20 1,-11 20-16,11 0 16,-11-20-16,1 20 15,0 0-15,-1 0 16,1 0-16,9 0 15,-9 0 1,-1 0 0,1 0-1</inkml:trace>
          <inkml:trace contextRef="#ctx0" brushRef="#br0" timeOffset="15559.2962">6516 236 0,'0'10'79,"0"19"-64,0-9-15,0-1 16,0 1-16,0 9 15,20 1-15,-20-1 16,0 11-16,0-11 16,0 0-16,0-9 15,0 0-15,0-1 16,0 1-16,0-1 0,19 11 16,-19-11-1,20-28 63,-20-11-78</inkml:trace>
          <inkml:trace contextRef="#ctx0" brushRef="#br0" timeOffset="16741.9768">6536 393 0,'19'0'62,"1"0"-46,10 0-1,-11 0-15,1 0 16,-1-20-16,21 20 16,-31 0-16,31 0 15,-21 0 1</inkml:trace>
          <inkml:trace contextRef="#ctx0" brushRef="#br0" timeOffset="17542.9477">6967 422 0,'10'0'16,"39"0"-1,-29-9 1,-1 9-16,21 0 16,-11 0-1,1 0 1,-11 0 0,11 0-1,-30-20-15,19 20 16,1 0-1</inkml:trace>
          <inkml:trace contextRef="#ctx0" brushRef="#br0" timeOffset="18148.1865">7144 265 0,'0'20'31,"0"0"-16,0 9 1,0-9-16,0-1 16,0 1-16,0 0 15,0-1-15,0 1 16,0-10-16,0 29 16,0-10-1,0-9 1,0-1-1,10-19-15</inkml:trace>
        </inkml:traceGroup>
        <inkml:traceGroup>
          <inkml:annotationXML>
            <emma:emma xmlns:emma="http://www.w3.org/2003/04/emma" version="1.0">
              <emma:interpretation id="{92A6FACD-E24A-44A2-AEB5-8B8E2BFFA5BE}" emma:medium="tactile" emma:mode="ink">
                <msink:context xmlns:msink="http://schemas.microsoft.com/ink/2010/main" type="inkWord" rotatedBoundingBox="8629,11015 9972,11012 9974,11689 8630,1169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5390.4058">7811 324 0,'0'-10'63,"0"-9"-32,19 19-31,-19-10 16,30-19 15,-30 9-15,0 10-1,0-9 1,0-1-1,-10 20 1,-10 0 0,1 0-1,-1 0 1,1 0 0,-1 0-1,0 10 1,1-10-1,19 19-15,-20-19 16,20 20 0,-20-20-1,20 20-15,-19-1 32,19 1-17,0 9 1,0-9-1,0-1-15,0 11 16,0-1 0,0 1-1,0 9 1,0-10 0,0 1-1,0-1 1,0 1-1,0-11 1,10-19-16,-10 20 16,19-1-1,1 1 17,-1-20-17,-19 20-15,20-20 16,0 0-16,-1 0 31,1 19-31,0-19 16,9 0-1,0-9 1,-9 9 0,0 0-16,-1-20 15,20 0 1,-9 1-1,-10 19-15,-20-40 16,29 40-16,-29-29 16,20 29-16,-20-20 15,19 20-15,-19-29 16,20 0-16,-20-1 16,29 1-1,-29 9-15,0-9 16,20 9-1,-20 0 1,0 1 0,0-1-1,0 1 1,-10-1 15,-10 20 0,20-20-31,-19 20 16,-1 0 0,1 0 15,-1 20-15,0-20 15,20 10-31,-19 19 31,19-9-15,-20-20-1,20 29-15,0-9 32,0 0-32,-20-20 15,20 29-15,0 0 16,0 1-1,0-1 1,0-9 0,10-20-1,-10 19-15,0 1 16,0 0 0,20-20-1,-20 19-15,0 1 16,0-1-1,20-19 1,-20 20-16,0 0 16,9-20-1,-9 19 1,20-19 0,9 20-1,-19-20 16,29 0-15,-19 0 0,0 0-1,-1-10 1,1-19 0,-20 19-1,19 10-15,-19-20 16,20-9-1,-20 19 1</inkml:trace>
          <inkml:trace contextRef="#ctx0" brushRef="#br0" timeOffset="27103.0982">8429 265 0,'-10'0'125,"10"10"-109,0 10-1,0-1 1,-20-19-16,20 20 16,0 0-1,0 9 1,0 1-1,0 9 1,0-10 0,0 1-1,0-1 1,0-9 0,0-1-1,0 1 1,20-1-1,-20 1 17,10-20-32,9 0 31,-19 20-31,20-20 16,58 19 77,-58-19-77,-1 0 0,-19-10-1,20 10 1,0-19-1,-1-1 17,1 1-17,-20-1 17,20 20-32,-20-39 15,19 39 1,-19-10-16,0-10 15,20 1 1,-20-1 0,0 1-1,0-1 1,0 0 0,19 1-1,-19-1 16,0-9-15,0 9 15,0 0-15,-9 20-16,9-19 16,-20-1-1,0 1 1,1 19 15,19-20-31,-20 20 16,1-29 15,-1 29-15,0 0 15,1 0-16,-1 0-15,-9 0 16,-1 0 0,11 19-1,-1-19-15,20 30 16,-29-30-16,29 39 16,-20-20-16,20 1 15,-29 19-15</inkml:trace>
          <inkml:trace contextRef="#ctx0" brushRef="#br0" timeOffset="28862.1473">8782 579 0,'9'0'78,"-9"-19"-78,20 19 16,0 0 0,-1 0 15,-9 88 94,-30-69-125,1-19 16,19 20-1,-20-20 1,20-10 124,10 10-108,10-19-1,-1 19 0,1 0-15,0 0-1,-20 9 1,19 11 15,-19 0 1,0-1-17,0 1 16,0 0-15,-10-20 0,10 19-1,-19-19-15,-11 0 32,30 20-32,-19-20 0,-1 0 15,0 0 1,1 0-1,-1 0 17</inkml:trace>
          <inkml:trace contextRef="#ctx0" brushRef="#br0" timeOffset="29732.0313">8791 128 0,'10'0'62,"10"0"-46,9 0-1,-9 0-15,0 10 16,-1-10-16,1 0 16,9 0-1,-9 0 1,-1 0 15</inkml:trace>
        </inkml:traceGroup>
        <inkml:traceGroup>
          <inkml:annotationXML>
            <emma:emma xmlns:emma="http://www.w3.org/2003/04/emma" version="1.0">
              <emma:interpretation id="{9EDAE020-28FE-4021-BF48-BF15BD882E57}" emma:medium="tactile" emma:mode="ink">
                <msink:context xmlns:msink="http://schemas.microsoft.com/ink/2010/main" type="inkWord" rotatedBoundingBox="11846,11160 13699,11156 13700,11767 11847,1177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9544.2103">10871 579 0,'0'-10'157,"0"1"-142,0-31 1,0 11 0,0 0-1,0-1 1,0 11-1,0-1 1,0-10 0,9 30-16,-9-19 15,20-20 1,-20 19 0,20 20-16,-20-10 15,19 10 1,1 0 31,9 10-16,1 19-15,-11 11-1,-19-11 1,20-9-16,-20 9 15,19-29 1,-19 30-16,0-1 16,0-9-1,0-1 17,20-19 61,-20-10-46,0-19-31,0 0-1,0-1 1,0 1 0,0 9-1,0-19 1,0 29 0,0-10-1,0 1 1,20 19 31,-20-20-32,19 20 1,1 0 15,0 0-15,-11 0 15,-9 20-15,20-20-16,-20 19 15,0 1 1,20-20-16,-20 29 16,0 1-1,0-10-15,0 9 16,0 10-1,0-9 1,0-11 0,0 1-1,0-1 1,0-9 0</inkml:trace>
          <inkml:trace contextRef="#ctx0" brushRef="#br0" timeOffset="50384.1519">11331 442 0,'0'10'62,"0"19"-46,0 10 0,0-19-16,0-10 15,0 9-15,0 1 16,0 0-16,0-1 15,0 1-15,0-1 16,0 1-16,0 10 16,0-11-1</inkml:trace>
          <inkml:trace contextRef="#ctx0" brushRef="#br0" timeOffset="51411.8529">11351 599 0,'10'0'109,"9"0"-93,11 0 0,-30-20-16</inkml:trace>
          <inkml:trace contextRef="#ctx0" brushRef="#br0" timeOffset="50976.8652">11469 413 0,'0'9'31,"0"11"-16,-10-20-15,10 20 16,0 9 0,0 20-1,0-29-15,0-1 16,0-9-16,0 10 16,0 29-1,0-20 1,0 1-16,0-11 15,0 1 17,0-30 30</inkml:trace>
          <inkml:trace contextRef="#ctx0" brushRef="#br0" timeOffset="53301.098">11626 462 0,'-10'0'156,"-10"0"-125,20 9 16,-19-9-47,19 10 16,0 10 0,0-1-1,0 1 1,-20-20-1,20 20 1,0-1 0,0 1 15,0-1 0,0 1 0,10-20-15,-10 20 15,19-20-15,1 0 15,-20 19-15,20-19-1,-1 0 17,1 0-1,-1 0-15,1 0 15,0 0 0,-1-10-15,1-19 15,-20 9-15,20 20-1,-20-9-15,0-11 16,19 20-1,-19-20 1,0 1 15,0-1-15,20 1 0,-20-1-1,0 0 16,-10 20 1,-10 0-1,1 0 0,-1 0 0,20 10-15,0 10 15,-19-20-15,19 19-16,0 1 31,0-10-15,0 9-1,0 1 17,0 0-17,0-1 1,0 1 0,0-1 15,19 1-16,-19 0 17,10-20-32,29 0 62,-19 0-46,-1 0-1,-19-10 1,20 10-16,-20-20 16,20-9-1</inkml:trace>
          <inkml:trace contextRef="#ctx0" brushRef="#br0" timeOffset="54756.9544">12018 471 0,'-20'0'63,"20"10"-32,-19 10 0,19-1-15,0 11 15,0-1-15,0-9-1,0-1 1,0 1-1,0 0 17,0-1-17,10-19 1,-10 20 0,19-20-1,1 0 16,-20 20-31,19-20 16,1 0 31,0 0-31,-1-10 15,1 10-16,-20-20-15,19 20 16,-19-20 0,0 1-1,20 19-15,-20-30 16,20 11 15,-20-1-15,0 1-1,0-1 1,0 0 15,0 1-15,-10-1 15,10 1-15,-20 19-16,-39-20 47,40 20-32,-1-20 1,1 20 0,-1 10-1,0 10 1,20-1-1</inkml:trace>
          <inkml:trace contextRef="#ctx0" brushRef="#br0" timeOffset="56286.1929">12253 648 0,'10'0'62,"10"0"1,-1 0-32,-19 19 0,20-19-31,-20 20 32,0 0-17,0-1 1,-10-19 0,10 20-16,-19-20 31,19 20-31,-20-20 15,20-10 157,10 10-140,9 0-17,1 0 16,0 10 16,-20 9-31,0 1 15,0-1-15,-10 21 15,-10-40-15,-9 19-1,19-19 1,-10 0 0,1 0-1,-1 0 1</inkml:trace>
          <inkml:trace contextRef="#ctx0" brushRef="#br0" timeOffset="56954.8046">12498 363 0,'20'0'62,"0"0"-46,9 0-1,20 0 1,-29 0-16,-10 0 16,9 0-16,20 0 15,-19 0 1</inkml:trace>
          <inkml:trace contextRef="#ctx0" brushRef="#br0" timeOffset="57434.7977">12538 501 0,'10'0'32,"9"0"-17,11 0 1,-1 0-1,0 0 1,11-10 0,-11 10-1</inkml:trace>
        </inkml:traceGroup>
        <inkml:traceGroup>
          <inkml:annotationXML>
            <emma:emma xmlns:emma="http://www.w3.org/2003/04/emma" version="1.0">
              <emma:interpretation id="{F8E4281A-8C90-4A6B-92BA-0DB61D02FF7C}" emma:medium="tactile" emma:mode="ink">
                <msink:context xmlns:msink="http://schemas.microsoft.com/ink/2010/main" type="inkWord" rotatedBoundingBox="13885,11035 16092,11031 16093,11512 13886,1151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9441.1399">14764 442 0,'-10'0'31,"10"10"-15,0 0 15,-20 19-15,20-19-1,0 9 17,0 1-1,10-20-16,-10 20 1,20-20 0,-1 19 15,1-19 0,0 0 0,-1 0 1,1 0-1,0 0-15,-20-10-1,0 1 16,19 9-15,-19-20 0,0 0 15,-29-58 110,9 58-141,1 20 15,-1 0 16,0 0-15,1 10 0,19 10-1,-20-1 1</inkml:trace>
          <inkml:trace contextRef="#ctx0" brushRef="#br0" timeOffset="58993.9295">12969 314 0,'-10'0'16,"10"10"15,-29 10-15,29-1 0,0 21-1,-20-21-15,20 30 47,108 89 94,-88-138-110,-1 0-15,1 0 15,-20-10-31,20 10 15,-20-20 1,19 20-16,-19-19 16,20-1-1,-20 0 1,20 20 0,-20-19-1,19-1 1,-19 1 15,0-1 0,20 0-15,-20 1 0,0-11-1,0 11 16,0-1-15,0 0 0,0 1-1,0 9 1,0-10 0,0 1-1,-10 19 16,10-20-31,-20 20 32,20-19-32,-19 19 15,-1 0 1,20-20 0,-19 20-1,-1 0 1,0 0-1,10 0 1,10 10-16,-39-10 16,39 19-16,-29-19 15,29 30-15,-30-30 0,30 39 16,-19-10 0,19-9-16,0-10 0,-20 19 15,20-9-15,0-10 16</inkml:trace>
          <inkml:trace contextRef="#ctx0" brushRef="#br0" timeOffset="59631.155">13263 560 0,'0'19'15</inkml:trace>
          <inkml:trace contextRef="#ctx0" brushRef="#br0" timeOffset="65706.2319">13263 579 0,'0'10'15,"10"-10"220</inkml:trace>
          <inkml:trace contextRef="#ctx0" brushRef="#br0" timeOffset="61183.7821">13411 236 0,'-10'0'32,"10"10"-1,0 9-16,-20-19 1,20 20 0,0 0-16,0-1 15,0-9 1,0 10 0,0-1-1,0 1 1,0 0-1,0-1 1,0 1 0,0-1-1,0 1 17,10-20-17,-10 20-15,20-1 31,-1 1 16,1-20-15,-1 0-1,1 0 16,0 0-16,-1 0 16,-19-10-32,20 10 1,-20-20-16,0 1 31,10 19-15,-10-20 0,0 1-1,29-1 16,-29 0-15,0 1 15,0 9-15,0-10 0,0 1-1,0-1 16,0 0 1,0 1-17,-20-1 17,20 1 14,-9 19-46,9-20 16,-20 20 0,0-20 15,1 20-15,-1 0 15,-19 0 0,10 0-15,9 20-16,-10 19 15</inkml:trace>
          <inkml:trace contextRef="#ctx0" brushRef="#br0" timeOffset="62773.1549">13656 207 0,'0'-10'15,"9"-20"48,11 30-48,0 0 17,-1 0-17,1 0 1,0 0 0,-1 20 15,-19-10-16,20 19 1,-20-19 0,0 29-1,0-9 1,0-1 0,-10-29-16,10 29 15,0 11 1,-20-40-16,20 29 15,-19 1 1,-1-1 0,1 10-16,-1-19 31,0-20-15,20 19-16,10-19 281,0 0-266,10 0 1,-1 0 0,20 0-1,-29 0-15,10 0 16,-1 0 0,1 0 15,-20-9 0</inkml:trace>
          <inkml:trace contextRef="#ctx0" brushRef="#br0" timeOffset="64357.0143">13999 236 0,'-10'10'125,"10"9"-109,0 1 0,0 0-1,-19-1-15,19 1 32,0-1-17,0 1-15,0 0 31,0-1-31,0 1 16,0 0 0,0-11 15,9 21-15,-9-11 30,20-19-30,-20 10 0,10-10-1,9 0 17,1 0-1,0 0 0,-1 0 0,1 0 1,-1 0-17,-19-19 16,20 19-31,-20-20 16,20 0 15,-20 1-15,0-1 0,19-19 30,-19 19-46,0 1 32,0-1-32,0 0 15,0 1 17,0-1-17,0-9 16,0 9-15,-10 20 0,10-19-1,-19-1 1,19 0 15,-20 20-15,1 0 15,19-19-31,-20 19 16,-9 0-1,29 10-15,-30-10 16,30 19-16,-29-19 16,29 49-16,-39-29 15,39 9-15,-30 10 16</inkml:trace>
          <inkml:trace contextRef="#ctx0" brushRef="#br0" timeOffset="68241.5134">14352 589 0,'-20'-20'94,"20"11"-47,0-11-31,0-19 15,0-10 0,0 29-15,0 1-1,0 9 17,10 10-17,10-30 32,-1 30-16,1 20-15,-20-10 0,20 19-1,-20-19 1,0 10 0,19-20-16,-19 19 15,0 1 1,0-1-1,0-28 110,0-11-109,0 0 0,0 1-1,0 9 1,0-10 0,20-19 77,-1 39-77,1 0 15,0 10-15,-1 10-1,-19 9 1,20-29-16,-20 29 16,0-9-1,20-20-15,-20 20 16,0-1 0,0-29 109,0-9-110,0-1 1,0 10-1,0-9 1,0-20 15,19 39-31,-19-10 16,20 10 78,-10 0-63,19 29-15,-29-9-1,0-10 1,20-10-16,-20 19 15,0 1 1,0-1 0,0 1-1,0 0 1</inkml:trace>
          <inkml:trace contextRef="#ctx0" brushRef="#br0" timeOffset="70892.5397">14911 462 0,'20'0'62,"-1"0"-46,-19-20 0,20 20-1,-20-20 1,29 20-16,-29-19 15,20 19-15,-20-20 32,19 20-32,-19-20 15,20 20 1,-20-19-16,0 9 31,0-10-15,20 20-16,-20-19 15,0-1 1,0 1 15,-10 19-15,-10 0 15,1 0 0,-1 0-15,10 0 15,-9 0 1,19 9-1,-30 11 0,30 0 0,0-1 1,0 1-17,0-1 1,0-9-1,0 10 1,0 0 0,0-1-1,0 1 1,20-1 0,-20 1-1,0 0 1,0-1-1,0 1 17,0-1-17,68 40 126,-48-69-110,0 10-31,-20-19 16,19 19-16,-19-20 15,20 1 1</inkml:trace>
        </inkml:traceGroup>
        <inkml:traceGroup>
          <inkml:annotationXML>
            <emma:emma xmlns:emma="http://www.w3.org/2003/04/emma" version="1.0">
              <emma:interpretation id="{5A823EF0-141F-40A5-9D94-DE3562DDFA92}" emma:medium="tactile" emma:mode="ink">
                <msink:context xmlns:msink="http://schemas.microsoft.com/ink/2010/main" type="inkWord" rotatedBoundingBox="18113,10827 19818,10823 19820,11579 18115,1158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5214.5647">17510 393 0,'30'0'62,"-1"0"-46,10 0-1,-9 0 1,-1 0 0,-9 0-16</inkml:trace>
          <inkml:trace contextRef="#ctx0" brushRef="#br0" timeOffset="84818.1532">17540 275 0,'19'0'62,"1"0"-62,-1 0 16,1-10-16,0 10 15,9 0 1,-9 0 15</inkml:trace>
          <inkml:trace contextRef="#ctx0" brushRef="#br0" timeOffset="84047.2818">17138-39 0,'0'-19'32,"0"29"61,0 9-93,0 11 32,0-11-32,0 1 0,19-1 15,-19 11-15,0-1 16,0 11-16,20-11 15,-20 0-15,0 1 16,29-11-16,-29 21 16,20-11-16,-20 0 15,0 1-15,19 9 16,-19-19-16,0-1 16,0 1-16,20 0 15,-20-1-15,0 11 16,0-1-16,0-9 15,20-1-15,-20 1 16,0 9-16,0-9 31,0-30 110,19-10-110,-19-9-15,0 0-1,0-11 1,30 11 0,-30 9-16,0-9 15,0 9 1,0 1-16,19-1 16,-19 1-16,0-1 15,0 0-15,0 1 16,0-1-16,20 0 15,-20 1-15,0-1 0,0 1 16,0 9-16,20-20 16,-20 11-16,0 9 15,0-10-15,19 1 16,-19-1-16,0 0 16,0-19-1,20 39-15,-20-10 16,0-9 15,0-1 16,0 1 0</inkml:trace>
          <inkml:trace contextRef="#ctx0" brushRef="#br0" timeOffset="86481.6459">17863 422 0,'10'-39'94,"-10"19"-78,20 20-16,-20-19 15,19 19-15,-19-30 16,20 30-16,-20-29 15,20 29-15,-20-29 16,19 29-16,-19-30 16,0-9-1,20 39-15,-20-29 16,0-1 0,19 1-1,-19-11 1,0 11 15,-9 29 63,9 20-47,-20-1-32,20 20-15,0-19 16,0 0-16,0-10 16,0 9-16,0 1 15,0 9-15,0 10 16,-20-9-16,20-1 15,0-9-15,0-1 16,0 1-16,0 0 16,0-1-16,0 11 15,0-1 1,0 1 0,0 9-1,0-20-15,0 11 31,0-1-15,0-9 0,0-30 46</inkml:trace>
          <inkml:trace contextRef="#ctx0" brushRef="#br0" timeOffset="86881.1895">18079 589 0</inkml:trace>
          <inkml:trace contextRef="#ctx0" brushRef="#br0" timeOffset="89541.671">18108 589 0,'0'-20'172,"0"11"-141,-19 9 47,19 19-78,10-19 47,9 0-16,-29 0 63</inkml:trace>
          <inkml:trace contextRef="#ctx0" brushRef="#br0" timeOffset="88394.5687">18265 158 0,'-19'9'94,"19"11"-79,-20 0 1,20 19 0,0-10-1,0-9-15,-19-20 16,19 29-16,0 1 15,0-1 1,0-9 0,0-1-1,0 1 1,0 0 0,9-1-1,-9 1 1,20-20 15,-20 19-31,20-19 31,-20 20-15,19-20 0,1 0 30,-1 0-14,1 0-1,0 0 0,-20-10-15,9 10-1,-9-19 1,20 19-16,-20-20 16,29-9 15,-29 9-15,20 0-1,-20 1 1,20-40 31,-20 39-32,0 1 1,0-1-16,0 0 16,0 1-1,0-1 1,0 10-1,0-9 1,0-1 15,0 1-15,-10 19 0,10-20-1,-20 20 1,20-20-1,-19 20 1,-1 0 0,0-19-1,1 19 1,-1 0 0,20 9-1,-19-9-15,19 20 16,-20 0-16,20-1 15,-20 1-15,20 0 16,0-1-16</inkml:trace>
          <inkml:trace contextRef="#ctx0" brushRef="#br0" timeOffset="91071.8549">18618 167 0,'0'-19'47,"0"29"62,0 19-93,0-9 0,0 9-1,0 0 1,0-9 0,0 0-16,0-1 15,0 1-15,0-1 16,0 1-16,0 0 0,0-1 15,0 1-15,0 0 16,0-11-16,0 31 16,0-11-1,-9-29 1,9 29-16,0-9 16,0 0 15,9-20 250,11 0-265,9 0-1,1-10 1,-1 10 0,1 0-1,-1 0 1,10 0 31,-39-20-16,20 20-31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0:22.7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78B7314-E0BD-4393-A629-78F330A1AC99}" emma:medium="tactile" emma:mode="ink">
          <msink:context xmlns:msink="http://schemas.microsoft.com/ink/2010/main" type="inkDrawing" rotatedBoundingBox="5314,11334 6667,11321 6668,11330 5315,11343" semanticType="strikethrough" shapeName="Other">
            <msink:sourceLink direction="with" ref="{ADEEF127-4B4F-4C21-85E8-7275801EB991}"/>
          </msink:context>
        </emma:interpretation>
      </emma:emma>
    </inkml:annotationXML>
    <inkml:trace contextRef="#ctx0" brushRef="#br0">4339 451 0,'30'0'62,"-11"0"-46,11 0 0,-11 0-1,1 0-15,-10 0 16,29 0-16,-10 0 15,1 0-15,-1 0 16,1 0-16,9 0 16,-10 0-16,1 0 15,-1 0-15,10 0 16,-9 0-16,9 0 0,10 0 16,-10 0-1,-9 0-15,9 0 0,-10 0 16,1 0-16,-1 0 15,10-9-15,-9 9 16,-1 0-16,1 0 16,-1 0-16,-9 0 15,-1 0-15,1 0 16,-1 0-16,1 0 16,0 0-16,-1 0 15,1 0-15,-1 0 16,21 0-1,9 0-15,-30 0 16,-9 0 0,10 0-16,-1 0 0,1 0 15,0 0-15,-1 0 16,1 0 15,-1 0 47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6:0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5AC2F25-EBD4-4BC2-BD3B-B71C43927668}" emma:medium="tactile" emma:mode="ink">
          <msink:context xmlns:msink="http://schemas.microsoft.com/ink/2010/main" type="writingRegion" rotatedBoundingBox="1879,11783 7757,11732 7768,12977 1890,13029"/>
        </emma:interpretation>
      </emma:emma>
    </inkml:annotationXML>
    <inkml:traceGroup>
      <inkml:annotationXML>
        <emma:emma xmlns:emma="http://www.w3.org/2003/04/emma" version="1.0">
          <emma:interpretation id="{FBBFB042-0739-4207-9FE6-86EDF3DCF07A}" emma:medium="tactile" emma:mode="ink">
            <msink:context xmlns:msink="http://schemas.microsoft.com/ink/2010/main" type="paragraph" rotatedBoundingBox="1879,11783 7757,11732 7768,12977 1890,13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BAA16-3520-4EEC-8D76-418C322D7018}" emma:medium="tactile" emma:mode="ink">
              <msink:context xmlns:msink="http://schemas.microsoft.com/ink/2010/main" type="line" rotatedBoundingBox="1879,11783 7599,11733 7603,12270 1884,12320"/>
            </emma:interpretation>
          </emma:emma>
        </inkml:annotationXML>
        <inkml:traceGroup>
          <inkml:annotationXML>
            <emma:emma xmlns:emma="http://www.w3.org/2003/04/emma" version="1.0">
              <emma:interpretation id="{F9D97A5F-152B-4A9E-9916-5FC1520BC140}" emma:medium="tactile" emma:mode="ink">
                <msink:context xmlns:msink="http://schemas.microsoft.com/ink/2010/main" type="inkWord" rotatedBoundingBox="1879,11826 3117,11815 3121,12250 1883,12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-1962 59 0,'0'10'109,"0"9"-93,-10-19-1,10 20-15,0 9 16,0 1 0,0-10-1,0-1 1,0 1 0,0-1-1,0 1 1,0 0-1,10-20-15,-10 19 16,20-19 0,-20 20-1,19-20 17,-19 19-32,20-19 31,-20 20-16,20-20 1,-11 0 31,11 0-16,-20-10 0,20 10-15,-20-19 0,19-1 15,-19 0-15,0 1 15,0-1-16,20 20-15,-20-19 16,0-1 0,0 0-1,0 1 17,0-1-32,0 0 15,0 1 1,0-1-1,0 1 17,0 9-1,-10 10-15,10-20-1,-19 1 16,-1 19-15,20-20 15,-20 20-31,10 0 32,-29 0-17,39 10 1,-19-10-16,19 29 15,-20-9-15,20 9 16,-20-29 0,20 20-16</inkml:trace>
          <inkml:trace contextRef="#ctx0" brushRef="#br0" timeOffset="-2079.5647">-2364 30 0,'-10'9'94,"-9"11"-63,19 0-15,-30 9-1,30-9 1,-19 9 0,19 10-1,0-9 1,0-11 0,0 11-1,0-11 1,0 1-1,0 0 1,0-1 0,9-19-16,-9 20 15,0-10 17,20-10-17,-20 19 16,20-19-31,-1 0 32,1 0-17,0 0-15,-1 0 16,1 0 15,-20-10-31,10 10 16,-10-9-1,29-21 1,-29 20 0,20 10-16,-20-19 15,0-1 1,9 20-16,-9-19 16,0-11-1,0 11 1,0-1-1,0 0 1,0 1-16,0-1 16,0 0-1,0 1 1,0-1 15,0 1-15,0-1 15,0 0-15,0 11 15,-19 9-31,19-20 16,-20 20-1,1 0 1,-1 0-1,0 0 1,1 0 0,-1 10-1,20 9 1,-19 1 0</inkml:trace>
          <inkml:trace contextRef="#ctx0" brushRef="#br0" timeOffset="-1428.726">-2070 392 0,'0'20'16,"0"-30"62,0-9-62</inkml:trace>
          <inkml:trace contextRef="#ctx0" brushRef="#br0" timeOffset="1526.4251">-1677 0 0,'0'-19'109,"9"19"-78,11 0 1,0 0-1,-1 0 0,1 0 0,-20 9-31,0 1 16,20-10 0,-20 20-1,0-1 1,0 1-1,0 9-15,0 11 32,0-11-32,-10-9 15,10 9 1,-20-29 0,20 30-16,-20 9 15,20-20 1,-19-19-1,19 20-15,-20-20 16,20 10 0,-19-10-1,19 19 1,9-19 140,-9-9-140,20 9-1,0 0 1,-1 0 15,-9 0-15,-10 9-16,20-9 31,-20 20-31,19-20 31,1 0-15,0 0 0,-1-10-1</inkml:trace>
          <inkml:trace contextRef="#ctx0" brushRef="#br0" timeOffset="3125.0627">-1373-10 0,'0'10'47,"-10"-10"-31,10 20-1,0-1 1,0 1-1,0 9 1,0 1 0,0-1-16,0-9 31,0 0-31,0-1 31,0 1-15,0-1 15,0 1 0,10 0-15,-10-1 15,19-19-15,-19 20-1,20-20 1,-10 0 15,9 0 1,1 0-1,0-10 16,-20-10-16,19 20-31,-19-19 16,0-1 15,20 20-31,-20-19 15,0-1 17,0 0-17,19 20 1,-19-19-16,0-1 16,0 0-1,0 11 1,0-11-1,0 0 1,0 1 15,0-1-15,0 1 0,0-1 15,-9 20-31,9-20 31,-20 20-31,0-19 16,1 19 15,-11 0-15,11 0-1,-1 0 1,20 10-1,-20-10 1,20 29 0,-19-29-16</inkml:trace>
        </inkml:traceGroup>
        <inkml:traceGroup>
          <inkml:annotationXML>
            <emma:emma xmlns:emma="http://www.w3.org/2003/04/emma" version="1.0">
              <emma:interpretation id="{434B1111-342C-4BBC-83D7-863E435412F3}" emma:medium="tactile" emma:mode="ink">
                <msink:context xmlns:msink="http://schemas.microsoft.com/ink/2010/main" type="inkWord" rotatedBoundingBox="4321,11762 5156,11754 5161,12251 4325,122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7815.4341">480 148 0,'20'0'47,"-20"-10"-47,19 10 31,-19-10-31,0-10 32,20 20-32,-20-19 15,20-1 1,-20 1 0,0-1-1,19 0 1,-19 1-1,0-1 1,0 0 0,0 1-1,-10 19 17,10-20-32,-19 20 15,-1 0 1,1 0 15,-1 0 0,0 0-15,20 10 0,0 10-1,-9-20-15,9 19 16,0 1-16,0-1 15,0 1 1,0-10 0,0 10-1,0-1 17,19-19-1,-19 20-16,20-20 1,-1 19 0,1-19 15,-20 20-31,39 147 125,-39-148-109,0 1-1,0 0 1,0-1-1,-10-19 17,1 0-17,-11 0 1,0 0 0,1 0-1,-1 0 1,20-10-1,-19 10-15,-1-29 16,20 9 15,0 1-31,0-1 32,0 0-17,0 1 1,10-1-1,-10 1 1,19 19-16,-19-20 16,20 20-16,-20-20 15,20 20-15,-20-19 16,19 19-16,-19-20 16,10 20-16,-10-19 15,20 19-15</inkml:trace>
          <inkml:trace contextRef="#ctx0" brushRef="#br0" timeOffset="-96054.0357">696-9 0,'0'9'94,"-20"-9"-94,20 30 16,0-10-1,0-1 1,0 1 0,-19-20-1,19 19-15,0 89 78,0-88-62,0-10 0,0 9-1,9-19 1,-9 40-16,0-21 31,20-19-31,-20 10 31,10-10-31,10 0 32,-1 0-1,1 0-15,-1 0 15,1 0 0,-20-20-31,20-9 31,-20 19-15,0-10 15,19 20-31,-19-19 16,0-1-1,0 1 1,0-1 0,0 0-1,0 1 1,0-1 0,0-9 15,0 9-31,0 1 31,0-1-15,-10 0 15,10 1-15,0-1 15,-19 0 0,-1 20 0,20-19-31,-19 19 16,-1 0 0,20 10-1,-29-10-15,29 29 16</inkml:trace>
          <inkml:trace contextRef="#ctx0" brushRef="#br0" timeOffset="-100804.0155">58 0 0,'0'10'156,"-9"-10"-156,9 20 32,-10-20-32,10 20 15,0-1 1,-20-19-16,20 20 0,0 9 31,-19-29-31,19 30 0,0 9 16,0-10-1,0 1 1,0-11 0,0 1-1,0 0 1,0-1-1,0 1 17,9-20-32,-9 19 15,20-19 1,-20 10-16,0 10 16,10-20-1,19 19 16,-9-19 1,-10 0-17,9 0 17,1 0-17,-20-39-15,20 20 31,-20-1-31,19 20 16,-19-20-16,0 1 16,20 19-1,-20-10-15,0-10 16,0 1 0,0-1-1,0 0 1,0 1-1,0-1 1,0 1 0,0-1-1,0 0 1,0 1 15,0-1-15,-10 20-16,10-10 15,-20-19 1,1 9 0,-1 20 15,0 0-15,1 0-1,-1 0 1</inkml:trace>
          <inkml:trace contextRef="#ctx0" brushRef="#br0" timeOffset="-100157.6357">304 373 0,'-20'0'15,"20"20"17</inkml:trace>
        </inkml:traceGroup>
        <inkml:traceGroup>
          <inkml:annotationXML>
            <emma:emma xmlns:emma="http://www.w3.org/2003/04/emma" version="1.0">
              <emma:interpretation id="{DF35FEFF-728E-4752-B195-CECF3D65DCA5}" emma:medium="tactile" emma:mode="ink">
                <msink:context xmlns:msink="http://schemas.microsoft.com/ink/2010/main" type="inkWord" rotatedBoundingBox="6930,11779 7599,11773 7603,12270 6934,122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1985.6323">3089-10 0,'0'10'78,"-10"-10"-78,10 20 15,0-10 1,0 9 0,0 20-1,-20-9 1,20-1-1,0-9-15,0 0 16,0 9 0,0 0-1,0-9 1,0 0 0,10-20-16,-10 19 15,0 1 1,20-20-16,-20 19 31,19-19-15,-19 20-1,10-20 17,10 0 14,-1 0-14,1 0 15,0 0-16,-1-10 0,-19-9 0,20 19-15,-20-20-16,0 0 16,20 1 15,-20-1-16,0 1 1,0-1 0,0 0-1,19-78 95,-19 88-95,0-29 1,0 10-16,0 9 16,0 1 15,-29-1 0,29 0-15,-10 20-1,-10 0 17,1 0-17,-1 0 1,0 10-1,-9 10 17,9 19-17</inkml:trace>
          <inkml:trace contextRef="#ctx0" brushRef="#br0" timeOffset="-13634.5758">2971 392 0</inkml:trace>
          <inkml:trace contextRef="#ctx0" brushRef="#br0" timeOffset="-11114.9303">2981 412 0,'-20'0'204,"30"0"-126</inkml:trace>
          <inkml:trace contextRef="#ctx0" brushRef="#br0" timeOffset="-14819.4567">2608 206 0,'20'-19'188,"9"-1"-173,-9 0 1,0 1-1,-1-1 1,1 0 0,-1-9-1,-19 19-15,20 10 16,-20-19-16,0-1 16,20 0-1,-20 1 1,0-1-1,0 1 1,19 19 15,-19 9 126,0 11-126,0 0-31,0-1 31,0-9 0,0 10-15,0-1 0,0 11-1,-10-30-15,10 39 16,0-20-16,0 1 15,0-10-15,0 10 16,0-1-16,0 11 16,-19 9-1,19-20 1,0 11 0,0-11-1,0 1 1,0 0 31,0-1-16</inkml:trace>
        </inkml:traceGroup>
      </inkml:traceGroup>
      <inkml:traceGroup>
        <inkml:annotationXML>
          <emma:emma xmlns:emma="http://www.w3.org/2003/04/emma" version="1.0">
            <emma:interpretation id="{0178248C-8C20-4617-98CE-1039D64EE311}" emma:medium="tactile" emma:mode="ink">
              <msink:context xmlns:msink="http://schemas.microsoft.com/ink/2010/main" type="line" rotatedBoundingBox="2273,12573 7748,12352 7769,12882 2295,13104"/>
            </emma:interpretation>
          </emma:emma>
        </inkml:annotationXML>
        <inkml:traceGroup>
          <inkml:annotationXML>
            <emma:emma xmlns:emma="http://www.w3.org/2003/04/emma" version="1.0">
              <emma:interpretation id="{2A3C6492-5119-48FA-BF43-57C42779DA92}" emma:medium="tactile" emma:mode="ink">
                <msink:context xmlns:msink="http://schemas.microsoft.com/ink/2010/main" type="inkWord" rotatedBoundingBox="2274,12577 2666,12561 2677,12831 2285,12847"/>
              </emma:interpretation>
              <emma:one-of disjunction-type="recognition" id="oneOf3"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é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è</emma:literal>
                </emma:interpretation>
                <emma:interpretation id="interp7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4518.4023">-2040 1001 0,'0'-10'188,"10"10"-188,-10-20 15,19 20-15,-19-29 16,30 29-16,-30-20 15,29 20-15,-29-29 16,29 29-16,-9-20 16,0 20-16,9-29 15,-19 29-15,19-20 16,1 0 0,-1 1-1,10-1 1,-19-9-1,0 29 1,-20-20-16,19 20 0</inkml:trace>
        </inkml:traceGroup>
        <inkml:traceGroup>
          <inkml:annotationXML>
            <emma:emma xmlns:emma="http://www.w3.org/2003/04/emma" version="1.0">
              <emma:interpretation id="{0867267E-99FE-4866-A579-8D024A3206CC}" emma:medium="tactile" emma:mode="ink">
                <msink:context xmlns:msink="http://schemas.microsoft.com/ink/2010/main" type="inkWord" rotatedBoundingBox="4341,12564 5242,12528 5260,12983 4360,1302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93248.6817">441 1128 0,'0'10'47,"0"10"-16,0-30 16</inkml:trace>
          <inkml:trace contextRef="#ctx0" brushRef="#br0" timeOffset="-92243.5702">461 746 0,'9'0'62,"11"0"-46,-20-20-1,20 20-15,9 0 16,-9 0 0,9 0-1,10 0-15,-39-19 16,20 19 0,-1 0-1,-19 19 110,-9-19-125,9 20 16,0 9-16,-20-29 15,20 39-15,0-9 16,-20-10 0,20 9-1,0-9-15,0-1 16,0 1-16,0-1 16,0 1-16,-29 0 15,29 9 1,0 0-1,0-9 1,0 0 0,0-1 15,0-29 47,0-9-62</inkml:trace>
          <inkml:trace contextRef="#ctx0" brushRef="#br0" timeOffset="-93901.2509">107 775 0,'-9'0'78,"9"10"-63,-30 10 1,30-1 0,-19 1-1,19 0 1,0-1-1,0-9-15,0 29 16,-20-39 0,20 30-16,0-11 15,0 1 1,0-1 0,10 1-1,-10 0 1,0-1-1,0 1 17,19-20-32,-19 10 15,20-10 17,-20 19-32,20-19 15,-1 30 16,1-30 16,0 0-15,-1 0-1,1 0-16,-20-10 1,19 10 0,-19-20-16,20 20 15,-20-19 1,20 19 0,-20-20-16,0 0 31,19 20-31,-19-19 15,0-1 1,0 1 0,20 19-16,-20-20 15,0 0-15,0 1 16,0-1 0,0 10-1,0-9 1,0-1-1,-10 20 1,10-19-16,0-1 31,-20 20-15,20-20 0,0 1-1,-19 19 1,19-20-16,-20 20 15,20-20 1,-19 20 0,-1 0 15,0 0-31,1 0 31,-1 10-31,0-10 16,20 20-16,-29-20 15,29 29-15,-20-29 16</inkml:trace>
          <inkml:trace contextRef="#ctx0" brushRef="#br0" timeOffset="-91803.5913">510 952 0,'9'0'62,"31"0"-46,-11 0 0,-9 0-1,-1 0-15,11 0 16,-30-20 0,19 20-16</inkml:trace>
          <inkml:trace contextRef="#ctx0" brushRef="#br0" timeOffset="-90256.0226">755 942 0,'0'-10'31,"19"-19"-15,1 29-1,-20-10-15,20 10 16,-20-39-16,19 39 16,-19-20-1,30 0-15,-30 1 16,19 19-1,-19-20 1,0 1-16,0-1 31,0 10-15,0-9 0,0-1-1,-10 20 1,-9 0-1,-1 0 1,10 0 0,-9 0 15,19 10-31,0 9 31,-20-19-31,20 10 16,0 10-1,0-1 1,0 1 0,0 0-1,0-1 17,10 1-17,10 0 1,-1-20-1,-19 19 1,20-19-16,-20 20 16,19-1-1,-19 1 1,20-20-16,-20 20 16,20-1-1,-20 1 16,19-1-15,-19 1 0,0 0-1,0 9 17,-10 0-17,-9-29 16,19 10-31,-30-10 16,11 0 0,-1 0-1,-9 0 1,9 0 0,1 0-1,-1 0 1,20-19 15,-20 19-31,20-20 16,0 0-1,0 1 1,0-1 0,0-9-1,0 9 1,10 20-16,-10-19 15,20 19 1,-20-20-16,29 20 0,-9-20 16</inkml:trace>
        </inkml:traceGroup>
        <inkml:traceGroup>
          <inkml:annotationXML>
            <emma:emma xmlns:emma="http://www.w3.org/2003/04/emma" version="1.0">
              <emma:interpretation id="{683ED9F3-8058-4985-8DFA-B933ED541C18}" emma:medium="tactile" emma:mode="ink">
                <msink:context xmlns:msink="http://schemas.microsoft.com/ink/2010/main" type="inkWord" rotatedBoundingBox="6931,12385 7748,12352 7766,12817 6950,1285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9531.5957">2618 814 0,'10'0'94,"9"0"-78,-19-10-16,20 10 15,0-19 1,-1-20 0,11 9-1,-11 1 1,1-11-1,0 21-15,-20-1 16,19 20 0,-19-19-16,20-1 15,-20 0 1,0 1 15,0 29 110,0 9-110,0 1-15,0-1-1,0 1 1,-10-20 0,10 29-16,0 1 15,0 9 1,0-19-16,0 9 15,0 1 1,0-1 0,0 0-1,0 11 1,0-31 0,0 11 15,0 0 109</inkml:trace>
          <inkml:trace contextRef="#ctx0" brushRef="#br0" timeOffset="-9059.1435">2912 981 0,'20'0'125,"-20"-10"-109</inkml:trace>
          <inkml:trace contextRef="#ctx0" brushRef="#br0" timeOffset="-7670.7225">3010 657 0,'0'10'94,"0"10"-78,0 9-1,0 1 1,0-1 0,0-9-1,0-1 1,0 1 0,0-1-1,0 1 1,0 0-1,0-1 17,20-19-17,-20 20-15,20-1 32,-1-19-1,1 0 0,-1 0 0,1 0 1,-20-9-1,20 9-31,-20-20 15,19 0 17,-19 1-17,20-11 1,-20 11 0,0-1 15,0 1-16,0-1 1,0 0 0,0 1-1,0-1 1,0 0 0,0 1-1,0-1 1,-10 1-1,10-1 17,-20 20-17,-19-39 79,20 39-78,-1 0-1,0 19 17,1 1-17,-1 9 1,20-9-16</inkml:trace>
          <inkml:trace contextRef="#ctx0" brushRef="#br0" timeOffset="-5753.5776">3285 618 0,'0'-10'94,"10"-19"-1,9 29-61,1 0-1,0 0 31,-20 10-15,0 9-31,0 1 0,0-1-1,0 1 1,0 9-1,0-9-15,0 10 16,-10 9 0,-49 69 77,59-89-61,-20 1-17,20-1 17,0 1-1,-19-20 47,29 0 109,9 0-155,-9 0-32,29 0 15,-9 0 1,-1 0 0,-9 0-1,-1 0 1,1 0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3:41.4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4564ED4-652A-4F05-A199-924C747CC388}" emma:medium="tactile" emma:mode="ink">
          <msink:context xmlns:msink="http://schemas.microsoft.com/ink/2010/main" type="writingRegion" rotatedBoundingBox="2167,3948 2182,3948 2182,4722 2167,4722"/>
        </emma:interpretation>
      </emma:emma>
    </inkml:annotationXML>
    <inkml:traceGroup>
      <inkml:annotationXML>
        <emma:emma xmlns:emma="http://www.w3.org/2003/04/emma" version="1.0">
          <emma:interpretation id="{A25F87AA-1468-4435-BD12-4013891AA5F6}" emma:medium="tactile" emma:mode="ink">
            <msink:context xmlns:msink="http://schemas.microsoft.com/ink/2010/main" type="paragraph" rotatedBoundingBox="2167,3948 2182,3948 2182,4722 2167,4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5A4EB4-5219-4802-821C-870FD5576D22}" emma:medium="tactile" emma:mode="ink">
              <msink:context xmlns:msink="http://schemas.microsoft.com/ink/2010/main" type="line" rotatedBoundingBox="2167,3948 2182,3948 2182,4722 2167,4722"/>
            </emma:interpretation>
          </emma:emma>
        </inkml:annotationXML>
        <inkml:traceGroup>
          <inkml:annotationXML>
            <emma:emma xmlns:emma="http://www.w3.org/2003/04/emma" version="1.0">
              <emma:interpretation id="{F08AE51F-6C36-4DE5-8943-4A7AE9B11693}" emma:medium="tactile" emma:mode="ink">
                <msink:context xmlns:msink="http://schemas.microsoft.com/ink/2010/main" type="inkWord" rotatedBoundingBox="2167,3948 2182,3948 2182,4722 2167,4722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0 0,'0'40'391,"0"0"-344,0-1 0,0 1 0,0 0-16,0-1 0,0 1 16,0 0 0,0-1-16,0-19 16,0 20 0,0 0-16,0-1 0,0 1 16,0 0-15,0-1-1,0 1 0,0 0 16,0-1 0,0 1 62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2:45.8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3348242-39FE-4C76-905C-A36021837188}" emma:medium="tactile" emma:mode="ink">
          <msink:context xmlns:msink="http://schemas.microsoft.com/ink/2010/main" type="writingRegion" rotatedBoundingBox="11899,12076 16773,12019 16783,12797 11908,12855"/>
        </emma:interpretation>
      </emma:emma>
    </inkml:annotationXML>
    <inkml:traceGroup>
      <inkml:annotationXML>
        <emma:emma xmlns:emma="http://www.w3.org/2003/04/emma" version="1.0">
          <emma:interpretation id="{F42344E9-DD24-4C1C-BF84-D4F2A20DE48B}" emma:medium="tactile" emma:mode="ink">
            <msink:context xmlns:msink="http://schemas.microsoft.com/ink/2010/main" type="paragraph" rotatedBoundingBox="11899,12076 16773,12019 16783,12797 11908,12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EE361-AF81-4511-9E2F-F2C2C7A5B0E6}" emma:medium="tactile" emma:mode="ink">
              <msink:context xmlns:msink="http://schemas.microsoft.com/ink/2010/main" type="line" rotatedBoundingBox="11899,12076 16773,12019 16783,12797 11908,12855"/>
            </emma:interpretation>
          </emma:emma>
        </inkml:annotationXML>
        <inkml:traceGroup>
          <inkml:annotationXML>
            <emma:emma xmlns:emma="http://www.w3.org/2003/04/emma" version="1.0">
              <emma:interpretation id="{11BABE5C-F9FB-4DF0-9E55-7ED26ACF1490}" emma:medium="tactile" emma:mode="ink">
                <msink:context xmlns:msink="http://schemas.microsoft.com/ink/2010/main" type="inkWord" rotatedBoundingBox="11900,12180 13158,12165 13166,12840 11908,128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472 392 0,'108'0'140,"-108"-9"-140</inkml:trace>
          <inkml:trace contextRef="#ctx0" brushRef="#br0" timeOffset="520.3838">658 226 0,'0'-20'16,"10"20"-1,9 0 1,1 0 15,0 0-15,-1 0 15</inkml:trace>
          <inkml:trace contextRef="#ctx0" brushRef="#br0" timeOffset="-3005.145">21 343 0,'-20'0'63,"20"-9"93,0-11-140,0-9-1,0-1 1,0-9-1,0 9-15,0 1 16,0 9 0,10 1-1,-10-1 1,0 1 0,0-1-1,19 0 1,-19 1 15,20 19 0,-20-20-15,20 20 0,-1 0-1,-19 10 1,20-10-1,-20 20-15,19 9 16,-19 10 0,20-39-1,-20 39-15,0-19 16,20 0-16,-20-1 16,0 1-16,0-1 15,0 1-15,0 0 16,0-1-16,0 11 15,0-1 1,0-9 0,0-1-1,0-28 95,0-11-95,0-9-15,0-1 32,0 11-32,0-11 15,0-9 1,0 9-1,0 1 1,0 0 0,19 9-1,-19 0 1,20-9 0,-20 19-1,20 10 1,-20-19-1,19 19 1,1 0 15,-1 0 1,1 19-1,-20 1-16,0-1 1,20-19 0,-20 30-16,0-1 15,0-9 1,0-1-16,0 1 0,0 0 16,0-1-16,0 21 15,0-21 1,0 11-1,0-11 1,0 1 0,0-1-1,0 1 17</inkml:trace>
          <inkml:trace contextRef="#ctx0" brushRef="#br0" timeOffset="-439.7234">482 285 0,'0'-20'47,"9"20"-16,11 0 1,0 0-32,-11 0 15,11 0 1,0 0 15</inkml:trace>
          <inkml:trace contextRef="#ctx0" brushRef="#br0" timeOffset="-1084.9136">482 275 0,'0'10'78,"0"-1"-62,0 31 0,0-21-1,0 1-15,0-10 16,0 29-16,0-20 15,0-9-15,0 10 16,0 19-16,0-19 31,0-10-15,9-10 46</inkml:trace>
          <inkml:trace contextRef="#ctx0" brushRef="#br0" timeOffset="1301.6028">717 540 0,'0'9'47,"0"21"-31,-20 9-1,20-10 1,0-9-1</inkml:trace>
          <inkml:trace contextRef="#ctx0" brushRef="#br0" timeOffset="1802.4032">815 422 0,'0'10'15,"0"9"17,0 1-17,0-10-15,0 9 32,0 1-17</inkml:trace>
          <inkml:trace contextRef="#ctx0" brushRef="#br0" timeOffset="2020.393">844 334 0</inkml:trace>
          <inkml:trace contextRef="#ctx0" brushRef="#br0" timeOffset="3324.4279">1021 167 0,'0'-20'0,"10"20"62,29 0-46,-19 0-16,-1 0 16,1 0-16,-1 0 15,1 0-15,0 0 16,9 0-16,-9 0 31,-1 0-15</inkml:trace>
          <inkml:trace contextRef="#ctx0" brushRef="#br0" timeOffset="3896.5176">1050 294 0,'10'0'31,"10"0"-15,9 0 0,20 0-1,-29 0 1,-1 0-16,11 0 16,-11-9-1</inkml:trace>
        </inkml:traceGroup>
        <inkml:traceGroup>
          <inkml:annotationXML>
            <emma:emma xmlns:emma="http://www.w3.org/2003/04/emma" version="1.0">
              <emma:interpretation id="{CC0D9F98-D068-4AE6-9533-5F8FCFB1BFEC}" emma:medium="tactile" emma:mode="ink">
                <msink:context xmlns:msink="http://schemas.microsoft.com/ink/2010/main" type="inkWord" rotatedBoundingBox="13384,12059 16578,12021 16586,12624 13392,126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43.5526">1649 167 0,'117'0'63,"-97"0"-63,-10 0 15,9 0 1,-19-10-16,20 10 0</inkml:trace>
          <inkml:trace contextRef="#ctx0" brushRef="#br0" timeOffset="6033.9798">1668-78 0,'-10'0'15,"10"-20"-15,-19 20 16,-1 0 15,1 0-15,-1 10-1,0-10 1,1 0 0,-1 0 15,0 0-15,20 19 15,-19-19 16,19 20 78,0 0-110,10-1-15,-10 11 32,0-11-32,0 1 0,0 0 15,0-1-15,0 1 16,19-1-16,-19 1 15,0 0-15,0-1 16,0-9-16,0 10 16,0-1-16,0 1 15,0 9 1,0-9 0,0 19-1,0-29-15,0 10 31,0-1-31,0 1 32,0-1-17,0 1 32,0 0 16,20-20 77,-1 0-124,1 0 0,0 0 15,-1 0-16</inkml:trace>
          <inkml:trace contextRef="#ctx0" brushRef="#br0" timeOffset="6733.2508">1678 69 0,'-20'0'31,"20"19"1,0 1-17,0 0-15,0-1 16,0 1-16,0-1 0,0 11 16,0-11-16,0 1 15,0 0-15,0-1 16,10-19-16,-10 30 15,0-11 17,0-28 15</inkml:trace>
          <inkml:trace contextRef="#ctx0" brushRef="#br0" timeOffset="7173.9456">1658 20 0,'10'0'47,"10"0"-31,9 0 0,1 0-1,-11 0-15,1 0 16,-1 0-1</inkml:trace>
          <inkml:trace contextRef="#ctx0" brushRef="#br0" timeOffset="8305.5742">1913 0 0,'30'0'94,"-11"0"-79,1 0 1,0 0-16,-1 0 31</inkml:trace>
          <inkml:trace contextRef="#ctx0" brushRef="#br0" timeOffset="9633.329">2011-127 0,'10'0'47,"20"0"-16,-11 0-15,1 0 0,19 0-1,-29 0 1,-10 117 156,0-87-172,0-11 15,0 1-15,0 0 16,0 19 0,0-20-16,0 1 15,0 0-15,0-1 16,29 1-16,-29-1 16,0 1-16,0 0 15,0-1-15,0-9 16,0 29-1,20-19 1,-20 0 0,0-1 15,-10-19-15,10 20-1,0-1 63,-19-19 16,-1 0-78,0 0-1,20-9 1,-19 9-16,-1 0 16,-9 0-1,9 0 1,0 0-1,1 0 17,38 0 30,11-30-46</inkml:trace>
          <inkml:trace contextRef="#ctx0" brushRef="#br0" timeOffset="10142.9047">2325 137 0,'-19'0'16</inkml:trace>
          <inkml:trace contextRef="#ctx0" brushRef="#br0" timeOffset="11492.3972">2394-29 0,'0'-20'16,"0"30"62,0 19-62,10-9-1,-10 0-15,0-1 16,0 1-16,0-1 16,29 11-16,-29-1 15,0 10-15,0-9 16,0-1-16,20 11 15,-20-21-15,0 1 16,19-20-16,-19 29 16,0 1-1,10-30 1,-10 19-16,0-29 141,0-9-126,0 9 16,0-29 1,30 19-17,-30-9 1,0 9-16,0 0 16,0-9-16,19 9 15,-19 1-15,0-1 16,0 1-16,20-1 0,-20 0 15,0 1-15,0-1 16,0 1-16,19-1 16,-19 0-16,0 1 15,0-1-15,0 0 16,20 20-16,-20-29 16,0 9-1</inkml:trace>
          <inkml:trace contextRef="#ctx0" brushRef="#br0" timeOffset="12876.0945">2718 235 0,'9'0'62,"11"0"-46,9 0 0,-9 0-16,0 0 15,-1 0-15,1 0 16,-1 0-16,1 0 16,0-9-16,9 9 15</inkml:trace>
          <inkml:trace contextRef="#ctx0" brushRef="#br0" timeOffset="12342.2049">2727 98 0,'10'0'47,"10"0"-31,-1 0-1,1 0-15,19 0 16,-19 0-16,-1 0 16,11 0-1,-11 0 1</inkml:trace>
          <inkml:trace contextRef="#ctx0" brushRef="#br0" timeOffset="15436.2455">3169-108 0,'-10'0'47,"10"10"-31,-10-10-1,10 20-15,-29 19 16,29-10 0,-20-29-1,20 30-15,0-11 16,0 11 0,-20-30-16,20 29 15,0-9-15,0 9 16,0 10-1,0-19-15,0 19 16,0-9 0,0 9-1,0-29 1,20 19 0,-20-19-1,20 19 1,-20-9 15,19-20-31,-19 10 16,20-10-1,-1 29 1,1-29 15,0 0-15,-11 0-1,-9-10 1,20 10 0,-20-19-1,20 19-15,-20-20 16,19 20-16,-19-19 16,20 19-16,-20-30 15,0 11-15,20 19 16,-20-30-16,0 11 0,19-21 15,-19 11 1,0 9 0,0-9-1,0 9 1,0 1 0,0-1-1,0 0 1,0 1-1,0-1 1,0-9 0,-10 9-1,10 1 1,-19-1 15,19 0-15,-20 20-1,20-19 1,-19 19 0,19-20-1,-20 20 1,0 0 15,20-20-31,-19 20 16,-11 0-1,30 10 1,-19 10 0</inkml:trace>
          <inkml:trace contextRef="#ctx0" brushRef="#br0" timeOffset="18819.4096">3453 412 0,'-20'0'31,"30"0"94,-10 10-15</inkml:trace>
          <inkml:trace contextRef="#ctx0" brushRef="#br0" timeOffset="16267.9443">3433 412 0,'0'-10'125</inkml:trace>
          <inkml:trace contextRef="#ctx0" brushRef="#br0" timeOffset="17981.9121">3561 196 0,'10'-29'63,"9"9"-32,-19 1-16,20 19-15,-20-20 16,20 0 0,-20 1-1,0-1 1,19 1 0,-19-1-1,0 10 1,0-9-1,-10 19 1,-9 0 0,-1 0-1,-9 0 17,9 0-17,0 0 1,1 0 15,19 9-31,0 1 31,-10-10-31,10 20 16,0-1 0,0 1-1,0 0 1,0-1-1,10 1 17,9-20-17,-19 19 1,20-19-16,-10 0 16,-10 20-16,20-20 31,-20 20-31,19-20 15,-19 19 1,20 1 0,-20-1-1,19-19 1,-19 30 0,0-10-1,20-20 1,-20 19-16,0 50 62,0-40-46,0-9 0,0-1-1,-10-19 1,-9 0 15,9 0 0,-29 0-15,19 0 15,20-9-31,-20 9 31,20-20-31,-19 0 32,19 1-1,-20 19-31,20-20 16,0 1 15,0-1 0,0 0-15,10 20-16,-10-9 15,19-21-15,-19 10 16,20 20 0,-20-9-16,30-21 15,-11 11 1,1-11 15</inkml:trace>
          <inkml:trace contextRef="#ctx0" brushRef="#br0" timeOffset="20604.4416">3777 30 0,'-10'0'94,"10"9"-63,-20-9-31,20 30 15,0-11 1,0 1 0,0 0-1,0-1 1,0-9 0,0 10-1,0-1 1,0 1-1,0-1 1,0 1 0,10 0-1,-10-1 17,0 1-17,20-20 16,-20 20-31,0-1 32,19-19-17,1 0 32,-1 0-16,1 0-15,-10 0 15,10 0-15,-20-10-16,19 10 16,-19-19-1,20-1 1,-20 1-1,0-1 1,19 20 0,-19-20-16,0 1 31,0-1-15,0 0-1,20 1 1,-20-1-1,0 1 1,0 9 0,0-10-1,0 1 1,0-1 0,0 0 15,0 1-16,-29-1 17,29 1-17,-20 19-15,20-20 32,-10 20-32,-9 0 31,19-20-16,-20 20 1,0 0 15,20 10-31,-19-10 16,19 30-16,-20-30 16,20 49-16</inkml:trace>
          <inkml:trace contextRef="#ctx0" brushRef="#br0" timeOffset="22855.3056">4081 334 0,'39'-128'265,"-39"108"-249,20 1 15,-1 19 47,-19 10-78,20 9 16,-20 1 0,19-20-1,-19 29-15,0 11 16,0-11-1,0 0 1,0-9 0,20-30 93,-20-9-93,0-1-1,0 0 1,20 1 0,-20-1-1,0 0 1,19 20 15,-19-19 0,20 19 1,-20 10-1,19 9-16,-19 1 1,0 0 0,0-1-1,20-19 1,-20 20-16,0-1 16,0-28 93,0-11-93,0-9-1,0-11 1,0 30-16,20 10 15,-20-19 1,0-1 0,19 20-1,1 0 32,-1 10 0,-19 10-31,20-20-16,-20 19 0,0 1 31,20-20-31,-20 20 0,0-11 16,0 11-1,19-20 63,1-10-46</inkml:trace>
          <inkml:trace contextRef="#ctx0" brushRef="#br0" timeOffset="23689.1078">4522 235 0,'0'20'78,"0"0"-47,0-1-15,0 1 15,20-20-15,-1 0 15,1 0-31,-1 0 31,50-49 32,-69 29-32,0 1-16,10 19 17,-10-20-32,0 0 15,-10 1 17,-10-1-17,1 20 16,19-19-31,-20 19 16,1 0 0,9 0-1,-10 0 1,-9 9 0,29 11-1,-20 0 1,20-1-1,0 1 1,0-1 0</inkml:trace>
        </inkml:traceGroup>
        <inkml:traceGroup>
          <inkml:annotationXML>
            <emma:emma xmlns:emma="http://www.w3.org/2003/04/emma" version="1.0">
              <emma:interpretation id="{27C153D1-BB3F-491A-93FC-9290BDDCC53C}" emma:medium="tactile" emma:mode="ink">
                <msink:context xmlns:msink="http://schemas.microsoft.com/ink/2010/main" type="inkWord" rotatedBoundingBox="16570,12111 16775,12109 16780,12541 16575,12544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4879.9194">4669 186 0,'20'0'15,"-1"0"48,1-19-47,0 19 15,-20-20-31,19 20 15,-19-19 1,20-1 0,-20 0-16,19 20 15,-19-19-15,0-1 16,20-9 0,-20-1-1,0 11 1,0-1 15,-10 20-15,10-20-1,-19 20 1,-1 0 15,0 0-15,11 0-1,9 10 1,-30 10 0,30 0 15,0-1-15,0 1-1,0-1 1,0 11-1,0-1 1,0 1 0,0-1-1,0 10-15,0-19 16,0-10 0,0 9-1,0 1 1,0 0-1,0-1 1,0 1 15,20-1 1,-1 1-1,1-20-16,58-49 64,-78 20-64,20 29-15,-20-20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4:52.5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3345F5A-0931-4567-B246-613E39E263E5}" emma:medium="tactile" emma:mode="ink">
          <msink:context xmlns:msink="http://schemas.microsoft.com/ink/2010/main" type="writingRegion" rotatedBoundingBox="18155,12187 21401,12208 21398,12746 18151,12724"/>
        </emma:interpretation>
      </emma:emma>
    </inkml:annotationXML>
    <inkml:traceGroup>
      <inkml:annotationXML>
        <emma:emma xmlns:emma="http://www.w3.org/2003/04/emma" version="1.0">
          <emma:interpretation id="{27C082AB-D53A-4CBC-AF6E-9BA1C7D3C87B}" emma:medium="tactile" emma:mode="ink">
            <msink:context xmlns:msink="http://schemas.microsoft.com/ink/2010/main" type="paragraph" rotatedBoundingBox="18155,12187 21401,12208 21398,12746 18151,12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56737-4F2B-4D73-8B48-41FABB5377F4}" emma:medium="tactile" emma:mode="ink">
              <msink:context xmlns:msink="http://schemas.microsoft.com/ink/2010/main" type="line" rotatedBoundingBox="18155,12187 21401,12208 21398,12746 18151,12724"/>
            </emma:interpretation>
          </emma:emma>
        </inkml:annotationXML>
        <inkml:traceGroup>
          <inkml:annotationXML>
            <emma:emma xmlns:emma="http://www.w3.org/2003/04/emma" version="1.0">
              <emma:interpretation id="{537DF404-4154-4F33-A459-AC95BEBAA4A7}" emma:medium="tactile" emma:mode="ink">
                <msink:context xmlns:msink="http://schemas.microsoft.com/ink/2010/main" type="inkWord" rotatedBoundingBox="18155,12188 19714,12199 19710,12734 18151,127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549 384 0,'10'0'94,"19"0"-79,-29-19-15,29 19 16,1 0 0,-1 0-1</inkml:trace>
          <inkml:trace contextRef="#ctx0" brushRef="#br0" timeOffset="-530.3476">647 237 0,'0'10'46,"0"0"-30,0 29 0,0-19-16,0-11 15,0 31-15,0-11 16,0 0 0,0-9-1,0 9 1,0 1-1,0-10 1,0-1 0,0-29 31</inkml:trace>
          <inkml:trace contextRef="#ctx0" brushRef="#br0" timeOffset="458.4954">755 267 0,'0'9'62,"0"11"-46,0 19 0,0-9-1,0-1 1,0 0 0,0-9-16,0 9 15,0-9 1,0-30 46,0-9-46</inkml:trace>
          <inkml:trace contextRef="#ctx0" brushRef="#br0" timeOffset="-1033.3298">539 247 0,'0'10'78,"0"9"-62,0 11 0,0-11-1,0 1-15,0 0 16,0-1-16,0 1 16,0 9-1,0-9-15,0 9 16,0-9-1,10-20 48</inkml:trace>
          <inkml:trace contextRef="#ctx0" brushRef="#br0" timeOffset="1306.8812">755 374 0,'19'0'62,"1"0"-46,0 0-1,9 0 1</inkml:trace>
          <inkml:trace contextRef="#ctx0" brushRef="#br0" timeOffset="2397.4659">892 522 0,'20'0'62,"-20"-10"-46,19 10-16,-19-10 15,20 10-15,-20-20 16,20 20 0,-20-19-1,19 19-15,-19-20 16,0 0-1,20 20-15,-20-19 16,-10 19 47,10 10-32,0 9-16,-20-19 1,20 20 0,0-1 15,0 1-15,10-20-1,-10 10 1,20-10-1,-1 0 17,-9 0-17,10 0 17,-1 0-1,-19-20-16</inkml:trace>
          <inkml:trace contextRef="#ctx0" brushRef="#br0" timeOffset="2649.6903">1039 325 0,'0'-19'47</inkml:trace>
          <inkml:trace contextRef="#ctx0" brushRef="#br0" timeOffset="-2713.2359">0 355 0,'0'-10'110,"0"-10"-95,0 1 1,9-11 0,-9-19-1,0 30 1,20-11 0,-20 1-1,0 9 1,20 20-16,-20-29 15,0 9 1,19 20-16,-19-19 16,20-1-1,-1 0 1,1 20 15,-20-19-15,20 19-16,-1 0 31,-19 10-15,20-10-16,-20 9 15,20 21 1,-20-1 0,0-9-16,0-1 15,0 1-15,0-10 0,0 9 16,0 1-16,0 0 15,0-1-15,0 1 16,0 0-16,0 9 16,0-9-1,0-1 17,0-29 61,0-9-77,0-1-16,0-9 31,0-1-15,19-9-1,-19 10 1,0-1 0,0 11-1,20 19-15,-20-20 16,0 0 0,19 1-16,-19-1 31,20 20-16,-20-19 1,20 19 0,-1 0 15,1 0-15,-1 0 15,1 0 0,-20 9-31,20 11 31,-20 19-31,0 0 16,0-19 0,0 0-16,0-1 15,0 1-15,0-1 16,0 1-16,0 19 15,0-19 1,0 9 0,0-9-1</inkml:trace>
          <inkml:trace contextRef="#ctx0" brushRef="#br0" timeOffset="916.4493">745 276 0,'20'0'125,"-1"0"-125,-19-19 16,30 19-16,9 0 16,-10 0-1,-9 0 16</inkml:trace>
          <inkml:trace contextRef="#ctx0" brushRef="#br0" timeOffset="5275.0736">1245 217 0,'10'0'125,"29"0"-109,-19 0-16,-1 0 16,11 0-16,-11-19 15,1 19-15,0 0 16,-1 0-16,11 0 16,-11 0-1,-19 10 16</inkml:trace>
          <inkml:trace contextRef="#ctx0" brushRef="#br0" timeOffset="5911.6036">1245 345 0,'10'0'47,"10"0"-31,19 0-1,-29 0-15,9 0 16,1 0-16,-1 0 16,11 0-16,-11 0 0,1 0 15,0-10-15,-1 10 16,1 0-16,0 0 15,9 0 1</inkml:trace>
        </inkml:traceGroup>
        <inkml:traceGroup>
          <inkml:annotationXML>
            <emma:emma xmlns:emma="http://www.w3.org/2003/04/emma" version="1.0">
              <emma:interpretation id="{239032A7-5E4E-488E-AB2F-617B2D8307BB}" emma:medium="tactile" emma:mode="ink">
                <msink:context xmlns:msink="http://schemas.microsoft.com/ink/2010/main" type="inkWord" rotatedBoundingBox="19958,12199 21223,12207 21220,12707 19955,12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8.7255">1804 267 0,'10'0'109,"-10"-10"-93,10 10-16,19-20 15,-9 0 1,-1 1 0,1-20 15,-20 29-31,20 10 15,-20-20 1,0 1-16,19-1 16,-19 0-1,0 1 1,0-1 15,0 1-15,0 28 109,-10 11-110,10 0 1,0 9 0,0 0-1,0-9-15,0 0 16,-19-1-16,19 1 0,0 9 31,0 11-31,0-11 16,0 0-1,0 1 1,0-1 0,0 10-1,0-29 1,0 10 0,0-1-1,0 1 16,0 0 16</inkml:trace>
          <inkml:trace contextRef="#ctx0" brushRef="#br0" timeOffset="9106.6182">2030 482 0,'0'10'15</inkml:trace>
          <inkml:trace contextRef="#ctx0" brushRef="#br0" timeOffset="10450.5978">2167 90 0,'-10'0'15,"10"10"32,0 9-31,-29 11 0,29-1-1,0 10 1,-20-39-16,20 30 15,0-1 1,0 1 0,0-1-1,0-9 1,0-1 0,49 60 109,-49-60-110,20-19 1,-1 0-1,1 0 17,0-9-1,-1 9-15,-19-20-1,20 20-15,-20-20 16,19 20-1,-19-19 1,0-1-16,20 20 16,-20-19-1,0-1 1,20 20-16,-20-20 16,0 1-1,0-1 1,0 10-1,0-9 1,19 19-16,-19-20 16,0 0-1,0-9 17,0-10-17,0 19 1,0 10 15,-10 10-31,10-19 16,-19-11 15,-1 30 0,1 0-15,-1 0-1,0 0 1,1 0 0,19 10-1</inkml:trace>
          <inkml:trace contextRef="#ctx0" brushRef="#br0" timeOffset="12684.8445">2422 443 0,'10'-167'203,"9"148"-187,-19-1 15,20 20-15,0 0 15,-1 0 16,-19 10-31,10-10-1,-10 20-15,0 9 16,0 0 0,0 1-1,0-11 1,0 1-1,0 0 17,0-30 61,0-10-77,29 1 0,-29-1-1,0-9 1,20 29 0,-20-30-16,0 11 15,0-1 1,10 20-1,-10-20-15,19 20 32,1 0 30,-20 10-46,0 20-1,29-1 1,-29 20 0,0-20-1,0 1 1,0-11 0,0-28 77,0-11-77,0 0 0,20-9-1,-20 0 1,0 9-16,20 20 15,-20-20 1,19 20 15,1 0 1,-10 0-17,9 0 16,1 10 1,-20 10-17,0 9 1,0 1 0,0 9-16,29-20 15,-29 1 1</inkml:trace>
          <inkml:trace contextRef="#ctx0" brushRef="#br0" timeOffset="14034.4584">2912 286 0,'-19'0'79,"19"10"-48,-20-10-16,20 20 1,0-1 0,0-9 15,0 10-15,0-1 15,0 1 0,10-20-15,-10 19-1,19-19-15,1 0 16,0 0 0,-10 0-1,9 0 1,79-117 156,-98 97-141,-10-9-15,-9 29 15,19-10-31,-20 10 15,1 0 1,-1 0-16,0 0 31,11 0-15,-11 0 0,20 20-1,0-1 1,0 1-1</inkml:trace>
        </inkml:traceGroup>
        <inkml:traceGroup>
          <inkml:annotationXML>
            <emma:emma xmlns:emma="http://www.w3.org/2003/04/emma" version="1.0">
              <emma:interpretation id="{79B4C963-88D1-402D-8D83-A4B34539892E}" emma:medium="tactile" emma:mode="ink">
                <msink:context xmlns:msink="http://schemas.microsoft.com/ink/2010/main" type="inkWord" rotatedBoundingBox="21253,12218 21401,12219 21398,12651 21250,12650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(</emma:literal>
                </emma:interpretation>
                <emma:interpretation id="interp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5496.6761">3099 276 0,'19'0'47,"-19"-19"-31,20 19-1,-1 0 1,1-10-1,-20-10 1,20 20-16,-20-19 16,19 19-1,-19-20 1,0 0 0,20 1-1,-20-1 1,0 1-1,0-1 1,0 0 0,-10 1 15,-10 19-15,20-20 15,-19 20-31,-1 0 31,1 0 0,19 10-15,-20 10 15,20-1 0,0 1-15,0-1 0,0 1-1,-20-20-15,20 20 16,0-1 0,0-9-1,0 10 1,0-1-1,0 158 126,0-158-125,0-9 15,10 20 0,10-30 0,9 0-15,-9-20 0,-1 20-1,-19-10 1,20 10-16,-20-19 16,20 19-1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6:33.77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138 0 0,'-10'0'140,"-10"0"-109,1 0-31,9 0 16,-10 0 0,0 0-1,1 0 1,-1 0 15,20 19 204,0 1-220,0 9 1,0 1-1,0-11-15,0 1 16,0 0-16,0-1 16,0 11-1,0-1 1,0 0 0,0 11-1,0-11 1,0 1-1,0-11 1,0 1 0,0-1-16,0 1 31,0 0 0,0-1-15,0-9 15,0 10 0,0-1 1,10-19 202,10 0-218,-1 0-1,1 0 1,-10 0-1,9 0 17,1 0-17</inkml:trace>
  <inkml:trace contextRef="#ctx0" brushRef="#br0" timeOffset="1">314 39 0,'10'0'110,"9"0"-79,1 0-16,0 0 1,-1 0 0,21-20 31,-40 30 156,0 10-188,0 9 1,0-9-16,0 9 16,0-9-1,0-1-15,0 1 16,0 0-16,0-1 15,0 20 1,0-9 0,0-1-1,0 11-15,0-11 16,0 0 0,0-9-1,0 0 1,0-1-1,0 1 1,0-1 15,0 11-15,0-11 15,0 1 0,-10-20 219,-10 0-234,1 0 0,-1 0-1,-10 0 1,11 0 0,-1 0-1,1 0 16,28 0 79</inkml:trace>
  <inkml:trace contextRef="#ctx0" brushRef="#br0" timeOffset="2">1648 19 0,'19'0'15,"-19"10"32,20-10-31,-20 39 0,0-9-1,0-11-15,0 1 16,0 0-16,0-11 15,0 31-15,0-21 16,0 11-16,0-1 16,0 0-16,0 1 15,0 9-15,0-19 16,0-10-16,0 9 16,0 1-16,0 9 15,0-9 1,20-20-1,-20 19-15,0 1 32,0-30 30</inkml:trace>
  <inkml:trace contextRef="#ctx0" brushRef="#br0" timeOffset="3">1736 245 0,'20'0'94,"-1"0"-78,1 0-1,0 0-15,-1 0 0,1 0 16,-1 0-16,1 0 16,9 0-1,1 0 1</inkml:trace>
  <inkml:trace contextRef="#ctx0" brushRef="#br0" timeOffset="4">1922-20 0,'0'10'78,"0"9"-62,0 1 0,0 0-16,0-1 15,0 11-15,0 9 0,0 0 16,0-9-16,0-1 15,0-9-15,0-1 16,0 1-16,0-1 16,0 1-16,0 0 15,0-10-15,0 9 16,0 1-16,0-1 16,0 11-1,0 9 1,0-19-1,0-11 1,0-28 62</inkml:trace>
  <inkml:trace contextRef="#ctx0" brushRef="#br0" timeOffset="5">2020 29 0,'0'10'78,"0"10"-63,0-11 1,0 31 0,0-1-1,0-20 1,0 1-16,0 0 15,0-1-15,0 11 16,0-1-16,0 0 0,0-9 16,0 0-1,0-1-15,0 1 0,0 0 16,0 9 0,0-9-1,0-1 1,0-48 62</inkml:trace>
  <inkml:trace contextRef="#ctx0" brushRef="#br0" timeOffset="6">2050-30 0,'0'10'94,"10"-10"-94,19 0 31,1 0-15,-11 0-16,1 0 16,-1 0-16,1 0 15,0 0-15,9 0 16,-9 0-1,-1 0 1,1 0 31</inkml:trace>
  <inkml:trace contextRef="#ctx0" brushRef="#br0" timeOffset="7">2050 235 0,'10'0'110,"19"0"-95,-9-10-15,-1 10 16,1 0-16,9 0 0,-9 0 16,0 0-1,-1-19-15,1 19 16</inkml:trace>
  <inkml:trace contextRef="#ctx0" brushRef="#br0" timeOffset="8">2354 294 0,'0'10'31,"0"9"0,-10 1-15,10 0-1,-19-20-15,19 19 16,-20 30 0,20-29-16,0-1 15,0 11-15,0-1 16,0 1-16,0 9 16,0-29-16,0 29 15,0-19 1,20-20-1,-20 19 1,19-19 0,-19-10 46</inkml:trace>
  <inkml:trace contextRef="#ctx0" brushRef="#br0" timeOffset="9">2530 451 0,'0'19'63,"0"1"-32,0 0-15,10-1-1,20 1 1,-11-20 0,-9 0-1,29 0 16,-19-10-15,0-10 0,-20 1 15,19 19-31,-19-20 16,0 1-1,20 19 1,-20-10-1,0-10 1,-10 20 0,10-19-1,-20 19 1,20-20 0,-19 20-16,-1 0 31,1 0-16,-1 0 1,0 0 15,20 10-31,-19 9 32,19 1-17,0 0 1,-20-1-1,20 1 1,0-1 0,10 1-1,9-20 1,1 0-16,0 0 31</inkml:trace>
  <inkml:trace contextRef="#ctx0" brushRef="#br0" timeOffset="10">2697 461 0,'0'9'62,"20"-9"-46,-20 20-16,0 0 15,0-1 1,19 1 0,-19-1 15,20-19-31,0 0 31,-1 0-15,-19-9-16,20-11 15,-20 0 1,19 1 0,-19-1 15,0 30 63,0 10-79,0-1 1,20-19-16,-20 20 16,20-20-1,-1 0 1,-19 19-1,20-19 1,19-39 47,-39 29-48,20 10-15,-20-19 16,0-1 15,0 1 0,0-1-15,-10 20 0,10-20-1,-20 20 1,1 0-1,9 0 1,-10 0 0,1 0-1,19 10 1,-20-10-16,20 20 16,0-1-1,0 1 1,0 0-1</inkml:trace>
  <inkml:trace contextRef="#ctx0" brushRef="#br0" timeOffset="11">2982 480 0,'0'10'63,"0"19"-48,0-9 1,0 0-16,0-1 16,-10 11-16,10-11 15,0 1-15,0 0 16,0 9 0,0-9-1,0-30 48</inkml:trace>
  <inkml:trace contextRef="#ctx0" brushRef="#br0" timeOffset="12">3080 353 0,'0'-20'16,"19"20"62,-19 30-78,20-1 16,-20 0-1,19-9 1,-19 0-16,0-1 15,0 1-15,0-1 16,0 1-16,0 0 16,0-1-16,0 1 15,0-1-15,0-9 16,0 10-16,-29 68 47</inkml:trace>
  <inkml:trace contextRef="#ctx0" brushRef="#br0" timeOffset="13">3756 313 0,'20'0'94,"29"0"-78,-29 0-1,-1 0-15,1 0 0,-1 0 16,-9 0-16,10 0 15,-1 0-15,1 0 16,0 0-16,-1 0 16,1 0-16,0 0 15,-1 0-15,1 0 16,-1 0 0,1 0-1,-20 10 1</inkml:trace>
  <inkml:trace contextRef="#ctx0" brushRef="#br0" timeOffset="14">3972 127 0,'0'10'16,"0"19"15,0 20-16,0-29-15,0 0 16,0-11-16,0 11 16,0 0-16,0-1 15,0 1-15,0 0 16,0-1-16,0 1 16,0-1-16,0 1 15,0 9 1,0-9-1,0 0 1</inkml:trace>
  <inkml:trace contextRef="#ctx0" brushRef="#br0" timeOffset="15">4923 78 0,'0'-19'47,"0"28"0,0 31-31,0-31-16,0 11 15,0 0-15,0 9 16,0 10-16,0-9 16,0-1-16,0 0 15,0 1-15,0 9 16,0-9-16,0-1 16,0-9-16,0-1 15,0 1-15,0-1 16,0 11-1,0-11 1,10-28 47</inkml:trace>
  <inkml:trace contextRef="#ctx0" brushRef="#br0" timeOffset="16">4953 274 0,'19'0'47,"11"0"-32,-11 0 1,1 0-16,0 0 16,9 0-16,-9 0 15,9 0 1</inkml:trace>
  <inkml:trace contextRef="#ctx0" brushRef="#br0" timeOffset="17">5159 39 0,'0'10'63,"0"9"-32,0 1-31,0-10 0,0 9 16,0 21-16,0-11 15,0 0-15,-20 1 16,20 9-16,0-10 16,0 1-16,0-10 15,0-1-15,0 1 16,0-1-16,0 1 16,0 0-16,0-11 15,0 11-15,0 0 16,0 9-1</inkml:trace>
  <inkml:trace contextRef="#ctx0" brushRef="#br0" timeOffset="18">5257 510 0,'0'-20'31,"0"0"32,10 20-32,9-19-15,1 19-1,-1 0 1,-19 10-1,0 9 1,0 1 0,0 9-1,0 1 1,-19-11-16,19 1 16,-20 9-16,-19 1 15,19-30 1,20 19-1,-9-19-15,-11 0 32,20-9 30,10 9 1,-10-20-48,49 30 32,-30-10-31,1 19-1,19-19 1,-29 0-16,10 0 31,-20-9-31,19 9 16</inkml:trace>
  <inkml:trace contextRef="#ctx0" brushRef="#br0" timeOffset="19">5512 225 0,'0'10'62,"0"10"-30,0 9-32,-10-29 15,10 39-15,0-9 16,0-11-1,0 11 1,0-1 0,0 1-1,0-11 1,10 1 0,-10-1-1,19 1 1,-19 0-1,20-20 1,-20 19 0,20-19-1,-1 20 17,1-20-1,-1 0-16,1 0 1,0 0 0,-1-30 15,1 11-15,0-1-1,-20 1 1,19-1-1,-19-9 1,20 9 0,-20 0-1,0 1 1,0-11 15,0 11-15,19-21-1,-19 31 1,0-11 0,0 0-16,0 1 15,0-1 1,0 1 0,0-1-1,-19 20 1,19-20-1,-20 20 1,20-19-16,-19 19 16,19-20-1,-20 20 1,20-19-16,-20 19 16,20-20-1,-19 20-15,-1 0 31,0 0-15,-48 10 47,48 49-48,20-40-15,-19 11 16,19-1-16,-20-9 15</inkml:trace>
  <inkml:trace contextRef="#ctx0" brushRef="#br0" timeOffset="20">5982 255 0,'0'9'63,"-9"11"-48,9 9 1,-20-29-16,20 30 16,-20-10-16,20-1 15,-19 1-15,19-1 16,0 1-16,0 0 15,0-1-15,0 1 16,0-1-16,0 1 16,0 0-16,0-1 15,0 11 1,0-1-16,0-9 31,0-1-15,0-28 78</inkml:trace>
  <inkml:trace contextRef="#ctx0" brushRef="#br0" timeOffset="21">6002 529 0,'20'0'63,"-1"0"-48,1 0 1,0-19-1,-1 19 1,-19-20-16,10 20 0,-10-20 16,20 20-1,-20-19-15,19 19 0,-19-20 16,0 1 0,20 19-16,-20-30 15,0 11 16,0-1 1,0 0-1,-10 20 0,-10 0-15,1 0 15,19 10-15,-10-10 15,10 20-31,0-1 16,-29 1-1,29 0 1,0 29-1,0-20 1,-20 0 0,20-9-1,0 0 1,0 9 0,0-9 15,0-1 0,10-19-15,9 0-1,1 0 17,9 0-17,-9-10 1,0-9-1,9-1 1,-29 1 0,10 19-16</inkml:trace>
  <inkml:trace contextRef="#ctx0" brushRef="#br0" timeOffset="22">6287 313 0,'0'10'46,"0"20"-30,19-11 0,-19 1-16,0 0 15,0-1-15,0 11 16,0-11-16,0 1 16,0-1-16,0 11 15,0-11-15,0 1 16,0 0-16,0-1 15,-19 1-15,19 0 16,-30-1-16,10 20 16</inkml:trace>
  <inkml:trace contextRef="#ctx0" brushRef="#br0" timeOffset="23">6777 255 0,'10'0'109,"19"0"-93,-9 0-16,-1 0 16,1 0-16,0 0 15,-1 0-15,1 0 16,-10 0-16,29 0 15,-20 0-15,1 0 16,-10 0-16,9 0 0,1 0 16,0 0-1,-1 0-15,1 0 0,0 9 16,-1-9-16,1 0 16,-1 0-16,1 0 15,0 0-15,-1 0 16,1 0-16,19 0 15,10 0 1,-19 0 0,-1 0-1,-9 0 1,-1 0 0,1 0-1,-1 0 1,-19 20-1,20-20 1,0 0 15,-40-10 126,0 10-142,1-19 1,-1 19-1,20-20 1,-29 20 0,29-20-16,-20 20 15,1-19 1,-1 19 0,20-20-1,-20 20-15,20-19 31,-19 19-15,28 0 172,-9 9-173</inkml:trace>
  <inkml:trace contextRef="#ctx0" brushRef="#br0" timeOffset="24">6885 353 0,'-20'0'15,"1"0"48,-1 0-1,0 0 48,30 0 77,10 0-171,9 0-1,-9 0 1,9 0 0,-9 0-16,-1 0 15,1 0-15,0 0 16,-1 0-16,1 0 15,-1 0-15,-9 0 16,10 0-16,-1 0 16,21 19-16,-21-19 15,1 0 1,-10 0 0,9 0-1,1 0 1,9 0-1,-9 0 1,0 0 0,-1 0-1,1 0 1,9 0 0,-9 0-1,9 0 1,11 0-1,-21 0 1,1 0 0,9 0 31,-9 0-16,-20 10 0,19-10-15,-28 0 124</inkml:trace>
  <inkml:trace contextRef="#ctx0" brushRef="#br0" timeOffset="25">6806 363 0,'10'0'156,"10"0"-140,9 0-1,10 29 1,-9-29-1,-30 20-15,29-20 16,-29 9-16,30-9 16,-30 20-16,19-20 0,-19 20 15,20-20 1,-1 0 15</inkml:trace>
  <inkml:trace contextRef="#ctx0" brushRef="#br0" timeOffset="26">8473 127 0,'0'10'141,"0"19"-126,0-9-15,0 0 0,0 9 16,0 0 0,0 1-16,20 9 0,-20-9 15,0-1-15,0-9 16,0-1-16,0 1 15,0-1-15,29 1 16,-29 0-16,0-1 16,0 1-16,0-1 15,0 11 1,0-11 0,10-19-16,-10 20 31,0-30 31</inkml:trace>
  <inkml:trace contextRef="#ctx0" brushRef="#br0" timeOffset="27">8473 108 0,'20'0'94,"0"0"-79,19 0 1,-29 0-16,9 0 15,1 0-15,0 0 16,-1 0-16,1 0 16,-1 0-16,11 0 15,-11 0 1</inkml:trace>
  <inkml:trace contextRef="#ctx0" brushRef="#br0" timeOffset="28">8513 343 0,'9'0'63,"21"0"-47,-10 0-1,-1 0 1,1 0-16,-1-10 15,1 10-15,-10 0 16,19-20-16,-9 20 16,-10 0 15,-10 10-31</inkml:trace>
  <inkml:trace contextRef="#ctx0" brushRef="#br0" timeOffset="29">8836 108 0,'20'0'47,"0"0"-16,-1 0-15,1 0-1,9 0 1,1 0 0,-11-20-1,-19 30 17</inkml:trace>
  <inkml:trace contextRef="#ctx0" brushRef="#br0" timeOffset="30">9003 333 0,'-10'10'47,"10"10"-32,-19-20-15,19 29 16,-20 0-16,20-9 15,-20 0-15,20-1 16,0 1-16,-19 9 16,19 1-16,0-1 15,0-9-15,0-1 16,0 1-16,10-20 16,-10 29-16,29-9 15,-29 0 1,29-20-16,-29 19 31,20-19-15</inkml:trace>
  <inkml:trace contextRef="#ctx0" brushRef="#br0" timeOffset="31">9062 510 0,'0'9'94,"0"11"-78,0 0-1,10-1 17,9-19-17,1 20 1,0-20 15,9 0-15,-29-10-1,20 10 1,-20-20-16,19 20 0,-19-19 16,20-1-1,-20 1 1,0 9 0,0-10 15,0 1-16,-10 19 1,-10 0 0,11 0-1,-11 0 1,0 0 15,1 0-15,19 9-1,-20 11 1,20 9 15,10 40 32,-10-49-48,20-20 1,-11 0 0,11 0 15,-20-10-15,39-10-1,-19 1 1,-20-1-1,19 20-15,-19-20 32,20 20 15,-20 20-32,0 9 16,20-29-31,-20 20 16,0 0 0,19-20-1,-19 19-15,10-19 32,10 0-1,-20-10 0,29-9-15,-19 19 93,-10 10-93,20-10-16,-1 0 31,1 0-15,-20-10-1,19 10 1,-19-30-1,20 30 1,-20-19-16,0-1 31,0-9 1,-10-1-17,-9 11 1,-1 19-1,0 0 17,1 0-17,-1 10 17,20 29-17,-20-39 1,20 19-16,0 1 15,0-10 1,0 9 0,0 1-1,10-20 1</inkml:trace>
  <inkml:trace contextRef="#ctx0" brushRef="#br0" timeOffset="32">9454 510 0,'0'9'78,"0"11"-63,20-20-15,-20 10 16,0 39-16,0-20 16,0-9-1,0 9 1,0-9-1,0 0 17</inkml:trace>
  <inkml:trace contextRef="#ctx0" brushRef="#br0" timeOffset="33">9523 402 0,'10'0'47,"9"0"0,-19 10-47,59 156 63,-59-136-48,0-1-15,0 1 16,0 9-1,0-20-15,-10 1 16,10 0-16</inkml:trace>
  <inkml:trace contextRef="#ctx0" brushRef="#br0" timeOffset="34">10307 323 0,'20'0'125,"9"0"-110,-9 0-15,0 0 16,-1 0-16,1 0 16,-1 0-16,1 0 15,0 0-15,-11 0 16,11 0-16,-20-10 16,39 10-16,-19 0 15</inkml:trace>
  <inkml:trace contextRef="#ctx0" brushRef="#br0" timeOffset="35">10474 196 0,'10'0'62,"-10"19"-62,0 11 16,0-11-1,0 1-15,0 0 16,0-1-16,0 1 16,0 9-16,0-9 15,0 0-15,0-1 16,19 1-16,-19-1 15,0 1-15</inkml:trace>
  <inkml:trace contextRef="#ctx0" brushRef="#br0" timeOffset="36">11053 39 0,'0'20'94,"0"-1"-94,0 1 15,0-1-15,0 1 0,0 9 16,0 1-16,0 19 16,0-10-16,0-10 15,0 11-15,0-11 16,0 1-16,0-1 15,0-9-15,0 9 16,0-9-16,0 9 16,0-9-1,9-20 48,-9-10-63</inkml:trace>
  <inkml:trace contextRef="#ctx0" brushRef="#br0" timeOffset="37">11249 0 0,'19'0'110,"-19"19"-95,0 11 1,0 19-1,0-30-15,0 1 16,0 39 0,0-30-16,0 10 15,0-9-15,0-1 0,0-9 16,0 0 0,0-1-16,0 1 0,0-1 15,0-9-15,20 20 16,-20-21-16,0 11 15,0 19 1,0-19 0,0-10-1</inkml:trace>
  <inkml:trace contextRef="#ctx0" brushRef="#br0" timeOffset="38">11092 313 0,'10'0'62,"9"0"-46,1 0-16,19 0 16,-19 0-1,-1 0-15,1 0 0,0 0 16,-20-19 0</inkml:trace>
  <inkml:trace contextRef="#ctx0" brushRef="#br0" timeOffset="39">11367 490 0,'9'0'62,"-9"-20"-31,20 20-31,0 0 16,-1 0 15,-9 0 0,-10 10-15,0 10 15,0-1-15,0 1 0,0-10 15,0 9-16,-20-19 1,20 20 0,-19-20-16,-1 0 47,30 0 78,-10-10-110,20 10-15,-1 0 31,-9 0 1,10 0-1,-1 0 0,1 10 0,-20 29 63,0-19-78,-10 0-16,-10 9 31,-9-29-15,9 20-1,1-20 1,-1 0 0,20-10 46</inkml:trace>
  <inkml:trace contextRef="#ctx0" brushRef="#br0" timeOffset="40">11621 206 0,'20'0'46,"-20"9"48,0 11-78,0-10-1,0 9 1,0 40 15,0-49-15,0 10 0,0-1-1,0 1 1,0 0-1,20-1 17,-20 1-17,29-1 17,-9 1-1,-1-20 0,-19 20-15,20-20-1,-10 0 1,9 0 15,1 0-15,0 0 15,-20-10-31,19 10 16,-19-10-1,20-19 1,-20 9 0,19 20-1,-19-10 1,20-19-1,-20 9 1,0 10-16,20-68 78,-20 58-47,0 1-31,0-1 16,0 0 0,-10 20-1,10-19 1,0-1 0,-20 20-1,20-19-15,-10 19 16,10-10-1,-29-20 17,9 11-1,1-1 0,-1 20 0,1-19-15,-1 19 0,0 0 15,1 0 0,19 9-31,-20 11 16,1 9-1,19-9 1,0 0-16,-20-1 16,20 20-1,0-19-15,0 0 0</inkml:trace>
  <inkml:trace contextRef="#ctx0" brushRef="#br0" timeOffset="41">11945 98 0,'-10'0'15,"30"0"63,0 0-78,-1 0 32,11 0-17,-11 0-15,1 0 32,-20 10-1</inkml:trace>
  <inkml:trace contextRef="#ctx0" brushRef="#br0" timeOffset="42">11994-20 0,'0'10'78,"0"9"-78,0 11 16,0-10 0,0 9-1,20 10 1,-20-9 0,0-11-1,0 1 1</inkml:trace>
  <inkml:trace contextRef="#ctx0" brushRef="#br0" timeOffset="43">12033 412 0,'0'9'94,"-19"-9"-94,19 30 16,-20 19-1,20-30-15,0 1 16,0 0-16,0-1 16,-19 1-16,19-1 15,0 11 1,0-10-16,0-1 15,9 1 1,-9-1 31,20-19-47</inkml:trace>
  <inkml:trace contextRef="#ctx0" brushRef="#br0" timeOffset="44">12122 559 0,'-10'29'94,"10"-9"-78,0-1-1,10-19 17,-10 20-32,19-20 15,1 0 17,-1 0-17,1-10 16,-20-10-15,20 20 0,-20-19-1,0-1 17,0 1-17,0-1 1,0 0 15,-10 20-31,10-19 16,-20 19-1,1 0 1,-1 0 0,0 10 15,20 9-16,-19-19-15,19 30 16,0-11 0,0 1-1,0-1 1,10-19 0</inkml:trace>
  <inkml:trace contextRef="#ctx0" brushRef="#br0" timeOffset="45">12230 588 0,'0'10'32,"0"9"-17,0 1 1,19-20-1,-19 20 1,20-20 15,-1 0 1,1 0-17,-20-10 1,20 10-1,-20-20 1,0 1 31,0 28 47,9-9-79,-9 20 1,20-20 0,0 0 15,-1 0 16,1 0-32,-20-10 1,19 10 0,-19-19-1,0-1 1,20 20-1,-20-20 1,0 11 0,0-11-1,0 0 1,-10 20 0,10-19-1,-19 19 1,-1 0-1,0 0 17,-19 49 30,39-30-46,0 1-1,10 0 17</inkml:trace>
  <inkml:trace contextRef="#ctx0" brushRef="#br0" timeOffset="46">12475 539 0,'0'10'78,"0"9"-62,0 11-1,0-1 1,0-9 0,0 9-1,0 1 1,0-11 0</inkml:trace>
  <inkml:trace contextRef="#ctx0" brushRef="#br0" timeOffset="47">12553 412 0,'0'9'63,"20"11"-47,9 9-1,-29-9-15,0 0 16,0 9-16,20-9 15,-20-1-15,0 1 16,0-1-16,0 1 16,0 0-16,0-1 15,-10 1-15,10 9 16,-20-29-16,20 20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7:10.5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131A626-43DA-4D20-BA82-D60C9EDE3DED}" emma:medium="tactile" emma:mode="ink">
          <msink:context xmlns:msink="http://schemas.microsoft.com/ink/2010/main" type="writingRegion" rotatedBoundingBox="15872,13394 23441,13068 23481,14005 15913,14331"/>
        </emma:interpretation>
      </emma:emma>
    </inkml:annotationXML>
    <inkml:traceGroup>
      <inkml:annotationXML>
        <emma:emma xmlns:emma="http://www.w3.org/2003/04/emma" version="1.0">
          <emma:interpretation id="{39D8967A-3BED-4FC2-8B1F-515AF015C528}" emma:medium="tactile" emma:mode="ink">
            <msink:context xmlns:msink="http://schemas.microsoft.com/ink/2010/main" type="paragraph" rotatedBoundingBox="15872,13394 23441,13068 23481,14005 15913,14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FA7BC2-7517-43B1-A06B-BE6E0624869F}" emma:medium="tactile" emma:mode="ink">
              <msink:context xmlns:msink="http://schemas.microsoft.com/ink/2010/main" type="line" rotatedBoundingBox="15872,13394 23441,13068 23481,14005 15913,14331"/>
            </emma:interpretation>
          </emma:emma>
        </inkml:annotationXML>
        <inkml:traceGroup>
          <inkml:annotationXML>
            <emma:emma xmlns:emma="http://www.w3.org/2003/04/emma" version="1.0">
              <emma:interpretation id="{2C938A2D-B041-428F-A39E-E807ED8F8233}" emma:medium="tactile" emma:mode="ink">
                <msink:context xmlns:msink="http://schemas.microsoft.com/ink/2010/main" type="inkWord" rotatedBoundingBox="15872,13398 17202,13341 17237,14160 15908,142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263 157 0,'0'-20'31,"0"30"63,0 29-78,0-19-16,0-11 15,0 31-15,0-11 16,0-9-16,10-1 16,-10 1-16,0-1 15,0 1-15,0 0 16,0-1-16,0 11 16,0-11-1,19-19 1,-19 20-1</inkml:trace>
          <inkml:trace contextRef="#ctx0" brushRef="#br0" timeOffset="-1319.8457">243 0 0,'-10'0'172,"-9"0"-157,-1 0 1,-9 0-1,-10 0 1,9 19 0,1-19-1,9 0 1,0 0 0,1 0 15,19 20 172,0-1-172,0 11-31,0-1 16,0-9-1,0 0-15,0-1 16,0 1-16,0-1 16,0-9-16,0 10 15,0-1-15,0 1 16,0 0 0,0-1-16,0 1 15,0 19-15,0-19 16,0-1-1,0 21-15,0-21 16,0 11 0,0-1-1,0-9-15,0-1 16,0 20 15,0-29-15,0 10-1,0-1 17,0 1-17,0 0 48,10-20-32,-10 19-15,19-19 171,1 0-171,0 0-1,9 0 1,0 0 0,1 0-1,9 0 1,-39-9-16,10 9 16,9 0 15</inkml:trace>
          <inkml:trace contextRef="#ctx0" brushRef="#br0" timeOffset="591.7267">224 157 0,'0'-20'15,"9"20"48,-9-20-63,20 20 15,9 0-15,-9 0 16,0 0 0,-20-19-16,39 19 0,-10 0 15,1 0 1,-11 0-1,1 0 32</inkml:trace>
          <inkml:trace contextRef="#ctx0" brushRef="#br0" timeOffset="1045.1235">312 304 0,'10'0'32,"19"-10"-17,1 10 1,-11 0 0,1 0-1,-1 0 1,-19-20-1,20 20-15</inkml:trace>
          <inkml:trace contextRef="#ctx0" brushRef="#br0" timeOffset="1627.8842">586 39 0,'10'-20'93,"10"20"-77,-1 0 0,1 0-1,0 0 1</inkml:trace>
          <inkml:trace contextRef="#ctx0" brushRef="#br0" timeOffset="3259.2706">724-98 0,'0'-20'16,"19"20"62,11 0-62,-1 0-1,-9 0 1,-1 0-1,1 0 17,-20 10 46,0 9-63,0 1 1,0 9 0,0-9-16,0 0 15,0-1-15,0 1 16,0-1-16,0 1 16,0 0-16,0-1 15,0-9-15,0 29 16,0-9-16,0-1 15,0 1-15,0 9 0,20-10 16,-20 1 0,0-11-16,0 1 0,0-1 15,0 1-15,0 10 16,0-11 0,0 11-1,0-1 1,0-9-1,0-1 79,-10-19 203,-10 0-281,20-10-1,-10 10-15,-9 0 16,-1 0 0,1 0-1,-1 0 16,20 10-31,-20-10 16,30 0 47,10 0-48</inkml:trace>
          <inkml:trace contextRef="#ctx0" brushRef="#br0" timeOffset="3847.9716">1116 176 0,'10'0'32,"39"0"-17,-30-19-15,1 19 16,10 0-1,-1 0 1,-9 0 0,-1 0-1</inkml:trace>
          <inkml:trace contextRef="#ctx0" brushRef="#br0" timeOffset="4275.5917">1165 284 0,'10'0'63,"9"0"-48,11 0-15,9 0 32,-9 0-32,-1 0 15</inkml:trace>
        </inkml:traceGroup>
        <inkml:traceGroup>
          <inkml:annotationXML>
            <emma:emma xmlns:emma="http://www.w3.org/2003/04/emma" version="1.0">
              <emma:interpretation id="{9EBCA9B1-4575-4B8D-8770-E8BF7CF82183}" emma:medium="tactile" emma:mode="ink">
                <msink:context xmlns:msink="http://schemas.microsoft.com/ink/2010/main" type="inkWord" rotatedBoundingBox="17464,13325 19860,13222 19900,14159 17504,142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91.1283">1587 245 0,'10'0'62,"19"0"-46,-9 0-16,-1-10 16,1 10-16,9 0 15,10 0-15,-9 0 16,-1 0-16,-9 0 16,0 0-16,-1 0 15,1 0-15,-1 0 16,11 0-1,-11 0 1,1 0 15</inkml:trace>
          <inkml:trace contextRef="#ctx0" brushRef="#br0" timeOffset="6976.8185">1577 88 0,'0'19'31,"0"-28"94,0-40-94,0 19-15,0 1 0,0-1-1,0 11 1,10-1 0,-10 1-1,19 19-15,-19-20 16,20 20-1,0 0 17,-20-20-32,19 20 47,-19 10-47,20 20 15,-20-11 1,0 1-16,19-1 15,-19 1-15,0 0 16,0-1 0,0 1-16,0-1 0,30 11 15,-30-11 1,0-28 62,0-11-62,0-9-1,0-1 1,0-9 0,0 0-1,0 9 1,0 11-1,19-1 1,-19 0 0,20 20-16,-20-19 15,20 19 1,-1 0 15,1 0 0,-20 10-31,20 19 16,-20 1 0,0-11-1,0 20 1,19-19-16,-19 9 16,0 1-1,0-1 1,0-9-1,0-1 1,0 1 15</inkml:trace>
          <inkml:trace contextRef="#ctx0" brushRef="#br0" timeOffset="8602.0638">1655 402 0,'0'-20'16,"0"30"46,10 19-46,-10-9-16,0 19 15,20-19 1,-20 19 0,0-10-16,0 11 15,19-21-15,-19 1 16,0-1-16,0 1 15,0 19 1,20-9 0,-20-11-1,0-28 110,0-11-109,0 0 0,20 1-1,-20-1 1,0-9-1,29 9 1,-29-19 0,20 9-16,-20 11 15,0 9-15,19-19 16,1-1 0,-20 1-1,20 29-15,-20-20 16,0 0-1,0 1-15</inkml:trace>
          <inkml:trace contextRef="#ctx0" brushRef="#br0" timeOffset="9529.8074">2146 304 0,'68'0'62,"-48"-10"-46,9 10 0,-9 0-1,0 0 1</inkml:trace>
          <inkml:trace contextRef="#ctx0" brushRef="#br0" timeOffset="9165.979">2224 157 0,'20'0'63,"-1"0"-48,11 0 1,9 0-16,-19 0 16,-20 9-1</inkml:trace>
          <inkml:trace contextRef="#ctx0" brushRef="#br0" timeOffset="11633.759">2666-59 0,'-10'0'79,"10"10"-64,-20-10 1,20 29-16,-19 0 15,19 1 1,-20 19 0,20-30-16,0 1 15,0 0-15,-20-1 16,20 1-16,0 0 16,0 9-1,0-9 1,0 9-1,10 20 1,10 20 31,-20-40-47,0-9 16,19-20-16,-19 19 15,20-19 1,-20 20-1,20-20-15,-11 0 32,11 0-17,0 0 1,-1 0 0,1-10-1,-1 10 1,-19-19-16,20 19 15,-20-20 1,20 20-16,-20-20 0,19 20 16,-19-29-16,20 29 15,-20-20-15,19 20 16,-19-29-16,20-10 16,-20 19-1,20 20 1,-20-20-16,0-9 31,0 9-15,0-9-1,0 0 1,0-1-16,0-9 16,0 29-1,0-10 1,0 1-1,-10-1 1,10 1 0,-20 19-1,20-20-15,-19 20 16,19-20-16,-20 20 16,20-19-1,-20 19-15,11 0 16,-11 0-1,20-20 1,-20 20 0,1 0-16,-11 0 15,30 10 1,-39-10-16,39 49 16,-29-29-16,9-1 15</inkml:trace>
          <inkml:trace contextRef="#ctx0" brushRef="#br0" timeOffset="12292.5564">2999 382 0,'-20'20'32,"30"-20"46,-10-10-63,10 10-15</inkml:trace>
          <inkml:trace contextRef="#ctx0" brushRef="#br0" timeOffset="13171.0654">3077 9 0,'-19'0'15,"29"0"32,9 0-47,1 0 16,9 0-1,-9 0 1,-20-19-16,29 19 16,-9 0-1,0-20 1,-1 20 15,-19 10 16,-10 10-31,10 9-1,0-9 1,-19-20-16,19 49 15,0-30-15,0-9 16,0 10-16,0 19 16,-20-10-16,20 1 15,0-11-15,0 1 16,0 0-16,0-1 16,0 1-16,0 9 15,0-9-15,0-1 16,0 11-1,0-10-15,0-30 110</inkml:trace>
          <inkml:trace contextRef="#ctx0" brushRef="#br0" timeOffset="13560.066">3097 235 0,'10'0'47,"19"0"-31,-9-20-16,-1 20 16,1 0-16,0-19 15,-1 19-15,11 0 16,-11 0-1</inkml:trace>
          <inkml:trace contextRef="#ctx0" brushRef="#br0" timeOffset="14867.6999">3391 225 0,'10'-10'47,"29"-19"-15,-19 9-32,9 1 15,-9-1 1,0 0-1,-20 1 1,19 19 0,-19-20-16,0 1 15,0-1 1,0 0 15,0 1-31,-10 19 16,-19-20-1,9 20 17,1 0-17,-1 0 1,20 10-16,-20-10 16,20 20-1,0-1 1,-19-19-1,19 20-15,0-1 16,0 1 0,0-10-1,0 9 1,0 1-16,0 0 16,10-20-1,-10 19 1,19-19-16,-19 20 15,20-20-15,0 20 16,-1-20 0,-19 19-16,20-19 15,-1 20 1,-19-1 15,20-19-31,-20 20 16,0 9-1,0-9 17,0 0-32,0-1 31,-10-19-31,-9 20 16,-1-20-1,-9 0 1,-1 0-1,10 0 1,20-10-16,-19 10 16,-1-20-1,1 1-15,19-1 32,-20 20-32,20-19 0,0-1 15,0 0 1,10 1-1,9-1 1,1 1 0,9-1-1,-9 20 1,10-20-16,-21 20 16</inkml:trace>
          <inkml:trace contextRef="#ctx0" brushRef="#br0" timeOffset="15771.7355">3764 0 0,'0'19'93,"0"11"-77,0-11 0,0 1-16,0 9 15,0 11-15,0-11 16,0 10-16,0 0 16,0-29-16,0 10 15,0-1-15,0 21 16,0-31 15,0-28 47</inkml:trace>
          <inkml:trace contextRef="#ctx0" brushRef="#br0" timeOffset="16751.028">3744-40 0,'0'10'63,"10"10"-48,-10-1-15,30 30 16,-30-19-1,19-30 1,-19 29-16,10-29 16,-10 20-16,20-20 15,-1 0-15,1 0 32,-1 0-32,-19-10 15,20 10-15,-20-29 16,20 29-16,-20-30 15,19 30-15,-19-39 16,0 10 0,20 9-1,-20 0 1,0 1 0,0 29 109,0 9-110,0 11 1,0-11-1,0 1-15,0-1 16,0 1-16,0 9 16,-10-9-16,10 10 15,0-11-15,0 20 16,0-29-16,0 10 0,0-1 16,0 1-16,10-20 15,-10 29-15,0-9 16,0 0 15,0-30 16,0-10-31</inkml:trace>
        </inkml:traceGroup>
        <inkml:traceGroup>
          <inkml:annotationXML>
            <emma:emma xmlns:emma="http://www.w3.org/2003/04/emma" version="1.0">
              <emma:interpretation id="{7969D75A-F33B-4DB9-98BB-1A29F23560E9}" emma:medium="tactile" emma:mode="ink">
                <msink:context xmlns:msink="http://schemas.microsoft.com/ink/2010/main" type="inkWord" rotatedBoundingBox="20845,13202 23219,13099 23251,13857 20878,139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223.5434">5186-40 0,'0'10'63,"0"20"-48,0-11-15,0 1 16,0-1 0,10 1-16,-10 0 0,0-1 15,0 11-15,0-1 16,0 10-16,0-9 16,19-1-16,-19-9 15,0-1-15,0 1 16,0 0 31,20-20-32</inkml:trace>
          <inkml:trace contextRef="#ctx0" brushRef="#br0" timeOffset="28321.9803">5235 78 0,'0'20'47,"10"-20"-31,9 0-1,11 0 1,-1 0-1,-9 0 1,-20-10 0</inkml:trace>
          <inkml:trace contextRef="#ctx0" brushRef="#br0" timeOffset="27852.0431">5343-138 0,'0'10'47,"0"10"-32,0 9 1,0-9-16,19-1 15,-19 1 1,0 9-16,0-9 0,0 0 16,0-1-16,0 1 15,0-1-15,0 11 16,20-10-16,-20 19 16,0-29-16,0 9 15,0 20 1,0-19-1</inkml:trace>
          <inkml:trace contextRef="#ctx0" brushRef="#br0" timeOffset="26422.0981">5186-226 0,'-10'0'110,"-9"0"-95,-1 0-15,-10 0 32,1 0-32,9 0 15,1 0-15,-1 10 16,-19-10 0,29 0-1,-9 0 16,19 19 141,0 1-156,9 9 0,-9 21-1,0-31 1,0 1-16,0 9 15,0 1-15,20-1 16,-20-9-16,0 9 0,0-9 16,0-1-16,0 1 15,0 0-15,0 9 16,0-9-16,0-1 16,20 20-16,-20-29 15,0 10-15,0-1 16,0 1-16,0 0 15,0 9 1,0 10 0,0-29-1,0 10 1,19-20 15,-19 19-15,20-19 124,-1 0-108,1 0-32,9 0 15,-29-9 1,20 9-16,0 0 16,-1 0-1,1 0 1,0 0-1</inkml:trace>
          <inkml:trace contextRef="#ctx0" brushRef="#br0" timeOffset="29038.5158">5519-98 0,'0'9'62,"0"21"-46,0-11-1,0 1-15,0-10 16,0 9-16,0 1 16,10 68-1,-10-58 1,0-11-16,0 1 15,0 0-15,0 9 16,20-29 0,-20-10 46,0-9-46</inkml:trace>
          <inkml:trace contextRef="#ctx0" brushRef="#br0" timeOffset="29556.7807">5519-138 0,'10'-19'62,"20"19"-46,-1 0-16,0-20 16,-9 20-16,9 0 15,-9 0 1,0 0 0,-20 10 46</inkml:trace>
          <inkml:trace contextRef="#ctx0" brushRef="#br0" timeOffset="29977.597">5549 19 0,'0'20'16,"10"-20"15,9 0-15,11 0-1,9-10 1,-20 10 0,11-29-1,-11 29 1</inkml:trace>
          <inkml:trace contextRef="#ctx0" brushRef="#br0" timeOffset="31430.9459">5696-314 0,'10'0'62,"9"0"-46,11 0 0,-1 0-1,-9 0 1,-1 0-1,-19 10 17,20-10-32,-20 19 78,0 1-63,0-10 1,0 29 0,0-20-16,0 1 15,0 9-15,0 1 16,0-1-16,0 40 31,0 176 16,0-225-31,0-1-16,0 1 15,0 0-15,0 9 16,0-9 0,0-1-1,0 1 1,0-1-1,-10-19 189,-9 0-173,-1 0-16,20-9-15,-20 9 16,-9 0 0,-1 0-1,11 0 1,-1 0 15,30 0 16</inkml:trace>
          <inkml:trace contextRef="#ctx0" brushRef="#br0" timeOffset="32107.2031">6000-30 0,'0'10'31,"10"-10"-15,9 0 0,1 0-1,0 0-15,-1 0 16,20 0-1,-9 0 1,-11 0 0,1 0 15</inkml:trace>
          <inkml:trace contextRef="#ctx0" brushRef="#br0" timeOffset="32729.9547">6049 157 0,'-20'0'31,"30"0"47,10 0-62,9 0-1,10 0 1,-9 0 0,-1 0-1,1-20 1</inkml:trace>
          <inkml:trace contextRef="#ctx0" brushRef="#br0" timeOffset="34671.7405">6333 215 0,'0'-9'63,"10"9"-48,-10-30 1,20 30-16,-20-39 15,19 39 1,-19-30-16,30 11 16,-30-1-16,39-19 15,-19 19 1,-1-19-16,-19 10 16,20 29-1,-20-30 1,0 1-16,19 9 15,-19 1-15,0-1 16,0 0-16,0-9 16,0 9-1,0 1 48,0 29-1,0 9-46,-9-19 0,9 30-16,0-11 15,0 20 1,0-9-16,0 29 15,0-40 1,0 1-16,0 0 0,0-1 16,0 1-16,0-1 15,0 1-15,0 0 16,0 9-16,0-9 16,0-1-16,0 1 15,0-10-15,0 29 16,0-10-1,0-9 1,0 0 0,9-20 77,-9-10-93</inkml:trace>
          <inkml:trace contextRef="#ctx0" brushRef="#br0" timeOffset="35084.0521">6628 284 0,'19'0'94,"-19"-10"-79</inkml:trace>
          <inkml:trace contextRef="#ctx0" brushRef="#br0" timeOffset="36447.5073">6765-167 0,'-10'0'62,"10"10"-46,-20 9 15,20 1-15,0 9 0,0-9-16,0 107 62,0-97-46,0-1-1,0 11 1,10-21 0,-10 1-1,0-1 1,20-19-1,-20 10 17,19-10-32,1 30 31,0-30 0,-1 0-15,1 0 31,-20-10-32,20 10 1,-20-20 0,19 20-1,-19-19-15,0-1 16,20 20-1,-20-20-15,19-9 16,-19-10 0,0 9-1,0 1 1,0-1 0,0 11-1,0-11 1,0 11-1,0-1 1,0 1 0,0-1-1,0 0-15,0 1 32,-9-1-17,9 0 1,-20 20-1,20-19 1,0-1 0,-20 20-1,1-19 17,-1 19-17,0 0 1,20 9-1,-19-9-15,19 20 16,-20 9-16</inkml:trace>
          <inkml:trace contextRef="#ctx0" brushRef="#br0" timeOffset="37961.9618">7059-206 0,'-20'0'16,"20"-20"93,10 20-93,10-20 15,-1 20-15,1 0 15,-20 10-31,20-10 16,-1 20-1,-19-1 1,20-19-16,-20 20 0,0 0 16,0 9-1,0 1 1,-29 107 46,29-118-62,-20 21 16,20-21 0,0 1-16,-39 0 15,39-1-15,-20 1 16,0 19-1,20-19-15,-19-20 16,19 19 0,-20-19-1,30 0 188,10 0-171,-1 0-17,1 0 1,-20-10-16,29 10 16,1 0-1,-1 0 1,1 0-1,-11 0 1,1 0-16,-20-19 16</inkml:trace>
          <inkml:trace contextRef="#ctx0" brushRef="#br0" timeOffset="38676.1141">7324-157 0,'0'9'62,"0"11"-46,0 19 0,0-19-16,0 0 15,0 9-15,0-9 16,0 19-16,0-29 15,0 9-15,0 1 16,0-1-16,0 1 16,19 0-16,-19 19 15,0-29 1</inkml:trace>
        </inkml:traceGroup>
        <inkml:traceGroup>
          <inkml:annotationXML>
            <emma:emma xmlns:emma="http://www.w3.org/2003/04/emma" version="1.0">
              <emma:interpretation id="{E99C4B7A-815F-4B68-A988-17C315692A41}" emma:medium="tactile" emma:mode="ink">
                <msink:context xmlns:msink="http://schemas.microsoft.com/ink/2010/main" type="inkWord" rotatedBoundingBox="23238,13228 23448,13219 23467,13668 23257,13677"/>
              </emma:interpretation>
              <emma:one-of disjunction-type="recognition" id="oneOf3"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9964.8736">7343-246 0,'0'10'78,"0"10"-62,0-1-1,0 1-15,10 0 16,-10-1 0,20-19-1,-20 20-15,19 0 31,1-20 1,0 0-1,-1 0-15,1 0-1,0-10 1,-1 10-1,-19-20-15,20 0 16,-20 1 0,0-1 15,0 1-15,19 19-16,-19-20 15,0 0 16,0 1 1,0 29 61,0 9-77,-9-19 0,9 30-16,0-11 15,0 1-15,0-1 16,0 1-16,0 0 16,0-1-16,0 1 15,0 0-15,0-1 16,0-9-16,0 10 15,0-1-15,0 1 0,0-1 16,0 1-16,0 0 16,0-1-16,0 1 15,0 9 1,0-9 0,0-30 77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7:59.5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4C23681-A563-4A11-A786-5D37CCA44A55}" emma:medium="tactile" emma:mode="ink">
          <msink:context xmlns:msink="http://schemas.microsoft.com/ink/2010/main" type="writingRegion" rotatedBoundingBox="3177,16689 4472,16691 4471,17249 3176,17248"/>
        </emma:interpretation>
      </emma:emma>
    </inkml:annotationXML>
    <inkml:traceGroup>
      <inkml:annotationXML>
        <emma:emma xmlns:emma="http://www.w3.org/2003/04/emma" version="1.0">
          <emma:interpretation id="{B8758BEE-4570-41EF-BD1A-CF66DD04B2C6}" emma:medium="tactile" emma:mode="ink">
            <msink:context xmlns:msink="http://schemas.microsoft.com/ink/2010/main" type="paragraph" rotatedBoundingBox="3177,16689 4472,16691 4471,17249 3176,17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D4CD9-498B-4957-9D89-CF20229B5D93}" emma:medium="tactile" emma:mode="ink">
              <msink:context xmlns:msink="http://schemas.microsoft.com/ink/2010/main" type="line" rotatedBoundingBox="3177,16689 4472,16691 4471,17249 3176,17248"/>
            </emma:interpretation>
          </emma:emma>
        </inkml:annotationXML>
        <inkml:traceGroup>
          <inkml:annotationXML>
            <emma:emma xmlns:emma="http://www.w3.org/2003/04/emma" version="1.0">
              <emma:interpretation id="{F29F324D-FF7A-4C28-9B0B-6BF87FB98825}" emma:medium="tactile" emma:mode="ink">
                <msink:context xmlns:msink="http://schemas.microsoft.com/ink/2010/main" type="inkWord" rotatedBoundingBox="3177,16689 4246,16690 4245,17249 3176,17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333 520 0,'0'20'78,"-9"-20"-62,9 19 15,9-48 0</inkml:trace>
          <inkml:trace contextRef="#ctx0" brushRef="#br0" timeOffset="-551.0097">0 304 0,'10'0'156,"9"-9"-140,1-11 0,0 0-1,-1-19-15,11 10 32,-30-1-32,19 30 15,-19-19-15,20-1 16,-20 1-1,20 19 1,-20-30-16,19-9 16,-19 19-1,0 10 17,20 10-32,-30 0 140,10 40-109,-20-40-31,20 19 16,0-9 0,0 29-1,0-19-15,0 0 16,0-11-16,-19 21 0,19-1 16,0-9-16,0-1 15,0 1-15,0-10 16,0 9-16,0 1 15,0 0-15,0-1 16,0 1-16,0 0 16,0 9-1,0 0 1,0-9 0,0 0-1,10-20-15</inkml:trace>
          <inkml:trace contextRef="#ctx0" brushRef="#br0" timeOffset="1512.001">432 118 0,'0'10'125,"0"29"-109,0-9-1,0-1 1,0 0-1,0-9-15,0 9 16,0 1 0,0-10-1,0-1 1,19-19-16,-19 20 16,0-1-1,20-19 1,-20 20-16,19 0 31,1-20 0,-20 19-15,20-19 0,-1 0 15,1 0-16,-1 0 17,1 0-1,0 0 0,-20-10-15,19 10 15,-19-19-15,0-1-1,20 20-15,-20-19 32,0 9-32,0-10 15,20-19 1,-20 9-1,0 11 1,0-1 0,0 1-1,0-1 1,0 0 0,-10 1-1,10-1 16,-20 1-15,20-1 0,-19 20-1,19-20-15,-30 1 32,30-1-1,-10 20-16,10-19 1,-19 19 0,-1 0 15,0 0-31,1 0 16,-1 0-1,20 9 1,-29 21-16,29-11 15,-39 11-15,39-1 16,-20 10-16,20-9 16,0-1-16</inkml:trace>
          <inkml:trace contextRef="#ctx0" brushRef="#br0" timeOffset="3096.9939">785 157 0,'-20'0'16,"20"-19"0,0-1 46,0 1-31,0-1 1,10 20-32,9-20 31,1 20-15,9 0 15,-9 0-16,-20 10 1,20 10 0,-20-1-1,0 11 1,0-11-16,0 1 16,0 0-16,0-1 15,0 1-15,0-1 16,0 1-16,0 19 15,0-19 1,-10 0-16,10-1 16,0 1-16,-20-1 15,20 1-15,0 0 16,-19-20-16,19 29 16,-20-9-1,0-20 32,20-10 156,10 10-203,10 0 16,-1 0-1,1 0 1,0 0 0,-1 0-1,1 0 17,-10 0-17,9 0 16</inkml:trace>
          <inkml:trace contextRef="#ctx0" brushRef="#br0" timeOffset="3790.569">1040 59 0,'0'10'78,"0"29"-63,0-29-15,0 10 16,0-1-16,0 21 16,0-11-16,0 0 15,0-9-15,9 9 16,-9 1-16,0 9 0,0-9 16,0-11-16,0 1 15,0-1-15,0-9 16,20-10 62</inkml:trace>
        </inkml:traceGroup>
        <inkml:traceGroup>
          <inkml:annotationXML>
            <emma:emma xmlns:emma="http://www.w3.org/2003/04/emma" version="1.0">
              <emma:interpretation id="{C418151A-350A-4D44-8727-145C1FAE5E31}" emma:medium="tactile" emma:mode="ink">
                <msink:context xmlns:msink="http://schemas.microsoft.com/ink/2010/main" type="inkWord" rotatedBoundingBox="4217,16719 4472,16720 4472,17220 4216,1721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015.8039">1040 69 0,'0'20'78,"9"-20"-62,-9 19-16,20 11 16,-20-1-1,20-29 1,-20 30-16,0-11 15,19-19 1,-19 20-16,20-1 31,-1-19-15,1 0 15,0-9 0,-20-11-15,19 20-16,-19-20 16,20 1-1,-20-1 1,0 10 0,29-29-1,-29 10 1,0 9-1,0 1 1,0-1 15,0 30 79,0 19-95,0 20 1,0-29-16,0-1 16,0 11-16,0-1 15,0 1-15,0-11 16,0 1-16,0-1 15,20 1-15,-20 0 16,0-1-16,0 1 16,0 0-16,0-1 15,20 79 32,-20-88-31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8:08.3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E9976FF-364F-4893-879B-C9B8484F583D}" emma:medium="tactile" emma:mode="ink">
          <msink:context xmlns:msink="http://schemas.microsoft.com/ink/2010/main" type="writingRegion" rotatedBoundingBox="9716,16651 14199,16640 14201,17316 9718,17326"/>
        </emma:interpretation>
      </emma:emma>
    </inkml:annotationXML>
    <inkml:traceGroup>
      <inkml:annotationXML>
        <emma:emma xmlns:emma="http://www.w3.org/2003/04/emma" version="1.0">
          <emma:interpretation id="{E429BB74-F56F-4769-B4E8-ED5185F0D07E}" emma:medium="tactile" emma:mode="ink">
            <msink:context xmlns:msink="http://schemas.microsoft.com/ink/2010/main" type="paragraph" rotatedBoundingBox="9716,16651 14199,16640 14201,17316 9718,17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E86CE-031C-47A9-8D7A-C588AD734E85}" emma:medium="tactile" emma:mode="ink">
              <msink:context xmlns:msink="http://schemas.microsoft.com/ink/2010/main" type="line" rotatedBoundingBox="9716,16651 14199,16640 14201,17316 9718,17326"/>
            </emma:interpretation>
          </emma:emma>
        </inkml:annotationXML>
        <inkml:traceGroup>
          <inkml:annotationXML>
            <emma:emma xmlns:emma="http://www.w3.org/2003/04/emma" version="1.0">
              <emma:interpretation id="{F1A9B22F-63B8-4E5E-B4A5-F9D7A3DCA5D5}" emma:medium="tactile" emma:mode="ink">
                <msink:context xmlns:msink="http://schemas.microsoft.com/ink/2010/main" type="inkWord" rotatedBoundingBox="9717,16710 11139,16706 11141,17298 9718,173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363 562 0,'0'-10'78,"10"-9"-62,-10-1-1</inkml:trace>
          <inkml:trace contextRef="#ctx0" brushRef="#br0" timeOffset="-764.8801">59 33 0,'-19'0'63,"19"9"-48,-20-9 1,20 30-16,0-11 16,-20 11-1,20-1 1,0-9 0,0-1-16,0 1 15,0 0-15,0-1 16,0 1-16,0-1 15,0 11 1,0-1-16,0 1 16,0 9-1,10-10 1,-10 1 0,0-11-1,20-19 1,-20 20-16,0 0 15,19-20 1,-19 19 0,20-19-1,0 0 1,-1 0 0,-19 20-1,20-20 1,-1 0-1,1 0 17,-20-10-32,20 10 15,-20-20 1,19-9 0,-19-10-1,20 39-15,-20-30 16,0 11-16,19 19 15,-19-30-15,20 11 16,-20-1 0,0 1-1,20-1 1,-20-10 0,0 1-1,0 9 1,0 1-1,0-1 1,0 1 0,0-1-1,0 0-15,0 1 32,0-1-32,-10 1 31,10-1-16,-20 20 1,20-20 0,-19 20-1,19-19 1,-20 19-16,0 0 31,20-20-31,-19 20 16,-1 0 15,-9 0-15,9 0-1,1 0 1,-1 20 0</inkml:trace>
          <inkml:trace contextRef="#ctx0" brushRef="#br0" timeOffset="4808.0661">500 33 0,'0'-20'62,"20"20"-31,19 0-31,-9 0 32,-1 0-32,1 0 15,-11 0 1,1 0-1,-20 10 95,0 9-95,0 1 1,0 9 0,-10-29-16,10 49 15,0-29-15,0 0 16,-20-1-16,20 1 16,0 9-16,0 1 15,-19-11-15,19 1 16,0 0-16,0-1 15,0 1-15,-20-1 16,20 1-16,0 0 16,0 9-1,0 0 1,0-9-16,0 0 47,0-30 78,0-10-94</inkml:trace>
          <inkml:trace contextRef="#ctx0" brushRef="#br0" timeOffset="5339.9554">579 297 0,'10'0'94,"9"0"-78,11 0-1,-1 0 1,1 0 0,-11 0-1,1 0 1</inkml:trace>
          <inkml:trace contextRef="#ctx0" brushRef="#br0" timeOffset="6863.8608">893 307 0,'10'-10'31,"9"10"-15,-19-19-16,20 19 16,-20-20-1,19 0 1,1 1-1,-20-1-15,20 1 32,-20-1-32,0 0 15,0 1 17,0 9-17,0-10 16,-10 20-15,10-19-16,-20 19 16,1 0-1,-1 0 1,0 0 0,20 10-1,-19-10-15,19 19 16,-20-19-16,20 10 15,0 10 1,0-1 0,0 1-1,0-1 1,0 1 0,0 0-1,0-1 1,10-19-16,10 20 31,9-1-15,-9 1-1,-1-20 17,-19 20-32,20-1 31,-20 21-16,0-31 1,19-9 0,-19 20-16,0 0 15,0-1 1,0 1 0,0-1-1,-9-19-15,9 20 16,-20-20 15,20 20-15,-20-20-16,-9 0 31,9 0-15,1 0-1,-1 0 1,1 0-1,-1-10 17,0-10-1,20 1-15,0-1 15,0 0-16,0-9 1,10 9 0,10-9-1,9 9 1,-9 20-16,9-29 16,-19 29-16,19-39 15</inkml:trace>
          <inkml:trace contextRef="#ctx0" brushRef="#br0" timeOffset="7821.07">1197 140 0,'0'20'78,"0"0"-78,0 9 16,0-9-1,0-1-15,0 1 16,0-1-16,0 1 15,0 0-15,0-1 16,0 1-16,0 0 16,0-1-16,0 1 15,0 9 1,0 1 0,0-11-1,0 1 1</inkml:trace>
          <inkml:trace contextRef="#ctx0" brushRef="#br0" timeOffset="9161.849">1207 131 0,'0'9'94,"0"1"-94,0 29 16,19-19-1,-19 0 1,20-20-1,-20 19-15,10-19 16,-10 20 0,19-20-1,1 0 1,-1 0 15,1 0-15,0-20 15,-20 10-31,19 10 16,-19-19-16,20-11 15,-20 21 1,29-31 0,-29 21-1,0-1 1,0 1-1,0 9 17,0 29 140,0 1-172,0 9 15,0 20 1,0-29-1,0 0-15,0-1 16,0 20 0,0-29-16,-19 39 15,19-9 1,0-11 0,0-9-1,0 9-15,0-9 16,0 9-1,0-9 1,0-1 0,0 1-1,0 0 1,0-30 62</inkml:trace>
        </inkml:traceGroup>
        <inkml:traceGroup>
          <inkml:annotationXML>
            <emma:emma xmlns:emma="http://www.w3.org/2003/04/emma" version="1.0">
              <emma:interpretation id="{3B0608BB-F410-42C5-B94C-4A966CFB0693}" emma:medium="tactile" emma:mode="ink">
                <msink:context xmlns:msink="http://schemas.microsoft.com/ink/2010/main" type="inkWord" rotatedBoundingBox="12894,16661 14023,16658 14025,17316 12896,173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39.118">3354-26 0,'0'-20'16,"-19"20"93,-1 0-93,0 0-1,1 0 1,-1 0-1,1 0 1,-1 0 15,0 0 32,20 10 62,0 9-110,0 11 17,0-1-17,0 11 1,0-21-16,0 1 16,0-10-16,0 9 15,0 1-15,0-1 16,0 1-16,0 0 0,0-1 15,0 1 1,0-1-16,0 1 16,0 19-16,0 10 15,0-29 1,0 0-16,0-11 16,-19 21-16,19-1 15,0-9 1,0-1 15,0 1-15,0-10 15,0 10-15,0-1 15,10-19 203,9 0-203,1 0-15,-1 0 0,1 0-1,0 0 1,-1 0 0,1 0-1,-20-10 1,19 10-16,1 0 62</inkml:trace>
          <inkml:trace contextRef="#ctx0" brushRef="#br0" timeOffset="12285.2172">3344 82 0,'0'9'62,"0"11"-46,0 9-1,0-9-15,0 0 16,0-1-16,0 1 0,0-10 16,0 9-16,0 1 15,0-1-15,0 1 16,0 0-16,0-1 15,0 1-15,0 0 16,0 9 0,0-9-1,0-1 17,10-19-1</inkml:trace>
          <inkml:trace contextRef="#ctx0" brushRef="#br0" timeOffset="13553.0102">3344 278 0,'20'0'63,"10"0"-47,-11 0-1,1 0-15,-1 0 16,1-30-16,0 30 15,-1 0-15,11 0 16,-11 0 0</inkml:trace>
          <inkml:trace contextRef="#ctx0" brushRef="#br0" timeOffset="12975.1546">3541 52 0,'0'20'94,"0"19"-78,0-10-1,0-9 1,0 0-16,0-1 15,0-9-15,0 10 16,0-1-16,0 1 16,0-1-16,0 1 15,0 0-15,0-1 16,0 11-16,0-11 16,0 1-1,0 0 1,-10-20-16,10 19 15,0 1 1</inkml:trace>
          <inkml:trace contextRef="#ctx0" brushRef="#br0" timeOffset="15195.1684">3658 366 0,'10'0'32,"10"0"-17,-1 0 16,1 0 1,-20 20 15,0-1-32,0 20 1,-20-19-1,1-20 1,19 20 0,-10-20-16,-10 0 31,1 0 0,28 0 79,11 0-95,-10 0 16,10 0 1,-1 0-17,1 0 17,-1 0-17,-19 9 16,20 11 1,-20 0-17,0-1 1,0 1 15,-10-20-31,10 20 16,-19-20-1,19 19 1,-20-19 0,0 0-1,1 0 1,9 0-16,-10 0 16,1 0 15</inkml:trace>
          <inkml:trace contextRef="#ctx0" brushRef="#br0" timeOffset="16926.3883">3884 111 0,'-20'0'16,"20"20"30,-19 19-14,19-20-17,0 1 1,0-10 0,0 9-1,0 1 1,0 0-16,0-1 15,0 1 1,0 0 0,0-1-1,9-19 1,-9 30 0,20-30-1,-20 19-15,20-19 31,-20 20-31,19-20 32,-19 19-17,20-19 1,-1 0 15,1 0 0,0 0 1,-1 0 15,1-9-32,0-31 32,-1 21-31,-19-1-1,0 1 1,20 19 0,-20-20-1,0-10 1,0 11-1,0-1 1,0 1 0,0-1 15,0 0-15,0 1-1,0-1 16,-10 20-15,10-19-16,-20-1 31,20 0 1,-19 20-32,19-19 31,-20 19-31,20-10 31,-19 10-31,-1 0 47,0 0-31,1 0-1,-1 0 1,20 49-1,-20-10 1</inkml:trace>
          <inkml:trace contextRef="#ctx0" brushRef="#br0" timeOffset="17850.2118">4129 72 0,'20'0'78,"-1"0"-62,1 0 0,-1 0-1,1 0 1,0 0-1,-1 0 1,1 0 0,0 0 15</inkml:trace>
          <inkml:trace contextRef="#ctx0" brushRef="#br0" timeOffset="18543.2013">4237-7 0,'0'59'125,"0"-29"-109,0-11 0,0 1-1,0-1 1,10-19-16,-10 20 15,0 0 1</inkml:trace>
        </inkml:traceGroup>
        <inkml:traceGroup>
          <inkml:annotationXML>
            <emma:emma xmlns:emma="http://www.w3.org/2003/04/emma" version="1.0">
              <emma:interpretation id="{4908CD10-ADE5-4F6F-AB0B-0FE9C64CF257}" emma:medium="tactile" emma:mode="ink">
                <msink:context xmlns:msink="http://schemas.microsoft.com/ink/2010/main" type="inkWord" rotatedBoundingBox="14051,16641 14199,16640 14201,17209 14053,17210"/>
              </emma:interpretation>
              <emma:one-of disjunction-type="recognition" id="oneOf2"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0414.9191">4423-66 0,'-10'0'94,"20"0"-16,10 0-62,-1 0 15,1 0 0,-20 10 188,0 10-204,0-1 1,0 11 0,-10-10-1,10-1-15,0 1 16,0-1-16,0 1 0,0 0 16,0-1-16,0 1 15,0 9 1,0-9-16,0-1 15,0 1-15,0 0 16,0-11-16,0 11 16,0 19-1,0-9 1,0-11 0,0 1-1,0 0 1,0-11-16,0 11 15,0 0 17,0-1 15,-19-19 281,-1 0-297,0 0-15,1 0-1,-1 0 1,1 0-1,-1 0 17,30 0 77,9 0-109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3:54.9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033B470-60F6-414D-97F8-A446BA4E5A4B}" emma:medium="tactile" emma:mode="ink">
          <msink:context xmlns:msink="http://schemas.microsoft.com/ink/2010/main" type="inkDrawing" rotatedBoundingBox="17514,5111 19602,5060 19603,5083 17515,5133" semanticType="underline" shapeName="Other">
            <msink:sourceLink direction="with" ref="{C53A1BFC-1985-4430-AD85-7B011DD88FFC}"/>
          </msink:context>
        </emma:interpretation>
      </emma:emma>
    </inkml:annotationXML>
    <inkml:trace contextRef="#ctx0" brushRef="#br0">0 43 0,'29'0'93,"-9"0"-77,9 0 0,0 0-1,1 0 1,-11 0 0,1 0-16,0 0 15,-1 0-15,1 0 0,0 0 16,-1 0-1,1 0-15,-10 0 16,9 0-16,1 0 0,-1 0 16,1 0-16,0 0 15,-1 0-15,1 0 16,-1 0-16,1 0 16,10 0-1,-11 0-15,11 0 16,-11 0-1,1 0-15,-1 0 16,1 0-16,0 0 16,-1-19-16,20 19 15,-19 0 1,-10 0-16,10 0 0,-1 0 16,1 0-16,-1 0 15,1 0-15,0 0 16,-1 0-16,1 0 15,-1 0-15,1 0 16,0 0-16,-11 0 16,11 0-16,0 0 15,-1 0-15,30 0 16,-19 0 0,9 0-1,-19 0 1,-1 0-16,1 0 15,-1 0-15,1 0 0,0 0 16,-1 0-16,1 0 16,0 0-16,-1 0 15,-19-20-15,30 20 16,-11 0-16,11 0 16,-1 0-1,0 0 1,11 0-1,-11 0 1,0 0 0,1 0-1,-1 0 1,20 0 0,-29 0-16,9 0 15,11 0 1,-1 0-1,-20 0 1,1 0 0,29 0 46,-29 0-62,-1 0 16,1 0-1,0 0 1,-1 0 0,1 0-1,-1 0 1,1 0 0,0 0-1,-11 0 32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3:38.1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3536749-9F45-4875-AF83-BA127335E699}" emma:medium="tactile" emma:mode="ink">
          <msink:context xmlns:msink="http://schemas.microsoft.com/ink/2010/main" type="writingRegion" rotatedBoundingBox="17606,4104 22148,4746 22021,5645 17478,5003"/>
        </emma:interpretation>
      </emma:emma>
    </inkml:annotationXML>
    <inkml:traceGroup>
      <inkml:annotationXML>
        <emma:emma xmlns:emma="http://www.w3.org/2003/04/emma" version="1.0">
          <emma:interpretation id="{90165D9C-8033-4031-B039-51F32A0A073C}" emma:medium="tactile" emma:mode="ink">
            <msink:context xmlns:msink="http://schemas.microsoft.com/ink/2010/main" type="paragraph" rotatedBoundingBox="17606,4104 22148,4746 22021,5645 17478,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B4648-07DF-48FB-B21C-CD20ADA5B76B}" emma:medium="tactile" emma:mode="ink">
              <msink:context xmlns:msink="http://schemas.microsoft.com/ink/2010/main" type="line" rotatedBoundingBox="17606,4104 22148,4746 22021,5645 17478,5003"/>
            </emma:interpretation>
          </emma:emma>
        </inkml:annotationXML>
        <inkml:traceGroup>
          <inkml:annotationXML>
            <emma:emma xmlns:emma="http://www.w3.org/2003/04/emma" version="1.0">
              <emma:interpretation id="{C53A1BFC-1985-4430-AD85-7B011DD88FFC}" emma:medium="tactile" emma:mode="ink">
                <msink:context xmlns:msink="http://schemas.microsoft.com/ink/2010/main" type="inkWord" rotatedBoundingBox="17606,4104 19592,4385 19466,5270 17480,4989">
                  <msink:destinationLink direction="with" ref="{9033B470-60F6-414D-97F8-A446BA4E5A4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1403-318 0,'0'-20'46,"-10"20"1,-10 0-15,1 0-17,-1 0 1,0 0-1,1 0 1,-1 0 0,1 0-1,9 0 1,-10 0 0,1 0 62,19 20 94,0 10-157,0 9 1,0-20-16,0 1 15,0 0-15,0-1 16,0 1-16,0-1 16,0 1-16,0 0 15,0-1-15,0 1 16,0-1-16,0 11 0,0-10 16,0-1-16,0 1 15,0-10-15,0 9 16,0 1-16,0 19 15,0-10 1,0-9 0,0 0-1,0-11 1,0 11 15,0 0 16,9-20 94,-9-10-110,20 10-31,9 0 31,-9 0-15,0 0-1,-1 0 1,-9 0 0,10 0-1</inkml:trace>
          <inkml:trace contextRef="#ctx0" brushRef="#br0" timeOffset="1761.9113">1393-200 0,'0'10'78,"0"19"-62,0 20-16,0-29 16,0 9-16,0 0 15,0 1-15,0 9 16,0-9-16,0-11 16,0 1-16,0-1 15,0 1 1,0-10-1,10-10 1</inkml:trace>
          <inkml:trace contextRef="#ctx0" brushRef="#br0" timeOffset="2726.0647">1383-53 0,'20'0'31,"-1"0"0,1 0-15,0 0-1,-1 0-15</inkml:trace>
          <inkml:trace contextRef="#ctx0" brushRef="#br0" timeOffset="2288.2767">1393-220 0,'10'0'47,"9"0"-31,11 0-1,-11 0 1,11 0 0,-11 0-1,1 0 1</inkml:trace>
          <inkml:trace contextRef="#ctx0" brushRef="#br0" timeOffset="3287.1495">1628-230 0,'20'0'31,"0"0"0,-1 0-15,1 0-1,-1 0 1,1 0 15</inkml:trace>
          <inkml:trace contextRef="#ctx0" brushRef="#br0" timeOffset="4885.2195">1756-377 0,'10'0'63,"9"0"-48,1 0 1,-1 0-16,1 10 16,0-10 15,-20 20 63,0-1-79,0 1 1,0 0-1,0 9 1,0 49 15,0 69 32,0-127-63,0 0 15,0-1-15,0 1 16,0 0-16,0-1 16,0 11-1,0-11 1,0 1 0,0-1 46,-10-28 110,-10 9-141,1-20 0,-21 20-15,31 0 15,-11 0-15,20-20 109</inkml:trace>
          <inkml:trace contextRef="#ctx0" brushRef="#br0" timeOffset="6525.767">2119-357 0,'-10'0'110,"-10"0"-95,1 0 1,-1 0 0,0 0-1,1 0 1,-1 0-1,20 29 220,0-19-220,0 10-15,0 19 32,0-10-32,20-9 15,-20 0 1,0-1-16,0 1 0,0-1 16,0 1-16,0-10 15,0 9-15,0 1 16,0 0-16,0-1 15,0 1-15,0 0 16,0-1-16,0 1 16,0 9-1,0 1-15,0-1 16,0-9 0,0-1-1,0 1 16,0-1-15,0 1 0,10-20 140,9 0-125,1 0 0,-1 0 1,1 0-17,0 0 17</inkml:trace>
          <inkml:trace contextRef="#ctx0" brushRef="#br0" timeOffset="7350.284">2148-230 0,'0'10'63,"0"20"-48,0-11-15,10 1 16,-10-1-16,0 11 16,0-11-16,0 11 15,0-1-15,0-9 16,0 0-16,0-1 16,0 1-16,0-1 15,19-19 1</inkml:trace>
          <inkml:trace contextRef="#ctx0" brushRef="#br0" timeOffset="8483.943">2177-83 0,'40'0'78,"-21"0"-78,1 0 16,-10 0-16,9 0 15,21-29 1,-21 29 0</inkml:trace>
          <inkml:trace contextRef="#ctx0" brushRef="#br0" timeOffset="7943.1361">2295-249 0,'0'10'78,"20"-10"-78,-20 29 16,0 10-16,0-19 16,0-1-16,0 1 15,0 0-15,0 9 16,0-9-16,0-1 15,0 11-15,0-11 16,0 1-16,0 0 16,0-1-16,0 11 15,0-11 1,19-19 15</inkml:trace>
          <inkml:trace contextRef="#ctx0" brushRef="#br0" timeOffset="10080.0654">2423-4 0,'9'0'63,"11"0"-32,0 0 0,-1 0 1,-19 10-1,20 9-15,-20 1 15,0 0-16,-10-20-15,10 19 32,-19-19-17,-1 0 1,0 0 15,30 0 125,10 0-124,-1 0-17,1 0 17,-20 20-1,20-20-16,-20 19 1,0-9 15,0 10-15,0-1 15,-10-19-15,10 20-1,-20-20 1,1 0 15,-1 0-15,0 0 0</inkml:trace>
          <inkml:trace contextRef="#ctx0" brushRef="#br0" timeOffset="11649.7326">2609-210 0,'0'10'47,"0"9"-31,0-9-16,0 10 16,-20 19-1,20-10 1,0-9-1,0 9 1,0 1 0,10-10-1,-10-1 1,0 1 0,20-20-16,-20 19 15,19 1 1,-19 0-1,20-20 1,0 0 15,-20 19-31,19-19 16,1 0 0,-1 0 15,1 0-16,0-10 17,-1-9-17,-19-1 17,20 20-32,-20-19 15,20-1 16,-20 0-15,0 1 0,0-1-1,0 0 1,0 1 15,0-11-15,0 11-1,0-1 1,-10 1 15,10-1-15,-20 20 0,20-20-1,-19 1 16,-1 19-15,20-20 0,-20 20-1,1-19 1,-1 19 15,0 0-15,1 0-1,-1 0 1,1 0 0,19 9-1,-20 11 1,20 9 0,-20-29-16</inkml:trace>
          <inkml:trace contextRef="#ctx0" brushRef="#br0" timeOffset="12527.9336">2854-230 0,'10'0'78,"10"0"-62,9 0-1,-9 0 1,-1 0-16,11 0 15,-1 0 1,-9 0 0</inkml:trace>
          <inkml:trace contextRef="#ctx0" brushRef="#br0" timeOffset="13095.1487">2962-347 0,'0'9'47,"0"11"-32,0 10 1,0-11-16,0 20 16,20-9-1,-20-11 1,0 1-1</inkml:trace>
          <inkml:trace contextRef="#ctx0" brushRef="#br0" timeOffset="14550.2702">3060-367 0,'10'0'94,"10"0"-79,-1 0 1,1 0 0,-1 0 15,-19 10 16,0 9 0,0 1-32,0 0 1,0-1 0,0 11-1,0-1 1,0 10-1,0-9 1,0-11-16,0 1 16,0 0-16,0 9 31,0-9-31,0-1 0,0 1 16,0 0-16,0 9 15,0 10 1,0-9-1,0-1 1,0 0 0,0 1-1,0-11 1,0 1 0,0 0 15,-9-20 109,9-10-124,-20-10 31,0 20-16,1 0-15,-1 0 15,0 0-15,1 0 15</inkml:trace>
        </inkml:traceGroup>
        <inkml:traceGroup>
          <inkml:annotationXML>
            <emma:emma xmlns:emma="http://www.w3.org/2003/04/emma" version="1.0">
              <emma:interpretation id="{3253EF5F-1CFC-443A-9700-06B17ED7C21F}" emma:medium="tactile" emma:mode="ink">
                <msink:context xmlns:msink="http://schemas.microsoft.com/ink/2010/main" type="inkWord" rotatedBoundingBox="19895,4712 21011,4870 20923,5490 19807,53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523.2072">3884 153 0,'-20'0'15,"20"-10"63,10-10-46,10 20-17,-20-19 1,19 19-16,1 0 15,0 0 1,-1 0 0,-9 0-1,10 0 1,-1 0 0,1 10-1,-20 9 1,29 20-1,-29-19 1,0 9 0,0-9-16,-10-20 15,10 30-15,-19-11 16,-1 1 0,1-20-1,-11 19 1,1-19-1,9 0 1,1 20 0,-1-20-1,30-10 126,9 10-125,1 0 15,0 0-16,-1 0 1,1 10 15,-1 19 1,-19-19-17,20-10 1,-20 39-1,0-19 1,0 0 0,0-11-1,20-9-15,-20 20 16,0 0 0,0-1-16,0 1 31,-10-20-31,10 29 0,0-9 15,-20-20 1,20 20-16,-19-20 16,19 19-1,-10-19 1,-10 0 0,-19 0-1,19 0 1,11 0-1,-11 0 1,0 0 0,1 0-1,-1 0 1,0 0 0,30 0 93,-10-10-109,30 10 16</inkml:trace>
          <inkml:trace contextRef="#ctx0" brushRef="#br0" timeOffset="34085.2956">4188 633 0,'0'-9'141</inkml:trace>
          <inkml:trace contextRef="#ctx0" brushRef="#br0" timeOffset="34730.2273">4394 114 0,'19'0'94,"1"0"-79,0 0-15,-1 0 16,1 0-16,9 0 16,-9 0 15,-30 0 16</inkml:trace>
          <inkml:trace contextRef="#ctx0" brushRef="#br0" timeOffset="36515.2483">4217 624 0,'-19'0'156,"19"19"-125,10-19 32,-10-10-47</inkml:trace>
          <inkml:trace contextRef="#ctx0" brushRef="#br0" timeOffset="35840.2394">4384 114 0,'0'19'31,"0"1"0,0 19-31,0-29 16,0 9-16,0 1 16,0 0-16,0-1 15,0 30 1,0-19 0,0-1-1,0-9 1,0-30 124,10 10-124,9-20 15,1 20-15,-20-19 0,20 19-1,-1 0 1,1 0-1,0 0 1,-11 10 15,21 19-15,-30-9 0,19-20-16,-19 19 15,0 1 1,0-1-1,20-19-15,-20 30 16,0-11-16,0 11 16,0-1-1,-10-29-15,10 40 16,-29-21 0,9 1-1,1-20 1,-11 0-1,30 19 1,-39-19-16,9 0 16,11 0-1,-1 0 17</inkml:trace>
          <inkml:trace contextRef="#ctx0" brushRef="#br0" timeOffset="24021.8759">3492 300 0,'9'0'62,"21"0"-46,-11 0-16,11 0 15,-11 0 1,21 0 0,-21 0-1</inkml:trace>
          <inkml:trace contextRef="#ctx0" brushRef="#br0" timeOffset="24450.8734">3511 408 0,'49'0'78,"-19"0"-62,-1 0-16,-9 0 15</inkml:trace>
        </inkml:traceGroup>
        <inkml:traceGroup>
          <inkml:annotationXML>
            <emma:emma xmlns:emma="http://www.w3.org/2003/04/emma" version="1.0">
              <emma:interpretation id="{2BA4DF32-F117-41F9-B43D-98EA207C0BB3}" emma:medium="tactile" emma:mode="ink">
                <msink:context xmlns:msink="http://schemas.microsoft.com/ink/2010/main" type="inkWord" rotatedBoundingBox="21226,4638 22145,4768 22039,5517 21120,5387"/>
              </emma:interpretation>
              <emma:one-of disjunction-type="recognition" id="oneOf2"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37487.9733">4816 418 0,'-20'0'0,"30"0"62,-10-10-30,0-10 15,10 20 78,-10 10-47</inkml:trace>
          <inkml:trace contextRef="#ctx0" brushRef="#br0" timeOffset="38706.2069">4914 633 0,'0'-9'31,"19"-11"-15,-19 0 0,20 20-16,-20-29 15,10 29-15,-10-30 0,19 30 16,-19-29-16,20 29 15,-20-39-15,20 39 16,-20-30-16,19 30 16,-19-29-16,20 9 15,-1-9 1,-19-10 0,30 9-1,-30 1 1,0-1-1,0 11 1,0-1 15,0 1-15,-10 19 93,10 9-93,0 11 0,0 9-16,0-9 15,0 0 1,0-1-16,0 1 0,0-10 15,0 29-15,0-10 16,0-9-16,0 0 16,0-1-16,0 50 31,0-50-15,0 1-16,0 0 15,0-1-15,0 11 16,0-1-1,0-9 1,0-1 15,0-28 63</inkml:trace>
          <inkml:trace contextRef="#ctx0" brushRef="#br0" timeOffset="39964.9">5208 320 0,'0'9'78,"0"11"-62,0 9-16,0 11 31,0-1-31,0 10 15,0-10 1,0-9 0,0-11-1,0 1 1,0-1 0,0 1-1,0 0 1,0-1-1,10-19-15,-10 20 32,19-20-32,1 0 31,-1 0-15,1 0-1,0 0 1,-1 0-1,-19-10 1,30 10 0,-30-20-16,19 20 15,-19-19-15,20-1 16,-20 1 0,0-1-1,20 20-15,-20-29 16,0-11-1,0 30 1,0-9 0,0-20-1,19 19 1,-19 0 0,0 1-1,0 9 1,0-10-1,0 1 1,0-1-16,-10 1 31,10-1-15,0 0-16,-19 20 16,19-19-16,-20-1 31,1 20 0,19-20-31,-20 20 16,-9 0 15,9 0-15,0 0-1,1 10 1,19 20-16,-20-11 15,20 1-15,0 0 16,-20-1-16</inkml:trace>
          <inkml:trace contextRef="#ctx0" brushRef="#br0" timeOffset="40753.6375">5433 153 0,'10'0'47,"10"0"-32,-10 0 1,29 0-1,-10-20 1,-9 20 0</inkml:trace>
          <inkml:trace contextRef="#ctx0" brushRef="#br0" timeOffset="41606.2945">5698 16 0,'0'9'110,"-19"11"-95,19 0 1,-10-20-16,10 19 16,-30 1-16,30 9 15,-19-29 1,19 20-16,0-1 31,0 1 47,10-20-46,9 0-32,1 0 31,-1 0-31,1 0 31,0 0 0,-1 0-15,1-10 15</inkml:trace>
          <inkml:trace contextRef="#ctx0" brushRef="#br0" timeOffset="42105.6547">5737 25 0,'-19'0'16,"19"10"31,0 176 31,10-166-63,-10 19-15,0-19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3:35.9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2EAE9F-E7F7-4092-B7E2-EC5F6B8BBB49}" emma:medium="tactile" emma:mode="ink">
          <msink:context xmlns:msink="http://schemas.microsoft.com/ink/2010/main" type="writingRegion" rotatedBoundingBox="16057,4765 20601,4416 20791,6893 16247,7242"/>
        </emma:interpretation>
      </emma:emma>
    </inkml:annotationXML>
    <inkml:traceGroup>
      <inkml:annotationXML>
        <emma:emma xmlns:emma="http://www.w3.org/2003/04/emma" version="1.0">
          <emma:interpretation id="{40345758-3039-4426-B289-67E61E562FE2}" emma:medium="tactile" emma:mode="ink">
            <msink:context xmlns:msink="http://schemas.microsoft.com/ink/2010/main" type="paragraph" rotatedBoundingBox="16322,4661 18940,5127 18802,5902 16185,5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F1EB7-A19B-48B8-8914-EFD30D99A833}" emma:medium="tactile" emma:mode="ink">
              <msink:context xmlns:msink="http://schemas.microsoft.com/ink/2010/main" type="line" rotatedBoundingBox="16322,4661 18940,5127 18802,5902 16185,5437"/>
            </emma:interpretation>
          </emma:emma>
        </inkml:annotationXML>
        <inkml:traceGroup>
          <inkml:annotationXML>
            <emma:emma xmlns:emma="http://www.w3.org/2003/04/emma" version="1.0">
              <emma:interpretation id="{F553AEED-1F3E-4DAD-BF53-C422AFDB0430}" emma:medium="tactile" emma:mode="ink">
                <msink:context xmlns:msink="http://schemas.microsoft.com/ink/2010/main" type="inkWord" rotatedBoundingBox="16322,4661 17310,4837 17174,5598 16187,54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755 437 0,'50'0'78,"-11"0"-63,-20 0 1,-9 0 0,10 0-1</inkml:trace>
          <inkml:trace contextRef="#ctx0" brushRef="#br0" timeOffset="-488.5747">716 339 0,'20'0'46,"19"0"-30,-29 0 0,10 0-16,-1 0 15,20 0 1,-29 0-16</inkml:trace>
          <inkml:trace contextRef="#ctx0" brushRef="#br0" timeOffset="-4122.7268">-49 6 0,'20'0'0,"-20"10"157,0 19-142,0-9 1,0-1-16,0 1 15,0-1-15,0 1 16,0 0-16,0-1 0,0 1 16,0 9-16,0-9 15,0 9-15,20-9 16,-20 9-16,0-9 16,0 0-16,0-1 15,0 1-15,0 9 16,0-9-16,0-1 15,0 1-15,0 0 16,0-1-16,0 1 16,0 0-16,0 9 15,0 0 1,0-9 0,0 0-1,0-1 1,0 1-1,19-20 64,-19-20-64</inkml:trace>
          <inkml:trace contextRef="#ctx0" brushRef="#br0" timeOffset="-3081.8478">0 349 0,'10'-10'109,"20"-19"-93,-1-1-1,-9 11-15,-1-1 16,1 0-16,9-9 16,-9 9-16,-1 1 15,1-1-15,0 20 16,-1-29-16,21-1 16,-11 11-1,-9-1 1,-1 1-1,1-1 17,-20 30 46,-20 9-63</inkml:trace>
          <inkml:trace contextRef="#ctx0" brushRef="#br0" timeOffset="-2413.6679">187 182 0,'0'10'47,"19"19"-32,1 1 1,-20-10 0,20-1-16,-20 1 15,19 9-15,-19 1 16,0 9-16,39-10 15,-39 1-15,0-1 0,20 0 16,-20-9-16,0-10 16,20 19-16,-20 1 15,19-11 1</inkml:trace>
        </inkml:traceGroup>
        <inkml:traceGroup>
          <inkml:annotationXML>
            <emma:emma xmlns:emma="http://www.w3.org/2003/04/emma" version="1.0">
              <emma:interpretation id="{4C7E9E7B-1A3D-4602-8907-2673F123B9C7}" emma:medium="tactile" emma:mode="ink">
                <msink:context xmlns:msink="http://schemas.microsoft.com/ink/2010/main" type="inkWord" rotatedBoundingBox="18052,5079 18921,5234 18802,5902 17933,57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88.9619">1883 467 0,'-10'0'62,"-19"0"-30,9 0-17,-58 29 48,58-29-48,1 0 1,-1 0 0,1 0 31,19 10 109,0 9-141,0 21 1,0-30 0,0 9-16,0 1 15,0-1-15,0 1 16,0 0-16,0-1 16,0 1-16,9-1 15,-9 1-15,0 9 16,0-9-16,0 9 15,0-9-15,0 0 16,0-1-16,0 1 0,0 9 16,0 1-1,0-11 1,0 1 15,0 0 0,20-20 126,0-10-126,-1 10-15,1 0-1,-1 0 1,1 0-1,0 0 1,-1 0 0,1 0-1</inkml:trace>
          <inkml:trace contextRef="#ctx0" brushRef="#br0" timeOffset="21780.6393">1844 555 0,'0'20'47,"0"9"-31,0-9-16,0-1 15,0 1-15,0-1 16,10 1-16,-10 0 15,0-1-15,0 1 16,0-1-16,0 1 16,0-10-16,0 9 15,0 1-15,19 0 16</inkml:trace>
          <inkml:trace contextRef="#ctx0" brushRef="#br0" timeOffset="22723.9081">1873 702 0,'10'0'62,"20"0"-46,-1 0 0,1 0-1,9 0 1</inkml:trace>
          <inkml:trace contextRef="#ctx0" brushRef="#br0" timeOffset="22303.3774">2001 545 0,'0'10'63,"0"10"-63,0 19 31,0-20-31,0 1 15,0 0-15,0-1 16,0 11-16,0 9 16,0-10-16,0 1 15,0-11-15,0 1 0,0 0 32,20-1-17</inkml:trace>
          <inkml:trace contextRef="#ctx0" brushRef="#br0" timeOffset="23234.37">2128 604 0,'0'20'32,"0"9"-17,0-9-15,0-1 0,0 1 16,0-1 0,0 11-16,0-1 0,0 10 15,0-9-15,0-10 16,0-1-16,0 11 15,20-30 32,-20-10-15</inkml:trace>
          <inkml:trace contextRef="#ctx0" brushRef="#br0" timeOffset="23684.0588">2148 575 0,'29'-20'93,"1"20"-77,-10 0-16,-1 0 16,1 0-16,9 0 15,-9 0 1</inkml:trace>
          <inkml:trace contextRef="#ctx0" brushRef="#br0" timeOffset="24105.0761">2148 702 0,'10'20'15,"29"-20"16,-9 0-31,-11 0 16,11-10 0,-11 10-1,1 0 1</inkml:trace>
          <inkml:trace contextRef="#ctx0" brushRef="#br0" timeOffset="25434.3277">2364 476 0,'10'0'63,"9"0"-47,1 0-1,9 0 1,-9 0-1,0 10 17,-20 10 61,0-10-77,0 9 0,0 21-1,0-11 1,0-9 0,0 9-1,0-9-15,0-1 16,0 1-16,-10-1 15,10 1-15,0 9 16,0-9-16,0 9 16,0-9-16,0 0 15,0-1-15,0 1 16,0 9-16,0-9 16,0 0 30,0 19 17,-20-39 93,0 0-109,20-10-47,-29 10 16,-10 0-1,29 0 1,10-20 62</inkml:trace>
        </inkml:traceGroup>
      </inkml:traceGroup>
    </inkml:traceGroup>
    <inkml:traceGroup>
      <inkml:annotationXML>
        <emma:emma xmlns:emma="http://www.w3.org/2003/04/emma" version="1.0">
          <emma:interpretation id="{84D24EEB-F90D-478F-8172-DE58D2BC51F0}" emma:medium="tactile" emma:mode="ink">
            <msink:context xmlns:msink="http://schemas.microsoft.com/ink/2010/main" type="paragraph" rotatedBoundingBox="16186,6446 20730,6097 20791,6893 16247,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5AEB5-5FF0-4F63-8646-064C84F9B8CA}" emma:medium="tactile" emma:mode="ink">
              <msink:context xmlns:msink="http://schemas.microsoft.com/ink/2010/main" type="line" rotatedBoundingBox="16186,6446 20730,6097 20791,6893 16247,7242"/>
            </emma:interpretation>
          </emma:emma>
        </inkml:annotationXML>
        <inkml:traceGroup>
          <inkml:annotationXML>
            <emma:emma xmlns:emma="http://www.w3.org/2003/04/emma" version="1.0">
              <emma:interpretation id="{6F22408C-5CE7-4D15-BB77-5335174E6FEC}" emma:medium="tactile" emma:mode="ink">
                <msink:context xmlns:msink="http://schemas.microsoft.com/ink/2010/main" type="inkWord" rotatedBoundingBox="16186,6446 17924,6313 17985,7108 16247,72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714.2997">69 1722 0,'-10'0'94,"-9"0"-78,-1-20-1,0 20 1,1 0 0,-1 0-1,10 0 1,-9 0-1,-1 0 1,0 0 62,1 10 32,19 20-79,0 9-31,0-29 15,0 9 1,0 1-16,0-1 16,0 1-16,0 0 15,0 9-15,0 0 16,10 11-16,-10-11 16,0 1-16,0-1 15,0 10-15,0-9 0,0-11 16,0 1-1,0-1-15,0 1 0,0-10 16,0 10-16,0-1 16,0 1-16,0-1 15,0 11 1,0-11 0,0 1-1,0 0 1,19-20 187,1 0-187,0 0 15,-1 0-31,11 0 31,-11 0-15,1-10-1</inkml:trace>
          <inkml:trace contextRef="#ctx0" brushRef="#br0" timeOffset="48221.9645">79 1849 0,'0'10'62,"0"10"-46,0 9-1,0-9-15,0-1 16,0 11-16,0-10 16,0 19-16,0-10 15,0 1-15,0-11 16,0 1-16,19 29 16,-19-20-1,0-9 1,0 0-1</inkml:trace>
          <inkml:trace contextRef="#ctx0" brushRef="#br0" timeOffset="48769.988">246 1869 0,'0'20'63,"0"29"-47,0-30-1,0 1-15,0 9 16,0 1-16,0-1 0,0 1 15,0 9 1,0-20-16,0-9 0,0 49 47,0-49-47</inkml:trace>
          <inkml:trace contextRef="#ctx0" brushRef="#br0" timeOffset="49265.1508">118 2055 0,'118'0'109</inkml:trace>
          <inkml:trace contextRef="#ctx0" brushRef="#br0" timeOffset="50561.3978">393 2114 0,'9'0'94,"11"0"-79,0 0 1,-1 0 0,-19 10-1,0 10 1,0-1 0,-10 1-1,10-1 1,-19-19-16,19 20 15,-20-20 1,1 0 0,19-10 77,9-9-46,11 19-15,0 0-17,-1 0 16,1 19-15,-20-9 15,19-10-31,-19 20 16,0 19 15,0-29-15,0 9-16,-9-19 15,9 20 1,-20-20-16,0 0 16,1 20-1,-1-20 1,1 0 0,-1 0 15</inkml:trace>
          <inkml:trace contextRef="#ctx0" brushRef="#br0" timeOffset="52443.3782">863 1840 0,'-19'0'16,"29"0"31,9 0-32,11 0 1,-11 0-16,1 0 16,-10 0-16,-10-20 15,19 20-15,1 0 16,-1 0 15</inkml:trace>
          <inkml:trace contextRef="#ctx0" brushRef="#br0" timeOffset="52968.8258">922 1742 0,'0'29'47,"0"0"-31,0-9-1,0 0-15,0-1 16,0-9-16,0 10 15,0 19 1,0-10 0,0-9-1</inkml:trace>
          <inkml:trace contextRef="#ctx0" brushRef="#br0" timeOffset="51754.9816">579 1957 0,'0'10'47,"0"20"-16,0-1-31,0 0 32,0 20-17,0-19 1,0-1 0,0-9-1,0-1 1,20-19-1,-20 20-15,19-20 16,-19 20 0,20-20-1,-1 0 1,1 0 0,0 0 15,-1 0-16,1 0 1,-20-10-16,10 10 16,-10-20-16,29 1 15,-29-1 1,20 20 0,-20-20-16,0 1 15,19-1 1,-19 1-1,0-1 1,0 0 0,0 1-1,0-11 17,0 11-17,-9-1 16,9 0-31,-30 1 16,30-1 0,-20 20-1,20-19-15,-9 19 16,9-20 0,-40 20-1,21 0 1,9 0-1,-10 0 1,1 0-16,-30 59 47,49-40-31,0 1-16,-20 0 0</inkml:trace>
          <inkml:trace contextRef="#ctx0" brushRef="#br0" timeOffset="54385.1772">1079 1693 0,'-20'0'0,"40"0"94,10 0-78,19 0-1,-10 0 1,-10 0-1,-9 0 1,-20 9-16,19-9 78,-19 20-31,0-10-31,-9-10-1,9 19-15,0 1 16,0 29 0,0-29-16,0-1 15,0 11-15,0-11 16,-20 11-1,20-1-15,0 10 0,0-9 16,0-1-16,0 10 16,0 10-16,0-9 15,0-1-15,0-10 0,0 1 16,0-1-16,0-9 16,0-1-16,0 1 15,0 0 16,-20-20 141,20-10-156,-19 10-16,-1 0 16,1 0-1,19-20 1,-30 20-16,1 0 15,9 0 1</inkml:trace>
          <inkml:trace contextRef="#ctx0" brushRef="#br0" timeOffset="54941.3883">1462 1987 0,'9'0'47,"11"0"-31,0 0-16,-1 0 15,11 0 1,-11 0-16,1 0 31</inkml:trace>
          <inkml:trace contextRef="#ctx0" brushRef="#br0" timeOffset="55501.0183">1471 2095 0,'138'19'125</inkml:trace>
        </inkml:traceGroup>
        <inkml:traceGroup>
          <inkml:annotationXML>
            <emma:emma xmlns:emma="http://www.w3.org/2003/04/emma" version="1.0">
              <emma:interpretation id="{FD521BF1-6904-4A04-BD43-55800AC269CF}" emma:medium="tactile" emma:mode="ink">
                <msink:context xmlns:msink="http://schemas.microsoft.com/ink/2010/main" type="inkWord" rotatedBoundingBox="18167,6519 19818,6392 19859,6917 18208,70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041.4012">1893 1810 0,'0'-19'47,"10"19"-16,10-20-15,-1 20-1,1 0 1,-1 10-1,-19 9 1,20-19-16,-20 20 16,0 9-1,-59 119 63,40-129-78,-1-19 16,0 0 31,30-10 31,10 10-47,-1 0 1,1 0-17,-10 0 16,9 0-15,1 0 15,-20 10-15,20-10-16,-20 20 16,19-1-1,-19 1 1,0 0-1,0-1 1,-10-19 0,10 20-16,-19-1 31,19 1-31,-20-20 16,20 20-1,-19-20-15,-1 19 16,0-19-1,11 0 1,-11 0 0,0 0-1,-19 0 1,39-10 31</inkml:trace>
          <inkml:trace contextRef="#ctx0" brushRef="#br0" timeOffset="57402.3576">2109 2202 0,'10'0'31</inkml:trace>
          <inkml:trace contextRef="#ctx0" brushRef="#br0" timeOffset="58730.0283">2217 1879 0,'0'10'47,"0"9"-32,-20-19 1,20 20-16,0 19 15,0-9 1,0-11 0,0 1-1,10-1 1,10-19 31,-1 0-32,-19-9 1,20 9 0,-20-20-1,19 20 1,1 0 15,0 0-15,-1 10 15,1-10-31,-20 19 16,19 1-1,-19 0 1,0-1 0,0 1-1,-9 9 1,9 1-1,-20-30-15,20 19 16,-20-19 0,20 20-16,-29-20 15,-10 0 1,9 0 0,11 0-1,-1 0 1,40-10 62</inkml:trace>
          <inkml:trace contextRef="#ctx0" brushRef="#br0" timeOffset="57897.2027">2246 1869 0,'10'0'46,"19"0"-30,11 0 0,-31 0 15</inkml:trace>
          <inkml:trace contextRef="#ctx0" brushRef="#br0" timeOffset="59081.2343">2452 2046 0</inkml:trace>
          <inkml:trace contextRef="#ctx0" brushRef="#br0" timeOffset="60325.3924">2511 2222 0,'0'-10'63,"0"0"-48,10 10-15,-10-19 0,19-11 31,1 11-31,9-11 16,-9 1 0,0-10-1,-1 9 1,-19 11 0,30-11-1,-30-9 1,0 10-1,0 9-15,0-9 16,0 9 0,-20 30 93,20 9-93,0 1-1,0 9 1,0-9 0,0 0-16,0-1 15,0 1-15,0 0 16,0-1-16,0 1 0,0-1 15,0 1-15,0 0 16,0-11-16,0 11 16,0 0-16,0-1 15,0 1 1,0-1 0</inkml:trace>
          <inkml:trace contextRef="#ctx0" brushRef="#br0" timeOffset="61483.0912">2786 1928 0,'0'10'16,"0"9"-1,0 1 1,0 9 0,0 1-1,0 9 1,0-10-1,0 1 1,0-1 0,0-9-1,0-1 17,19-19-32,1 20 31,-1-20-16,1 0 1,0 0 0,-1 0-1,1 0 17,-20-10-32,10-9 31,39-60 47,-49 69-62,9 10-16,-9-19 15,0-1-15,0 1 16,0-1-1,0 0 1,0 1 0,0-1-1,0 0 1,-29 1 15,29-1-15,-20 20-1,20-19 1,-19-1 15,-1 20 16,1 0-16,9 0-15,-20 20 15,11 9-31,-1 0 16</inkml:trace>
          <inkml:trace contextRef="#ctx0" brushRef="#br0" timeOffset="62269.0212">2972 1830 0,'19'0'62,"1"0"-62,0 0 16,-1 0-16,11 0 15,-11 0 1,1 0 15</inkml:trace>
          <inkml:trace contextRef="#ctx0" brushRef="#br0" timeOffset="63109.3691">3286 1712 0,'0'10'78,"0"10"-62,-20-20-16,20 29 16,-20-29-16,20 29 15,-19-29-15,19 20 16,-20 0 0,20-1-1,-19-19 1,19 20-1,0-1 32,9-19 78,11 0-125,9 0 16,1 0 0,-1 0-1,-9 0 1,0 0-1,-1 0 32</inkml:trace>
          <inkml:trace contextRef="#ctx0" brushRef="#br0" timeOffset="63709.4408">3315 1702 0,'0'30'16,"0"-11"-1,0 11 1,0 9 0,0-19-16,0 29 15,0-30 1,0-9-16,0 10 16,0-1-16,0 1 15,0 0-15,0-1 16,0 1-1</inkml:trace>
          <inkml:trace contextRef="#ctx0" brushRef="#br0" timeOffset="64211.3549">3482 2114 0,'0'-10'78</inkml:trace>
        </inkml:traceGroup>
        <inkml:traceGroup>
          <inkml:annotationXML>
            <emma:emma xmlns:emma="http://www.w3.org/2003/04/emma" version="1.0">
              <emma:interpretation id="{605E320D-7584-4AD2-B934-1475DB5F0AD5}" emma:medium="tactile" emma:mode="ink">
                <msink:context xmlns:msink="http://schemas.microsoft.com/ink/2010/main" type="inkWord" rotatedBoundingBox="20013,6231 20736,6176 20778,6730 20055,67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859.4371">3884 1487 0,'-10'0'109,"-10"0"-93,1 0-1,-1 0 1,1 0 0,-1 0-1,0 0 1,1 0 15,-1 0 16,20 9 62,0 21-93,0-1 0,0-9-1,0 29 1,0-30-16,0 1 15,0 0-15,0-1 16,0-9-16,0 10 16,0 19-16,0-10 15,0 1-15,-19-1 16,19 10-16,0-29 16,0 10-16,0-1 15,0 21-15,0-30 31,0 9-31,0 1 32,9-20 108,11 0-108,0 0-17,-1 0 1,1 0-1,-1 0 1,1 0 0,-20-10-1,20 10-15</inkml:trace>
          <inkml:trace contextRef="#ctx0" brushRef="#br0" timeOffset="68931.8711">4021 1565 0,'0'10'47,"0"29"-32,0-10 1,0-9-1,0 0-15,0-1 16,0-9-16,0 10 16,-10 48-1,10 70 63</inkml:trace>
          <inkml:trace contextRef="#ctx0" brushRef="#br0" timeOffset="69902.2815">4090 1643 0,'0'20'47,"0"10"-32,0-11-15,0 1 0,0-1 16,0 1-1,0 0-15,0-1 0,0 1 16,0 48 47,10-68-32</inkml:trace>
          <inkml:trace contextRef="#ctx0" brushRef="#br0" timeOffset="70326.3237">4090 1634 0,'0'-20'62,"10"20"-62,19 0 16,-9 0 0,9-20-1,1 20 1,-11 0-1</inkml:trace>
          <inkml:trace contextRef="#ctx0" brushRef="#br0" timeOffset="70694.2697">4139 1732 0,'10'0'31,"9"0"-15,11 0-1,-1 0 1,-9 0-1,-1 0 1,1-10 0</inkml:trace>
          <inkml:trace contextRef="#ctx0" brushRef="#br0" timeOffset="68459.4017">3874 1594 0,'0'40'63,"0"77"-16,0-97-47,0 0 15,0-1-15,0-9 16,0 10-16,0 19 15</inkml:trace>
          <inkml:trace contextRef="#ctx0" brushRef="#br0" timeOffset="69306.4601">3913 1771 0,'10'0'47,"20"0"-32,-11 0 1,11 0-1,-11 0 1</inkml:trace>
          <inkml:trace contextRef="#ctx0" brushRef="#br0" timeOffset="72125.4177">4286 1496 0,'10'0'47,"9"0"-32,1 0 1,0 0 0,-11 0 15,11 0 16,-20 10-32,0 78 64,0-78-79,0 10 15,0-1-15,0 21 16,0-11-16,0-9 15,0-1-15,0-9 16,0 10-16,0-1 0,0 1 16,0 0-1,0 9-15,0-9 16,0-1 0,0 1 15,-10-1 0,-9-19 328,-1 0-327,0 0-17,11 0 1,-11 0 0,0 0-1,1 0 16,-1 0 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4:49.1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2A20C3C-E17A-418D-9B09-A189C60DC8F3}" emma:medium="tactile" emma:mode="ink">
          <msink:context xmlns:msink="http://schemas.microsoft.com/ink/2010/main" type="writingRegion" rotatedBoundingBox="20016,6820 23466,6162 23706,7417 20256,8075"/>
        </emma:interpretation>
      </emma:emma>
    </inkml:annotationXML>
    <inkml:traceGroup>
      <inkml:annotationXML>
        <emma:emma xmlns:emma="http://www.w3.org/2003/04/emma" version="1.0">
          <emma:interpretation id="{13CDF3C0-41EA-48DE-9C45-6BCF356319AD}" emma:medium="tactile" emma:mode="ink">
            <msink:context xmlns:msink="http://schemas.microsoft.com/ink/2010/main" type="paragraph" rotatedBoundingBox="20016,6820 23466,6162 23595,6837 20145,7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FBE8E-48E8-4EEA-B113-1A0672DF6361}" emma:medium="tactile" emma:mode="ink">
              <msink:context xmlns:msink="http://schemas.microsoft.com/ink/2010/main" type="line" rotatedBoundingBox="20016,6820 23466,6162 23595,6837 20145,7496"/>
            </emma:interpretation>
          </emma:emma>
        </inkml:annotationXML>
        <inkml:traceGroup>
          <inkml:annotationXML>
            <emma:emma xmlns:emma="http://www.w3.org/2003/04/emma" version="1.0">
              <emma:interpretation id="{4A953453-FD53-4658-924D-8E11823A982D}" emma:medium="tactile" emma:mode="ink">
                <msink:context xmlns:msink="http://schemas.microsoft.com/ink/2010/main" type="inkWord" rotatedBoundingBox="19894,6965 20581,6634 20897,7290 20210,7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3707 2144 0,'10'0'109,"20"0"-93,-11 0-16,1 0 15,-1 0-15,1 0 16,0 0-16,-1-20 0,11 20 16,-1 0-16,1 0 15,9 0-15,-20 0 16,11 0-16,-1 0 16,1-20-16,9 20 15,-29 0-15,9 0 16,1 0-16,19 0 15,-9 0 1,-11 0 0,1 0-1,-10 0 1,9 0 15</inkml:trace>
          <inkml:trace contextRef="#ctx0" brushRef="#br0" timeOffset="2448.3653">3943 2252 0,'-49'0'156,"29"0"-140,0 0-16,1 0 31,-1 9-15,20 11 140,0 0-140,0 9-1,0-9 1,0-1-16,0 1 0,0-1 16,0 11-1,0-1-15,0 10 0,-29-9 16,29-1-16,0 1 16,0-11-16,0 1 15,0 19 1,0-9-1,0-11 1,0 1 0,10-20 171,9 0-156,1 0-15,-1 0 15</inkml:trace>
          <inkml:trace contextRef="#ctx0" brushRef="#br0" timeOffset="3099.1357">3962 2350 0,'0'68'47,"0"-48"-31,0-1-16,0 1 0,0 0 15,0-1-15,0 1 16,0 0-16,0-1 16,0 11-1,0-11 1</inkml:trace>
          <inkml:trace contextRef="#ctx0" brushRef="#br0" timeOffset="3886.2002">3972 2438 0,'10'0'47,"10"0"-31,9 0-1,0 0 1,-9 0 0</inkml:trace>
          <inkml:trace contextRef="#ctx0" brushRef="#br0" timeOffset="5721.9929">4247 2163 0,'39'10'141,"-19"-10"-125,-20 20 15,19-20 0,-19 19 47,0 1-46,0 0-17,0 9 1,0-9-16,0-1 0,0 1 15,0-1-15,0 1 16,0 0-16,0-11 16,0 11-16,0 0 15,0-1-15,0 1 16,0-1-16,0 1 16,0 0-16,0-1 15,0 11 1,0-11-1,0 1 1,0 0 31,-10-20 109,-9 0-125,-1-10-15,1 10 0,-1 0 15</inkml:trace>
          <inkml:trace contextRef="#ctx0" brushRef="#br0" timeOffset="4507.9859">4129 2281 0,'20'0'32,"48"0"30,-48 0-31</inkml:trace>
          <inkml:trace contextRef="#ctx0" brushRef="#br0" timeOffset="3531.4628">3962 2320 0,'10'0'63,"98"0"-1,-98 0-46</inkml:trace>
        </inkml:traceGroup>
        <inkml:traceGroup>
          <inkml:annotationXML>
            <emma:emma xmlns:emma="http://www.w3.org/2003/04/emma" version="1.0">
              <emma:interpretation id="{0736C1F6-D15C-48EB-8350-1E5600E5B0D1}" emma:medium="tactile" emma:mode="ink">
                <msink:context xmlns:msink="http://schemas.microsoft.com/ink/2010/main" type="inkWord" rotatedBoundingBox="20909,6650 22595,6328 22700,6881 21014,72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31.8717">5051 2271 0,'0'20'16</inkml:trace>
          <inkml:trace contextRef="#ctx0" brushRef="#br0" timeOffset="9428.8961">5178 1879 0,'20'0'63,"0"0"-47,9 0-1,0 0-15,-9 0 31</inkml:trace>
          <inkml:trace contextRef="#ctx0" brushRef="#br0" timeOffset="10522.1297">5198 1898 0,'-29'10'16,"29"10"-1,0 9 17,0 11-17,19-11 1,-19-9 0,0-1-1,0 1 1,20-20 124,-20-10-124,19 10 15,-9 0 1,10 0-17,-1 0 1,1 0-1,0 0 1,-1 0 0,-19 10-1,0 9 1,20-19 0,-20 10-1,0 10 1,0-1-1,0 1 1,-10 0 0,10-1-1,-19-19-15,-1 0 16,0 0 0,1 0-1,-1 0 1,0 0-1,-9-10 64</inkml:trace>
          <inkml:trace contextRef="#ctx0" brushRef="#br0" timeOffset="10940.6416">5424 2036 0</inkml:trace>
          <inkml:trace contextRef="#ctx0" brushRef="#br0" timeOffset="12210.6821">5453 2202 0,'10'0'62,"-10"-9"-46,19 9-16,-19-30 15,20 30-15,-20-29 16,20-10 0,-20 19-16,19 0 15,-19 1-15,0-1 16,20 20-1,-20-29-15,0-11 16,19 21 0,-19-1-16,0 1 31,0-1 16,0 30 62,0 9-93,0 21-1,0-31-15,0 11 16,0 0-16,0-1 16,0 1-16,0 0 15,0-1-15,0 1 16,0-1-16,0 1 16,0 0-16,0 9 15,0 0 1,0-9-1,0 0 17,0-1-1</inkml:trace>
          <inkml:trace contextRef="#ctx0" brushRef="#br0" timeOffset="6548.5882">4580 2055 0,'79'0'94,"-40"0"-79,-29 0 1</inkml:trace>
          <inkml:trace contextRef="#ctx0" brushRef="#br0" timeOffset="6976.2819">4610 2144 0,'19'0'63,"1"0"-63,9 0 16,1 0-1,-1 0 1</inkml:trace>
          <inkml:trace contextRef="#ctx0" brushRef="#br0" timeOffset="8408.7097">4855 1889 0,'0'-20'47,"19"0"-16,-9 20 0,10 0-15,-1 0 0,1 0-1,-20 10-15,20-10 16,-20 20-16,19-1 16,-19 1-1,0 0 1,0-1-1,-10 1 1,-9 0 0,-1-20-1,20 19 1,-19-19-16,-1 0 16,30 0 140,9 0-141,1 0 1,0 0 15,-1 0-15,-19 20 0,20-20-1,-20 19-15,0 11 31,0-11-15,0 1 0,0 9-1,0-9-15,-20 9 16,20 1 0,-10-30-1,10 20-15,-19-20 16,-1 0-1,1 0 1,-1 0 0,-9 0-1,9 0 1,0 0 0,20-10-16,-19 10 15,19-20 32,10 20-16</inkml:trace>
          <inkml:trace contextRef="#ctx0" brushRef="#br0" timeOffset="13591.1687">5679 1987 0,'0'10'32,"0"9"-17,-20-19 1,20 30 0,0-11-1,0 1 1,0-1-1,0 1 1,0 0 0,10-20-1,-10 19-15,0 1 16,19-20-16,1 19 31,0-19-15,-1 20 15,1-20 0,-1-10 1,1-9-1,-20-1-16,20 20-15,-20-20 16,19 20 0,-19-19-1,0-1 1,20 20 0,-20-19-1,0-1 1,0 0-1,0 1 1,0-1 0,0 1-1,0 9-15,0-10 16,0 0 0,0 1-1,0-1 1,0 1-1,-10 19 1,-29-40 47,19 40-48,1 0 1,-1 0-1,0 0 1,20 10-16,-9-10 16,9 20-16,-30 9 15,30 20 1,-19-29 0,19 0-16,0-1 15,0 1-15,0-1 16</inkml:trace>
          <inkml:trace contextRef="#ctx0" brushRef="#br0" timeOffset="14356.9577">5904 1742 0,'10'0'109,"19"0"-93,1 0-1,-1 0 1,-9 0 0,-1 0 15,-19 9-16</inkml:trace>
          <inkml:trace contextRef="#ctx0" brushRef="#br0" timeOffset="15316.0502">6198 1634 0,'-9'9'94,"-70"70"-31,79-59-63,-20-20 31,20 19-31,0-9 31,0 10 94,10-20-109,10 0-16,9 0 15,-9 0 1,19 0 0,-9 0-1,-11 0 1,1 0 15</inkml:trace>
          <inkml:trace contextRef="#ctx0" brushRef="#br0" timeOffset="15842.1474">6228 1634 0,'0'9'47,"0"11"-31,0 0-16,0 19 15,0-19 1,0-1-16,0 1 16,0-1-16,0 1 15,0 0-15,0-1 16,0 11 0,0-11-1</inkml:trace>
          <inkml:trace contextRef="#ctx0" brushRef="#br0" timeOffset="36611.5499">6296 2134 0</inkml:trace>
        </inkml:traceGroup>
        <inkml:traceGroup>
          <inkml:annotationXML>
            <emma:emma xmlns:emma="http://www.w3.org/2003/04/emma" version="1.0">
              <emma:interpretation id="{5A65F52D-52C7-49C9-B8D2-4E5B8D97311B}" emma:medium="tactile" emma:mode="ink">
                <msink:context xmlns:msink="http://schemas.microsoft.com/ink/2010/main" type="inkWord" rotatedBoundingBox="22902,6375 23517,6338 23544,6787 22929,68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048.0055">6973 1732 0,'0'10'110,"-10"19"-95,10-19 1,0 9 0,0 1-1,0 19 1,0-9-1,0-1 1,0-9 0,0-1-1,0 1 1,30 58 93,-11-78-109,1 0 32,0 0-1,-1 0-16,1-19 1,-20 9 0,19 10-16,-19-20 15,20-9 1,-20 19 0,20 10-1,-20-39-15,0 19 16,19 1-1,-19-11 1,0 11 0,0-1-1,0 0 1,0 1 0,0-1-1,0 10 16,0-9-15,-10 19 0,10-39-16,0 29 15,-19 10 1,19-20 0,-20 20-1,1 0 1,19-20-1,-20 20-15,0 0 16,1 10 0,-11 20-1,30-11-15,-39 1 16</inkml:trace>
          <inkml:trace contextRef="#ctx0" brushRef="#br0" timeOffset="38457.5796">6561 1898 0,'20'0'156,"-20"-9"-156,19 9 16,-19-20-16,20 20 15,-20-10-15,20 10 16,-20-19-16,19 19 15,-19-20-15,20 0 16,-20 1 0,19 19-1,-19-20-15,20-19 16,-20 10 0,20-1-1,-20 10 1,0 1-1,0 29 157,0 9-172,0 21 16,0 9 0,0-30-1,0 1-15,-10-1 16,10 1-16,0 0 15,0-1-15,0-9 16,0 10-16,0-1 16,0 1-16,0-1 15,0 1-15,0 10 16,0-1 0,0-9-1,0-1 16,0-29 63</inkml:trace>
          <inkml:trace contextRef="#ctx0" brushRef="#br0" timeOffset="38796.0929">6836 2046 0</inkml:trace>
        </inkml:traceGroup>
      </inkml:traceGroup>
    </inkml:traceGroup>
    <inkml:traceGroup>
      <inkml:annotationXML>
        <emma:emma xmlns:emma="http://www.w3.org/2003/04/emma" version="1.0">
          <emma:interpretation id="{6979B42A-2A97-479E-8A46-FFA11483DD62}" emma:medium="tactile" emma:mode="ink">
            <msink:context xmlns:msink="http://schemas.microsoft.com/ink/2010/main" type="paragraph" rotatedBoundingBox="22842,6895 23640,6928 23615,7533 22817,7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D2F8A8-1E2C-489B-92DB-AA9ACA350FA1}" emma:medium="tactile" emma:mode="ink">
              <msink:context xmlns:msink="http://schemas.microsoft.com/ink/2010/main" type="line" rotatedBoundingBox="22842,6895 23640,6928 23615,7533 22817,7500"/>
            </emma:interpretation>
          </emma:emma>
        </inkml:annotationXML>
        <inkml:traceGroup>
          <inkml:annotationXML>
            <emma:emma xmlns:emma="http://www.w3.org/2003/04/emma" version="1.0">
              <emma:interpretation id="{0F6BB02A-30E7-43B8-AC3B-FC74C492A091}" emma:medium="tactile" emma:mode="ink">
                <msink:context xmlns:msink="http://schemas.microsoft.com/ink/2010/main" type="inkWord" rotatedBoundingBox="22842,6895 23640,6928 23615,7533 22817,7500"/>
              </emma:interpretation>
            </emma:emma>
          </inkml:annotationXML>
          <inkml:trace contextRef="#ctx0" brushRef="#br0" timeOffset="41098.269">6502 2212 0,'-19'0'16,"29"0"46,19 0-46,-9 0-16,-1 0 16,1 0-16,9 0 15,1 0-15,9-19 16,-10 19-16,1 0 15,-1 0-15,10 0 16,-9 0-16,-1 0 16,1 0-16,-1 0 15,-9 0-15,-1 0 16,1 0-16,0 0 16,9 0-16,10 0 31,-9 0-31,-11 0 15,-19-10 1,20 10-16,-10 0 94</inkml:trace>
          <inkml:trace contextRef="#ctx0" brushRef="#br0" timeOffset="42513.5329">6591 2389 0,'0'10'93,"-20"-10"-77,20 9-16,0 11 16,-20-20-1,20 39-15,0-9 16,-19-30-1,19 29-15,0-9 16,0-1-16,0 1 16,0 9-16,0 1 15,0-11 1,0 1 0,0 0 15,10-20-16,-10 19-15,68 1 79,-48-20-64,-1 0 16,1-10-15,0 10 0,-20-39-16,19 39 15,-19-20 1,20 1 0,-20-1 15,20 20-31,-20-10 15,0-9 1,0-1 0,0 0-1,0-9 1,0 9 0,0 1-1,0-1 1,-10 20-16,10-20 15,-20 20 1,20-19 0,-20 19-1,20-20 1,-19 20 0,-1 0-1,20-19-15,-19 19 16,-1 0-1,20 9 1,-20-9-16,20 30 16</inkml:trace>
          <inkml:trace contextRef="#ctx0" brushRef="#br0" timeOffset="42980.0467">6826 2761 0</inkml:trace>
          <inkml:trace contextRef="#ctx0" brushRef="#br0" timeOffset="44398.8258">6934 2556 0,'0'-10'47,"19"10"-31,-19-10-16,20-20 16,-20 21-1,20 9 1,-20-20-16,0 0 15,10 20 1,-10-39-16,0 10 16,0 9 46,-10 1-46,-10 19-1,10 0 1,-19 9 0,9 11 15,20 0 0,0-1 0,0 1-15,0-1-16,0 1 31,0 0-15,10-1 0,10-19 15,-20 20-31,19-20 15,-19 20 1,20-20 0,0 19 15,-1 1 0,-19-1-15,20-19-1,-20 20-15,0 0 16,0-1 0,0 1 15,-10 19 47,-10-39-62,11 0-1,-11 0 1,0 0 15,20-10 0,-19 10-31,19-19 16,0-11 15,-20 30-31,20-19 16,0-1 15,0 0 0,0 1-31,10 19 16,-10-20-16,19 20 16,-19-19-16,20 19 15</inkml:trace>
          <inkml:trace contextRef="#ctx0" brushRef="#br0" timeOffset="45822.5245">7150 2369 0,'0'10'94,"-20"117"-32,20-107-46,0 0-1,0-1 1,0 1 0,0 0 15,10-20-15,-10 19-1,19 1 32,1-20-16,-10 0 1,9 0-1,1 0 0,-20-10-31,20-10 31,-20 1-15,19 19 0,-19-20-16,0 1 31,0-1-16,0 0 17,0-68 77,0 68-109,0 1 16,-10-1 15,10 1-15,-19-1 15,-1 20 0,1 0 0,-1 0 1,20 10-32,-20-10 15,20 29-15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0:26.58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01A526-4497-427A-A19C-D7017D25AA8C}" emma:medium="tactile" emma:mode="ink">
          <msink:context xmlns:msink="http://schemas.microsoft.com/ink/2010/main" type="writingRegion" rotatedBoundingBox="1833,5581 14778,5698 14770,6509 1825,6392"/>
        </emma:interpretation>
      </emma:emma>
    </inkml:annotationXML>
    <inkml:traceGroup>
      <inkml:annotationXML>
        <emma:emma xmlns:emma="http://www.w3.org/2003/04/emma" version="1.0">
          <emma:interpretation id="{A505B5B8-8ED0-41B1-84A6-5DFED40E236C}" emma:medium="tactile" emma:mode="ink">
            <msink:context xmlns:msink="http://schemas.microsoft.com/ink/2010/main" type="paragraph" rotatedBoundingBox="1833,5581 14778,5698 14770,6509 1825,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18C1A4-F88E-4B1A-9C6A-D984AAA80697}" emma:medium="tactile" emma:mode="ink">
              <msink:context xmlns:msink="http://schemas.microsoft.com/ink/2010/main" type="line" rotatedBoundingBox="1833,5581 14778,5698 14770,6509 1825,6392"/>
            </emma:interpretation>
          </emma:emma>
        </inkml:annotationXML>
        <inkml:traceGroup>
          <inkml:annotationXML>
            <emma:emma xmlns:emma="http://www.w3.org/2003/04/emma" version="1.0">
              <emma:interpretation id="{A1F7A85C-58B5-46B2-9CE6-4FE103520691}" emma:medium="tactile" emma:mode="ink">
                <msink:context xmlns:msink="http://schemas.microsoft.com/ink/2010/main" type="inkWord" rotatedBoundingBox="1832,5681 2393,5686 2387,6254 1827,6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-571 1825 0,'-13'0'188,"-12"0"-157,0 0 0,25 13 1,-26-13-17,1 0 48,25 25 218,0 13-250,0-13-15,0 13-1,0-12 1,0-1 0,0 0-16,0 0 15,0 13 1,0 0 0,0-12-1,0-1 1,0 0 15,0 0-15,0 1-1,0-1 32,0-12 47,13-13-63,-13 25 172,25-25 16,0 0-219,1 0 31,-1 0-15,0 0 15,-25-13-31,25 13 47</inkml:trace>
          <inkml:trace contextRef="#ctx0" brushRef="#br0" timeOffset="2100.013">-344 1813 0,'13'0'141,"12"0"-125,1 0-1,-1 0-15,0 0 32,51 0 14,-51 0-30,-25 25 172,0 0-157,-12-25-31,12 25 15,0 13 1,0 0 0,0 0-16,0 13 31,0-39-31,0 39 16,0-13-1,0 0 1,0-13-1,0 0 1,0 1 0,0-1-1,0 0 1,12-25 0,-12 25-1,0 1 16,0-14 1,-12-12 186,-14 0-186,1-12-1,0 12-15,-13 0 15,13 0-31,-1 0 31,1 0-15,0 0 31,37 0 62</inkml:trace>
        </inkml:traceGroup>
        <inkml:traceGroup>
          <inkml:annotationXML>
            <emma:emma xmlns:emma="http://www.w3.org/2003/04/emma" version="1.0">
              <emma:interpretation id="{B4D59833-2D62-4887-9061-8F51F3E95543}" emma:medium="tactile" emma:mode="ink">
                <msink:context xmlns:msink="http://schemas.microsoft.com/ink/2010/main" type="inkWord" rotatedBoundingBox="3513,5596 6093,5619 6086,6431 3506,64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27.0623">1021 1724 0,'0'25'47,"0"26"-31,13-13-1,-13-13 1,25 0-16,26 39 16,-51-39-1,38 0-15,-38 0 16,37 1-16,-37-1 15,26-25-15,-26 38 16,12-38-16,-12 51 16,26-51-16,-26 37 0,38-11 15,-38-1 17,12-25-1</inkml:trace>
          <inkml:trace contextRef="#ctx0" brushRef="#br0" timeOffset="5088.3428">1299 1800 0,'0'25'110,"0"26"-110,0-26 15,0 0 1,0-12-16,0 38 0,0-14 16,0 1-16,0-12 15,0 12-15,0-13 16,0 13-16,0-13 16,0 0-16,0 1 15,0 12 1,0-13-1,0-38 48</inkml:trace>
          <inkml:trace contextRef="#ctx0" brushRef="#br0" timeOffset="3698.9938">996 1825 0,'0'13'78,"0"25"-62,0-13-16,0 0 15,0 13-15,0 0 16,0 0-16,0 13 16,0-13-16,0 0 15,0-13-15,0 0 16,0 0-16,12-25 0,-12 38 16,0-12-1,26-26 48,-26-13-48</inkml:trace>
          <inkml:trace contextRef="#ctx0" brushRef="#br0" timeOffset="5980.1005">1501 1825 0,'0'13'125,"0"25"-110,0-13-15,0 13 16,0 0-16,0 0 16,0 12-16,0-12 0,0 0 15,0 0-15,0 25 16,13-25-16,-13 0 16,0-13-16,0 1 15,0-1 1,25-25 62,-25-13-62</inkml:trace>
          <inkml:trace contextRef="#ctx0" brushRef="#br0" timeOffset="7281.8402">1501 2116 0,'13'0'62,"12"0"-46,13 0-1,-13-25 1,1 25-16,-1 0 16,0 0-16,1-26 15,11 26 1,-11 0-1</inkml:trace>
          <inkml:trace contextRef="#ctx0" brushRef="#br0" timeOffset="6681.9825">1741 1851 0,'0'12'109,"0"13"-93,0 39-1,0-26-15,0-13 16,0 13-16,0 0 15,0 12-15,0-12 16,0 0-16,0-13 16,0 13-16,0-12 15,0-1-15,0 0 0,0 13 16,0-13 15</inkml:trace>
          <inkml:trace contextRef="#ctx0" brushRef="#br0" timeOffset="8999.8847">1893 2242 0,'0'-25'47,"13"25"-16,12 0 1,0 0-1,-25 13-16,26 12 17,-26 0-1,0 1-15,-13-1-1,-12 13 16,-1-13-15,26-38 156,13 13-141,12 0 0,-12 0 1,12 0-1,0 0 0,-25 13-15,26-13-1,-26 25 1,0 1 0,0 11 15,0-11-15,-13-26-1,13 25 1,-25-25-16,0 0 15,-13 0 1,12 0 0,1 0 15</inkml:trace>
          <inkml:trace contextRef="#ctx0" brushRef="#br0" timeOffset="9825.8236">2184 2129 0,'0'12'94,"-13"26"-78,13 13-1,0-13 1,0-13-16,0 0 15,0 0 1,0-12-16,0 12 0,0 1 16,0 24-1,13-12 1,-13-13 0,25-25-1,-25 26-15</inkml:trace>
          <inkml:trace contextRef="#ctx0" brushRef="#br0" timeOffset="11040.0885">2335 2255 0,'0'13'15,"0"12"32,0 0-31,0 0 15,13 1 0,12-26-15,1 0-1,-1 0 17,0 0-17,0 0 17,-25-13 14,26 13-30,-26-25-16,0 0 63,0-1-63,0 1 15,0 0 16,-13 25-31,-12 0 32,25-26-17,-26 26 1,1 0 0,0 0 15,25 13-16,-25-13 1,25 25 0,0 1-1,-26-26 1,26 25-16,0 0 16,0 0-1,0 1 1,13-26 15</inkml:trace>
          <inkml:trace contextRef="#ctx0" brushRef="#br0" timeOffset="12255.9557">2487 2255 0,'0'13'78,"25"-13"-62,-25 25-16,0 0 16,26-25-1,-26 25 1,25-25-16,0 26 31,0-26 0,1 0 16,-1 0-15,-25-13-17,0-12 16,0 0-15,0-1 15,0 39 32,0 12-32,25 0-15,0-25 15,1 26-15,-1-26-1,0 0 32,-25-13-31,26-12 15,-26 0-15,0-1 15,0 1-16,-13 25 1,13-13 0,-25 13-16,-1 0 15,1-38 1,0 38 0,0 0 15,-1 114 63,26-89-79,13-25-15</inkml:trace>
          <inkml:trace contextRef="#ctx0" brushRef="#br0" timeOffset="12734.0945">2816 2280 0,'0'13'47,"0"12"-16,0 13-31,0 0 16,0 0-1,0 0 1,0-13-1,0 0 17</inkml:trace>
          <inkml:trace contextRef="#ctx0" brushRef="#br0" timeOffset="13336.0677">2853 2129 0,'0'12'62,"13"14"-46,12-1 0,1 25-1,-26 1 1,38-26-16,-38 0 15,0 1-15,0-1 16,0 0-16,0 1 16,0-1-16,0 0 0,-26 0 15,26 1-15</inkml:trace>
          <inkml:trace contextRef="#ctx0" brushRef="#br0" timeOffset="14212.0124">3220 2027 0,'25'0'47,"13"0"-32,-13 0-15,1 0 16,-1 0-16,0 0 16,0 0-16,1 0 0,12 0 31,-13 0-31,0 0 16,0 0-1,1 0 16</inkml:trace>
          <inkml:trace contextRef="#ctx0" brushRef="#br0" timeOffset="14722.0912">3409 1851 0,'0'25'63,"0"0"-63,0 0 15,0 1-15,0 12 0,0-13 16,0 13-16,0 38 15,0-51 1,0 0-16,0 13 16</inkml:trace>
        </inkml:traceGroup>
        <inkml:traceGroup>
          <inkml:annotationXML>
            <emma:emma xmlns:emma="http://www.w3.org/2003/04/emma" version="1.0">
              <emma:interpretation id="{8064FEAF-C47A-47C4-BBF4-371AF57AE900}" emma:medium="tactile" emma:mode="ink">
                <msink:context xmlns:msink="http://schemas.microsoft.com/ink/2010/main" type="inkWord" rotatedBoundingBox="6798,5723 8282,5737 8276,6434 6792,64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94.679">4345 2141 0,'12'0'47,"14"0"-47,-1 0 15,0 0-15,0 0 16,1-38-16,-1 38 15,13 0 1</inkml:trace>
          <inkml:trace contextRef="#ctx0" brushRef="#br0" timeOffset="16328.1514">4509 1876 0,'0'25'78,"0"38"-63,0-37-15,0-1 16,0 13-16,0 0 16,0 0-16,0 12 15,0-12-15,0 0 16,0 0-16,0-13 16,0 0-16,0 1 15,0 12 1,0-13-1</inkml:trace>
          <inkml:trace contextRef="#ctx0" brushRef="#br0" timeOffset="15698.9637">4294 1851 0,'0'12'62,"0"26"-46,0-13-16,0 1 16,0 12-16,0-1 0,0 27 15,0-26-15,0 12 16,0 13-16,0-12 16,0-13-16,0 12 15,0-24-15,0 12 16,0-51 46</inkml:trace>
          <inkml:trace contextRef="#ctx0" brushRef="#br0" timeOffset="28257.8288">4648 2306 0,'0'-13'219,"0"-12"-172,25 25 31,0 0-47,1 0 16,-26 12-32,0 14 32,0-1-15,0 0 14,-13-25-30,13 25 0,-25-25-1,25 26-15,-25-26 16,25 25-16,-13-25 31,13 25-31,0 0 125,-25-25-78,37 0 125,1 0-141,12 0-15,0 0 15,1 0-15,-1 0 15,0 0-15,-25-12-1</inkml:trace>
          <inkml:trace contextRef="#ctx0" brushRef="#br0" timeOffset="19841.5634">4939 2040 0,'-13'0'31,"13"13"-31,0 37 16,0-12 15,-25 25-31,25-25 16,0-12-1,0 12 1,0-1 0,12 1-1,-12 13 1,26-51-16,-26 25 15,25 0 1,0 1 0,0-26-1,1 0 17,-1 0-17,0 0 1,-25-26-1,25 26-15,-25-50 16,26 50 0,-26-25-16,25-1 15,-25 1 1,0 12 0,25-24-1,-25-1 1,0 12-1,0-12 1,0 1 0,0-1-1,0 12 1,0 1 0,0 0-1,-12-1 1,-64-49 78,76 49-94,-25 26 15,-1 0 1,1 0-1,0 0 1,25 13-16,-26 12 16,26 1-16,-25-1 15,25 0-15,-25 0 16,25 13-16</inkml:trace>
          <inkml:trace contextRef="#ctx0" brushRef="#br0" timeOffset="29676.0904">5343 2167 0,'0'12'94,"0"13"-63,0 1-15,0 12-1,0 0 1,-13-38-16,13 50 16,0-12-1,0-13-15,0 1 16,0-1-16,0 13 15,0-13 1,13-25 0,-13 25-16,13-25 31</inkml:trace>
          <inkml:trace contextRef="#ctx0" brushRef="#br0" timeOffset="31005.0254">5520 2343 0,'12'0'141,"14"-12"-126,-1-13 1,0-1 15,-25 1-15,26 25-1,-26-25 1,0-1 0,0 1 15,0 0-16,-13 25 17,-12 0-1,-1 0 0,1 0 0,25 13 1,-25-13-32,25 25 15,0 0 17,0 0-32,0 1 15,0-1 1,0 0-1,0 0 1,0-12 0,0 12-1,12 1 17,14-26 14,-1 0-30,0 0 15,1 0-15,-1-38 15,-25 25-15</inkml:trace>
          <inkml:trace contextRef="#ctx0" brushRef="#br0" timeOffset="31634.0097">5747 2103 0,'0'13'78,"13"-13"-78,-13 38 16,0 25-1,0-38-15,0 1 16,0-14-16,0 39 16,0-13-16,0-13 15,0 0-15,0 1 16,0 11 0,-13-37 15</inkml:trace>
        </inkml:traceGroup>
        <inkml:traceGroup>
          <inkml:annotationXML>
            <emma:emma xmlns:emma="http://www.w3.org/2003/04/emma" version="1.0">
              <emma:interpretation id="{AE74C43F-9EF7-4825-A313-9CB0B3C4AFC8}" emma:medium="tactile" emma:mode="ink">
                <msink:context xmlns:msink="http://schemas.microsoft.com/ink/2010/main" type="inkWord" rotatedBoundingBox="8772,5846 9403,5851 9399,6246 8768,62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660.0545">6253 2242 0,'0'13'110,"12"-13"-63,-12 13-32,26-13 1,-26 25-16,25-25 15,-25 25 1,25-25-16,1 25 16,-1-25 15,-25 26-15,25-26-1</inkml:trace>
          <inkml:trace contextRef="#ctx0" brushRef="#br0" timeOffset="34536.0173">6253 2230 0,'12'0'125,"14"0"-109,-1 0-1,0 0 1,1 0 0,-1 0-16,0 0 31,13 0-31,-13 0 16,13 0-1,-13 0 1,1 0-1,-1 0 1,0 0 0,1 0-1,-1 0 1,89 0 62,-102 0-62,13 0-1,1 0 32</inkml:trace>
          <inkml:trace contextRef="#ctx0" brushRef="#br0" timeOffset="33260.7642">6265 2091 0,'13'0'78,"12"0"-62,13 0-1,13 0 1,-39 0-1,14 0-15,-1 0 16,0 0-16,1 0 16,-1 0-16,0 0 0,13 0 31,0 0-31,12 0 16,-12 0-1,-12 0 1,-1 0-1,0 0 1,-12 0 0,12 0-1,0 0 17,1 0 61,-26-13 1,-13 13-78,-12 0 15,25-25-31,-26 25 16,14 0 15,12-13-31,-25 13 15,-1-38 1,1 38 0,-13-25 15,25 25 0</inkml:trace>
        </inkml:traceGroup>
        <inkml:traceGroup>
          <inkml:annotationXML>
            <emma:emma xmlns:emma="http://www.w3.org/2003/04/emma" version="1.0">
              <emma:interpretation id="{2391B8BF-756F-4294-934F-116335CB7D9D}" emma:medium="tactile" emma:mode="ink">
                <msink:context xmlns:msink="http://schemas.microsoft.com/ink/2010/main" type="inkWord" rotatedBoundingBox="10010,5700 12500,5723 12494,6461 10004,64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221.9579">7542 1901 0,'0'13'78,"0"12"-62,12-25-1,-12 38 1,26-13-16,-26 0 0,25 1 15,-25-1-15,25 0 16,-25 1-16,25-1 16,-25 0-16,51 0 15,-51 1-15,38-26 16,-38 50-16,25-50 16,-25 38-16,25-38 15,-25 25-15,0 1 31,0-39 32</inkml:trace>
          <inkml:trace contextRef="#ctx0" brushRef="#br0" timeOffset="38823.2843">7845 1876 0,'0'12'94,"0"14"-79,0 24 1,0-24-16,0-1 15,0 0-15,-25 13 16,25 13-16,0-39 16,0 14-16,0 24 15,0-37-15,0 12 16,0 0-16,0 38 94</inkml:trace>
          <inkml:trace contextRef="#ctx0" brushRef="#br0" timeOffset="39461.9576">8022 1914 0,'0'12'62,"0"26"-46,0-12 0,0-1-16,0 13 0,0 0 15,-13 0 1,13 12-16,0-12 0,0 0 16,-38 0-16,38 12 15,0-24-15,0-14 16,0 14-1,0-52 48</inkml:trace>
          <inkml:trace contextRef="#ctx0" brushRef="#br0" timeOffset="37503.7508">7516 1926 0,'0'13'94,"0"38"-78,0-39-16,0 13 15,0 1 1,0 12-16,-25 0 16,25-13-16,0 13 0,0-13 15,0 0-15,0-12 16,0 12-16,0 26 15,0-13 1,0-13 0</inkml:trace>
          <inkml:trace contextRef="#ctx0" brushRef="#br0" timeOffset="40542.0848">8072 2091 0,'0'12'31,"38"-12"-31,0 0 16,-12 0 0,-1 0-16,0 0 15,0 0-15,-12 0 16,12 0-16,1 0 15</inkml:trace>
          <inkml:trace contextRef="#ctx0" brushRef="#br0" timeOffset="40121.8949">8300 1901 0,'0'38'62,"0"0"-46,-13-13-16,13 0 15,0 13-15,0 0 16,-38 13-16,38-13 16,0-13-16,0 0 15,0 1-15,-25-1 16,25 0-16,0 0 15,0 13 1,0-12 0,0-39 31,0-25-32</inkml:trace>
          <inkml:trace contextRef="#ctx0" brushRef="#br0" timeOffset="41622.9226">8477 2255 0,'0'13'109,"-25"-13"-109,25 25 16,-26-25-16,26 38 15,-25-38-15,25 38 16,-38-38-16,38 38 16,-25-38-16,25 25 15,-25-25 1,25 25 31,12-25-32,13 0 1,1 0 0,-1 0-1,13 0 1,-13 0 0,13 0-1,-13 0 1,-25-12-16,26 12 15,-1 0 1,0 0 0,-25-26 46</inkml:trace>
          <inkml:trace contextRef="#ctx0" brushRef="#br0" timeOffset="42035.5625">8489 2268 0,'0'12'31,"0"39"-15,0-39-1,0 14-15,0 24 0,0-12 16,0-13-16,0 1 16,-25-1-16,25 0 15</inkml:trace>
          <inkml:trace contextRef="#ctx0" brushRef="#br0" timeOffset="43205.5973">8540 1964 0,'13'0'62,"25"0"-46,25 0-1,-38 0 1,-12 0-16,12 0 16,38 0-1,-38 0 1</inkml:trace>
          <inkml:trace contextRef="#ctx0" brushRef="#br0" timeOffset="42792.0656">8628 1838 0,'0'13'62,"0"12"-46,0 13 0,0 12-1,0-24-15,0-1 0,0 0 16,0 38 15</inkml:trace>
          <inkml:trace contextRef="#ctx0" brushRef="#br0" timeOffset="44133.4885">8944 2217 0,'-25'0'0,"0"0"31,0 0 0,-1 38 0,1 25 1,25-38-32,0 1 15,0-1-15,0 0 16,0 13-16,0 13 15,13-26 1,12-25 62</inkml:trace>
          <inkml:trace contextRef="#ctx0" brushRef="#br0" timeOffset="45067.0489">8995 2407 0,'0'25'47,"0"0"-16,13-25 0,12 0-15,-25 25-1,25-25 1,0-12 15,-25-13-15,26 25-1,-26-26-15,0 1 32,0 0-17,0-1 1,-13 26 0,-12 0-1,25-25 1,-25 25-1,-1 0 17,1 0-17,0 13 1,25 12 0,-26 0-1,26 13 1,0-12-1,13-26 1,12 0 0,1 0-1</inkml:trace>
          <inkml:trace contextRef="#ctx0" brushRef="#br0" timeOffset="46183.0144">9096 2419 0,'25'0'16,"1"0"31,-1 38-1,0-38-14,0 0-1,1 0-15,-1 0 15,-25-12 0,25 12-31,-25-26 16,0 1-1,0 0 17,0-1 14,0 39 1,0 12-15,0 1-17,0-1 1,26-25 15,-26 25-15,25-25-1,0 0 1,0-25 15,-25 12 0,26 13-31,-26-25 16,0 0 0,0-1 15,0 1 0,-13 25-15,-12-25-1,-1 25 17,1 13-1,25 12-15,-25-25-1,25 25-15,0 0 31,0 1-15,0-14 0</inkml:trace>
          <inkml:trace contextRef="#ctx0" brushRef="#br0" timeOffset="46557.8475">9463 2369 0,'0'12'62,"0"26"-62,-13-12 16,13-1-16,0 0 16,0 0-16,0 13 15,0-12 16,0-39 1</inkml:trace>
          <inkml:trace contextRef="#ctx0" brushRef="#br0" timeOffset="47151.9917">9526 2230 0,'0'12'31,"0"14"-16,12-26 1,-12 25-16,51 0 16,-51 26-1,25-26 1,-25 0-16,0 1 16,0-14-16,0 13 15,-12 13-15,12-25 16,-26 38-1</inkml:trace>
          <inkml:trace contextRef="#ctx0" brushRef="#br0" timeOffset="48028.0629">9652 2154 0,'25'0'15,"1"0"1,12 0-1,12 0 1,-25 0 0,13 0-16,0 0 15,0 0 1,-13 0 0,1 0 15</inkml:trace>
          <inkml:trace contextRef="#ctx0" brushRef="#br0" timeOffset="48521.9456">9842 2015 0,'0'12'62,"0"14"-46,0 12-1,0-13 1,0 13 0,0 0-16,0 12 31,0-24-31</inkml:trace>
        </inkml:traceGroup>
        <inkml:traceGroup>
          <inkml:annotationXML>
            <emma:emma xmlns:emma="http://www.w3.org/2003/04/emma" version="1.0">
              <emma:interpretation id="{96E7FB05-61F0-4CB9-9E40-66BDA06A4BD3}" emma:medium="tactile" emma:mode="ink">
                <msink:context xmlns:msink="http://schemas.microsoft.com/ink/2010/main" type="inkWord" rotatedBoundingBox="13232,5746 14777,5760 14771,6463 13225,64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659.5433">11168 1926 0,'0'26'141,"0"12"-126,0-13-15,0 0 16,0 0-16,0 1 16,0-1-16,0 0 0,0-12 15,0 12 1,0 0-16,0 1 0,0 12 15,0-13-15,0 0 16,0 13 0,0-25 77,0-51-77</inkml:trace>
          <inkml:trace contextRef="#ctx0" brushRef="#br0" timeOffset="52622.2964">10777 1914 0,'-26'0'47,"26"12"-31,0 14 15,-25-26-31,25 25 16,0-12-1,0 12 1,-12-25 0,12 25-16,0 26 15,0-13 1,0-13 0,0 13-1,0 0 1,0 0-1,0 0 1,12-1 0,-12-11-1,25-26 1,-25 12 0,26 26-1,-1-38 16,0 0-15,-12 0 15,12 0 1,-25-12-17,25 12-15,-25-26 16,26 26-1,-26-25 1,25 25-16,-25-25 0,25 0 31,-25-1-31,26 26 16,-26-25 0,0 0-1,25 25 1,-25-26-16,0 1 15,25 0 1,-25 0 0,0-1-1,0 1 1,0 0 0,0-1-1,0 14 1,0-13-1,-13-13 17,-12 12-17,0 1 17,0 25-17,25-25 1,-26 25-1,1 0 1,-13 0 15,13 0-15,25 12-16,-25-12 16,25 38-16,-26 0 15,26-25-15</inkml:trace>
          <inkml:trace contextRef="#ctx0" brushRef="#br0" timeOffset="54751.6375">11219 2116 0,'13'0'62,"12"0"-46,13 0-1,0 0 1,0 0 0,12 0-1</inkml:trace>
          <inkml:trace contextRef="#ctx0" brushRef="#br0" timeOffset="54281.3885">11383 1914 0,'0'-26'0,"0"64"62,0-12-46,0 12 0,0-13-16,0 25 31,0-37-31,0 12 0,0 1 16,0-1-16,0 0 15,0 0-15,0 1 16,0-1-16,0 0 15,0 1-15,0 11 16,0-11 0,0-1 15,0-38 16</inkml:trace>
          <inkml:trace contextRef="#ctx0" brushRef="#br0" timeOffset="55281.8121">11510 1914 0,'12'0'47,"14"0"-32,12 0 1,-1 0 0,1-26-1,-38 39 16</inkml:trace>
          <inkml:trace contextRef="#ctx0" brushRef="#br0" timeOffset="56298.0684">11623 2230 0,'-25'38'47,"25"-13"-32,-25 13-15,25 0 16,0 0-1,0 12 1,0-37 0,0 12-16,0 26 15,0-26 1,0-12 0,13-13 30</inkml:trace>
          <inkml:trace contextRef="#ctx0" brushRef="#br0" timeOffset="57363.985">11699 2381 0,'-12'0'0,"12"26"78,0-1-62,12 0 15,14-25 0,-1 0-15,-13 0 15,26-12-15,-38-14 15,26 26-15,-26-25-16,0 12 31,0-12 0,-26-13 0,1 38-15,12 0 15,-12 0 1,25 13-1,-25-13-31,25 25 0,0 0 15,0 1 17,0-1-1,13-25-31,12 0 31</inkml:trace>
          <inkml:trace contextRef="#ctx0" brushRef="#br0" timeOffset="58404.0326">11838 2394 0,'0'13'63,"26"-13"-32,-26 25-31,25-25 16,0 0-1,0 0 17,1 0-17,-26-13 1,25 13-1,-25-25 1,0 0 0,0-1-1,0 39 95,0 12-95,25-25 17,-25 26-32,25-26 31,1 0 0,-14 0 16,14-64 47,-26 39-79,-13 25 1,-12-25 0,-1 25 15,1 0 0,25 13 0,-12-13-15,12 25 0,0 0-1,0 0 1</inkml:trace>
          <inkml:trace contextRef="#ctx0" brushRef="#br0" timeOffset="58840.0925">12104 2343 0,'0'13'62,"0"12"-46,0 1 0,0 12-1,0-1 1,0 14-1,0-38 1</inkml:trace>
          <inkml:trace contextRef="#ctx0" brushRef="#br0" timeOffset="59476.5278">12217 2192 0,'0'12'62,"0"14"-46,13-1 0,-13 13-1,25 12 1,-25-12-1,0 0 1,0-12 0,0-1-16,0 0 15,-12-25-15,12 38 16,0-13 0,-13-25-16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6:08.0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694D57B-CB37-4AA3-B25F-46C56A78BD5C}" emma:medium="tactile" emma:mode="ink">
          <msink:context xmlns:msink="http://schemas.microsoft.com/ink/2010/main" type="writingRegion" rotatedBoundingBox="16248,7260 21918,6976 22042,9439 16371,9723"/>
        </emma:interpretation>
      </emma:emma>
    </inkml:annotationXML>
    <inkml:traceGroup>
      <inkml:annotationXML>
        <emma:emma xmlns:emma="http://www.w3.org/2003/04/emma" version="1.0">
          <emma:interpretation id="{827D6D1A-BE3E-4C24-A6CE-130B373A2029}" emma:medium="tactile" emma:mode="ink">
            <msink:context xmlns:msink="http://schemas.microsoft.com/ink/2010/main" type="paragraph" rotatedBoundingBox="17792,7172 20218,7298 20164,8337 17738,8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F714B6-E287-447C-A494-6FFD3FAF9A6E}" emma:medium="tactile" emma:mode="ink">
              <msink:context xmlns:msink="http://schemas.microsoft.com/ink/2010/main" type="line" rotatedBoundingBox="17792,7172 20218,7298 20164,8337 17738,8210"/>
            </emma:interpretation>
          </emma:emma>
        </inkml:annotationXML>
        <inkml:traceGroup>
          <inkml:annotationXML>
            <emma:emma xmlns:emma="http://www.w3.org/2003/04/emma" version="1.0">
              <emma:interpretation id="{DB2E4D9A-CD30-42B1-A235-EADFFC471A5D}" emma:medium="tactile" emma:mode="ink">
                <msink:context xmlns:msink="http://schemas.microsoft.com/ink/2010/main" type="inkWord" rotatedBoundingBox="17792,7172 20218,7298 20164,8337 17738,82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3227 3056 0,'-20'49'78,"20"-20"-62,0-9-1,-29-1-15,29 1 16,0 9 0,0-9-16,0 9 15,0 11 1,19-21 0,-19 1-1,20-1 1,-20 1 15,20-20-15,-1 0 15,-19 20-31,20-20 16,-10 0 15,9 0 0,1 0 0,9-30 1,-9 11-17,-20-1 1,20 20-1,-20-20 1,0 1 0,19-1-1,-19-39 17,20-29 30,-20 69-46,0-1-1,0 0 1,0 1 0,-10-1-1,10 0 16,-20 20-31,20-19 16,-19 19 0,19-20-1,-20 20-15,1 0 32,-1 0-17,0 0 1,1 10-1,-11 29 1,1 10 0,29-29-16,0 9 15,-20-9-15,20 0 16</inkml:trace>
          <inkml:trace contextRef="#ctx0" brushRef="#br0" timeOffset="-5284.5991">2472 2967 0,'-10'0'109,"10"10"-93,-20 10-16,1 19 15,19-19 1,-30-1-16,30 1 16,-19 0-16,19-1 15,-20-19-15,20 30 0,-20-11 16,1 20-1,-1-9 1,20-11 0,-19-19-16,19 20 62,19-20 110,1 0-156,9 0-1,1 0 1,156-20 62,-157 20-62,-9 0-1,0 0 17,-11 0-1</inkml:trace>
          <inkml:trace contextRef="#ctx0" brushRef="#br0" timeOffset="-4574.4668">2482 2987 0,'0'20'62,"0"-1"-62,0 1 16,0-1-16,0 1 15,9 0-15,-9 9 16,0 40 0,0-40-16,0 1 15,0-1-15,0 0 0,0 11 16,0-21-1,0 1-15,0-10 0,0 9 16,0 21 0,0-31-1,0 11 17,20-20-17</inkml:trace>
          <inkml:trace contextRef="#ctx0" brushRef="#br0" timeOffset="-3660.2854">2266 3477 0,'10'0'125,"-10"-9"-93,-10 9-17,10 9 17,0 11-17,0 0 16,29-20-15,-9 0 15,-20-10-15,0-10 15,-10 20-31,-10 0 31</inkml:trace>
          <inkml:trace contextRef="#ctx0" brushRef="#br0" timeOffset="-2572.4878">2815 3242 0,'-10'0'16,"10"-20"78,0 1-63,-19 19-31,-1 0 31,20 10 0,0 9-15,10-19 15,-10-10 32</inkml:trace>
          <inkml:trace contextRef="#ctx0" brushRef="#br0" timeOffset="-1349.6725">2942 3271 0,'-19'0'32,"19"-9"15,10 9-47,-10-20 15,19 0 1,69-176 78,-68 177-94,-20-11 15,0 11 1,0-1-1,0 30 110,0 9-109,0 11 0,0-1-1,0-9-15,0-1 16,0 1-16,0 0 16,0-1-16,0 1 15,0 0-15,0-1 16,0 1-16,0-1 15,0 1-15,0-10 16,0 9-16,0 1 16,0 0-16,0 9 15,0 10 1,0-19 0,0-10-1,0 9 16,0-28 48</inkml:trace>
          <inkml:trace contextRef="#ctx0" brushRef="#br0" timeOffset="-7438.5776">2079 2869 0,'-9'10'141,"9"20"-126,-20-30 1,20 39-16,-20-39 15,20 49-15,-19-30 16,19 1-16,-20 0 16,20-1-16,-29 1 0,29 0 15,-30-1-15,30 1 16,-19-1-16,19 21 16,-20-40-1,20 19-15,0-9 47,-20-10 78,1 0-31,19 20-63,-20-20-15,30 0 202,10 0-202,-1 0 0,1 0-1,0 0 1,-1 0 0,11 0-1,-1 0 1,0 0-1,11 0 1,-31 0 0,11 0-16,0 0 15,-1 0 1,1 0 0,-1 0 15</inkml:trace>
          <inkml:trace contextRef="#ctx0" brushRef="#br0" timeOffset="-6591.5595">2109 2899 0,'0'10'47,"0"9"-32,0 20 1,0-19-16,0 0 15,0 19-15,0-10 0,0 1 16,0-1 0,0 20-16,0-19 0,0-1 15,0 0-15,0 1 16,0 9-16,0-10 16,10 30-1,-10-39 1,0 0-16,0-1 15,0 1 17,0-30 30</inkml:trace>
          <inkml:trace contextRef="#ctx0" brushRef="#br0" timeOffset="714.6806">3541 3007 0,'98'0'187,"-79"0"-187</inkml:trace>
          <inkml:trace contextRef="#ctx0" brushRef="#br0" timeOffset="-30466.5106">1393 3242 0,'20'0'62,"9"0"-46,-9 0-1,-1 0-15,1 0 16,-1 0-16,1 0 16,0-20-16,-1 20 15,1 0 1</inkml:trace>
          <inkml:trace contextRef="#ctx0" brushRef="#br0" timeOffset="-29860.7889">1422 3369 0,'40'0'78,"-11"0"-63,-9 0 1,-1-19-16,1 19 0,-1 0 16,1 0-1,0-20-15,-1 20 16</inkml:trace>
          <inkml:trace contextRef="#ctx0" brushRef="#br0" timeOffset="-31210.6839">1540 2438 0,'0'19'94,"0"11"-79,0-11-15,0 1 16,0 0-16,0 9 16,0 10-16,0-9 15,0-1-15,0 1 16,0-1-16,0-9 15,0-1-15,0 1 16,0 0-16,0-1 0,0 11 16,0-11-1,0 1-15,0-1 16,0 1-16,0 0 0,0-1 16,0 1-16,0 9 15,0-9 16,0-1-15,0 1 15</inkml:trace>
          <inkml:trace contextRef="#ctx0" brushRef="#br0" timeOffset="6369.4244">432 4027 0,'0'-10'31,"0"49"32,0-19-48,0 9-15,0 0 16,0 1-16,0-1 15,0 11-15,0-1 16,0-10-16,19 20 16,-19-19-16,0-1 15,0 10-15,0-9 16,0-1-16,0-9 16,0-1-16,0 1 15,0 9 1,0-9-1,20-30 32</inkml:trace>
        </inkml:traceGroup>
      </inkml:traceGroup>
    </inkml:traceGroup>
    <inkml:traceGroup>
      <inkml:annotationXML>
        <emma:emma xmlns:emma="http://www.w3.org/2003/04/emma" version="1.0">
          <emma:interpretation id="{21444448-9844-424F-AADB-8401768F1F5F}" emma:medium="tactile" emma:mode="ink">
            <msink:context xmlns:msink="http://schemas.microsoft.com/ink/2010/main" type="paragraph" rotatedBoundingBox="16324,8780 21995,8496 22042,9439 16371,9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407E4-EE94-4724-B369-B1A27C9ACC6B}" emma:medium="tactile" emma:mode="ink">
              <msink:context xmlns:msink="http://schemas.microsoft.com/ink/2010/main" type="line" rotatedBoundingBox="16324,8780 21995,8496 22042,9439 16371,9723"/>
            </emma:interpretation>
          </emma:emma>
        </inkml:annotationXML>
        <inkml:traceGroup>
          <inkml:annotationXML>
            <emma:emma xmlns:emma="http://www.w3.org/2003/04/emma" version="1.0">
              <emma:interpretation id="{6E949873-9F13-4E8B-AA8D-4575FE58D791}" emma:medium="tactile" emma:mode="ink">
                <msink:context xmlns:msink="http://schemas.microsoft.com/ink/2010/main" type="inkWord" rotatedBoundingBox="16324,8780 17435,8724 17482,9668 16371,97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69.4244">432 4027 0,'0'-10'31,"0"49"32,0-19-48,0 9-15,0 0 16,0 1-16,0-1 15,0 11-15,0-1 16,0-10-16,19 20 16,-19-19-16,0-1 15,0 10-15,0-9 16,0-1-16,0-9 16,0-1-16,0 1 15,0 9 1,0-9-1,20-30 32</inkml:trace>
          <inkml:trace contextRef="#ctx0" brushRef="#br0" timeOffset="5681.956">147 4321 0,'0'-20'47,"0"1"0,20 19-31,0 0-1,-1 0 1,1 0-1,0 0 1,-1 0 0,1 19-1,-1-19 1,-19 10 0,20-10-16,-20 20 0,20-20 15,-20 19-15,19 1 16,-19 19-1,0-10 1,0 1 0,-10-11-1,-9-19 1,19 20 0,-39-20-16,9 0 15,11 0 1,-1 0-1</inkml:trace>
          <inkml:trace contextRef="#ctx0" brushRef="#br0" timeOffset="4578.4623">20 4497 0,'-20'0'15,"20"20"17,-9-20-32,18-10 109,11-19-78,-20 9-31,29 0 16,-29 1-16,20 19 15,-20-39-15,20 39 16,-20-20-16,0 10 16,19 10-1,-19-19-15,0-21 110,0 50-48,0 20-46,0-11-1,0 1-15,0-1 16,0 1-16,0 9 16,0 1-16,0-1 15,0 1-15,0 9 16,0-10-16,0 1 16,0-1-16,0 1 15,0 9-15,0-10 16,20 1-16,-20-1 15,0 10-15,0-9 16,0-1-16,0-9 16,0-1-16,0 11 15,0-40 63,0-29-62</inkml:trace>
          <inkml:trace contextRef="#ctx0" brushRef="#br0" timeOffset="7035.5267">638 4056 0,'0'10'31,"0"9"-15,0 11-1,0-11 1,0 21 0,0-21-16,0 1 15,0 9-15,0 1 16,0 9-16,0-10 16,0 1-16,0-1 0,0-9 15,0-1 1,0 1-16,0 0 0,0-1 15,0 1-15,0 9 16,0-9 0</inkml:trace>
          <inkml:trace contextRef="#ctx0" brushRef="#br0" timeOffset="7545.4513">500 4282 0,'20'0'47,"10"0"-32,-11 0 1,1 0-16,-1 0 16,1 0-16,9 0 15</inkml:trace>
          <inkml:trace contextRef="#ctx0" brushRef="#br0" timeOffset="8710.6292">912 4399 0,'177'0'109,"-167"0"-93</inkml:trace>
          <inkml:trace contextRef="#ctx0" brushRef="#br0" timeOffset="8197.0485">893 4272 0,'157'0'125,"-138"0"-110</inkml:trace>
        </inkml:traceGroup>
        <inkml:traceGroup>
          <inkml:annotationXML>
            <emma:emma xmlns:emma="http://www.w3.org/2003/04/emma" version="1.0">
              <emma:interpretation id="{3635D060-6487-4C00-9287-C76F19FA57A6}" emma:medium="tactile" emma:mode="ink">
                <msink:context xmlns:msink="http://schemas.microsoft.com/ink/2010/main" type="inkWord" rotatedBoundingBox="17697,8775 20227,8648 20267,9437 17737,95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124.5215">1354 4301 0,'10'0'125,"-10"10"-110,29-10-15,-9 0 16,-1 0-16,11 0 16,-1 0-1,-9 0 1,-1 0-1,1 0 1,-20 29 31</inkml:trace>
          <inkml:trace contextRef="#ctx0" brushRef="#br0" timeOffset="16567.3569">1687 4478 0,'10'0'46,"10"-10"-30,19-20 0,-10 1-1,10-10 1,-9 9 0,-11 30-16,-19-29 15,30 29-15,-30-39 16,39 39-16,-39-30 15,30 11-15,-30-1 16,19 0-16,1-19 31,-69-88 94,19 127-109,11 0 0,-1 10-1,0-10 1,20 19-1,-19 11-15,19-21 16,0 11 0,-20-20-1,20 20-15,0 9 16,0 10 0,0-19-1,0 0-15,0 9 16,0 0-1,0-9 1,0 19 0,0-19-16,0-1 15,0 1-15,0 9 16,0 1 0,0-11-1,0 1 1,0 0-1,0-1 17,10-19-32,-10 20 31,20-20-15,-1 20 15,1-20 0,0 0-15,-20-10-16,19 10 15,-19-20 1,30 1 0,-30-1-1,19 20-15,-19-20 16,0 1-1,20 19-15,-20-20 16,0 10 0,-10 20 93,10 10-93,0-1-1,0-9 1,0 10 0,10 9 15,9-29 0,1 0-15,0 0 15,-1 0-15,1 0 15,-10 0-16,19-19 17,-29-1-17,10 20 1,-10-10-16,29-19 16,-29 9 15,0 10-16,0-9 1,0-1 0,0 0-1,0 1 1,0-1 0,-10 20-1,-9 0 1,19-19-16,-20 19 15,1 0 1,-1 0 0,20 9-16,-20-9 15,20 20-15,-19-20 16,19 29-16,-20-9 16,20 0-16,0-1 15,0 1-15,0-1 16,0 11-1</inkml:trace>
          <inkml:trace contextRef="#ctx0" brushRef="#br0" timeOffset="17752.6656">2276 4399 0,'-20'0'0,"0"0"94,20 10-78,0 10-1,0 9 1,0-9-1,0 9 1,0-9 0,10-1-1,10-19 1,-20 20 0,39-20-1,-29 0 1,9 0-1,1 0 1,-20-10 0,20 10-16,-20-19 15,19 19-15,-19-10 16,20 10 0,-20-20-16,19-98 109,-28 99-93,-21 19-1,30-20-15,-29 20 16,-10 0-1,29 0-15,-29 20 16,19-1 0,20 1-16,-29 9 15,-1 11 1</inkml:trace>
          <inkml:trace contextRef="#ctx0" brushRef="#br0" timeOffset="18764.2333">2442 4399 0,'-10'0'0,"10"10"63,0 10-48,0 9 1,0-9 0,0-1-1,10 11 1,-10-1-1,0 10 1,0-29-16,0 10 16,0 19-1,0-10 1,0-9 0,0 0-1,0-1 1,-10-19-1,-9 20 1,-1-20 0,1 0-1,-1 0 1,-39-49 46,59 29-30,0 1-17,0-1 1,10-9 0,10-1-1,-1 11 1,11-1-1,-11 0 1,1 20-16,-20-29 16,19 29-16,-19-20 15,20 20-15,-20-29 16,10 29-16,-10-20 16</inkml:trace>
          <inkml:trace contextRef="#ctx0" brushRef="#br0" timeOffset="20130.5289">2805 3968 0,'-10'0'78,"-9"0"-62,-1 0-1,-9 0 1,9 0 0,0 0-1,20 10 1,-19-10-16,19 19 31,-20-19-15,20 20-1,0-1 1,0 1 0,0 9-1,0-9 1,0 29 0,0-29-16,0-11 15,0 11-15,0 0 16,0-1-16,0 1 15,0 0-15,0-1 0,0 1 16,0 9-16,0 1 16,0-1-16,0-9 15,0-1-15,0 1 16,0-1-16,0 1 16,0 0-1,0-1 32,10-19 16,49 20 15,-40-20-63,1-10 1</inkml:trace>
          <inkml:trace contextRef="#ctx0" brushRef="#br0" timeOffset="20894.5487">2805 4076 0,'0'9'47,"0"31"-31,0-21-1,0-9-15,0 10 16,0 19-16,0-10 0,0-9 16,0 9-16,0 1 15,0-11-15,0 1 16,0 0-16,0-1 15,0 1-15,0 9 16,0-9 0</inkml:trace>
          <inkml:trace contextRef="#ctx0" brushRef="#br0" timeOffset="21479.3436">2962 4046 0,'0'20'94,"0"-1"-94,0 1 16,0 0-16,0-1 15,0-9-15,0 29 0,0-19 16,0 9-16,0-9 16,0 9-16,-10-9 15,10 0-15,0-1 16,0 1-16,0 9 16,0-9-1,0-1 1,0 1 15</inkml:trace>
          <inkml:trace contextRef="#ctx0" brushRef="#br0" timeOffset="21893.0359">2835 4272 0,'0'-20'31,"9"20"-15,1 0 0,29 0-1,-9 0 1,-1 0-16</inkml:trace>
          <inkml:trace contextRef="#ctx0" brushRef="#br0" timeOffset="23279.5153">3070 4360 0,'20'0'94,"-1"0"-78,1 0-1,-1 0 1,-19 10 15,0 9-15,0-9-16,0 10 16,-9-20-1,9 19 1,-20-19-1,0 20 1,1-20 0,-1 0 15,30 0 94,10 0-109,-1 0-1,1 0 1,-1 0 15,1 29 0,-20 21 63,0-31-78,-10-19-1,10 20-15,-19-20 32,19 19-32,-20-19 15,0 0 1,1 0-1,9 0 1,-10 0-16,1 0 31</inkml:trace>
          <inkml:trace contextRef="#ctx0" brushRef="#br0" timeOffset="24720.7377">3246 4085 0,'-9'0'31,"9"10"0,0 10-15,0 9 0,0 1-1,0-11-15,-20-19 16,20 30-16,0-1 15,0 10 1,0-9 0,10-1-1,-10-9 1,0-1 0,19 1-1,-19 0 1,20-1 15,0-19 0,-20 20-31,19-20 16,1 0 0,0 0-1,-1 0 16,-9 0-15,-10-10 0,20 10-1,-20-20 1,19 20-16,-19-19 16,20-1-1,-20 1 1,29-1-1,-29 0-15,0 1 16,0-1 0,10 20-1,-10-19-15,0-1 16,0 0 0,0 11-1,0-11 1,0 0 15,0 1-15,-29-1-1,29 0 1,-49-19 46,29 20-30,0 19-17,1 0 17,-1 0-1,0 0-16,1 9 1,-11 21-16</inkml:trace>
          <inkml:trace contextRef="#ctx0" brushRef="#br0" timeOffset="25529.4226">3550 4105 0,'10'0'78,"20"0"-63,-1 0 1,-9 0-16,9 0 16,1 0-1,-11 0 1</inkml:trace>
          <inkml:trace contextRef="#ctx0" brushRef="#br0" timeOffset="26107.4498">3629 3997 0,'0'10'78,"0"29"-63,0 0 1,0 128 78</inkml:trace>
          <inkml:trace contextRef="#ctx0" brushRef="#br0" timeOffset="27591.9293">3727 3948 0,'-20'0'16,"40"0"62,0 0-63,-1 0-15,11 0 16,9 0 0,-20 0-1,-19 10 126,20 10-126,-20-1 1,0 20 0,0 1-1,0-21-15,0 1 16,0-1-16,0 1 16,0 0-16,0 9 15,0 1 1,0-1-16,0 0 0,0-9 15,0 0-15,0-1 16,0 1-16,0-1 16,0 1-16,0 0 15,0-1-15,0 1 16,0 9-16,0-9 16,0 0-1,0-1 16,0 1-15,0-1 15,-10-19 110,-9 0-110,19-9-15,-20 9-1,0 0 1,-9 0 0,0 0-1,-11 0-15,21 0 16,9 0 62</inkml:trace>
        </inkml:traceGroup>
        <inkml:traceGroup>
          <inkml:annotationXML>
            <emma:emma xmlns:emma="http://www.w3.org/2003/04/emma" version="1.0">
              <emma:interpretation id="{2358588B-711F-4E1E-BB63-772BA5C5C699}" emma:medium="tactile" emma:mode="ink">
                <msink:context xmlns:msink="http://schemas.microsoft.com/ink/2010/main" type="inkWord" rotatedBoundingBox="20444,8650 21998,8572 22028,9170 20474,92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610.9262">4109 4340 0,'10'0'31,"20"0"-15,-11 0-1,1-9-15,0 9 16,-1 0-16,1 0 15,-1 0-15,1 0 16,9 0 0,-9 0-1</inkml:trace>
          <inkml:trace contextRef="#ctx0" brushRef="#br0" timeOffset="28161.0476">4119 4252 0,'0'-19'16,"147"19"93,-127 0-93</inkml:trace>
          <inkml:trace contextRef="#ctx0" brushRef="#br0" timeOffset="72577.4164">4512 4027 0,'0'-10'109,"0"-10"-78,9 20-15,-9-19 0,20 19-16,0 0 15,-20-20 1,19 20-16,1 0 16,-1 0-1,-19-20 1,30 20-1,-1 0 1,-9 0 0,-1 10 15,-19 10 0,20-20-31,-20 19 16,0 11 15,0 9-15,0-10-1,-10-29-15,10 30 16,-29-1 0,9 1-1,-9-11 1,19-19-1,10 20-15,-20-20 16,1 0 0,-1 0 77,30 0 32,-10-10-109,20 10 0,-1 0-1,-9 0 1,10 0 15,-1 0-15,1 0-1,-1 0 1,1 0 0,-20 10-1,20-10 1,-20 20 0,19-20-1,-19 9-15,0 11 31,20-20-31,-20 39 16,0-19 0,0-10-1,0 9 1,0 1 0,0-1-1,-10 1 1,-9 0 15,-1-20-15,20 19-1,-20-19-15,1 0 16,-1 0 0,20 20-1,-20-20-15,1 0 16,-1 0 15,1 0-15,-1 0-1,0 0 17,1 0 14,9 0-14</inkml:trace>
          <inkml:trace contextRef="#ctx0" brushRef="#br0" timeOffset="73246.6269">4943 4448 0,'-20'20'78</inkml:trace>
          <inkml:trace contextRef="#ctx0" brushRef="#br0" timeOffset="75061.6821">5022 4017 0,'0'-20'31,"0"10"1,9 10-17,11-29 1,0 29-1,-1 0 1,1 0 0,-10 0-1,9 0 1,11 20 15,-30-11-15,0 11-1,0 0-15,0 9 16,0-9 0,0 19-16,-20-10 15,0 1 1,1-11 0,-1-19 15,1 0-16,28 0 173,11 0-157,88 0 79,-89 0-79,-19 20-31,30 19 31,-30-19-15,0-1-1,0 1 1,0-10 0,0 9-1,0 1-15,-10-20 16,10 20-1,-20-20-15,1 0 16,19 19 0,-20-19-16,1 0 15,-1 0 1,0 0 0,1 0-1,-1 0 1,1 0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7:34.2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918F137-DD19-4110-832B-1A7A5CD8513B}" emma:medium="tactile" emma:mode="ink">
          <msink:context xmlns:msink="http://schemas.microsoft.com/ink/2010/main" type="inkDrawing"/>
        </emma:interpretation>
      </emma:emma>
    </inkml:annotationXML>
    <inkml:trace contextRef="#ctx0" brushRef="#br0">127 0 0,'0'19'234,"-9"11"-218,9-21-1,-20-9-15,20 20 16,-20-20-16,20 39 16,-19-39-16,19 20 15,-20-1 1,20 1 0,-19-20-1,-1 20 32,30-20 141,9 0-173,11 0 16,-11 0-15,1 19 0,0-19-1,-1 0 1,1 0 0,0 0-1,-1 0 1,-9 0-1,10 0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17:34.9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CFB6DDD-6F82-4AF3-8C6F-1DD43A65D57A}" emma:medium="tactile" emma:mode="ink">
          <msink:context xmlns:msink="http://schemas.microsoft.com/ink/2010/main" type="inkDrawing"/>
        </emma:interpretation>
      </emma:emma>
    </inkml:annotationXML>
    <inkml:trace contextRef="#ctx0" brushRef="#br0">20 0 0,'0'9'78,"0"11"-63,0 9 1,0 20 0,0-29-16,0 0 15,0-1-15,0 1 16,0-10-16,0 9 15,0 21 1,0-21 0,0-9-1,-20-10-15,20 20 32,0-30 30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29:16.9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CEACBC6-5668-459C-BC95-C779C94E5F32}" emma:medium="tactile" emma:mode="ink">
          <msink:context xmlns:msink="http://schemas.microsoft.com/ink/2010/main" type="writingRegion" rotatedBoundingBox="16799,5276 17014,5276 17014,5472 16799,5472"/>
        </emma:interpretation>
      </emma:emma>
    </inkml:annotationXML>
    <inkml:traceGroup>
      <inkml:annotationXML>
        <emma:emma xmlns:emma="http://www.w3.org/2003/04/emma" version="1.0">
          <emma:interpretation id="{A65AA4FC-CE66-414E-A1A2-831C8A149170}" emma:medium="tactile" emma:mode="ink">
            <msink:context xmlns:msink="http://schemas.microsoft.com/ink/2010/main" type="paragraph" rotatedBoundingBox="16799,5276 17014,5276 17014,5472 16799,5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761F6-DF1C-4452-948D-D9466AECEBD8}" emma:medium="tactile" emma:mode="ink">
              <msink:context xmlns:msink="http://schemas.microsoft.com/ink/2010/main" type="line" rotatedBoundingBox="16799,5276 17014,5276 17014,5472 16799,5472"/>
            </emma:interpretation>
          </emma:emma>
        </inkml:annotationXML>
        <inkml:traceGroup>
          <inkml:annotationXML>
            <emma:emma xmlns:emma="http://www.w3.org/2003/04/emma" version="1.0">
              <emma:interpretation id="{0DD63C02-92DF-4CF8-B5FF-6660D6E0A2A9}" emma:medium="tactile" emma:mode="ink">
                <msink:context xmlns:msink="http://schemas.microsoft.com/ink/2010/main" type="inkWord" rotatedBoundingBox="16799,5276 16887,5276 16887,5452 16799,54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 0 0,'-10'0'78,"-9"0"-16,-1 0-31,20 9 1,-19-9-17,19 20-15,0 0 32,0-1-17,0 1 1,0-1 15,0-9 0,0 10-15,0-1 15,9-19-15,-9 20-1,20-20 17,0 0-17,-11 0 17,-9-10-32,30-9 31,-30-1-16,0 0 17,0 1-1,0-1 0,0 10 0,0-9 1,-10 19-1,10-20-31,-20 20 47,1 0-16,19 10-31,0 10 31</inkml:trace>
        </inkml:traceGroup>
        <inkml:traceGroup>
          <inkml:annotationXML>
            <emma:emma xmlns:emma="http://www.w3.org/2003/04/emma" version="1.0">
              <emma:interpretation id="{6EE7C8FD-EAFF-4AEE-BC96-A249E8B169C4}" emma:medium="tactile" emma:mode="ink">
                <msink:context xmlns:msink="http://schemas.microsoft.com/ink/2010/main" type="inkWord" rotatedBoundingBox="16916,5344 17014,5344 17014,5472 16916,5472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534.7067">119 68 0,'0'10'78,"0"10"-63,0-1 1,0 11 0,30-1-1,-30-9 16,10-20 1,29-20-1,-39 0-15,19 20-16,-19-19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39:08.7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55E7B82-E412-4935-BA5E-DEDD049D993D}" emma:medium="tactile" emma:mode="ink">
          <msink:context xmlns:msink="http://schemas.microsoft.com/ink/2010/main" type="writingRegion" rotatedBoundingBox="21755,8646 22042,8646 22042,9220 21755,9220"/>
        </emma:interpretation>
      </emma:emma>
    </inkml:annotationXML>
    <inkml:traceGroup>
      <inkml:annotationXML>
        <emma:emma xmlns:emma="http://www.w3.org/2003/04/emma" version="1.0">
          <emma:interpretation id="{1FDA9BBC-9336-4224-A579-D91D9FDA3CE4}" emma:medium="tactile" emma:mode="ink">
            <msink:context xmlns:msink="http://schemas.microsoft.com/ink/2010/main" type="paragraph" rotatedBoundingBox="21755,8646 22042,8646 22042,9220 21755,9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055ED-7231-4616-AE68-B3349A2B26E3}" emma:medium="tactile" emma:mode="ink">
              <msink:context xmlns:msink="http://schemas.microsoft.com/ink/2010/main" type="line" rotatedBoundingBox="21755,8646 22042,8646 22042,9220 21755,9220"/>
            </emma:interpretation>
          </emma:emma>
        </inkml:annotationXML>
        <inkml:traceGroup>
          <inkml:annotationXML>
            <emma:emma xmlns:emma="http://www.w3.org/2003/04/emma" version="1.0">
              <emma:interpretation id="{178E0C42-B7D2-494A-B62C-4F4AE43508C3}" emma:medium="tactile" emma:mode="ink">
                <msink:context xmlns:msink="http://schemas.microsoft.com/ink/2010/main" type="inkWord" rotatedBoundingBox="21755,8646 22020,8646 22020,8668 21755,86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22 0,'22'0'125,"0"0"-93,11 0-17,12 0 1,-23 0-16,11 0 15,-11 0 1,0-22 0,0 22 15,0 0 16</inkml:trace>
        </inkml:traceGroup>
        <inkml:traceGroup>
          <inkml:annotationXML>
            <emma:emma xmlns:emma="http://www.w3.org/2003/04/emma" version="1.0">
              <emma:interpretation id="{BA4620F3-64F4-4D2A-88B2-41493AFD1814}" emma:medium="tactile" emma:mode="ink">
                <msink:context xmlns:msink="http://schemas.microsoft.com/ink/2010/main" type="inkWord" rotatedBoundingBox="21832,8657 22042,8657 22042,9220 21832,9220"/>
              </emma:interpretation>
              <emma:one-of disjunction-type="recognition" id="oneOf1"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077.9552">77 11 0,'0'11'172,"0"11"-157,0 0 1,0 0-1,0 12-15,0 10 16,0-11 0,0-11-1,0 11 1,22 0 0,-22-11 15,23-22 344,-23-11-360,22 11 17,-11 0-17,-11-22 17,22 22-32,0 0 46,0 0-14,0 0-1,-22 11-15,22-11-1,-22 22 1,0 0-1,22-22 1,-22 23 0,0-1-1,0 0 17,0 0-17,0 0 16,-11 0 1,11 0-1,-22-22-31,0 22 16,0-22 15,22 22-31,-22-22 15,22 22 1,-22-22 0,0 22-1,0-22 17,-1 0-17,1 0 1,33 0 203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30:36.7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1DEDAFB-8144-45AD-B852-18534F5B07AE}" emma:medium="tactile" emma:mode="ink">
          <msink:context xmlns:msink="http://schemas.microsoft.com/ink/2010/main" type="writingRegion" rotatedBoundingBox="15537,14772 23170,14022 23430,16664 15797,17415"/>
        </emma:interpretation>
      </emma:emma>
    </inkml:annotationXML>
    <inkml:traceGroup>
      <inkml:annotationXML>
        <emma:emma xmlns:emma="http://www.w3.org/2003/04/emma" version="1.0">
          <emma:interpretation id="{26585F19-0CAE-4A4E-82E8-47DD7C3C6C33}" emma:medium="tactile" emma:mode="ink">
            <msink:context xmlns:msink="http://schemas.microsoft.com/ink/2010/main" type="paragraph" rotatedBoundingBox="15842,14743 20211,14313 20300,15213 15931,15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85C9C2-8DF9-4990-806A-BC93A41C70A3}" emma:medium="tactile" emma:mode="ink">
              <msink:context xmlns:msink="http://schemas.microsoft.com/ink/2010/main" type="line" rotatedBoundingBox="15842,14743 20211,14313 20300,15213 15931,15643"/>
            </emma:interpretation>
          </emma:emma>
        </inkml:annotationXML>
        <inkml:traceGroup>
          <inkml:annotationXML>
            <emma:emma xmlns:emma="http://www.w3.org/2003/04/emma" version="1.0">
              <emma:interpretation id="{F6C0FBC6-9CB1-4FA5-9FF9-5B68008EA114}" emma:medium="tactile" emma:mode="ink">
                <msink:context xmlns:msink="http://schemas.microsoft.com/ink/2010/main" type="inkWord" rotatedBoundingBox="15842,14743 19239,14408 19327,15309 15931,15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2721 304 0,'0'10'47,"0"10"-32,-20-1 1,30 226 140,49-205-62,-40-40-78,1 0 15,-1 0 0,1 0 0,-20-10-31,20 10 32,-20-20-17,19 1 1,-19-1 15,20 20-31,-20-20 16,0 11-1,20-21 1,-20 1 0,0-1-1,0 1-15,0 9 16,0 1-1,0-1 1,0 0 0,0 1-1,0-1 1,0 1 0,0-1 15,-10 20-16,10-10-15,0-9 16,-20 19 0,0-30 15,1 30-15,-1 0-1,1 0 1,-1 0-1,-9 0 1,9 20 0,0-1-1,20 1 1,-19-20-16,19 39 16,0-19-16,-20-1 0</inkml:trace>
          <inkml:trace contextRef="#ctx0" brushRef="#br0" timeOffset="836.2023">2976 79 0,'-20'0'0,"167"0"172,-127 0-126</inkml:trace>
          <inkml:trace contextRef="#ctx0" brushRef="#br0" timeOffset="-8090.9059">1446 441 0,'9'0'31,"11"0"-15,10 0-1,9 0 1,-20 0-16,11 0 16,-11 0-1</inkml:trace>
          <inkml:trace contextRef="#ctx0" brushRef="#br0" timeOffset="-7672.2601">1475 569 0,'20'0'47,"9"0"-31,1 0-1,-11 0 1,11 0 0,-11 0-16</inkml:trace>
          <inkml:trace contextRef="#ctx0" brushRef="#br0" timeOffset="-5366.1476">1789 196 0,'0'-19'31,"10"-1"0,9 20-15,1-20 0,0 20-1,-1 0 16,-19 10-15,20-10-16,-20 20 16,19-20-1,-19 10-15,0 9 16,0 1 0,0 9-1,0 11 1,-9-40-1,9 29-15,-20-29 16,20 20-16,-20-20 16,20 19-16,-19-19 0,19 20 15,-10-20-15,-19 19 16,19-19 15,127 0 266,-97 206-156,-20-186-126,-10-20-15,10 20 16,-19-1 0,-1 1-1,0-20-15,20 19 16,-19-19-16,-1 0 15,20 20 1,-19-20-16,9 0 16,-10 0-1,0 0 1,1 0 15,29-10 79</inkml:trace>
          <inkml:trace contextRef="#ctx0" brushRef="#br0" timeOffset="-4981.4892">2014 657 0,'0'20'78</inkml:trace>
          <inkml:trace contextRef="#ctx0" brushRef="#br0" timeOffset="-3263.4435">2171 206 0,'-19'0'15,"19"20"48,0-1-48,0 1 1,0 9 0,0 1-1,0-1 1,0 10 0,0-9-1,0-11 1,49-48 187,19 29-125,-48 0-62,-20 10-16,20-10 15,-20 19 1,0 1 0,0-10-1,0 9 1,0 21-1,0-11 1,0-9-16,0-1 31,-10 1-31,-10 0 32,20-1-17,-19-19-15,-21 20 31,31-20-15,-11 0 0,0 0-1,1 0 1,-1 0 15,20-10 63,10 10-94</inkml:trace>
          <inkml:trace contextRef="#ctx0" brushRef="#br0" timeOffset="-4364.1987">2152 177 0,'10'0'47,"9"0"-31,11 0-16,-1 0 31,0 0-31,-9 0 15,-30 9 64</inkml:trace>
          <inkml:trace contextRef="#ctx0" brushRef="#br0" timeOffset="-2814.9125">2377 392 0</inkml:trace>
          <inkml:trace contextRef="#ctx0" brushRef="#br0" timeOffset="-1318.9803">2485 559 0,'0'-10'47,"10"10"-32,-10-19 1,20-1 0,-20 0-1,19 20-15,-19-29 16,20 29-16,-20-39 15,10 39-15,-10-30 16,29-19 0,-29 20-1,0 9-15,20 20 16,-20-29-16,0 9 16,0-9-1,0 9 16,0 1 1,0 28 108,0 11-124,-10-20-16,10 30 16,0-11-16,0 1 15,0-1-15,0 1 16,0 0-16,0-1 15,0 1-15,0 9 16,0-9-16,0-1 16,0-9-16,0 10 15,0 29 1,0-20 0,0 1-1,0-11 1,0 1-1,0 0 1,0-1 15</inkml:trace>
          <inkml:trace contextRef="#ctx0" brushRef="#br0" timeOffset="1790.3204">3289-19 0,'0'9'109,"-9"-9"-109,9 20 16,-20-20-1,20 20-15,-20-1 16,20 1 0,-19-20-16,19 19 15,-20-19 1,20 20-16,-20 0 31,40-20 125,10 0-140,-11 0 0,69 0 93,-88-10-47</inkml:trace>
          <inkml:trace contextRef="#ctx0" brushRef="#br0" timeOffset="2330.4391">3319-10 0,'-20'118'109,"20"-98"-93,0 107 30,0-97-30,0-11 0</inkml:trace>
          <inkml:trace contextRef="#ctx0" brushRef="#br0" timeOffset="3349.3705">3407 451 0,'10'-10'219</inkml:trace>
          <inkml:trace contextRef="#ctx0" brushRef="#br0" timeOffset="-15845.7976">230 0 0,'-10'0'110,"-10"0"-95,-9 0 1,-1 0-1,1 0 1,9 0 0,20 20-16,-19-20 15,-1 0 1,0 29 0,20-19 202,0 10-202,0 19 0,0-10-1,0 10 1,0-19-1,0 10-15,0-11 16,0 20-16,0-9 0,0-1 16,0 1-1,0-1-15,0 10 0,0-29 16,0 29-16,0-19 16,0 9-16,0 1 15,0-1-15,0-9 16,0 9-16,0-9 15,0-1-15,0 1 16,0 0-16,0-1 16,0 11-1,0-11-15,0 1 32,0 0-17,0-1-15,10-19 156,-10-10-140,20 10 0,-1 0-16,11 0 15,-30-19 1,20 19-16,-1 0 16,1 0-1,-10 0 16</inkml:trace>
          <inkml:trace contextRef="#ctx0" brushRef="#br0" timeOffset="-15045.3793">200 226 0,'0'29'62,"0"-19"-62,0 10 16,0 19-16,0-10 16,0 1-16,0 9 0,0 10 15,0-10-15,0 0 16,0-9-16,0-1 16,0 1-16,0-11 15,0 1-15,0-1 16</inkml:trace>
          <inkml:trace contextRef="#ctx0" brushRef="#br0" timeOffset="-13995.4504">181 471 0,'19'0'47,"20"0"-32,-19 0-15,-10 0 16,9 0-16,1 0 16,0 0-16,-1 0 15</inkml:trace>
          <inkml:trace contextRef="#ctx0" brushRef="#br0" timeOffset="-14475.2779">347 236 0,'20'0'47,"-20"9"-16,0 11-31,0 29 16,0-29-1,0 9-15,0 10 0,0 10 16,0-10-16,0 1 15,0-11-15,0 1 16,0-1-16,0-9 16,0-1-16,0 1 15,0 9 1</inkml:trace>
          <inkml:trace contextRef="#ctx0" brushRef="#br0" timeOffset="-12691.4584">494 608 0,'0'-19'16,"10"19"30,10 0-30,-1 0 0,1 0-1,-20 9 17,0 31-17,0-21 1,-10-19-1,10 10 1,-19-10-16,-1 0 16,20 20-1,-20-20-15,1 0 16,29 0 109,-10-10-109,19 10-16,1 0 31,-1 0-16,1 0 17,-20 10-1,20-10-31,-20 19 16,0 1-1,0-1 1,0 1-1,0 0 1,-10-20 0,10 19-1,-20-19-15,-19 0 16,29 0 0,-9 0-16,-21 0 15,31 0 1</inkml:trace>
          <inkml:trace contextRef="#ctx0" brushRef="#br0" timeOffset="-11415.6955">661 363 0,'0'10'31,"-20"68"32,20 50-16,0-109-32,50 60 79,-31-79-78,1 0-1,-20 19-15,19-19 16,1 0 15,0 0-15,-20-9-16,9 9 16,-9-20-16,40 20 15,-40-20-15,19 20 16,-19-19-16,30-1 15,-30 1 1,19 19-16,-19-30 16,0 1-1,20 29 1,-20-40-16,0 11 16,0 9-16,0-9 15,0 9 1,-128-146 171,11 332-77</inkml:trace>
          <inkml:trace contextRef="#ctx0" brushRef="#br0" timeOffset="-10583.44">965 255 0,'10'0'62,"10"0"-46,-20-19-16,29 19 16,10 0-16,-9 0 31,-11 0-31,1 0 16,-1 0 15</inkml:trace>
          <inkml:trace contextRef="#ctx0" brushRef="#br0" timeOffset="-10111.4694">1063 157 0,'0'10'78,"0"9"-62,0 31-1,0-41 1,0 11-16,0 0 0,0-1 16,0 1-1,0-1-15</inkml:trace>
          <inkml:trace contextRef="#ctx0" brushRef="#br0" timeOffset="-8651.1412">1171 69 0,'20'0'94,"-1"0"-79,1 0 1,0 0-1,-1 0 17,-19 10 46,20-10-78,-20 9 47,0 11-32,0 19 1,0-9 0,0-11-16,0 1 15,0 0-15,0 9 16,0 0-16,0 1 15,0-1-15,0 10 16,0-9-16,0-1 16,0 1-16,0-1 0,0 10 15,0-9-15,0-11 16,0 1-16,0 0 16,0-11-16,0 11 15,0 0-15,0-1 16,0 11-1,0-11 1,0 1 0,-30-20 218,-127 10-78</inkml:trace>
        </inkml:traceGroup>
        <inkml:traceGroup>
          <inkml:annotationXML>
            <emma:emma xmlns:emma="http://www.w3.org/2003/04/emma" version="1.0">
              <emma:interpretation id="{84D57F2F-413D-4A55-B0A7-3ECF34FEFDAB}" emma:medium="tactile" emma:mode="ink">
                <msink:context xmlns:msink="http://schemas.microsoft.com/ink/2010/main" type="inkWord" rotatedBoundingBox="19433,14618 20233,14540 20291,15121 19490,151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58.2419">3966-39 0,'-20'49'125,"20"-10"-125,0-9 15,0-1 1,0 0-1,0 1 1,0-11 0,0 1-1,0 0 1,0-1 0,10-19-16,-10 20 15,20 0 16,-20-1 1,118 1 124,-118-30-156,58-127 156,-58 107-140,0 11-1,0-1 1,0 0 0,0 1-1,0-1 1,-9 20 15,9-19-31,0-11 16,-20 30-1,20-19-15,-20 19 32,20-20-32,-9 20 15,-11 0 17,20-20-17,-20 20-15,1 0 31,-1 0 1,0 0-17,20 10-15,-19 10 16</inkml:trace>
          <inkml:trace contextRef="#ctx0" brushRef="#br0" timeOffset="7734.5393">3564 128 0,'10'0'125,"-10"-10"-125,19 10 0,-19-20 15,20 20-15,-20-19 16,20 19-16,-20-20 15,19 0 1,-19 1 0,20-1-1,-20 1 1,0-1 0,19 20-16,-19-20 15,0 1 1,0 9-1,20 10 1,-20-20 0,0 1-1,0 28 110,0 21-109,0-11 0,-10-19-1,10 20-15,0 10 16,0-1-1,0 0 1,0 1 0,0 9-1,0-10 1,0 1 0,0-1-1,0-9 1,0 0-1,0 9 1,0-9 0,0 9-16,0 10 31,0-19-31,0-1 16,0-28 93</inkml:trace>
          <inkml:trace contextRef="#ctx0" brushRef="#br0" timeOffset="8446.5943">3829 334 0,'19'0'46</inkml:trace>
          <inkml:trace contextRef="#ctx0" brushRef="#br0" timeOffset="11605.0118">4260-69 0,'10'-39'218,"49"69"-124,-59-11-94,20 1 31,-20 0-31,0-1 16,0 11 0,0-1-1,-10 10 1,10-9-1,-20-1 1,20 0 0,-20-29-1,20 40-15,0-30 16,-19-10-16,19 39 0,0-10 31,-20-29-31,20 20 0,0-1 31,-19-19-15,19 20 0,0 0 15,-20-20-31,0 19 78,30-19 94,10 0-156,-20-10-1,19 10 1,11 0-16,-1 0 15,1 0 1,-11 0 0,1 0-1,0 0 1</inkml:trace>
        </inkml:traceGroup>
      </inkml:traceGroup>
    </inkml:traceGroup>
    <inkml:traceGroup>
      <inkml:annotationXML>
        <emma:emma xmlns:emma="http://www.w3.org/2003/04/emma" version="1.0">
          <emma:interpretation id="{B4AA1DB2-16A3-4239-A410-F87DDEA1976B}" emma:medium="tactile" emma:mode="ink">
            <msink:context xmlns:msink="http://schemas.microsoft.com/ink/2010/main" type="paragraph" rotatedBoundingBox="19318,15157 23183,14496 23340,15413 19475,160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69078-EF64-42A5-9087-93D732BF4A64}" emma:medium="tactile" emma:mode="ink">
              <msink:context xmlns:msink="http://schemas.microsoft.com/ink/2010/main" type="line" rotatedBoundingBox="19318,15157 23183,14496 23340,15413 19475,16074"/>
            </emma:interpretation>
          </emma:emma>
        </inkml:annotationXML>
        <inkml:traceGroup>
          <inkml:annotationXML>
            <emma:emma xmlns:emma="http://www.w3.org/2003/04/emma" version="1.0">
              <emma:interpretation id="{D6213EEF-B220-47B2-A96C-08BA7993335C}" emma:medium="tactile" emma:mode="ink">
                <msink:context xmlns:msink="http://schemas.microsoft.com/ink/2010/main" type="inkWord" rotatedBoundingBox="19340,15288 20720,15052 20843,15767 19463,160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524.4774">3888 706 0,'9'0'93,"1"0"-77,29 0 0,-9 0-1,-11 0 1,1 0-1,-20 157 110,-10-137-109,10 245 125,0-275-63</inkml:trace>
          <inkml:trace contextRef="#ctx0" brushRef="#br0" timeOffset="17070.2447">3888 932 0,'9'10'78,"21"-10"-62,-11 0-16,1 0 16,0 0-16,-1 0 15,11 0 1,-11 0-1,1 0 1</inkml:trace>
          <inkml:trace contextRef="#ctx0" brushRef="#br0" timeOffset="15001.0234">3613 716 0,'0'10'125,"-29"19"-109,29-9-1,-20-20-15,20 39 16,-20-39-16,20 30 16,-9 19-1,9-20 1,0 0 0,0-9-1,0 0 1,0-1-1,0 1 1,0-1 0,0 1-1,29 0 17,-9-20-17,-20 19 1,9-19-1,11 0 1,0 0 15,-20-9-15,19 9 0,-19-20-16,30 20 15,-30-20 1,29 1-1,-29-1 1,10 20-16,-10-20 16,29 1 15,-29-1-15,0 1-1,0-1 1,0 0-1,0 1 1,0 9 0,0-98 93,-88 30 63,68 78-172,20 9 16,-19 11-16,19 0 15,-20-1-15</inkml:trace>
          <inkml:trace contextRef="#ctx0" brushRef="#br0" timeOffset="15617.5838">3829 1118 0,'0'20'16</inkml:trace>
          <inkml:trace contextRef="#ctx0" brushRef="#br0" timeOffset="12998.517">3564 540 0,'10'0'125,"19"0"-125,10 0 15,-19 0-15,0 0 16,-11 0-16,11 0 16,0 0-16,-1 0 15,1 0-15,0 0 16,-1 0-16,1 0 16,-1 0-16,1 0 15,0 0-15,-1 0 0,-9 0 16,10 0-16,-1 0 15,1 0-15,-1 0 16,1 0-16,10 0 16,-1 0-1,-9 0 1,19 0 0,-10 0-1,-9 0 1,-1 0-1,1 0 1,-20-20-16,10 20 16,9 0-16,1 0 15,0 0 1,-1 0 0,1 0-1,0 0 16,-1 0 16</inkml:trace>
          <inkml:trace contextRef="#ctx0" brushRef="#br0" timeOffset="18595.5685">4201 961 0,'0'-10'31,"10"-9"-15,-10-1-1,20 20-15,-20-19 16,29-1 0,-29 0-1,0 1 1,10 19-16,-10-20 15,0 0 1,0 1 0,0-1-1,-98 1 95,147 185 77,-29-146-171,-1-20 15,-19 20-31,20-1 16,-20 1 15,19-20-31,-19 19 16,0 11 15,20-11-16,-20 1 1,0 0 0,-118 58 124,40-107-46,78 9-78,0 1-1,0-1 17,0 0-17,0-9 1,10-10-1,19 9 1,-9 11 0,-20-1-1,19 20-15,-19-20 16</inkml:trace>
          <inkml:trace contextRef="#ctx0" brushRef="#br0" timeOffset="20320.9238">4623 598 0,'186'-39'141,"-166"39"-141,19 0 47</inkml:trace>
          <inkml:trace contextRef="#ctx0" brushRef="#br0" timeOffset="19572.8318">4623 451 0,'0'10'15,"30"-10"32,-1 0-31,0 0 0,-9 0-16,0 0 15,-1 0-15,1 0 16,-1 0-1,1 0 1,-20 20 0</inkml:trace>
        </inkml:traceGroup>
        <inkml:traceGroup>
          <inkml:annotationXML>
            <emma:emma xmlns:emma="http://www.w3.org/2003/04/emma" version="1.0">
              <emma:interpretation id="{97A4DCA1-A67D-44B7-8E47-B0B96630EDE1}" emma:medium="tactile" emma:mode="ink">
                <msink:context xmlns:msink="http://schemas.microsoft.com/ink/2010/main" type="inkWord" rotatedBoundingBox="20935,14881 23183,14496 23340,15413 21092,157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802.3661">6457 343 0,'0'10'47,"0"10"-32,-10-20 1,10 10-16,0 9 16,-19 20-1,19 1 1,0-11-1,0 10 1,0-9 0,0-11-1,0 1 1,0 0 0,49 48 109,88-136 78,-137 48-203,20 0 15,-20 1 1,19-1 0,-19 1-1,0-1 1,0 10-1,0-10 1,0 1 0,0-20-1,0 9 1,0-19 62,0 10-62,-10 19 31,-9 1-47,-1 19 31,20-20-31,-29 20 15,9 0 17,0 0-17,1 0 1,-1 10 0,-9 10-1,29 19 1,0-20-1,-10-19-15,10 30 16,0-11-16</inkml:trace>
          <inkml:trace contextRef="#ctx0" brushRef="#br0" timeOffset="62388.6448">5359 98 0,'-10'10'157,"-10"10"-142,-9 9 1,29-9-1,-30 9-15,11 1 16,19-11-16,-39 1 0,39-1 16,-20 1-16,20 0 15,-20-20-15,20 29 16,-19 10 0,19-19-1,-20-20-15,20 10 16,-20-10-1,20 19-15,-19-19 32,29 0 140,19 0-141,-9 0-16,-1 0-15,1 0 0,0 0 16,-1 0-16,1 0 16,-1 0-16,1 0 15,0 0-15,9 0 16,0 0 0,-9 0-1,0 0 1,-1 0-1,-19-10 1,20 10 0,0 0 31</inkml:trace>
          <inkml:trace contextRef="#ctx0" brushRef="#br0" timeOffset="63260.4953">5368 118 0,'0'10'93,"0"19"-77,0-9 0,0-1-16,0 11 15,0-1-15,0 10 16,0-9-16,0-1 15,0 1-15,0-1 16,0 10-16,0-29 16,0 29-16,0-19 15,0-10-15,10 19 16,-10-9-16,0-10 16,0 9-16,0 1 0,0 19 15,0-29 1,0 9 15,0-28 47,0-1-62</inkml:trace>
          <inkml:trace contextRef="#ctx0" brushRef="#br0" timeOffset="63965.0618">5555 716 0,'10'0'16,"-10"-10"62,0-9-63,-10 19 17</inkml:trace>
          <inkml:trace contextRef="#ctx0" brushRef="#br0" timeOffset="65532.3322">5829 108 0,'0'10'94,"-9"-10"-94,9 19 16,-20-19-16,20 30 15,-10-30-15,10 29 16,-19-29-16,19 30 16,-20-11-16,20 21 15,-20-40-15,20 29 16,0 10 0,-29-19-16,29-1 15,0 1-15,0 9 16,0 11-1,0-11 1,0-9 0,0-1-1,0 1 1,10-20 0,-10 10-16,0 9 15,19-19 1,-19 20-16,20 0 31,0-20-15,-20 19-16,19-19 15,79-10 126,-78-9-125,-10-168 218,-30 187-218,20-19-1,-20 19 1,20-20-1,-29 20 1,9 0 0,-9 0-1,9 0 1,-39 88 78,59-58-79</inkml:trace>
          <inkml:trace contextRef="#ctx0" brushRef="#br0" timeOffset="66198.0818">6055 422 0,'-20'10'15,"30"-10"32,-10-10 0,-10 10 16</inkml:trace>
          <inkml:trace contextRef="#ctx0" brushRef="#br0" timeOffset="67390.3088">6143 569 0,'10'-10'78,"-10"-29"-63,29 39-15,-29-20 16,20 20-16,-20-29 16,20 29-16,-20-30 15,19 11-15,-19-1 0,30 1 16,-30-1 0,19 0-16,-19-29 15,20 49-15,-20-29 16,0 0-1,20-1 1,-20 10 0,0 1-1,-30 68 142,30 216-64,0-246-93,0 1 16,0 0-16,0 19 16,0 0-1,0-10 1,0-9-1,0 0 1</inkml:trace>
          <inkml:trace contextRef="#ctx0" brushRef="#br0" timeOffset="69724.1361">6575 147 0,'10'0'62,"9"0"-31,1 0-15,-1 0 0,1 0-1,9 0 1,-9 0-1,0 0 1,-11 0 15</inkml:trace>
          <inkml:trace contextRef="#ctx0" brushRef="#br0" timeOffset="70696.6391">6918 10 0,'20'0'47,"-30"0"0,10 10-31,-20-10-1,20 19-15,-19-19 16,19 20-16,-20-20 0,20 20 16,-20-20-1,20 19-15,-19-19 0,19 20 16,-20-20-1,20 19 1,-10 1 156,99-20-110,-70 0-46,1 0 0,-1 0-1,1 0 1,0 0 15</inkml:trace>
          <inkml:trace contextRef="#ctx0" brushRef="#br0" timeOffset="71262.0661">6938 10 0,'0'10'47,"0"19"-31,0-9-16,0-1 15,0 1-15,0 0 16,0 9-16,0 0 16,0-9-16,0 0 15,0 9 1,0-9 0</inkml:trace>
          <inkml:trace contextRef="#ctx0" brushRef="#br0" timeOffset="72199.6269">7114 236 0,'-20'362'172,"20"-342"-172,0 0 0,0 9 16,0-9 15,0-30 16,0-20-32</inkml:trace>
          <inkml:trace contextRef="#ctx0" brushRef="#br0" timeOffset="73494.6229">7124 216 0,'0'10'46,"0"9"-46,0 11 16,0-1 0,10 10-1,-10-19 1,19 9 0,-19-9-1,20-20-15,-20 20 16,20-20-1,117-59 110,-118 29-93,1-87 140,-30 117-157,10 10-15,0 9 31,0 1-15,0-1 0,-19 11-1,19-11-15,0 1 16,0 0-16,0-1 0,0 1 16,0-1-16,-20 1 15,20 0-15,0 146 94,0-107-16</inkml:trace>
        </inkml:traceGroup>
      </inkml:traceGroup>
    </inkml:traceGroup>
    <inkml:traceGroup>
      <inkml:annotationXML>
        <emma:emma xmlns:emma="http://www.w3.org/2003/04/emma" version="1.0">
          <emma:interpretation id="{BEA504DB-9A54-4CBF-91BD-164C7AB74B27}" emma:medium="tactile" emma:mode="ink">
            <msink:context xmlns:msink="http://schemas.microsoft.com/ink/2010/main" type="paragraph" rotatedBoundingBox="15730,16300 20467,16211 20485,17181 15748,17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CF140F-5DB4-4D41-B810-206938F67B3E}" emma:medium="tactile" emma:mode="ink">
              <msink:context xmlns:msink="http://schemas.microsoft.com/ink/2010/main" type="line" rotatedBoundingBox="15730,16300 20467,16211 20485,17181 15748,17270"/>
            </emma:interpretation>
          </emma:emma>
        </inkml:annotationXML>
        <inkml:traceGroup>
          <inkml:annotationXML>
            <emma:emma xmlns:emma="http://www.w3.org/2003/04/emma" version="1.0">
              <emma:interpretation id="{B1B6F951-3FB6-495D-80D7-B120A9D259F3}" emma:medium="tactile" emma:mode="ink">
                <msink:context xmlns:msink="http://schemas.microsoft.com/ink/2010/main" type="inkWord" rotatedBoundingBox="15730,16300 17116,16274 17134,17244 15748,172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0334.4101">710 1932 0,'10'0'31,"10"0"-15,-1 0-1,1 0-15,-1 0 32,1 0-17</inkml:trace>
          <inkml:trace contextRef="#ctx0" brushRef="#br0" timeOffset="79923.9629">710 1844 0,'30'0'47,"-1"0"-31,0 0 0,-9 0-1,0 0 32</inkml:trace>
          <inkml:trace contextRef="#ctx0" brushRef="#br0" timeOffset="82132.2564">1004 1893 0,'157'10'141,"-127"-10"-126,9 0 1</inkml:trace>
          <inkml:trace contextRef="#ctx0" brushRef="#br0" timeOffset="76428.1807">-153 2099 0,'10'-10'93,"10"-10"-77,9-19 0,-9 10-1,-1-1 1,-19 1-1,20 29 1,-20-39-16,0 19 16,0 0-1,0 11 17,0 48 93,0-20-125,-10 1 15,10 10-15,0-1 16,0 0-16,0 11 15,0-11-15,0 0 16,0 1-16,0-1 16,0 11-16,0-11 15,0 0-15,0-9 16,0 0-16,0-1 0,0 1 16,0-1-16,0 1 15,0-10-15,0 9 16,0 1-16,0 0 15,0-1-15,0 1 16,0 0 0,0-1 15,0-38 47,0-1-78</inkml:trace>
          <inkml:trace contextRef="#ctx0" brushRef="#br0" timeOffset="77509.5343">-16 1854 0,'40'-20'156,"-11"20"-140,0 0-16,1 0 15,-30 10 1,29-10-16,11 0 16,-40 19-1,29-19-15,-29 20 16,20-20-16,-20 10 16,19-10-16,-19 39 15,0-19-15,0-1 16,0-9-16,0 10 15,0-1-15,0 11 16,0-11 0,-10-19-1,10 20-15,-19-20 16,-11 0 0,11 0-16,-1 0 15,-9 0 1,-11 0 93</inkml:trace>
          <inkml:trace contextRef="#ctx0" brushRef="#br0" timeOffset="78265.6177">337 1569 0,'0'10'94,"0"206"-47,0-148-47,0-28 16,0-1-16,0 0 15,0-9-15,0-1 16,0 0-16,0-9 15,0 0-15,0-1 16,0 11 0,0-11-1</inkml:trace>
          <inkml:trace contextRef="#ctx0" brushRef="#br0" timeOffset="79384.338">357 1844 0,'10'0'47,"10"0"-32,-1 0 1,1 0-16,-1 0 16,1 0-16,9 0 15</inkml:trace>
          <inkml:trace contextRef="#ctx0" brushRef="#br0" timeOffset="78880.5508">504 1559 0,'20'10'62,"-20"20"-46,0-11-16,0 1 16,0 19-16,0-9 15,0 9-15,0 10 16,0-10-16,0 10 16,0-20-16,0 1 15,0-1-15,0 11 16,0-31-16,0 31 15,0-21-15,0-9 16,0 29 0,0-19-16,0-30 62</inkml:trace>
        </inkml:traceGroup>
        <inkml:traceGroup>
          <inkml:annotationXML>
            <emma:emma xmlns:emma="http://www.w3.org/2003/04/emma" version="1.0">
              <emma:interpretation id="{208FEC40-EB92-4CFA-90FA-700F84CD1155}" emma:medium="tactile" emma:mode="ink">
                <msink:context xmlns:msink="http://schemas.microsoft.com/ink/2010/main" type="inkWord" rotatedBoundingBox="17252,16342 19623,16298 19640,17177 17268,172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4305.314">1367 2020 0,'10'0'63,"-10"-9"-48,20 9-15,-20-10 16,19 10-16,-19-20 16,10 20-16,-10-39 15,20 39-15,-20-30 0,19 30 16,-19-29-1,20 9-15,-20 1 0,29-1 16,-29 1-16,20-1 16,-20 0-16,20-19 15,-20 10 1,0 9 0,19 20-1,-19-19-15,-10-1 47,-9 0-47,-1 20 31,1 0-31,-1 0 16,0 0 0,1 10 15,-1 20-16,0-11 17,20 1-17,0-1 1,-19-19 0,19 20-16,0 9 15,0 1 1,0-11-16,0 1 15,0 0-15,0 9 16,0 0 0,0 1-1,10 9 1,-10-19 0,0-10-16,0 9 15,0 1-15,0-1 16,0 11-1,0-11 1,0 1 0,0 0-16,0-1 31,0 1 0,19-20-31,119-69 141,-138 40-126,19 29 1,-38-20 140,19 40-140,-10-20-16,10 19 16,0 1-1,0 0 1,0-11-1,19-9 1,1 30 0,0-30 15,-1 0-15,1 0 15,97-69 109,-97-29-61,-30 79-64,-9 19 1,19-20-16,-20 20 15,0 0 1,-9 0 0,0 0-1,9 0 1,0 10 0,20 19-1,-19-9-15,19 19 16,0-10-1,10-29-15,-10 20 16,9-20-16</inkml:trace>
          <inkml:trace contextRef="#ctx0" brushRef="#br0" timeOffset="85639.3039">1799 2060 0,'0'9'79,"0"11"-64,0 0 1,0-1-1,0 1 1,10-20 0,-10 10-16,19-10 15,-19 19 1,20-19-16,-1 0 31,1 0-15,58-108 140,-78 89-140,0 9-16,-147 10 203</inkml:trace>
          <inkml:trace contextRef="#ctx0" brushRef="#br0" timeOffset="86738.1707">1995 2020 0,'-10'0'16,"10"10"15,-20 10-16,20-1 1,0 1 0,0 0-1,0 9 1,20 0 0,-20 11-1,20-11 1,-20 59 31,19-88-47,-19 30 0,0-1 15,0-9 1,0-1 0,0 1-1,-10-20 1,10 20-1,-19-1 1,-1-19 15,1 0-15,-11 0 0,11 0-1,-1 0-15,20-10 16,-20 10-16,20-19 15,-19-1 1,19 1 0,0-1-1,0-9 1,10-1 0,-10 11-1,19 19 1,-19-20-16,20 20 15,-20-20-15,19 20 16,-19-19-16,20 19 0,-20-20 16,20 20-16,-20-29 15,9 29-15,-9-20 16,20 20-16,-20-20 16,20 20-16</inkml:trace>
          <inkml:trace contextRef="#ctx0" brushRef="#br0" timeOffset="88144.2812">2328 1608 0,'-10'0'63,"-19"0"-47,0 0-16,-1 0 31,-9 0-16,29 0 1,-9 0 31,19 10-47,-20-10 47,20 20-32,0 9 17,0-9-17,0 0 1,0 9 0,0 0-1,0-9-15,0 9 16,0 109 31,-29-109-47,29 1 15,0-1-15,0-9 0,0-1 16,0 11 0,0-11-16,0 1 15,0 19 1,0-9-1,0-1 1,0-9 0,0-1-1,0 1 17,9-20 14,11 0-30,0 0 15,-1 0-15,11 0 15,-11 0-15,-19-10-16</inkml:trace>
          <inkml:trace contextRef="#ctx0" brushRef="#br0" timeOffset="88892.5493">2318 1775 0,'0'20'94,"0"-1"-79,0 1-15,0 0 16,0-1-16,0 11 16,0 9-16,0 0 15,0-9-15,-19 9 0,19-10 16,0-9-16,10 29 78</inkml:trace>
          <inkml:trace contextRef="#ctx0" brushRef="#br0" timeOffset="89859.8167">2318 1952 0,'10'0'32,"20"0"-17,-11 0-15,1 0 16,0 0-16,-1 0 31,1 0-15</inkml:trace>
          <inkml:trace contextRef="#ctx0" brushRef="#br0" timeOffset="89408.4146">2446 1785 0,'0'10'47,"0"19"-31,0 10-1,0-19-15,0 9 16,0 11-16,-10 107 47,10-128-32,0 11-15,0-11 16</inkml:trace>
          <inkml:trace contextRef="#ctx0" brushRef="#br0" timeOffset="91415.5334">2554 2040 0,'10'0'140,"9"0"-108,1 0-1,-1 20 0,-19-1-31,-9 40 63,-11-59-63,20 20 15,-20-20-15,1 19 32,-1-19-1,30 0 94,10 0-110,-1 0 17,1 0-17,-10 0 17,9 0-17,-19 20 1,20-20-1,-20 20 1,0-1 15,-10 1-15,-10-1 0,1-19-1,-1 0 1,20 20-1,-19-20 1,-1 0-16,0 0 94</inkml:trace>
          <inkml:trace contextRef="#ctx0" brushRef="#br0" timeOffset="92724.08">2770 1844 0,'-20'0'78,"-19"118"-15,39-99-63,0 20 15,0-29 1,0 10-1,0-1 1,0 1 0,0 0-1,0-1 1,10 1 15,9-1-15,1-19 15,-20 20-15,19-20-1,1 0 17,-10 0-1,49-29 16,-30 9-32,-9 0 1,-20 1 15,19 19-31,-19-20 16,0 1-1,20 19-15,-20-20 16,0 0 0,0 1-1,0 9 1,0-10 0,0 1-1,0-1 1,0-9-1,0 9 1,-10 20 0,10-20-16,-19 1 15,19-1 1,-20 20 0,20-19-16,-20 19 15,1-20 1,-1 20-1,0 0 1,1 0 0,-1 0-1,1 10 1</inkml:trace>
          <inkml:trace contextRef="#ctx0" brushRef="#br0" timeOffset="93505.6699">3034 1775 0,'20'0'125,"9"0"-125,69 0 63,-78 0-47</inkml:trace>
          <inkml:trace contextRef="#ctx0" brushRef="#br0" timeOffset="94097.5466">3132 1677 0,'0'10'63,"0"10"-47,0 9-1,-19-9-15,19 9 31,0 10-31,0-9 16,0-11 0,0 1 15</inkml:trace>
          <inkml:trace contextRef="#ctx0" brushRef="#br0" timeOffset="95577.4851">3201 1579 0,'20'10'109,"-1"-10"-109,109 49 125,-128-10-31,0-19-94,0-10 16,0 29-1,0 0 1,0-19-1,0-1-15,0 1 16,0-1-16,0 1 16,-10 9-16,10 1 15,0 9-15,0-9 16,0-1-16,0 0 16,0 1-16,0-11 15,-20 1-15,20 0 0,0-1 16,0 1-16,0 0 15,-19-1-15,19 1 16,0-1-16,0 11 16,-20-30-1,20 19-15,0 1 32,-19-20 61,-1 0-15,0-10-62,1 10 0,-1 0-1,20-19 1,-20 19-16,1 0 16,-1 0 15,20-20 31</inkml:trace>
          <inkml:trace contextRef="#ctx0" brushRef="#br0" timeOffset="96610.2487">3525 2050 0,'19'0'31,"30"0"-15,-29 0-16,0 0 16,-1 0-16,1 0 15,-1 0-15,-9 0 16,29 0 0</inkml:trace>
          <inkml:trace contextRef="#ctx0" brushRef="#br0" timeOffset="96160.6677">3544 1922 0,'20'0'47,"9"0"-32,-9 0-15,0 0 16,-1 0 0,1 0-16,-1 0 15,1 0-15,0 0 31</inkml:trace>
        </inkml:traceGroup>
        <inkml:traceGroup>
          <inkml:annotationXML>
            <emma:emma xmlns:emma="http://www.w3.org/2003/04/emma" version="1.0">
              <emma:interpretation id="{9C2E1927-0A35-4A82-AD24-377B70B07E79}" emma:medium="tactile" emma:mode="ink">
                <msink:context xmlns:msink="http://schemas.microsoft.com/ink/2010/main" type="inkWord" rotatedBoundingBox="19849,16408 20192,16401 20202,16925 19859,169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1118.2835">4290 2158 0,'0'19'16,"19"-19"0,-19 20 15,0-30 47,-10 10-78,10-20 16</inkml:trace>
          <inkml:trace contextRef="#ctx0" brushRef="#br0" timeOffset="110657.1884">4054 1697 0,'10'0'156,"-10"-20"-141,10 20 1,10 0-16,-1 0 16,1 0-1,9 0 17,-29 10-32,20-10 15,-20 10-15,19 19 16,-19-19-1,0 10 1,0-1 0,0 1-1,0-1 1,-19-19-16,19 20 16,-39-20-16,9 39 15,1-39 1,29 10-1,-20-10-15,1 0 32,28 0 140,11 0-157,0 0 16,-1 0-15,1 0 0,-10 0 15,9 0-31,1 0 16,-20 20-1,19 9 1,-19-19-1,30 29 1,-30-9 0,0-1-1,0-9 1,0-1 0,0 1-1,-10-20-15,10 19 16,-20-19-16,-19 20 15,10-20 1,-1 20 0,1-20-1,0 0 1,-1 29 0,10-29-1,11 0 1,-11 0 15,20-10 47,10 10-47</inkml:trace>
        </inkml:traceGroup>
        <inkml:traceGroup>
          <inkml:annotationXML>
            <emma:emma xmlns:emma="http://www.w3.org/2003/04/emma" version="1.0">
              <emma:interpretation id="{9F8BF873-039D-445F-A0C1-05F24A6A16D6}" emma:medium="tactile" emma:mode="ink">
                <msink:context xmlns:msink="http://schemas.microsoft.com/ink/2010/main" type="inkWord" rotatedBoundingBox="20262,16407 20471,16403 20479,16866 20271,16870"/>
              </emma:interpretation>
              <emma:one-of disjunction-type="recognition" id="oneOf7"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5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24467.5366">4398 1716 0,'0'-19'63,"9"19"-16,11-20-16,0 20-16,-1 0 1,1 0 0,-1 0 15,1 0-15,0 0 15,-20 10-16,19 10 1,-19-1 0,0 1-1,0-1 17,0 1-17,-10 0 1,-9-1-1,-11 1 1,11-20 0,19 19-1,-10-19 1,-10 0 15,30 0 297,0 0-296,10 0-17,-20 20 1,19-20-16,1 20 31,9-1-15,-29 1-1,0 0 1,20-1 0,-20 1 15,0-1-16,0 1 1,0 0 0,0-1-16,0 1 31,0-1-31,-10-19 16,10 20-1,-20-20-15,1 0 16,-1 0-1,1 0 1,-11 0 15,1 0-15,9 0 15,1 0 0,-1 0 1,30 0 124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8:40:01.6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B14DB0E-2C1D-4F1A-A1A8-14AD478A4B81}" emma:medium="tactile" emma:mode="ink">
          <msink:context xmlns:msink="http://schemas.microsoft.com/ink/2010/main" type="writingRegion" rotatedBoundingBox="20463,16410 20794,16410 20794,16896 20463,16896"/>
        </emma:interpretation>
      </emma:emma>
    </inkml:annotationXML>
    <inkml:traceGroup>
      <inkml:annotationXML>
        <emma:emma xmlns:emma="http://www.w3.org/2003/04/emma" version="1.0">
          <emma:interpretation id="{085AD4E9-778F-490D-85C1-86F43AAAAD05}" emma:medium="tactile" emma:mode="ink">
            <msink:context xmlns:msink="http://schemas.microsoft.com/ink/2010/main" type="paragraph" rotatedBoundingBox="20463,16410 20794,16410 20794,16896 20463,16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C334D-E660-4814-9C93-733A2A82A849}" emma:medium="tactile" emma:mode="ink">
              <msink:context xmlns:msink="http://schemas.microsoft.com/ink/2010/main" type="line" rotatedBoundingBox="20463,16410 20794,16410 20794,16896 20463,16896"/>
            </emma:interpretation>
          </emma:emma>
        </inkml:annotationXML>
        <inkml:traceGroup>
          <inkml:annotationXML>
            <emma:emma xmlns:emma="http://www.w3.org/2003/04/emma" version="1.0">
              <emma:interpretation id="{7E6EA464-E64B-43D3-9B17-5F774B3B3B18}" emma:medium="tactile" emma:mode="ink">
                <msink:context xmlns:msink="http://schemas.microsoft.com/ink/2010/main" type="inkWord" rotatedBoundingBox="20651,16410 20684,16410 20684,16896 20651,16896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188-22 0,'0'11'94,"0"11"-78,0 22-1,0 0 1,0-22 0,0 12-16,0-1 15,0 11-15,22-11 0,-22 0 16,0-11-16,0 45 31,0-45-31,0 11 16,0-11-1,11-22 1</inkml:trace>
        </inkml:traceGroup>
        <inkml:traceGroup>
          <inkml:annotationXML>
            <emma:emma xmlns:emma="http://www.w3.org/2003/04/emma" version="1.0">
              <emma:interpretation id="{B2B73508-B5F9-4561-AAAC-14A67616957D}" emma:medium="tactile" emma:mode="ink">
                <msink:context xmlns:msink="http://schemas.microsoft.com/ink/2010/main" type="inkWord" rotatedBoundingBox="20463,16432 20794,16432 20794,16708 20463,1670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40.2192">210 0 0,'-11'0'188,"11"11"-173,-22 11 1,0 11-1,-23 11 1,23-21 0,22-1-1,-22-22-15,22 22 16,-22-22 0,22 22-1,-22-22 1,22 11-16,0 11 31,-22-22-31,22 22 16,0 0 46,11-22 126,11 0-157,0 0-15,0 0-1,11 0 1,-11 0-16,1 0 15,-1 0-15,-22-11 16,33 11-16,0 0 16,-11 0-1,11-22 1,-22 22 0,11 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2:08.6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E932A16-1EEB-4152-AAF7-10B02CBF9150}" emma:medium="tactile" emma:mode="ink">
          <msink:context xmlns:msink="http://schemas.microsoft.com/ink/2010/main" type="writingRegion" rotatedBoundingBox="10010,8719 14921,8637 14931,9283 10021,9365"/>
        </emma:interpretation>
      </emma:emma>
    </inkml:annotationXML>
    <inkml:traceGroup>
      <inkml:annotationXML>
        <emma:emma xmlns:emma="http://www.w3.org/2003/04/emma" version="1.0">
          <emma:interpretation id="{3B7A3352-9AD5-4CCE-AA7A-E331B0473831}" emma:medium="tactile" emma:mode="ink">
            <msink:context xmlns:msink="http://schemas.microsoft.com/ink/2010/main" type="paragraph" rotatedBoundingBox="10010,8719 14921,8637 14931,9283 10021,9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8D68C-C014-4CF5-A4DD-71207C7F2E48}" emma:medium="tactile" emma:mode="ink">
              <msink:context xmlns:msink="http://schemas.microsoft.com/ink/2010/main" type="line" rotatedBoundingBox="10010,8719 14921,8637 14931,9283 10021,9365"/>
            </emma:interpretation>
          </emma:emma>
        </inkml:annotationXML>
        <inkml:traceGroup>
          <inkml:annotationXML>
            <emma:emma xmlns:emma="http://www.w3.org/2003/04/emma" version="1.0">
              <emma:interpretation id="{6D6034DC-7D10-4D8C-876A-3F76AA869F35}" emma:medium="tactile" emma:mode="ink">
                <msink:context xmlns:msink="http://schemas.microsoft.com/ink/2010/main" type="inkWord" rotatedBoundingBox="10010,8719 11347,8697 11358,9343 10021,93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-2641 164 0,'0'13'78,"0"25"-62,0-13-1,0 0-15,0 1 16,0-1-16,0 0 16,0 1-16,0-1 15,0 0-15,0 0 16,12-37 46</inkml:trace>
          <inkml:trace contextRef="#ctx0" brushRef="#br0" timeOffset="584.0503">-2616 114 0,'13'0'94,"-13"12"-79,37 26 1,-11 0-1,-1 13 1,0-13 0,13 0-1,-13-13 1</inkml:trace>
          <inkml:trace contextRef="#ctx0" brushRef="#br0" timeOffset="-951.723">-2692-38 0,'-13'0'203,"-12"0"-187,0 0 15,25-12-16,-25 12-15,-1 0 32,1 0-1,25 12 156,0 13-171,0 1 0,0 12-1,0 0 1,0-13-16,0 0 16,0 0-16,0 1 15,0-1-15,0 0 16,0 0-16,0-12 15,0 12-15,0 26 16,0-13 0,0 0-1,0-13 1,0 0 0,0 1 15,0-1 47,0 0-47,0-12 0,0 12 32,-25-25-32,37 0 125,14 0-140,-1 0 0,0 0-1,1 0 1,-1 0 0,0 0-1</inkml:trace>
          <inkml:trace contextRef="#ctx0" brushRef="#br0" timeOffset="1072.098">-2427 89 0,'0'12'47,"0"13"-32,0 1-15,0-1 16,0 0-16,0 1 15,0-1-15,0-13 0,0 39 16,0-13-16,0 0 16,0-13-16,0 0 15,0 1 1</inkml:trace>
          <inkml:trace contextRef="#ctx0" brushRef="#br0" timeOffset="1732.8261">-2313 101 0,'0'114'109,"0"-89"-109,0 26 16,0-39-16,0 39 15,0-26-15,-12 0 16,12 1-16,0-1 16,0-38 62</inkml:trace>
          <inkml:trace contextRef="#ctx0" brushRef="#br0" timeOffset="2901.9395">-2275 291 0,'38'0'78,"0"0"-78,0 0 16,-13 0-1,0 0 17</inkml:trace>
          <inkml:trace contextRef="#ctx0" brushRef="#br0" timeOffset="2332.2025">-2161 76 0,'0'13'78,"0"24"-62,0 27 0,0-39-16,0 0 15,0-12-15,0 12 16,0 0-16,0 1 15,0-1-15,0 13 16,0-13 0</inkml:trace>
          <inkml:trace contextRef="#ctx0" brushRef="#br0" timeOffset="5407.6446">-1959 367 0,'-13'0'156,"13"25"-125,-25-25-15,25 25-1,-25-25-15,25 25 16,12-25 234,14 0-234,-1 0 15,0 0-16,1 0 17,-14 0-1,13 0 0</inkml:trace>
          <inkml:trace contextRef="#ctx0" brushRef="#br0" timeOffset="6193.9137">-1908 329 0,'0'38'125,"0"-26"-94,0 39-31,0-13 16,0-13-1,0 0 1,0 0-1,0 1 95</inkml:trace>
          <inkml:trace contextRef="#ctx0" brushRef="#br0" timeOffset="7709.3541">-1896 76 0,'13'0'62,"12"0"-46,0 0-1,1 0 1,-1 0 0,0 0-1,0 0 16</inkml:trace>
          <inkml:trace contextRef="#ctx0" brushRef="#br0" timeOffset="7170.1169">-1845-25 0,'0'12'109,"0"26"-93,0 0-1,0-12 1,0-1-16,12-25 15,-12 38-15,0-13 16</inkml:trace>
          <inkml:trace contextRef="#ctx0" brushRef="#br0" timeOffset="9458.8684">-1694-25 0,'13'0'94,"25"0"-78,-13 0-1,13 0 17,-13 0-32,1 0 31,-26 12 156,0 14-171,0-14 0,0 14-1,0 24 1,0-37-16,0 50 15,0-38 1,0 1-16,0-1 16,0 25-1,0-37-15,0 38 16,0-26 0,0 13-1,0 0-15,0-13 16,0 0 15,-13 0 32,13 1-48,-25-26 251,0 0-235,12 0-15,-12 0 15,25-13-31,-26 13 16,1 0 15,0 0-16,-1 0 32,39 0 31,12 0-62</inkml:trace>
        </inkml:traceGroup>
        <inkml:traceGroup>
          <inkml:annotationXML>
            <emma:emma xmlns:emma="http://www.w3.org/2003/04/emma" version="1.0">
              <emma:interpretation id="{529C0003-4574-4805-848E-7A607B2C4C2B}" emma:medium="tactile" emma:mode="ink">
                <msink:context xmlns:msink="http://schemas.microsoft.com/ink/2010/main" type="inkWord" rotatedBoundingBox="12871,8725 14922,8691 14931,9281 12881,93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932.4471">531 25 0,'12'-25'62,"14"25"-46,-1 0-1,0 0 1,1 0 0,-1 13-1,0-13 16,-25 25-31,0 13 16,0-13 0,0 0-16,-25 1 15,0 24 1,-1-24 0,1-26-1,25 25 1,-25-25-16,37 0 172,14 0-141,-1 0-15,0 0 15,0 0-16,1 25 17,-26 0-1,25-25-31,-25 26 16,25-26-1,-25 25-15,0 0 16,0 0-1,0 13 1,0-12 0,0-1-1,-12-25 1,-14 0 0,-49 13 30,37-13-30,12 0-16,1 0 31</inkml:trace>
          <inkml:trace contextRef="#ctx0" brushRef="#br0" timeOffset="-19272.8443">923 253 0,'25'0'63,"-38"0"15</inkml:trace>
          <inkml:trace contextRef="#ctx0" brushRef="#br0" timeOffset="-22062.0291">25 303 0,'-25'0'78,"38"0"47,12-12-110,0-14 17,13 1-17,-38 0 1,25 25-16,-25-38 16,13 38-1,-13-25-15,38-1 16,-38 1-1,0 0 1,25 25 0,-25-25-16,0-1 31,0 1 0,0 38 172,0 12-187,0 0 0,0 1-16,0-1 15,0-13-15,0 14 16,0-1-16,0 0 15,0 1-15,0-1 16,0 13-16,0 0 16,0 12-1,0-12 1,0 0 0,0 0-1,0-13 1,13-25-1,-13 25 1,0-37 78,0-13-94</inkml:trace>
          <inkml:trace contextRef="#ctx0" brushRef="#br0" timeOffset="-21290.4006">404 518 0,'0'-12'109,"0"-14"-62,-25 26-16,25 13-15,0 12 0,13-25 15,12 0-16,-25-38 1</inkml:trace>
          <inkml:trace contextRef="#ctx0" brushRef="#br0" timeOffset="-18150.8075">1074 480 0,'0'-12'47,"13"12"-32,-13-26-15,25 26 16,-25-25-16,25 25 15,-25-38-15,26 38 16,-1-88 0,-25 75-16,25-25 15,-25 13-15,0 12 16,26 13-16,-26-139 62,0 114-30,0 38 77,0 12-93,0 13-1,0 12 1,0-12-16,0-12 16,0-1-1,0 0-15,0 0 0,0-12 16,0 12-16,0 1 15,0-1-15,0 13 16,0 12 0,0-24-1,0-14 17</inkml:trace>
          <inkml:trace contextRef="#ctx0" brushRef="#br0" timeOffset="-16715.1987">1428 139 0,'-25'0'16,"25"13"31,0 12-16,0 0-31,0 177 109,0-176-109,12-26 16,-12 25-16,0 0 31,26-25-31,-1 26 31,0-26 1,1 0-1,-14 0 0,13 0 0,1 0 1,-26-13-32,25 13 15,-25-25-15,25-1 32,-25 1-17,26 25 1,-26-25-1,0 0 1,0 12 0,0-12-1,0-1 1,25 26 0,-25-25-1,0 0 1,0 0-1,0-1 1,0 1 0,-13 25-1,13-25 1,0-1 0,-25 26-16,25-25 15,0 0 1,-25 25-1,25-25 1,-13 25-16,-12 0 31,25-13-15,-26 13 0,1 0 15,0 0-16,0 0 1,25 51-16,-26-26 16,1 13-1,25-13-15,-38 13 16,38-13 0,0 26-1</inkml:trace>
          <inkml:trace contextRef="#ctx0" brushRef="#br0" timeOffset="-15862.051">1744 25 0,'-25'0'47,"37"0"0,14 0-16,-1 0-31,0 0 32</inkml:trace>
          <inkml:trace contextRef="#ctx0" brushRef="#br0" timeOffset="-14464.4953">1934-63 0,'-26'0'0,"26"88"78,0-62-63,0-1 1,13-38 93,12-12-77,0 25 15,1 0-1,-1 0-14,0 0-1,-25 13 0,0 12 0,0 0 1,0 0-17,0-12 1,-12-13 0,-115 25 62,140-25-16</inkml:trace>
          <inkml:trace contextRef="#ctx0" brushRef="#br0" timeOffset="-15381.8507">1946-76 0,'25'0'47,"1"0"-15,-1 0-17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2:40.2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15128ED-1EC9-49E5-A2DB-DCAA53611F2A}" emma:medium="tactile" emma:mode="ink">
          <msink:context xmlns:msink="http://schemas.microsoft.com/ink/2010/main" type="writingRegion" rotatedBoundingBox="3314,8717 4809,8741 4800,9329 3304,9304"/>
        </emma:interpretation>
      </emma:emma>
    </inkml:annotationXML>
    <inkml:traceGroup>
      <inkml:annotationXML>
        <emma:emma xmlns:emma="http://www.w3.org/2003/04/emma" version="1.0">
          <emma:interpretation id="{ACFA8F68-C38E-4851-9987-EC273CA14D88}" emma:medium="tactile" emma:mode="ink">
            <msink:context xmlns:msink="http://schemas.microsoft.com/ink/2010/main" type="paragraph" rotatedBoundingBox="3314,8717 4809,8741 4800,9329 3304,9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2795B-2D0E-4018-AB2B-E6A20B9F7CF1}" emma:medium="tactile" emma:mode="ink">
              <msink:context xmlns:msink="http://schemas.microsoft.com/ink/2010/main" type="line" rotatedBoundingBox="3314,8717 4809,8741 4800,9329 3304,9304"/>
            </emma:interpretation>
          </emma:emma>
        </inkml:annotationXML>
        <inkml:traceGroup>
          <inkml:annotationXML>
            <emma:emma xmlns:emma="http://www.w3.org/2003/04/emma" version="1.0">
              <emma:interpretation id="{3662F7E7-C624-44D5-B3EC-3A531E3E800F}" emma:medium="tactile" emma:mode="ink">
                <msink:context xmlns:msink="http://schemas.microsoft.com/ink/2010/main" type="inkWord" rotatedBoundingBox="3314,8717 4809,8741 4800,9329 3304,9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794 5111 0,'0'-25'16,"0"-1"109,0 1-94,12 25-16,-12-25 17,26 25-17,-26-25 17,25 25-17,0 0 1,0 0 31,-12 0-16,25 12 0,-38 13-15,25-25-1,-25 26 1,13-26-16,-13 25 31,25-25-15,0 0 15,1 0 0,-1 0-15,0 0 15,-25-13-15,26 13 0,-26-25-1,25 25 32,-25-25-31</inkml:trace>
          <inkml:trace contextRef="#ctx0" brushRef="#br0" timeOffset="1537.9285">844 5275 0,'0'-12'172,"13"12"-157,-13-26 17,25 26-17,0 0 48,-12 0-48,12 0 17,-25 13-1,26-13-31,-1 25 31,0-25 0,-25 25-15,25-25 15,1 0 0,-1 0 1,0 0-1,1 0 0,-26-12-15,25-13 15,-25-1 0,0 1 16,25 25-31</inkml:trace>
          <inkml:trace contextRef="#ctx0" brushRef="#br0" timeOffset="3539.8092">1489 4959 0,'-26'0'93,"26"13"-77,0 12 0,-25 0-1,25 26 1,0-38 0,0 37-1,0-12 1,0 0-1,0-13 1,0 1 0,0-1-1,0 0 1,13-25 0,-13 25-1,0 1 1,25-26-1,-25 25-15,38-12 110,-13-13-110,1 0 31,-1 0 0,0 0-15,0 0 15,-25-26 0,26 26-15,-26-25 0,25 25-1,-25-25-15,0-1 32,25 26-32,-25-25 15,0 0 1,25 0 15,-25-1-15,0 1 15,0 0-15,0 0 15,0-1-16,0 1 1,0 0 0,0-1 15,0 14-15,0-13 15,0-1 0,-12 26-15,12-25 15,-25 25 0,25-25-31,-26 25 47,26-26-31,-25 26 15,0-25 16,-1 25-32,1 0 17,0 0-1,0 0 16,-1 13-16,26 25-15,-25-13-16,25 0 15,0 1-15,0-1 16</inkml:trace>
          <inkml:trace contextRef="#ctx0" brushRef="#br0" timeOffset="4558.0161">1830 5427 0,'13'0'62,"-13"-25"1,-13 25-32,13 12 31</inkml:trace>
          <inkml:trace contextRef="#ctx0" brushRef="#br0" timeOffset="6054.6776">1982 4934 0,'0'13'31,"-26"-13"-16,26 25 1,0 0 15,0 0-15,0 1 0,0-1 15,13-25-16,-13 25 1,25-25 0,-25 13-16,25-13 31,-25 25 0,26-25-15,-1 0 31,0 0-16,1 0 0,24-12 63,-50-1-63,25 13-31,-25-25 31,0-1-15,26 26 0,-26-25-1,0 0 17,0 0-1,0-1 16,-13 26-32,13-25 17,-25 25-1,-1-25-16,1 25 1,0 0 15,0 0 1,-1 0-1,1 0-16,25 12-15,-25 14 32</inkml:trace>
          <inkml:trace contextRef="#ctx0" brushRef="#br0" timeOffset="8391.8604">1843 5439 0,'12'0'78,"-12"-12"-15,-12 12-1,24 0 32</inkml:trace>
          <inkml:trace contextRef="#ctx0" brushRef="#br0" timeOffset="7358.8119">2247 4997 0,'0'-25'16,"-13"25"77,13 13-93,0 12 32,0 0-32,0 13 15,0 0 1,0 12 0,26-24-1,-26-1 1,0 0-1,0 1 17,25-26-17,-25 12-15,0 13 32,0 1-17,0-1 1,-25 26 46,-1-51-30,26 25-32,-12-25 15,-14 0 16,-24 0-15,25 25 0,-1-25 15,1 0-15,12 0 15,-12 0 0,38 0 78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5:05.9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556D9AA-595E-4E22-A531-929DD16AAA0E}" emma:medium="tactile" emma:mode="ink">
          <msink:context xmlns:msink="http://schemas.microsoft.com/ink/2010/main" type="writingRegion" rotatedBoundingBox="4893,8727 5188,8727 5188,9316 4893,9316"/>
        </emma:interpretation>
      </emma:emma>
    </inkml:annotationXML>
    <inkml:traceGroup>
      <inkml:annotationXML>
        <emma:emma xmlns:emma="http://www.w3.org/2003/04/emma" version="1.0">
          <emma:interpretation id="{A9085B6D-312A-4955-AA83-54E2E09EC434}" emma:medium="tactile" emma:mode="ink">
            <msink:context xmlns:msink="http://schemas.microsoft.com/ink/2010/main" type="paragraph" rotatedBoundingBox="4893,8727 5188,8727 5188,9316 4893,9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D046F-0131-4A0F-8194-B9E482B2A5D5}" emma:medium="tactile" emma:mode="ink">
              <msink:context xmlns:msink="http://schemas.microsoft.com/ink/2010/main" type="line" rotatedBoundingBox="4893,8727 5188,8727 5188,9316 4893,9316"/>
            </emma:interpretation>
          </emma:emma>
        </inkml:annotationXML>
        <inkml:traceGroup>
          <inkml:annotationXML>
            <emma:emma xmlns:emma="http://www.w3.org/2003/04/emma" version="1.0">
              <emma:interpretation id="{0FB8389B-6C11-4B77-AD33-A236BB5D81BE}" emma:medium="tactile" emma:mode="ink">
                <msink:context xmlns:msink="http://schemas.microsoft.com/ink/2010/main" type="inkWord" rotatedBoundingBox="4893,8727 5188,8727 5188,9316 4893,9316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2964-1177 0,'-40'50'172,"40"-31"-172,0 60 62,0 9 17,0 49 30,30-68-15,-11-30-16,1-39-78,0 20 62,-1-20-62,40 0 110,-59-10-110,79-69 109,-40-28-15,-39 67-47,10-19 0,-10-9 15,0 19-15,0 10 15,-10 19-62,-20-59 141,30 60-141,-78-1 141,-99 187-16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5:50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C003F93-E84D-4A81-949D-51290E4FF13D}" emma:medium="tactile" emma:mode="ink">
          <msink:context xmlns:msink="http://schemas.microsoft.com/ink/2010/main" type="writingRegion" rotatedBoundingBox="1808,10063 15975,8976 16137,11087 1970,12174"/>
        </emma:interpretation>
      </emma:emma>
    </inkml:annotationXML>
    <inkml:traceGroup>
      <inkml:annotationXML>
        <emma:emma xmlns:emma="http://www.w3.org/2003/04/emma" version="1.0">
          <emma:interpretation id="{96A67142-AD56-48FF-AEFA-F956415E30DE}" emma:medium="tactile" emma:mode="ink">
            <msink:context xmlns:msink="http://schemas.microsoft.com/ink/2010/main" type="paragraph" rotatedBoundingBox="1774,10123 5499,9677 5607,10587 1883,11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4442A-A84B-4DDF-A534-3C62EF244297}" emma:medium="tactile" emma:mode="ink">
              <msink:context xmlns:msink="http://schemas.microsoft.com/ink/2010/main" type="line" rotatedBoundingBox="1774,10123 5499,9677 5607,10587 1882,11033"/>
            </emma:interpretation>
          </emma:emma>
        </inkml:annotationXML>
        <inkml:traceGroup>
          <inkml:annotationXML>
            <emma:emma xmlns:emma="http://www.w3.org/2003/04/emma" version="1.0">
              <emma:interpretation id="{B0E45070-4945-40C9-89BB-D40C65E9BF23}" emma:medium="tactile" emma:mode="ink">
                <msink:context xmlns:msink="http://schemas.microsoft.com/ink/2010/main" type="inkWord" rotatedBoundingBox="1778,10160 2350,10091 2455,10964 1883,11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0,'0'10'62,"0"10"-46,0 9 0,0 10-1,0-29 1,0 10-16,0 19 15,0-10-15,0 1 16,0-1-16,20 10 16,-20-9-16,0-1 15,0 1-15,0-1 16,0 10-16,0-9 0,0-1 16,0 10-16,0 1 15,0-11-15,0 0 16,0-9-16,0 0 15,0-1-15,0 1 16,0-1-16,0 1 16,0 0-16,0-11 15,0 31 1,0-11 0,0-9-1,0-30 79</inkml:trace>
          <inkml:trace contextRef="#ctx0" brushRef="#br0" timeOffset="1034.0172">49 510 0,'20'-20'78,"9"1"-63,-9 19-15,-1-39 16,1 19 0,0 0-16,-1 1 0,11-1 15,-11 1-15,1 19 16,-1-40-16,11 21 16,9-1-1,-9-9 1,-1 9-1,10 0 1,-19 1 0,-20-1 15,19 20-15,1-19 124</inkml:trace>
          <inkml:trace contextRef="#ctx0" brushRef="#br0" timeOffset="2046.0198">334 314 0,'-20'-20'110,"20"30"-95,10-10-15,-10 30 16,19-30-16,-19 29 16,20-9-16,-20-1 15,20 1-15,-20 19 16,19-19-16,-19 9 16,30-9-16,-30-1 15,0 1-15,19 0 16,-19-1-16,0 1 15,20 9 1,-20 10-16,0-9 31,19-30-31,-19 19 0,0 1 32,0-10-17</inkml:trace>
        </inkml:traceGroup>
        <inkml:traceGroup>
          <inkml:annotationXML>
            <emma:emma xmlns:emma="http://www.w3.org/2003/04/emma" version="1.0">
              <emma:interpretation id="{743ACE47-32D8-412C-B036-F9DE0E056DB1}" emma:medium="tactile" emma:mode="ink">
                <msink:context xmlns:msink="http://schemas.microsoft.com/ink/2010/main" type="inkWord" rotatedBoundingBox="2653,10018 5499,9677 5593,10469 2748,10809">
                  <msink:destinationLink direction="with" ref="{7E69EEF2-B8EC-446C-AFB3-DFA00F36073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51.5708">1667-78 0,'0'29'125,"0"0"-109,0-9-16,0 10 15,0-1-15,0 0 16,0 1-16,0 9 15,0-19-15,0 9 16,0-9-16,0-1 16,0 1-16,0-10 0,0 9 15</inkml:trace>
          <inkml:trace contextRef="#ctx0" brushRef="#br0" timeOffset="9816.8745">1824-108 0,'-19'255'109,"19"-225"-109,0-11 16,0 1-16,0-1 16,0 11-1,0-11 1,0 1 0,0-40 30</inkml:trace>
          <inkml:trace contextRef="#ctx0" brushRef="#br0" timeOffset="7846.931">1452-88 0,'0'29'15,"0"-9"1,0 9 0,0-9-16,0 0 15,0-1-15,0-9 16,0 10-16,0-1 15,0 1-15,0-1 16,0 1-16,0 0 16,0 9-1,0-9 1,0-1 31,0-29 0</inkml:trace>
          <inkml:trace contextRef="#ctx0" brushRef="#br0" timeOffset="8449.318">1452-49 0,'0'20'78,"19"19"-63,1-10 1,9 11 0,-9-40-1,9 39-15,-9-20 16,-1 11-16,-19-20 15,20 19-15,-20-9 16,20 9 0,-20-9-1,19-30 48</inkml:trace>
          <inkml:trace contextRef="#ctx0" brushRef="#br0" timeOffset="10963.573">1805 98 0,'205'0'157</inkml:trace>
          <inkml:trace contextRef="#ctx0" brushRef="#br0" timeOffset="10475.5579">2010-78 0,'0'9'47,"0"11"-47,0 0 16,0-1-16,0-9 15,0 29-15,0-9 16,-9-1-16,9 1 15,0-11-15,0 1 16,0-1-16,0 1 16,0 0-16,0 9 15,0-9 1,0-1 15,0-29 32</inkml:trace>
          <inkml:trace contextRef="#ctx0" brushRef="#br0" timeOffset="11967.8333">2226 137 0,'-98'98'172,"79"-98"-156,19 20-16,9-20 93,21 0-77,-11 0 0,11 0-1,-11 0 1,11 0-1,-1 0 1,-9 0 0,0 0-1,-1 0 1,1 0 31</inkml:trace>
          <inkml:trace contextRef="#ctx0" brushRef="#br0" timeOffset="12567.674">2256 157 0,'0'10'47,"0"9"-31,0 11 0,0 97 77,0-136-77</inkml:trace>
          <inkml:trace contextRef="#ctx0" brushRef="#br0" timeOffset="13749.4407">2158-118 0,'9'0'94,"11"0"-79,9 0 1,1 0 0,-11 0-16,1-19 15,10 19 1</inkml:trace>
          <inkml:trace contextRef="#ctx0" brushRef="#br0" timeOffset="13311.7549">2207-225 0,'0'19'15,"0"1"1,0-1 15,9 11-15,-9-11-16,0 11 15,0 9 1,0-29 0,0 9-1</inkml:trace>
          <inkml:trace contextRef="#ctx0" brushRef="#br0" timeOffset="15747.9796">2393-157 0,'59'0'125,"29"0"0,-88 10 0,0 10-94,-10-1-31,10 1 16,0 9-1,0 1 1,0-11 0,0 1-16,0 0 15,0-1-15,0 1 16,0-1-16,-19 21 16,19-11-1,0 0 1,0 1-1,0-11 1,0 1 0,0 0-1,0-1 17,0 1-1,0 0 313,-20-20-266,-49-10 62,50 10-30</inkml:trace>
          <inkml:trace contextRef="#ctx0" brushRef="#br0" timeOffset="17605.9359">2815-186 0,'-20'0'46,"0"0"-14,1 0-17,-1 0 17,20 10-32,-19-10 15,-1 0 1,0 0 15,20 19 141,10 187-63,-10 49 1,0-235-110,0-1 15,0 1 17,79-30 358,-60 10-359</inkml:trace>
          <inkml:trace contextRef="#ctx0" brushRef="#br0" timeOffset="19179.1992">2883-29 0,'-19'0'15,"19"9"64,0 11-64,-20-20 1,20 20-16,0-1 15,0 1 1,0 0 0,0-1-1,0 1 1,0-1 0,0-9-1,0 10 1,0-1-1,0 1 1,10-20 0,-10 20-1,20-20 1,-20 19-16,19-19 31,40 0 79,-10-49-1,-49 30-93,20 19-16,-20-20 15,0 10 1,0-9 15,0-1-15,0 0-1,0 1 17,0-1-17,0 1 1,0-1 15,0 0 0,-10 1 1,10-1-17,-20 20 1,-97 29 109</inkml:trace>
          <inkml:trace contextRef="#ctx0" brushRef="#br0" timeOffset="20221.858">3119-88 0,'0'10'78,"0"19"-63,0-9 1,0 29-16,0-30 16,0 1-16,0 0 15,0-11-15,0 11 16,0 0-16,0-1 15,0 1-15,0-1 16,0 1-16,0 0 16,0 9-1,0-9 1</inkml:trace>
          <inkml:trace contextRef="#ctx0" brushRef="#br0" timeOffset="21387.9785">3158 108 0,'20'0'78,"-1"0"-63,1 0 1</inkml:trace>
          <inkml:trace contextRef="#ctx0" brushRef="#br0" timeOffset="20900.8771">3256-59 0,'0'-10'16,"0"197"140,0-40-78,0-128-62</inkml:trace>
          <inkml:trace contextRef="#ctx0" brushRef="#br0" timeOffset="21988.139">3413-69 0,'20'0'125,"-1"0"-109,1 0-1,-1 0 1</inkml:trace>
          <inkml:trace contextRef="#ctx0" brushRef="#br0" timeOffset="23615.5729">3540-206 0,'-19'0'0,"48"0"109,-9 0-109,-1 0 16,1 0-1,0 0 1,-1 0 15,1 0 16,-20 10 63,0 10-79,0-1 0,0 1-15,0 9-1,-20 20 1,20-29-16,0-1 0,0 1 16,0 0-1,0-1-15,0 1 0,0 0 16,0-11-16,-19 21 15,19-20-15,0 9 16,0 1-16,0-1 16,0 1-16,0 9 15,0-9 1,-20 59 93,20-89 79,-20 10-188,1 0 31,-1 0-15,20-20-1,-10 20-15,-9 0 16,-1 0 15,1 0 16</inkml:trace>
          <inkml:trace contextRef="#ctx0" brushRef="#br0" timeOffset="6943.966">1452-186 0,'-10'0'63,"-10"0"-47,0 0-1,-9 0 1,9 0-1,1 0 1,-1 0 0,1 0-1,-1 0 1,0 0 0,11 0-1,9 176 266,0-156-281,-30 254 110,30-244-95,0-10-15,0-1 63,10-19 437,10 0-484,-20 20-1,29-20 1,-9 0-1,-1 0 1,1 0 0,-1 0-1,1 0 1,0 0 0,-1 0-1</inkml:trace>
          <inkml:trace contextRef="#ctx0" brushRef="#br0" timeOffset="4581.9265">873 559 0,'157'0'125</inkml:trace>
          <inkml:trace contextRef="#ctx0" brushRef="#br0" timeOffset="4143.8789">873 471 0,'98'0'94,"-78"0"-94,48 0 78</inkml:trace>
        </inkml:traceGroup>
      </inkml:traceGroup>
    </inkml:traceGroup>
    <inkml:traceGroup>
      <inkml:annotationXML>
        <emma:emma xmlns:emma="http://www.w3.org/2003/04/emma" version="1.0">
          <emma:interpretation id="{D4D11877-D4A8-429D-9FB6-A236912E5E62}" emma:medium="tactile" emma:mode="ink">
            <msink:context xmlns:msink="http://schemas.microsoft.com/ink/2010/main" type="paragraph" rotatedBoundingBox="2377,10647 16023,9600 16137,11087 2492,12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EF63C-8CBE-4B52-BF1D-3E1D711A8BE3}" emma:medium="tactile" emma:mode="ink">
              <msink:context xmlns:msink="http://schemas.microsoft.com/ink/2010/main" type="line" rotatedBoundingBox="2377,10647 14364,9727 14440,10722 2454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42AF5F5E-A682-4CF0-BD5E-FD096CDECFE9}" emma:medium="tactile" emma:mode="ink">
                <msink:context xmlns:msink="http://schemas.microsoft.com/ink/2010/main" type="inkWord" rotatedBoundingBox="2386,10762 2552,10750 2578,11086 2412,11099"/>
              </emma:interpretation>
            </emma:emma>
          </inkml:annotationXML>
          <inkml:trace contextRef="#ctx0" brushRef="#br0" timeOffset="3426.0266">588 608 0,'0'10'62,"0"10"-46,0 9-1,0-9 1,0-1-16,0 11 0,0-1 16,-19 10-16,19-9 15,0-11-15,0 1 16,0 0-1,0-30 126,39-49-32,-39 39-109,79 20 94,-79 10-78,19-10-16,-19 20 15,0-1 1,0 1 0,0 0-1,0-1 1,0 1 15,-10-20-31,-9 0 16,-11 0-1,30 10 1,-29-10-16,9 0 0,-9 0 16,9 0 15</inkml:trace>
        </inkml:traceGroup>
        <inkml:traceGroup>
          <inkml:annotationXML>
            <emma:emma xmlns:emma="http://www.w3.org/2003/04/emma" version="1.0">
              <emma:interpretation id="{13CF9E03-203A-4038-901E-C4306666E9FA}" emma:medium="tactile" emma:mode="ink">
                <msink:context xmlns:msink="http://schemas.microsoft.com/ink/2010/main" type="inkWord" rotatedBoundingBox="3613,10819 4601,10743 4650,11390 3662,114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888.8881">1971 677 0,'-39'-20'94,"19"20"-94,-97 10 125,117 10 93,0-1-202,0 11-16,0-11 16,0 1-16,0-1 15,0 11-15,0-1 16,0 11-16,0-11 15,0 0-15,0-9 16,0 9-16,0-9 16,0 0-16,0-1 15,0 1-15,0-1 16,0 11 0,0-1-1,0-9 1,0 0-16,0-1 31,0 1 0,0-1 16,10-19 156,9 0-171,1 0-17,-20-9-15,19 9 31,1 0-31,0 0 16,-1 0 15,1 0-15</inkml:trace>
          <inkml:trace contextRef="#ctx0" brushRef="#br0" timeOffset="29789.8619">1961 824 0,'0'10'46,"0"9"-30,0 1 0,0 19-1,0-19 1,0-1-16,0 1 16,0 0-16,0-1 15,0 1-15,0 9 16,0-9-1,0-1 17,0 1-1</inkml:trace>
          <inkml:trace contextRef="#ctx0" brushRef="#br0" timeOffset="30453.0526">1981 843 0,'0'10'78,"10"10"-62,19 9 0,-9 1-1,-20-11-15,20-19 16,-20 40-16,19-40 15,-19 29-15,20-29 0,-20 29 16,19 1 0,1-11 77</inkml:trace>
          <inkml:trace contextRef="#ctx0" brushRef="#br0" timeOffset="31010.9895">2138 804 0,'0'10'109,"0"19"-93,0 30-1,0-39 1,0 0-16,0-11 16,0 11-16,0 0 0,0-1 15,0 11 1,0 9-1,0-20 1,0 1 0,20-20 31</inkml:trace>
          <inkml:trace contextRef="#ctx0" brushRef="#br0" timeOffset="31753.8034">2285 775 0,'-29'255'156,"29"-236"-156,0 21 16,0-11-1,0-9 1,0-1-1</inkml:trace>
          <inkml:trace contextRef="#ctx0" brushRef="#br0" timeOffset="33024.5041">2285 932 0,'69'0'109,"-30"0"-78</inkml:trace>
          <inkml:trace contextRef="#ctx0" brushRef="#br0" timeOffset="32449.9464">2442 794 0,'0'20'78,"0"19"-63,0-19 1,0-10-16,0 9 16,0 1-16,0 0 15,0-1-15,0 11 16,0-11-16,0 1 15,0-1-15,0 11 16,-10-11 0,10 1 31</inkml:trace>
          <inkml:trace contextRef="#ctx0" brushRef="#br0" timeOffset="34669.8909">2540 1010 0,'0'-19'62,"10"19"-62,9 0 31,1 0 1,0 0-17,-20 9 1,0 11 15,0 0 0,0-11-15,-10-9 0,10 20-1,-20-20 1,1 29 15,-1-29 0,30 0 141,9 0-140,1 0-17,0 0 16,-1 0 1,-9 50 77,-128-11 47</inkml:trace>
          <inkml:trace contextRef="#ctx0" brushRef="#br0" timeOffset="36567.6878">2638 687 0,'10'0'78,"10"0"-62,-1 0 0,1 9-1,-1-9 17,1 0-1,-20 20 141,0 0-141,0-1-15,0 1-1,0 9 1,0 1-1,0-11-15,0 1 16,0 0-16,0-1 16,0 1-16,-10 176 109,10-176-93,-19 58 109,19-58-94,-20-20 156,-19-10-46,19 10-47</inkml:trace>
        </inkml:traceGroup>
        <inkml:traceGroup>
          <inkml:annotationXML>
            <emma:emma xmlns:emma="http://www.w3.org/2003/04/emma" version="1.0">
              <emma:interpretation id="{12A00560-8072-4E9A-8CD8-54B61188C8DD}" emma:medium="tactile" emma:mode="ink">
                <msink:context xmlns:msink="http://schemas.microsoft.com/ink/2010/main" type="inkWord" rotatedBoundingBox="5786,10386 7812,10230 7862,10878 5836,110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148.7074">3952 608 0,'10'0'47,"10"0"-32,9 0 1,1 0 0,-11 0-16,11 0 15,9 0 1,-10 0 0</inkml:trace>
          <inkml:trace contextRef="#ctx0" brushRef="#br0" timeOffset="38575.9799">3952 490 0,'10'0'62,"20"0"-46,-11 0-1,1 0-15,-1 0 16,-9 0-16,29 0 16,-19 0 15</inkml:trace>
          <inkml:trace contextRef="#ctx0" brushRef="#br0" timeOffset="41006.066">4335 598 0,'10'-9'78,"-10"-11"-63,19 20 1,-19-30-16,39 1 16,-19-10-1,-20 19 1,20-9 0,-20-1-1,19 11-15,-19-1 0,0 1 16,20-21-1,-20 21 1,0 28 140,0 11-140,0 19 0,0-9-1,0-11-15,0 11 16,0-11-1,0 1-15,0 0 16,0-1-16,0-9 16,0 10-16,0-1 15,0 1-15,0 0 16,0 9 0,0 10-16,0-9 31,0-1-31,0 0 15,0-9 1,0 0 15</inkml:trace>
          <inkml:trace contextRef="#ctx0" brushRef="#br0" timeOffset="45235.5003">4619 745 0,'-19'0'16,"19"20"187,9-20-203,11 0 31</inkml:trace>
          <inkml:trace contextRef="#ctx0" brushRef="#br0" timeOffset="47448.7581">4747 559 0,'9'0'47,"-9"-10"-32,20 10 1,-20-19-16,20 19 16,-20-20-1,19 0 1,1 1 0,-20-11-1,20 30-15,-20-39 16,0 20-1,9-50 64,-97 69 30,68 0-93,1 0 15,19 10-31,0 9 31,0 11-15,0-11-1,0 1 1,0 0 0,0 9-1,0-9 1,10-20-1,-10 19-15,19-19 16,-19 20 0,20-20-16,-1 19 31,1-19-15,-20 20-1,20-20 1,29 88 109,-30-9-31,-28-60-79,-11-19 16,0 0-15,11 0 0,-11 0-1,0 0 17,1 0-1,-1 0 0,0 0 0,1-9 1,19-11 14,-20 20-46,20-20 32,0 1-1,0-1 0,0 1-15,0 9-1,0-10 17,10 20-17,-10-19-15,0-1 32,20 20-32,-20-20 15,19 20 1,-19-19-1,20 19 1</inkml:trace>
          <inkml:trace contextRef="#ctx0" brushRef="#br0" timeOffset="48348.0709">5011 520 0,'10'0'46,"-10"-10"17</inkml:trace>
          <inkml:trace contextRef="#ctx0" brushRef="#br0" timeOffset="49645.1709">5100 638 0,'59'-89'141,"9"-107"-63,-68 177-63,0-1 1,0 0 0,0 1-1,-10 19 95,10 9-110,0 21 31,0 9-16,0-9 1,0 9 0,0-20-16,0 1 0,0 0 15,0-1 1,0 1-16,0-1 0,0 1 16,10 49 15,-10-40-16,0 1 1,0-11 0,20-19-16,-20 20 15,0-1 1,0 1 15,0 0 0,19-20 48</inkml:trace>
          <inkml:trace contextRef="#ctx0" brushRef="#br0" timeOffset="51242.6686">5345 383 0,'-20'29'78,"20"-9"-78,0-1 16,0 11-1,0-1 1,0 0 0,0 1-1,0-10 1,10-1-1,-10 1 1,0-1 0,20 1-1,-20 0 1,59-1 109,19-29-31,-58-9-63,-20-1 0,19 20-31,-19-19 0,0-1 16,0 10-1,20 10 1,-20-19 0,0-1-1,0 0 1,0 1 0,0-1-1,0 0 1,0 1-1,0-1 1,0 1 0,0-1-1,0 0 1,0 1 0,-10-11 30,-10 30-30,20-19 0,-19 19 15,19-20-31,-20 20 31,1 0-15,-1 0 15,0 0-15,1 0 15,-1 0-15,20 10-16,-20-10 15,20 20 1,-19-1-1,19 11 1,0-1 0,0 0-1,0 11-15</inkml:trace>
          <inkml:trace contextRef="#ctx0" brushRef="#br0" timeOffset="52231.5743">5590 235 0,'10'0'110,"9"0"-95,11 0 1,-1 0-1,-9 0 1,0 0 0</inkml:trace>
          <inkml:trace contextRef="#ctx0" brushRef="#br0" timeOffset="54325.1453">5855 88 0,'-20'69'110,"20"9"-1,10-78 16,-10-9-94,20 9 0,-20-20 1,19 20-32,1 0 78,-10 0-63,19 10 17,-29 9-1,20 1-15,-20 0 15,0-1 0,0 1-15,-10-20-1,10 20 1,-20-20 0,20 19-1,-29-19-15,9 0 16,1 20 15,-1-20-15</inkml:trace>
          <inkml:trace contextRef="#ctx0" brushRef="#br0" timeOffset="53146.5332">5855 88 0,'29'0'94,"1"0"-1</inkml:trace>
        </inkml:traceGroup>
        <inkml:traceGroup>
          <inkml:annotationXML>
            <emma:emma xmlns:emma="http://www.w3.org/2003/04/emma" version="1.0">
              <emma:interpretation id="{0BC0E8F7-204D-4C3F-AE24-FDB8630DAE87}" emma:medium="tactile" emma:mode="ink">
                <msink:context xmlns:msink="http://schemas.microsoft.com/ink/2010/main" type="inkWord" rotatedBoundingBox="9795,10340 11397,10217 11454,10951 9852,110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188.7275">8149 314 0,'0'20'94,"0"29"-78,0-40-16,0 31 15,0-11-15,0 0 16,0 1-16,0-1 15,0 11-15,0-11 16,0 0-16,0-9 16,0 9-1,0-9 1,20-20-16,-20-10 62</inkml:trace>
          <inkml:trace contextRef="#ctx0" brushRef="#br0" timeOffset="60903.8027">8159 314 0,'177'304'235,"-177"-294"-235,19-10 62</inkml:trace>
          <inkml:trace contextRef="#ctx0" brushRef="#br0" timeOffset="59317.7725">8081 196 0,'-20'0'156,"1"0"-156,-1 0 16,0 0 0,1 0 15,-1 0 0,1 0 16,19 20 156,0-1-187,0 21-16,0-11 31,9-9-31,-9-1 0,0 1 16,0 0-16,0-1 15,0 1-15,0-10 16,0 9-16,30 20 16,-30-19-16,0 9 15,0 1-15,0-1 16,0-9-16,0 0 15,0-1-15,19 1 16,-19-1-16,0 11 16,0 9-1,0-10 1,0-9 0,0 0-1,0-11 1,0 11-1,20-20 220,-10 0-220,9 0 1,-19-10 0,20 10-16,0 0 15,-1 0 1,11 0 15,-30-10-31,19 10 31</inkml:trace>
          <inkml:trace contextRef="#ctx0" brushRef="#br0" timeOffset="61448.0061">8355 275 0,'0'9'93,"0"21"-77,0-10-16,0-1 16,0 118 15,0-97-31,0-11 15,0 1-15,0-1 16,0 0-16,0-9 16,0 0-16,0-1 15,0 1 1</inkml:trace>
          <inkml:trace contextRef="#ctx0" brushRef="#br0" timeOffset="69389.9702">8463 284 0,'0'10'109,"0"20"-77,0-11-17,0 11 1,0-1-1,0 1 1,0 19 0,0-30-16,0 1 15,0-1-15,0-9 0,0 30 32,0-21-32,0 11 15,0-11 1,0 1-1,0-1 1,0-9 0,0 10 15,0-1 47,10-19-47</inkml:trace>
          <inkml:trace contextRef="#ctx0" brushRef="#br0" timeOffset="69989.4099">8483 510 0,'10'0'63,"9"0"-47,11 0-1,-11 0-15,1 0 16,0 0-16,9 0 15,-9 0 17</inkml:trace>
          <inkml:trace contextRef="#ctx0" brushRef="#br0" timeOffset="62865.9923">8659 304 0,'0'-20'0,"0"30"63,0 10-47,0 9-16,0-9 15,0 0-15,0-1 16,0 11-16,0 9 15,0-10-15,0 1 16,0-1-16,0 1 16,0 9-16,0-10 15,0 1-15,0-1 16,0 20 15,0-29-31</inkml:trace>
          <inkml:trace contextRef="#ctx0" brushRef="#br0" timeOffset="71406.0341">8856 608 0,'-59'98'157,"39"-68"-157,20-1 187,10-29-187,10 0 16,-1 0-1,1 0 1,9 0 0,1 0-1,-1 0 1,-9-10-1,-1 10 17</inkml:trace>
          <inkml:trace contextRef="#ctx0" brushRef="#br0" timeOffset="73312.9987">8826 245 0,'20'0'110,"-1"-19"-95,11 19 1,-1 0 0,10 0-1,-29 0 1,10 0-1</inkml:trace>
          <inkml:trace contextRef="#ctx0" brushRef="#br0" timeOffset="71978.3199">8895 628 0,'10'0'62,"-10"10"-62,0 19 16,19 157 125</inkml:trace>
          <inkml:trace contextRef="#ctx0" brushRef="#br0" timeOffset="72748.0359">8875 118 0,'0'10'63,"10"-10"-48,-10 39-15,0-10 16,0-9 0,0-1-16,0-9 15,0 10-15,0-1 16,0 1-16,20 0 15,-20-1 1</inkml:trace>
          <inkml:trace contextRef="#ctx0" brushRef="#br0" timeOffset="75077.5821">9062 147 0,'49'0'110,"9"0"30,-58 10-93,0 10-15,0-1-17,-9 1-15,9 19 16,0-19-1,0-1-15,0 1 16,0 9-16,0-9 16,0 0-16,0-1 15,9 89 17,-9-79-32,0-9 15,0 0-15,0-1 16,0 1-16,20-20 15,-20 29-15,0 1 16,0-11 0,0 1 15,0 0-31,0-1 62,0 1-15,0-1-15,-10-19 139,-9 0-155,19-9 0,-20 9-16,-39 0 125,69 0-110</inkml:trace>
          <inkml:trace contextRef="#ctx0" brushRef="#br0" timeOffset="76635.4671">9346 559 0,'196'0'157</inkml:trace>
          <inkml:trace contextRef="#ctx0" brushRef="#br0" timeOffset="76056.7414">9356 412 0,'10'0'62,"29"10"-46,-20-10-16,-9 0 15,10 0-15,-1 0 16,1 0-16,0 0 16,9 0-1,-9 0 1</inkml:trace>
        </inkml:traceGroup>
        <inkml:traceGroup>
          <inkml:annotationXML>
            <emma:emma xmlns:emma="http://www.w3.org/2003/04/emma" version="1.0">
              <emma:interpretation id="{3F279592-E6DB-4449-9E5A-50E163ED1B48}" emma:medium="tactile" emma:mode="ink">
                <msink:context xmlns:msink="http://schemas.microsoft.com/ink/2010/main" type="inkWord" rotatedBoundingBox="11586,10080 14375,9866 14424,10508 11635,10722">
                  <msink:destinationLink direction="with" ref="{0AD0EE24-92BE-475B-B930-B279A66426AA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8230.1639">10739 18 0,'0'68'94,"0"-58"-79,0 29 1,0-9-1,0-1 1,0 1-16,0-1 16,0-9-1,0-1 1,0 1 0,0 0 15,19-20-31,69 39 172,-29-88-94,-59 29-63,20 20-15,-20-20 16,0 1 0,19-1-1,-19 1 1,0-1 0,0 10-1,0-9 16,0-1 1,0-9-17,0 9 17,0 0-17,-9-39 32,9 40-16,-10 19-31,10-20 16,-20 20 0,20-19-1,-19 19 16,-1-20-15,0 20 15,1 0 1,-1 0-17,20 10 1,-19-10-16,19 19 15,-20-19 1,20 20-16,-20 9 16,20-9-1</inkml:trace>
          <inkml:trace contextRef="#ctx0" brushRef="#br0" timeOffset="89101.2061">10944-120 0,'89'0'203</inkml:trace>
          <inkml:trace contextRef="#ctx0" brushRef="#br0" timeOffset="90583.5974">11141-178 0,'0'9'63,"0"11"-48,-20-20-15,20 20 16,0-11 0,0 11-1,0 0 32,10-20 94,29 0-32,-29 0-93,9 0 15,1 19 0,-20 1 1,0-1-1,0 1-16,0 0 1,-10-1 0,-9-19 15,19 20-15,-10-20-16,-10 0 15,1 0 1,-21 0 109</inkml:trace>
          <inkml:trace contextRef="#ctx0" brushRef="#br0" timeOffset="89542.9247">11150-178 0,'20'0'31,"-10"0"-15,29 0 31</inkml:trace>
          <inkml:trace contextRef="#ctx0" brushRef="#br0" timeOffset="91266.0854">11317 184 0</inkml:trace>
          <inkml:trace contextRef="#ctx0" brushRef="#br0" timeOffset="108628.4598">11552-61 0,'0'10'187,"0"10"-171,-9-1 0,9 1-1,0-1 1,0 1 0,-20 0-1,20-1 1,0 1-1,0 0 1,0 9 15,0-9-15,0 9 0,0-9-16,0-1 15,0 1 16,0-1 1,0 1-17,10-20 1,-10 20 0,19-20-1,-19 19-15,0 1 31,10-20-31,-10 10 16,20-10 0,0 0 31,-20 19-47,19-19 31,1 0 0,-1 0 0,1 0 1,0-9-1,-20-11 0,19 20-31,-19-20 16,20 1 15,-20-1 0,0 0-15,19 1-1,-19-1 17,0 1-17,0 9 1,0-10 0,0 1 15,20 19-31,-20-20 15,0 0 17,0 1-17,0-1 1,0 1 15,0-1 0,0 0 1,-10 20-17,10-19 1,0-1 15,-19 0 0,19 1-15,-20 19 15,20-20-15,-20 20 15,20-10-15,-19 10 15,-1 0 0,20-19-31,-10 19 16,-9 0 15,-1 0 0,-9 19-15,9 11 0,20-11-1,-20 1-15,20 0 16,0-1-16</inkml:trace>
          <inkml:trace contextRef="#ctx0" brushRef="#br0" timeOffset="109544.9209">11896 410 0,'0'-10'63,"0"20"30,0-20-46</inkml:trace>
          <inkml:trace contextRef="#ctx0" brushRef="#br0" timeOffset="110928.2927">12004-41 0,'9'98'203,"31"-78"-125,-21-20-62,1 0 15,-1 0 1,1 0-1,-20-10-31,20 10 47,-20-20-47,0 0 31,0 11 0,10 9-15,-10-20-16,0 0 31,0 1 16,-10-1-31,10 1 15,-20 19-16,0-20 32,1 20-15,-1 0-1,10 0-16,-9 0 17,-1 0-1,20 20-31,-29 9 16,29 0-1,0-9 1,0 0-16</inkml:trace>
          <inkml:trace contextRef="#ctx0" brushRef="#br0" timeOffset="112183.9895">12161-12 0,'0'10'94,"0"10"-79,0-1 1,0 1 0,0 0-1,0 9 1,0 0-1,0-9 1,-20 157 203,0-158-204,-39 1 110,50-20-93,-11 0 30,30 0 79</inkml:trace>
          <inkml:trace contextRef="#ctx0" brushRef="#br0" timeOffset="114352.5661">12308-2 0,'0'10'16,"0"9"15,-20 1 0,20 196 141,29-157-94,-29-40-78,20-19 32,-20 20-17,10-20-15,9 0 32,1 0-1,0 0 0,-1 0 0,1 0 1,-20-10-1,20 10-16,-20-19 1,19-21 31,1 21-31,-20-1-1,0 0 16,0 1-15,29-11 0,-29 11-1,0-1 1,0 1 0,0-1 15,0 0-16,0 1 1,0-1 15,0 0-15,0 1 15,0-1-15,-10 20-1,10-19 1,-29-1 15,9 0 16,1 20 0,19-19-31,-49 19 109,-69 117-63</inkml:trace>
          <inkml:trace contextRef="#ctx0" brushRef="#br0" timeOffset="82557.9854">9748 253 0,'10'0'94,"9"-10"-63,1-19-15,0-1 0,-20 11-16,29 19 15,-29-30-15,20 30 16,-20-29-16,29-10 16,-29 29-1,0-10 1,20 20-1,-20-19 1,0-21 0,0 31-1,0-11 17,0 30 77,0 0-93,-20 29-1,20-20-15,0 1 16,0 0-16,0-1 15,0-9-15,0 10 16,0-1-16,0 1 16,0 0-16,0-1 15,0 1-15,0-1 16,0 11 0,0-1-1,0-9 1,0 0-1,0-1 1</inkml:trace>
          <inkml:trace contextRef="#ctx0" brushRef="#br0" timeOffset="82866.8444">10003 371 0,'0'19'16,"0"-28"46</inkml:trace>
          <inkml:trace contextRef="#ctx0" brushRef="#br0" timeOffset="84485.8621">10199 145 0,'20'0'32,"-20"-19"-17,19 19 1,-19-10 0,0-10-16,20 20 15,-20-19 1,0-1-16,20 20 15,-20-30-15,0-9 16,0 20 0,0 9-1,0-10 17,-10 20-1,-108 69 94,118-40-125,147 158 250,-147-168-235,0 1 1,0-1 0,0 1-1,0 0 1,-127 19 171,87-49-108,40-9-79,0-1 31,0-10 0,0 11-15,0-1-1,0 1 1,0-1 46,10 20-46,-10-20-16,20 20 16,-20-19-16,20 19 15,-20-20-15</inkml:trace>
          <inkml:trace contextRef="#ctx0" brushRef="#br0" timeOffset="85169.8109">10376 135 0,'0'-9'125</inkml:trace>
          <inkml:trace contextRef="#ctx0" brushRef="#br0" timeOffset="100852.0181">10523 116 0,'0'-10'187,"10"-10"-155,-10 1-1,19 19-15,-19-20-16,20 0 31,-20 1-31,19-1 31,-19 1-15,20-1 15,-20 0 0,0 1-15,20-1 15,-20 1-15,0 28 171,0 21-156,0-11-31,0 1 16,0 0 0,0-1-1,0 11 1,0-1 0,0 10-1,0-9 1,0-1-1,0 1 1,0-11 0,0 1-1,0-1 1,0 11 0,0-1-1,0 11 1,0-31-1,0 11 17,0 0-1,0-1 0,0 1 16,0-30 78</inkml:trace>
        </inkml:traceGroup>
      </inkml:traceGroup>
      <inkml:traceGroup>
        <inkml:annotationXML>
          <emma:emma xmlns:emma="http://www.w3.org/2003/04/emma" version="1.0">
            <emma:interpretation id="{DC6289AB-ED1A-4CC5-986B-2B73880127F2}" emma:medium="tactile" emma:mode="ink">
              <msink:context xmlns:msink="http://schemas.microsoft.com/ink/2010/main" type="line" rotatedBoundingBox="12098,10879 16071,10344 16151,10938 12178,11473"/>
            </emma:interpretation>
          </emma:emma>
        </inkml:annotationXML>
        <inkml:traceGroup>
          <inkml:annotationXML>
            <emma:emma xmlns:emma="http://www.w3.org/2003/04/emma" version="1.0">
              <emma:interpretation id="{80B25825-A397-47BD-9899-B57FFFCD007E}" emma:medium="tactile" emma:mode="ink">
                <msink:context xmlns:msink="http://schemas.microsoft.com/ink/2010/main" type="inkWord" rotatedBoundingBox="12103,10917 13862,10680 13935,11225 12176,1146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6911.4679">10591 1157 0,'0'-10'109</inkml:trace>
          <inkml:trace contextRef="#ctx0" brushRef="#br0" timeOffset="156525.4813">10268 971 0,'10'0'94,"-10"-10"-79,19 10 1,1-29 0,-1 9-1,21 1 1,-21-1-1,1 0 1,-1 1 0,1-1-1,-20-19 1,20 39 0,-20-20-1,0 1 63,0 28 79,0 11-142,0 19 1,0-9-1,0-11-15,-10 1 0,10 0 16,0-1 0,0 1-16,0 9 15,0 1 1,0-1 0,0 0-1,0 11 1,0-31-1,0 11 1,0 0 47,0-1-32,10-19 63</inkml:trace>
          <inkml:trace contextRef="#ctx0" brushRef="#br0" timeOffset="167507.9712">10660 843 0,'0'-9'110,"10"9"-79,-10-20-16,19 20 1,1-20 0,0 20-1,-1 0 17,1 0-17,0 0 16,-1 0-15,1 0 0,-1 0 15,-19 10-15,20-10-1,-20 20-15,20-1 16,-20 1 15,0 0-15,0-1-1,0-9 1,0 10 0,-10-20-1,10 19 1,-20-19-1,1 20 1,-1-20-16,0 0 16,1 0-1,-1 0 1,1 0 15,-1 0-15,10 0 15,30 0 172,-1 0-172,1 0-15,0 0 0,-1 0 15,1 0-15,-1 29-1,1-29 16,-20 20-31,20-20 16,-20 10 0,0 9-1,19-19 1,-19 20 0,0 0-1,0-1 1,-10-19 15,10 20-31,-19-20 16,19 19-1,-20-19 1,1 20 0,-1-20-1,0 0 1,1 0-1,-1 0 1,1 0 0,-1 0-1,30 0 110</inkml:trace>
          <inkml:trace contextRef="#ctx0" brushRef="#br0" timeOffset="168283.448">11043 981 0,'19'0'31,"1"0"0,-20-20 16,-10 20 16,10 10-1</inkml:trace>
          <inkml:trace contextRef="#ctx0" brushRef="#br0" timeOffset="170689.4265">10572 1167 0,'0'-10'140,"0"20"-30,10-10-110,9 0 15</inkml:trace>
          <inkml:trace contextRef="#ctx0" brushRef="#br0" timeOffset="169548.7508">11150 1108 0,'79'-117'140,"-60"77"-124,-19 11-16,20 29 15,-20-29-15,20-89 157,-20 108-95,0 49 32,0 0-78,0-9-1,0-1 1,0-9-16,0 0 15,0-1-15,0 11 16,0-11 0,0 11-1,0-1 1,0-9 0,0-1-16,0 1 31,0-1 0,0-28 63</inkml:trace>
          <inkml:trace contextRef="#ctx0" brushRef="#br0" timeOffset="173186.4349">11464 843 0,'30'304'437,"19"-304"-327,10-29 46,-59 9-140,0 1-1,19 19 1,20-98 171,-39 10-46,0 68-141,-9 0 16,9 1 15,-20 19-16,20-20 1,0 0 15,-20 20-15,20-19 15,-19 19-15,9 0 15,10-20-31,-20 20 16,1 0 31,-1 0-1,0 10-14,20 10-17,-19-20 1,19 19-16,0 11 16,-20-11-16,20 1 15,0 0-15,0-1 16,0 1-16,0-1 15</inkml:trace>
          <inkml:trace contextRef="#ctx0" brushRef="#br0" timeOffset="188427.7876">11719 785 0,'20'0'156,"-1"0"-141,11 0 17,-11 0-17,1 0 32</inkml:trace>
          <inkml:trace contextRef="#ctx0" brushRef="#br0" timeOffset="189223.9247">11984 706 0,'20'0'125,"-1"0"-94</inkml:trace>
          <inkml:trace contextRef="#ctx0" brushRef="#br0" timeOffset="190995.1704">11935 716 0,'0'20'78,"0"-1"-16,0 1-30,0-1-1,0 1 172,0-30-47,10 10-140,9 0 15,1 0 16,-20 10 0,20-10-47,-1 20 62,-19-1-30,0 1 15,0 0-1,0-1 1,-10-19-31,-9 0 0,-1 0 15,20 20-16,-19-20 1,-1 0 31,0 0-16,1 0 0,-1 0 141</inkml:trace>
        </inkml:traceGroup>
        <inkml:traceGroup>
          <inkml:annotationXML>
            <emma:emma xmlns:emma="http://www.w3.org/2003/04/emma" version="1.0">
              <emma:interpretation id="{CDCEA864-C648-46E7-84EB-2F8F9630CF9A}" emma:medium="tactile" emma:mode="ink">
                <msink:context xmlns:msink="http://schemas.microsoft.com/ink/2010/main" type="inkWord" rotatedBoundingBox="14450,10562 15826,10377 15900,10927 14524,111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7263.0994">13073 647 0,'9'0'172,"-9"-9"-157,20 9-15,-20-20 16,20 0 0,-11 20-16,-9-19 15,20 19-15,-20-10 16,20 10-16,-20-20 16,19 20-16,-19-39 15,20 39-15,-20-29 0,19-1 16,-19 1-1,20 9 1,-20 1 0,0-1-1,0 0 1,0 1 31,0 29 93,0 9-108,0 1-17,0-1 1,0-9-16,0 10 16,0-1-1,0 11 1,0 9-1,0-10 1,0 1 0,0-10-1,0-1 1,0 1 0,0-1-1,0 1 1,0 0-1,0-1 1,0-9 0,0 10-1,0-1 17,0 1-17,0-1 16,0 1 32,20-20-1</inkml:trace>
          <inkml:trace contextRef="#ctx0" brushRef="#br0" timeOffset="238018.1237">13475 834 0,'0'19'15,"-20"-19"141</inkml:trace>
          <inkml:trace contextRef="#ctx0" brushRef="#br0" timeOffset="210744.1735">12631 736 0,'10'0'125,"19"0"-94,-9 0-15,0 0-16,-1 0 31,-19-10-31,20 10 0,0 0 16,-1 0 0,1 0 15,-1 0 0</inkml:trace>
          <inkml:trace contextRef="#ctx0" brushRef="#br0" timeOffset="209835.8262">12680 569 0,'20'0'156,"0"0"-156,-1 0 16,1 0 0,-1 0-1,1 0 1,-10 0 15,9 0 0,-19 10-15</inkml:trace>
          <inkml:trace contextRef="#ctx0" brushRef="#br0" timeOffset="240472.0247">13573 392 0,'19'-49'188,"89"79"-1,-88-11-171,-20 1 0,0 0-1,0-1 1,0 1 0,0-1-1,0 11 1,0-1-1,0 1 1,-20-30 0,20 29-16,-88 138 187,78-167-187,30 0 313,-1 0-298,11 0 1,9 0 0,-10 0-1,1 0 1,-11 0-1,1 0 1,-20-10 31,20 10-47,-1 0 62</inkml:trace>
          <inkml:trace contextRef="#ctx0" brushRef="#br0" timeOffset="243524.7219">13985 402 0,'0'10'141,"0"10"-126,0 9 1,9-9-1,-9-1-15,0 1 16,0-1-16,0 1 16,0-10-16,0 10 0,0-1 15,0 1-15,0-1 16,0 1-16,20 9 16,-20-9-1,0 0 16,0-1 1,20-19 15</inkml:trace>
        </inkml:traceGroup>
        <inkml:traceGroup>
          <inkml:annotationXML>
            <emma:emma xmlns:emma="http://www.w3.org/2003/04/emma" version="1.0">
              <emma:interpretation id="{D128FE85-23EC-4021-A5EB-DA947AE729BD}" emma:medium="tactile" emma:mode="ink">
                <msink:context xmlns:msink="http://schemas.microsoft.com/ink/2010/main" type="inkWord" rotatedBoundingBox="15844,10536 16093,10503 16151,10938 15903,10972"/>
              </emma:interpretation>
              <emma:one-of disjunction-type="recognition" id="oneOf8"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"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245429.4032">13985 412 0,'9'10'156,"-9"9"-140,20-19-16,-20 20 15,20 0 1,-20-1-1,19-19 1,-19 20 0,20-20-1,-20 19 1,19-19 0,1 0 30,0 0-30,-1-9 0,40-70 93,-39-19 32,-20 108 31,0 10-141,0-1-16,0 1 1,0-1 0,0 11-1,19 176 95,-19-187-110,0 60 140,0-60-108,0-28 124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08T07:46:17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E69EEF2-B8EC-446C-AFB3-DFA00F360736}" emma:medium="tactile" emma:mode="ink">
          <msink:context xmlns:msink="http://schemas.microsoft.com/ink/2010/main" type="inkDrawing" rotatedBoundingBox="3099,10645 5570,10708 5569,10741 3098,10678" semanticType="underline" shapeName="Other">
            <msink:sourceLink direction="with" ref="{743ACE47-32D8-412C-B036-F9DE0E056DB1}"/>
          </msink:context>
        </emma:interpretation>
      </emma:emma>
    </inkml:annotationXML>
    <inkml:trace contextRef="#ctx0" brushRef="#br0">0 1 0,'49'0'140,"-30"0"-124,1 0-16,-10 0 16,9 0-1,21 0 1,-11 0 0,1 0-1,-1 0 1,-9 0-16,29 0 15,-30 0 1,-9 0-16,10 0 16,-1 0-16,1 0 15,-1 0-15,1 0 16,0 0-16,-1 0 16,1 0-16,0 0 15,-1 0-15,11 0 16,-1 0-1,-9 0 1,-20 10-16,19-10 16,1 0-1,-1 0 1,119 0 93,117 19 1,-236-19-110,11 0 15,-1 0 1,-9 0 0,9 0-1,-9 0 1,9 0-1,-9 0 1,-1 0 0,1 0-1,0 0 1,-1 0 0,1 0-1,0 0 1,-1 0-1,11 0 1,-1 0 0,0 0-1,1 0-15,-11 0 32,1 0-32,0 0 15,-1 20 1,1-20-1,0 0 1,-1 0 0,1 0-1,-1 0 1,1 0 0,0 0-1,-1 0 1,1 0-1,-10 0 1,29 0 0,-20 0-16,1 0 15,-10 0-15,9 0 16,1 0-16,0 0 16,-1 0-16,1 0 15,0 0-15,-1 0 16,1 0-16,-1 0 15,11 0 1,-1 0 0,-9 0-1,-1 0 1,1 0-16,0 0 31,-1 0-15,1 0-1,0 0 1,9 0 0,-9 0-1,-1 0-15,11 0 16,-11 0-16,1-10 16,-1 10-16,1 0 15,9 0 1,-9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3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8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91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2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A5D-A2F7-464F-9035-4662F7AF197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76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30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2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72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9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9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07B40-864A-4C3A-BD4F-B93116CF3D8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5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06/01/2022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251.emf"/><Relationship Id="rId34" Type="http://schemas.openxmlformats.org/officeDocument/2006/relationships/customXml" Target="../ink/ink17.xml"/><Relationship Id="rId7" Type="http://schemas.openxmlformats.org/officeDocument/2006/relationships/image" Target="../media/image244.emf"/><Relationship Id="rId12" Type="http://schemas.openxmlformats.org/officeDocument/2006/relationships/customXml" Target="../ink/ink6.xml"/><Relationship Id="rId17" Type="http://schemas.openxmlformats.org/officeDocument/2006/relationships/image" Target="../media/image249.emf"/><Relationship Id="rId25" Type="http://schemas.openxmlformats.org/officeDocument/2006/relationships/image" Target="../media/image253.emf"/><Relationship Id="rId33" Type="http://schemas.openxmlformats.org/officeDocument/2006/relationships/image" Target="../media/image25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5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4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59.emf"/><Relationship Id="rId5" Type="http://schemas.openxmlformats.org/officeDocument/2006/relationships/image" Target="../media/image243.emf"/><Relationship Id="rId15" Type="http://schemas.openxmlformats.org/officeDocument/2006/relationships/image" Target="../media/image248.emf"/><Relationship Id="rId23" Type="http://schemas.openxmlformats.org/officeDocument/2006/relationships/image" Target="../media/image252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250.emf"/><Relationship Id="rId31" Type="http://schemas.openxmlformats.org/officeDocument/2006/relationships/image" Target="../media/image256.emf"/><Relationship Id="rId4" Type="http://schemas.openxmlformats.org/officeDocument/2006/relationships/customXml" Target="../ink/ink2.xml"/><Relationship Id="rId9" Type="http://schemas.openxmlformats.org/officeDocument/2006/relationships/image" Target="../media/image24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54.emf"/><Relationship Id="rId30" Type="http://schemas.openxmlformats.org/officeDocument/2006/relationships/customXml" Target="../ink/ink15.xml"/><Relationship Id="rId35" Type="http://schemas.openxmlformats.org/officeDocument/2006/relationships/image" Target="../media/image258.emf"/><Relationship Id="rId8" Type="http://schemas.openxmlformats.org/officeDocument/2006/relationships/customXml" Target="../ink/ink4.xml"/><Relationship Id="rId3" Type="http://schemas.openxmlformats.org/officeDocument/2006/relationships/image" Target="../media/image242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customXml" Target="../ink/ink38.xml"/><Relationship Id="rId21" Type="http://schemas.openxmlformats.org/officeDocument/2006/relationships/image" Target="../media/image267.emf"/><Relationship Id="rId34" Type="http://schemas.openxmlformats.org/officeDocument/2006/relationships/image" Target="../media/image273.emf"/><Relationship Id="rId42" Type="http://schemas.openxmlformats.org/officeDocument/2006/relationships/image" Target="../media/image277.emf"/><Relationship Id="rId47" Type="http://schemas.openxmlformats.org/officeDocument/2006/relationships/customXml" Target="../ink/ink42.xml"/><Relationship Id="rId50" Type="http://schemas.openxmlformats.org/officeDocument/2006/relationships/image" Target="../media/image281.emf"/><Relationship Id="rId55" Type="http://schemas.openxmlformats.org/officeDocument/2006/relationships/customXml" Target="../ink/ink46.xml"/><Relationship Id="rId7" Type="http://schemas.openxmlformats.org/officeDocument/2006/relationships/image" Target="../media/image260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9" Type="http://schemas.openxmlformats.org/officeDocument/2006/relationships/customXml" Target="../ink/ink33.xml"/><Relationship Id="rId11" Type="http://schemas.openxmlformats.org/officeDocument/2006/relationships/image" Target="../media/image262.emf"/><Relationship Id="rId24" Type="http://schemas.openxmlformats.org/officeDocument/2006/relationships/customXml" Target="../ink/ink30.xml"/><Relationship Id="rId32" Type="http://schemas.openxmlformats.org/officeDocument/2006/relationships/image" Target="../media/image272.emf"/><Relationship Id="rId37" Type="http://schemas.openxmlformats.org/officeDocument/2006/relationships/customXml" Target="../ink/ink37.xml"/><Relationship Id="rId40" Type="http://schemas.openxmlformats.org/officeDocument/2006/relationships/image" Target="../media/image276.emf"/><Relationship Id="rId45" Type="http://schemas.openxmlformats.org/officeDocument/2006/relationships/customXml" Target="../ink/ink41.xml"/><Relationship Id="rId53" Type="http://schemas.openxmlformats.org/officeDocument/2006/relationships/customXml" Target="../ink/ink45.xml"/><Relationship Id="rId5" Type="http://schemas.openxmlformats.org/officeDocument/2006/relationships/image" Target="../media/image2590.emf"/><Relationship Id="rId10" Type="http://schemas.openxmlformats.org/officeDocument/2006/relationships/customXml" Target="../ink/ink23.xml"/><Relationship Id="rId19" Type="http://schemas.openxmlformats.org/officeDocument/2006/relationships/image" Target="../media/image266.emf"/><Relationship Id="rId31" Type="http://schemas.openxmlformats.org/officeDocument/2006/relationships/customXml" Target="../ink/ink34.xml"/><Relationship Id="rId44" Type="http://schemas.openxmlformats.org/officeDocument/2006/relationships/image" Target="../media/image278.emf"/><Relationship Id="rId52" Type="http://schemas.openxmlformats.org/officeDocument/2006/relationships/image" Target="../media/image282.emf"/><Relationship Id="rId4" Type="http://schemas.openxmlformats.org/officeDocument/2006/relationships/customXml" Target="../ink/ink20.xml"/><Relationship Id="rId9" Type="http://schemas.openxmlformats.org/officeDocument/2006/relationships/image" Target="../media/image261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270.emf"/><Relationship Id="rId30" Type="http://schemas.openxmlformats.org/officeDocument/2006/relationships/image" Target="../media/image271.emf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280.emf"/><Relationship Id="rId56" Type="http://schemas.openxmlformats.org/officeDocument/2006/relationships/image" Target="../media/image284.emf"/><Relationship Id="rId8" Type="http://schemas.openxmlformats.org/officeDocument/2006/relationships/customXml" Target="../ink/ink22.xml"/><Relationship Id="rId51" Type="http://schemas.openxmlformats.org/officeDocument/2006/relationships/customXml" Target="../ink/ink44.xml"/><Relationship Id="rId3" Type="http://schemas.openxmlformats.org/officeDocument/2006/relationships/image" Target="../media/image2580.emf"/><Relationship Id="rId12" Type="http://schemas.openxmlformats.org/officeDocument/2006/relationships/customXml" Target="../ink/ink24.xml"/><Relationship Id="rId17" Type="http://schemas.openxmlformats.org/officeDocument/2006/relationships/image" Target="../media/image265.emf"/><Relationship Id="rId25" Type="http://schemas.openxmlformats.org/officeDocument/2006/relationships/image" Target="../media/image269.emf"/><Relationship Id="rId33" Type="http://schemas.openxmlformats.org/officeDocument/2006/relationships/customXml" Target="../ink/ink35.xml"/><Relationship Id="rId38" Type="http://schemas.openxmlformats.org/officeDocument/2006/relationships/image" Target="../media/image275.emf"/><Relationship Id="rId46" Type="http://schemas.openxmlformats.org/officeDocument/2006/relationships/image" Target="../media/image279.emf"/><Relationship Id="rId20" Type="http://schemas.openxmlformats.org/officeDocument/2006/relationships/customXml" Target="../ink/ink28.xml"/><Relationship Id="rId41" Type="http://schemas.openxmlformats.org/officeDocument/2006/relationships/customXml" Target="../ink/ink39.xml"/><Relationship Id="rId54" Type="http://schemas.openxmlformats.org/officeDocument/2006/relationships/image" Target="../media/image28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5" Type="http://schemas.openxmlformats.org/officeDocument/2006/relationships/image" Target="../media/image264.emf"/><Relationship Id="rId23" Type="http://schemas.openxmlformats.org/officeDocument/2006/relationships/image" Target="../media/image268.emf"/><Relationship Id="rId28" Type="http://schemas.openxmlformats.org/officeDocument/2006/relationships/customXml" Target="../ink/ink32.xml"/><Relationship Id="rId36" Type="http://schemas.openxmlformats.org/officeDocument/2006/relationships/image" Target="../media/image274.emf"/><Relationship Id="rId49" Type="http://schemas.openxmlformats.org/officeDocument/2006/relationships/customXml" Target="../ink/ink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66213" y="585276"/>
            <a:ext cx="907778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Una titolazione è un procedimento sperimentale che permette di determinare la concentrazione (o </a:t>
            </a:r>
            <a:r>
              <a:rPr lang="it-IT" sz="1800" b="1" dirty="0" smtClean="0"/>
              <a:t>titolo</a:t>
            </a:r>
            <a:r>
              <a:rPr lang="it-IT" sz="1800" dirty="0" smtClean="0"/>
              <a:t>) di un componente in una soluzione.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concentrazione viene determinata facendo reagire il composto di cui si vuole determinare la concentrazione (</a:t>
            </a:r>
            <a:r>
              <a:rPr lang="it-IT" sz="1800" b="1" dirty="0" smtClean="0"/>
              <a:t>analita</a:t>
            </a:r>
            <a:r>
              <a:rPr lang="it-IT" sz="1800" dirty="0" smtClean="0"/>
              <a:t>) con un altro composto (</a:t>
            </a:r>
            <a:r>
              <a:rPr lang="it-IT" sz="1800" b="1" dirty="0" smtClean="0"/>
              <a:t>titolante</a:t>
            </a:r>
            <a:r>
              <a:rPr lang="it-IT" sz="1800" dirty="0" smtClean="0"/>
              <a:t>) di cui si conosce la concentrazione e </a:t>
            </a:r>
            <a:r>
              <a:rPr lang="it-IT" sz="1800" dirty="0" smtClean="0"/>
              <a:t>che viene aggiunto gradualmente. Quando la reazione si conclude, è possibile determinare la quantità di analita presente dalla </a:t>
            </a:r>
            <a:r>
              <a:rPr lang="it-IT" sz="1800" dirty="0"/>
              <a:t>quantità di titolante </a:t>
            </a:r>
            <a:r>
              <a:rPr lang="it-IT" sz="1800" dirty="0" smtClean="0"/>
              <a:t>utilizzata.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10" y="34672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Titolazioni acido-base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849" y="2938328"/>
            <a:ext cx="552450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reazione utilizzata in una titolazione deve essere: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 smtClean="0"/>
              <a:t>rapida;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/>
              <a:t>c</a:t>
            </a:r>
            <a:r>
              <a:rPr lang="it-IT" sz="1800" dirty="0" smtClean="0"/>
              <a:t>ompleta (non deve essere una reazione di equilibrio);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 smtClean="0"/>
              <a:t>a stechiometria definita, cioè deve essere possibile scrivere un’quazione con coefficienti stechimetrici noti;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it-IT" sz="1800" dirty="0" smtClean="0"/>
              <a:t>deve avere un punto finale che può essere determinato sperimentalmente.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it-IT" sz="1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227110" y="3083859"/>
            <a:ext cx="2361077" cy="3592792"/>
            <a:chOff x="6227110" y="3083859"/>
            <a:chExt cx="2361077" cy="3592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110" y="3083859"/>
              <a:ext cx="830289" cy="35927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57399" y="3083859"/>
              <a:ext cx="15307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</a:t>
              </a:r>
              <a:r>
                <a:rPr lang="it-IT" b="1" dirty="0" smtClean="0"/>
                <a:t>buretta </a:t>
              </a:r>
              <a:r>
                <a:rPr lang="it-IT" dirty="0" smtClean="0"/>
                <a:t>permette di aggiungere il titolante in maniera da controllare il volume</a:t>
              </a:r>
              <a:endParaRPr lang="it-IT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7399" y="5572657"/>
              <a:ext cx="1530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beuta contiene l’analita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6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228600" y="700207"/>
            <a:ext cx="449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Un </a:t>
            </a:r>
            <a:r>
              <a:rPr lang="it-IT" sz="2000" b="1" dirty="0" smtClean="0"/>
              <a:t>indicatore acido-base</a:t>
            </a:r>
            <a:r>
              <a:rPr lang="it-IT" sz="2000" dirty="0" smtClean="0"/>
              <a:t> è una sostanza che presenta un diverso colore nella sua forma acida e nella sua forma basica.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+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           </a:t>
            </a:r>
            <a:r>
              <a:rPr lang="it-IT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0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dirty="0" smtClean="0"/>
              <a:t> + H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O</a:t>
            </a:r>
            <a:r>
              <a:rPr lang="it-IT" sz="2000" baseline="30000" dirty="0" smtClean="0"/>
              <a:t>+</a:t>
            </a:r>
          </a:p>
        </p:txBody>
      </p:sp>
      <p:pic>
        <p:nvPicPr>
          <p:cNvPr id="42" name="Immagine 41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1" y="152400"/>
            <a:ext cx="3958071" cy="128867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5789286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Fenolftaleina</a:t>
            </a:r>
            <a:endParaRPr lang="it-IT" b="1" dirty="0"/>
          </a:p>
        </p:txBody>
      </p:sp>
      <p:pic>
        <p:nvPicPr>
          <p:cNvPr id="45" name="Immagine 44" descr="metilaranc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73" y="1756670"/>
            <a:ext cx="3966227" cy="129133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789286" y="2987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Metilarancio</a:t>
            </a:r>
            <a:endParaRPr lang="it-IT" b="1" dirty="0"/>
          </a:p>
        </p:txBody>
      </p:sp>
      <p:pic>
        <p:nvPicPr>
          <p:cNvPr id="47" name="Immagine 46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73" y="3356870"/>
            <a:ext cx="3966227" cy="129132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789286" y="4583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Blu di </a:t>
            </a:r>
            <a:r>
              <a:rPr lang="it-IT" b="1" dirty="0" err="1" smtClean="0"/>
              <a:t>bromotimolo</a:t>
            </a:r>
            <a:endParaRPr lang="it-IT" b="1" dirty="0"/>
          </a:p>
        </p:txBody>
      </p:sp>
      <p:grpSp>
        <p:nvGrpSpPr>
          <p:cNvPr id="3" name="Gruppo 54"/>
          <p:cNvGrpSpPr/>
          <p:nvPr/>
        </p:nvGrpSpPr>
        <p:grpSpPr>
          <a:xfrm>
            <a:off x="2286000" y="1952935"/>
            <a:ext cx="457201" cy="762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5191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58"/>
          <p:cNvGrpSpPr/>
          <p:nvPr/>
        </p:nvGrpSpPr>
        <p:grpSpPr>
          <a:xfrm>
            <a:off x="1219200" y="2071807"/>
            <a:ext cx="2819400" cy="852845"/>
            <a:chOff x="457200" y="1783139"/>
            <a:chExt cx="2819400" cy="852845"/>
          </a:xfrm>
        </p:grpSpPr>
        <p:sp>
          <p:nvSpPr>
            <p:cNvPr id="60" name="CasellaDiTesto 59"/>
            <p:cNvSpPr txBox="1"/>
            <p:nvPr/>
          </p:nvSpPr>
          <p:spPr>
            <a:xfrm>
              <a:off x="457200" y="1783139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000" dirty="0" smtClean="0"/>
            </a:p>
            <a:p>
              <a:r>
                <a:rPr lang="it-IT" sz="2000" dirty="0" err="1" smtClean="0"/>
                <a:t>K</a:t>
              </a:r>
              <a:r>
                <a:rPr lang="it-IT" sz="2000" baseline="-25000" dirty="0" err="1" smtClean="0"/>
                <a:t>Ind</a:t>
              </a:r>
              <a:r>
                <a:rPr lang="it-IT" sz="2000" dirty="0" smtClean="0"/>
                <a:t> =</a:t>
              </a:r>
              <a:endParaRPr lang="it-IT" sz="2000" baseline="30000" dirty="0"/>
            </a:p>
          </p:txBody>
        </p:sp>
        <p:grpSp>
          <p:nvGrpSpPr>
            <p:cNvPr id="5" name="Gruppo 19"/>
            <p:cNvGrpSpPr/>
            <p:nvPr/>
          </p:nvGrpSpPr>
          <p:grpSpPr>
            <a:xfrm>
              <a:off x="1066800" y="1916429"/>
              <a:ext cx="2209800" cy="719555"/>
              <a:chOff x="1676400" y="1676161"/>
              <a:chExt cx="2209800" cy="719555"/>
            </a:xfrm>
          </p:grpSpPr>
          <p:sp>
            <p:nvSpPr>
              <p:cNvPr id="62" name="CasellaDiTesto 30"/>
              <p:cNvSpPr txBox="1"/>
              <p:nvPr/>
            </p:nvSpPr>
            <p:spPr>
              <a:xfrm>
                <a:off x="1981200" y="1995606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HInd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sp>
            <p:nvSpPr>
              <p:cNvPr id="63" name="CasellaDiTesto 31"/>
              <p:cNvSpPr txBox="1"/>
              <p:nvPr/>
            </p:nvSpPr>
            <p:spPr>
              <a:xfrm>
                <a:off x="1676400" y="1676161"/>
                <a:ext cx="220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[</a:t>
                </a:r>
                <a:r>
                  <a:rPr lang="it-IT" sz="2000" dirty="0" err="1" smtClean="0"/>
                  <a:t>Ind</a:t>
                </a:r>
                <a:r>
                  <a:rPr lang="it-IT" sz="2000" b="1" baseline="30000" dirty="0" err="1" smtClean="0"/>
                  <a:t>-</a:t>
                </a:r>
                <a:r>
                  <a:rPr lang="it-IT" sz="2000" dirty="0" smtClean="0"/>
                  <a:t>]∙[H</a:t>
                </a:r>
                <a:r>
                  <a:rPr lang="it-IT" sz="2000" baseline="-25000" dirty="0" smtClean="0"/>
                  <a:t>3</a:t>
                </a:r>
                <a:r>
                  <a:rPr lang="it-IT" sz="2000" dirty="0" smtClean="0"/>
                  <a:t>O</a:t>
                </a:r>
                <a:r>
                  <a:rPr lang="it-IT" sz="2000" baseline="30000" dirty="0" smtClean="0"/>
                  <a:t>+</a:t>
                </a:r>
                <a:r>
                  <a:rPr lang="it-IT" sz="2000" dirty="0" smtClean="0"/>
                  <a:t>]</a:t>
                </a:r>
                <a:endParaRPr lang="it-IT" sz="2000" i="1" baseline="30000" dirty="0"/>
              </a:p>
            </p:txBody>
          </p:sp>
          <p:cxnSp>
            <p:nvCxnSpPr>
              <p:cNvPr id="64" name="Connettore 1 32"/>
              <p:cNvCxnSpPr/>
              <p:nvPr/>
            </p:nvCxnSpPr>
            <p:spPr>
              <a:xfrm>
                <a:off x="1752600" y="2048839"/>
                <a:ext cx="128016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CasellaDiTesto 64"/>
          <p:cNvSpPr txBox="1"/>
          <p:nvPr/>
        </p:nvSpPr>
        <p:spPr>
          <a:xfrm>
            <a:off x="457200" y="3107591"/>
            <a:ext cx="396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In una soluzione acida, sono presenti molti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, di conseguenza l’equilibrio dell’indicatore è spostato verso la forma acida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 una soluzione basica, sono presenti molti ioni OH</a:t>
            </a:r>
            <a:r>
              <a:rPr lang="it-IT" baseline="30000" dirty="0" smtClean="0"/>
              <a:t>-</a:t>
            </a:r>
            <a:r>
              <a:rPr lang="it-IT" dirty="0" smtClean="0"/>
              <a:t> che spostano l’equilibrio di </a:t>
            </a:r>
            <a:r>
              <a:rPr lang="it-IT" dirty="0" err="1" smtClean="0"/>
              <a:t>autoprotolisi</a:t>
            </a:r>
            <a:r>
              <a:rPr lang="it-IT" dirty="0" smtClean="0"/>
              <a:t> dell’acqua consumando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. Poiché gli ioni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 </a:t>
            </a:r>
            <a:r>
              <a:rPr lang="it-IT" dirty="0" smtClean="0"/>
              <a:t>vengono consumati, l’equilibrio dell’indicatore è spostato verso la forma basica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7" name="Freccia in giù 66"/>
          <p:cNvSpPr/>
          <p:nvPr/>
        </p:nvSpPr>
        <p:spPr>
          <a:xfrm>
            <a:off x="3505200" y="2148007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reccia in giù 67"/>
          <p:cNvSpPr/>
          <p:nvPr/>
        </p:nvSpPr>
        <p:spPr>
          <a:xfrm rot="10800000">
            <a:off x="3505200" y="2148007"/>
            <a:ext cx="304800" cy="3048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a destra 73"/>
          <p:cNvSpPr/>
          <p:nvPr/>
        </p:nvSpPr>
        <p:spPr>
          <a:xfrm>
            <a:off x="2209800" y="1843207"/>
            <a:ext cx="60960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a destra 74"/>
          <p:cNvSpPr/>
          <p:nvPr/>
        </p:nvSpPr>
        <p:spPr>
          <a:xfrm rot="10800000">
            <a:off x="2133601" y="1843207"/>
            <a:ext cx="609601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36" name="Gruppo 35"/>
          <p:cNvGrpSpPr/>
          <p:nvPr/>
        </p:nvGrpSpPr>
        <p:grpSpPr>
          <a:xfrm>
            <a:off x="5715000" y="5943600"/>
            <a:ext cx="3124200" cy="719555"/>
            <a:chOff x="4876800" y="5638800"/>
            <a:chExt cx="3124200" cy="719555"/>
          </a:xfrm>
        </p:grpSpPr>
        <p:grpSp>
          <p:nvGrpSpPr>
            <p:cNvPr id="27" name="Gruppo 58"/>
            <p:cNvGrpSpPr/>
            <p:nvPr/>
          </p:nvGrpSpPr>
          <p:grpSpPr>
            <a:xfrm>
              <a:off x="5562600" y="5638800"/>
              <a:ext cx="2438400" cy="719555"/>
              <a:chOff x="609600" y="1935539"/>
              <a:chExt cx="2438400" cy="719555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609600" y="208793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=</a:t>
                </a:r>
                <a:endParaRPr lang="it-IT" sz="2000" baseline="30000" dirty="0"/>
              </a:p>
            </p:txBody>
          </p:sp>
          <p:grpSp>
            <p:nvGrpSpPr>
              <p:cNvPr id="29" name="Gruppo 19"/>
              <p:cNvGrpSpPr/>
              <p:nvPr/>
            </p:nvGrpSpPr>
            <p:grpSpPr>
              <a:xfrm>
                <a:off x="838200" y="1935539"/>
                <a:ext cx="2209800" cy="719555"/>
                <a:chOff x="1447800" y="1695271"/>
                <a:chExt cx="2209800" cy="719555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524000" y="2014716"/>
                  <a:ext cx="685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err="1" smtClean="0"/>
                    <a:t>K</a:t>
                  </a:r>
                  <a:r>
                    <a:rPr lang="it-IT" sz="2000" baseline="-25000" dirty="0" err="1" smtClean="0"/>
                    <a:t>Ind</a:t>
                  </a:r>
                  <a:endParaRPr lang="it-IT" sz="20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447800" y="1695271"/>
                  <a:ext cx="2209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dirty="0" smtClean="0"/>
                    <a:t>[H</a:t>
                  </a:r>
                  <a:r>
                    <a:rPr lang="it-IT" sz="2000" baseline="-25000" dirty="0" smtClean="0"/>
                    <a:t>3</a:t>
                  </a:r>
                  <a:r>
                    <a:rPr lang="it-IT" sz="2000" dirty="0" smtClean="0"/>
                    <a:t>O</a:t>
                  </a:r>
                  <a:r>
                    <a:rPr lang="it-IT" sz="2000" baseline="30000" dirty="0" smtClean="0"/>
                    <a:t>+</a:t>
                  </a:r>
                  <a:r>
                    <a:rPr lang="it-IT" sz="2000" dirty="0" smtClean="0"/>
                    <a:t>]</a:t>
                  </a:r>
                  <a:endParaRPr lang="it-IT" sz="20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524000" y="2067949"/>
                  <a:ext cx="64008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Ind</a:t>
              </a:r>
              <a:r>
                <a:rPr lang="it-IT" sz="2000" b="1" baseline="30000" dirty="0" err="1" smtClean="0"/>
                <a:t>-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HInd</a:t>
              </a:r>
              <a:r>
                <a:rPr lang="it-IT" sz="2000" dirty="0" smtClean="0"/>
                <a:t>]</a:t>
              </a:r>
              <a:endParaRPr lang="it-IT" sz="2000" i="1" baseline="30000" dirty="0"/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64008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egnaposto contenuto 2"/>
          <p:cNvSpPr txBox="1">
            <a:spLocks/>
          </p:cNvSpPr>
          <p:nvPr/>
        </p:nvSpPr>
        <p:spPr>
          <a:xfrm>
            <a:off x="4495800" y="5029200"/>
            <a:ext cx="4495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2000" dirty="0" smtClean="0"/>
              <a:t>Il colore della soluzione dipende dal rapporto tra le concentrazioni della forma acida e della forma basica:</a:t>
            </a:r>
            <a:endParaRPr lang="it-IT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3155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allAtOnce"/>
      <p:bldP spid="67" grpId="0" animBg="1"/>
      <p:bldP spid="67" grpId="1" animBg="1"/>
      <p:bldP spid="68" grpId="0" uiExpand="1" animBg="1"/>
      <p:bldP spid="68" grpId="1" animBg="1"/>
      <p:bldP spid="74" grpId="0" animBg="1"/>
      <p:bldP spid="74" grpId="1" animBg="1"/>
      <p:bldP spid="75" grpId="0" uiExpand="1" animBg="1"/>
      <p:bldP spid="75" grpId="1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81"/>
          <p:cNvSpPr/>
          <p:nvPr/>
        </p:nvSpPr>
        <p:spPr>
          <a:xfrm>
            <a:off x="1066800" y="4724400"/>
            <a:ext cx="6629400" cy="381000"/>
          </a:xfrm>
          <a:prstGeom prst="rect">
            <a:avLst/>
          </a:prstGeom>
          <a:gradFill flip="none" rotWithShape="1">
            <a:gsLst>
              <a:gs pos="40000">
                <a:srgbClr val="FF0000"/>
              </a:gs>
              <a:gs pos="50000">
                <a:srgbClr val="CB5DBB"/>
              </a:gs>
              <a:gs pos="71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4114800" y="47244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3962400" y="4648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752600" y="700207"/>
            <a:ext cx="5562600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it-IT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            </a:t>
            </a:r>
            <a:r>
              <a:rPr lang="it-IT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  <a:r>
              <a:rPr lang="it-IT" sz="28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800" baseline="-25000" dirty="0" smtClean="0"/>
              <a:t>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r>
              <a:rPr lang="it-IT" sz="2800" dirty="0" smtClean="0"/>
              <a:t> + 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baseline="-25000" dirty="0" smtClean="0"/>
              <a:t> (</a:t>
            </a:r>
            <a:r>
              <a:rPr lang="it-IT" sz="2800" baseline="-25000" dirty="0" err="1" smtClean="0"/>
              <a:t>aq</a:t>
            </a:r>
            <a:r>
              <a:rPr lang="it-IT" sz="2800" baseline="-25000" dirty="0" smtClean="0"/>
              <a:t>)</a:t>
            </a:r>
            <a:endParaRPr lang="it-IT" sz="2800" baseline="30000" dirty="0" smtClean="0"/>
          </a:p>
        </p:txBody>
      </p:sp>
      <p:grpSp>
        <p:nvGrpSpPr>
          <p:cNvPr id="2" name="Gruppo 54"/>
          <p:cNvGrpSpPr/>
          <p:nvPr/>
        </p:nvGrpSpPr>
        <p:grpSpPr>
          <a:xfrm>
            <a:off x="3962400" y="914400"/>
            <a:ext cx="685800" cy="152400"/>
            <a:chOff x="6995159" y="4952999"/>
            <a:chExt cx="457201" cy="76200"/>
          </a:xfrm>
        </p:grpSpPr>
        <p:cxnSp>
          <p:nvCxnSpPr>
            <p:cNvPr id="56" name="Connettore 2 55"/>
            <p:cNvCxnSpPr/>
            <p:nvPr/>
          </p:nvCxnSpPr>
          <p:spPr>
            <a:xfrm>
              <a:off x="6995159" y="4952999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>
              <a:off x="6995160" y="5027611"/>
              <a:ext cx="457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995160" y="4962143"/>
              <a:ext cx="457200" cy="548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CasellaDiTesto 64"/>
          <p:cNvSpPr txBox="1"/>
          <p:nvPr/>
        </p:nvSpPr>
        <p:spPr>
          <a:xfrm>
            <a:off x="609600" y="1524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1) In condizioni acide:</a:t>
            </a:r>
          </a:p>
        </p:txBody>
      </p:sp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/>
              <a:t>Come evidenziare il punto finale?</a:t>
            </a:r>
            <a:endParaRPr lang="it-IT" sz="2400" b="1" dirty="0"/>
          </a:p>
        </p:txBody>
      </p:sp>
      <p:grpSp>
        <p:nvGrpSpPr>
          <p:cNvPr id="5" name="Gruppo 35"/>
          <p:cNvGrpSpPr/>
          <p:nvPr/>
        </p:nvGrpSpPr>
        <p:grpSpPr>
          <a:xfrm>
            <a:off x="1143000" y="2057400"/>
            <a:ext cx="3276600" cy="750332"/>
            <a:chOff x="4876800" y="5638800"/>
            <a:chExt cx="3276600" cy="750332"/>
          </a:xfrm>
        </p:grpSpPr>
        <p:grpSp>
          <p:nvGrpSpPr>
            <p:cNvPr id="6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&gt; 10</a:t>
                </a:r>
                <a:endParaRPr lang="it-IT" sz="2200" baseline="30000" dirty="0"/>
              </a:p>
            </p:txBody>
          </p:sp>
          <p:grpSp>
            <p:nvGrpSpPr>
              <p:cNvPr id="8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30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31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32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34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52"/>
          <p:cNvSpPr txBox="1"/>
          <p:nvPr/>
        </p:nvSpPr>
        <p:spPr>
          <a:xfrm>
            <a:off x="3962400" y="220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Colore rosso!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019800" y="2219980"/>
            <a:ext cx="213360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&lt;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- 1</a:t>
            </a:r>
            <a:endParaRPr lang="it-IT" sz="28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09600" y="31242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smtClean="0"/>
              <a:t>2) In condizioni basiche:</a:t>
            </a:r>
          </a:p>
        </p:txBody>
      </p:sp>
      <p:grpSp>
        <p:nvGrpSpPr>
          <p:cNvPr id="59" name="Gruppo 35"/>
          <p:cNvGrpSpPr/>
          <p:nvPr/>
        </p:nvGrpSpPr>
        <p:grpSpPr>
          <a:xfrm>
            <a:off x="1143000" y="3657600"/>
            <a:ext cx="3276600" cy="750332"/>
            <a:chOff x="4876800" y="5638800"/>
            <a:chExt cx="3276600" cy="750332"/>
          </a:xfrm>
        </p:grpSpPr>
        <p:grpSp>
          <p:nvGrpSpPr>
            <p:cNvPr id="61" name="Gruppo 58"/>
            <p:cNvGrpSpPr/>
            <p:nvPr/>
          </p:nvGrpSpPr>
          <p:grpSpPr>
            <a:xfrm>
              <a:off x="5715000" y="5638800"/>
              <a:ext cx="2438400" cy="750332"/>
              <a:chOff x="762000" y="1935539"/>
              <a:chExt cx="2438400" cy="750332"/>
            </a:xfrm>
          </p:grpSpPr>
          <p:sp>
            <p:nvSpPr>
              <p:cNvPr id="71" name="CasellaDiTesto 70"/>
              <p:cNvSpPr txBox="1"/>
              <p:nvPr/>
            </p:nvSpPr>
            <p:spPr>
              <a:xfrm>
                <a:off x="762000" y="2087939"/>
                <a:ext cx="2438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=              &lt; 0.1</a:t>
                </a:r>
                <a:endParaRPr lang="it-IT" sz="2200" baseline="30000" dirty="0"/>
              </a:p>
            </p:txBody>
          </p:sp>
          <p:grpSp>
            <p:nvGrpSpPr>
              <p:cNvPr id="72" name="Gruppo 19"/>
              <p:cNvGrpSpPr/>
              <p:nvPr/>
            </p:nvGrpSpPr>
            <p:grpSpPr>
              <a:xfrm>
                <a:off x="990600" y="1935539"/>
                <a:ext cx="2209800" cy="750332"/>
                <a:chOff x="1600200" y="1695271"/>
                <a:chExt cx="2209800" cy="750332"/>
              </a:xfrm>
            </p:grpSpPr>
            <p:sp>
              <p:nvSpPr>
                <p:cNvPr id="73" name="CasellaDiTesto 30"/>
                <p:cNvSpPr txBox="1"/>
                <p:nvPr/>
              </p:nvSpPr>
              <p:spPr>
                <a:xfrm>
                  <a:off x="1676400" y="2014716"/>
                  <a:ext cx="685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err="1" smtClean="0"/>
                    <a:t>K</a:t>
                  </a:r>
                  <a:r>
                    <a:rPr lang="it-IT" sz="2200" baseline="-25000" dirty="0" err="1" smtClean="0"/>
                    <a:t>Ind</a:t>
                  </a:r>
                  <a:endParaRPr lang="it-IT" sz="2200" i="1" baseline="30000" dirty="0"/>
                </a:p>
              </p:txBody>
            </p:sp>
            <p:sp>
              <p:nvSpPr>
                <p:cNvPr id="76" name="CasellaDiTesto 31"/>
                <p:cNvSpPr txBox="1"/>
                <p:nvPr/>
              </p:nvSpPr>
              <p:spPr>
                <a:xfrm>
                  <a:off x="1600200" y="1695271"/>
                  <a:ext cx="2209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dirty="0" smtClean="0"/>
                    <a:t>[H</a:t>
                  </a:r>
                  <a:r>
                    <a:rPr lang="it-IT" sz="2200" baseline="-25000" dirty="0" smtClean="0"/>
                    <a:t>3</a:t>
                  </a:r>
                  <a:r>
                    <a:rPr lang="it-IT" sz="2200" dirty="0" smtClean="0"/>
                    <a:t>O</a:t>
                  </a:r>
                  <a:r>
                    <a:rPr lang="it-IT" sz="2200" baseline="30000" dirty="0" smtClean="0"/>
                    <a:t>+</a:t>
                  </a:r>
                  <a:r>
                    <a:rPr lang="it-IT" sz="2200" dirty="0" smtClean="0"/>
                    <a:t>]</a:t>
                  </a:r>
                  <a:endParaRPr lang="it-IT" sz="2200" i="1" baseline="30000" dirty="0"/>
                </a:p>
              </p:txBody>
            </p:sp>
            <p:cxnSp>
              <p:nvCxnSpPr>
                <p:cNvPr id="77" name="Connettore 1 32"/>
                <p:cNvCxnSpPr/>
                <p:nvPr/>
              </p:nvCxnSpPr>
              <p:spPr>
                <a:xfrm>
                  <a:off x="1676400" y="2097607"/>
                  <a:ext cx="7315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CasellaDiTesto 30"/>
            <p:cNvSpPr txBox="1"/>
            <p:nvPr/>
          </p:nvSpPr>
          <p:spPr>
            <a:xfrm>
              <a:off x="4953000" y="5958245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0070C0"/>
                  </a:solidFill>
                </a:rPr>
                <a:t>[</a:t>
              </a:r>
              <a:r>
                <a:rPr lang="it-IT" sz="2200" dirty="0" err="1" smtClean="0">
                  <a:solidFill>
                    <a:srgbClr val="0070C0"/>
                  </a:solidFill>
                </a:rPr>
                <a:t>Ind</a:t>
              </a:r>
              <a:r>
                <a:rPr lang="it-IT" sz="2200" b="1" baseline="30000" dirty="0" err="1" smtClean="0">
                  <a:solidFill>
                    <a:srgbClr val="0070C0"/>
                  </a:solidFill>
                </a:rPr>
                <a:t>-</a:t>
              </a:r>
              <a:r>
                <a:rPr lang="it-IT" sz="2200" dirty="0" smtClean="0">
                  <a:solidFill>
                    <a:srgbClr val="0070C0"/>
                  </a:solidFill>
                </a:rPr>
                <a:t>]</a:t>
              </a:r>
              <a:endParaRPr lang="it-IT" sz="2200" i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69" name="CasellaDiTesto 31"/>
            <p:cNvSpPr txBox="1"/>
            <p:nvPr/>
          </p:nvSpPr>
          <p:spPr>
            <a:xfrm>
              <a:off x="4876800" y="56388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>
                  <a:solidFill>
                    <a:srgbClr val="FF0000"/>
                  </a:solidFill>
                </a:rPr>
                <a:t>[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HInd</a:t>
              </a:r>
              <a:r>
                <a:rPr lang="it-IT" sz="2200" dirty="0" smtClean="0">
                  <a:solidFill>
                    <a:srgbClr val="FF0000"/>
                  </a:solidFill>
                </a:rPr>
                <a:t>]</a:t>
              </a:r>
              <a:endParaRPr lang="it-IT" sz="2200" i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Connettore 1 32"/>
            <p:cNvCxnSpPr/>
            <p:nvPr/>
          </p:nvCxnSpPr>
          <p:spPr>
            <a:xfrm>
              <a:off x="4953000" y="6011478"/>
              <a:ext cx="731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/>
          <p:cNvSpPr txBox="1"/>
          <p:nvPr/>
        </p:nvSpPr>
        <p:spPr>
          <a:xfrm>
            <a:off x="3810000" y="3810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Colore azzurro!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6019800" y="3820180"/>
            <a:ext cx="2133600" cy="52322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&gt;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+ 1</a:t>
            </a:r>
            <a:endParaRPr lang="it-IT" sz="2800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914400" y="5638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Intervallo di viraggio dell’indicatore:</a:t>
            </a:r>
            <a:endParaRPr lang="it-IT" sz="24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5943600" y="5562600"/>
            <a:ext cx="2133600" cy="523220"/>
          </a:xfrm>
          <a:prstGeom prst="rect">
            <a:avLst/>
          </a:prstGeom>
          <a:noFill/>
          <a:ln w="34925">
            <a:solidFill>
              <a:srgbClr val="CB5DBB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pH = </a:t>
            </a:r>
            <a:r>
              <a:rPr lang="it-IT" sz="2800" dirty="0" err="1" smtClean="0"/>
              <a:t>pK</a:t>
            </a:r>
            <a:r>
              <a:rPr lang="it-IT" sz="2800" baseline="-25000" dirty="0" err="1" smtClean="0"/>
              <a:t>Ind</a:t>
            </a:r>
            <a:r>
              <a:rPr lang="it-IT" sz="2800" dirty="0" smtClean="0"/>
              <a:t> ± 1</a:t>
            </a:r>
            <a:endParaRPr lang="it-IT" sz="2800" dirty="0"/>
          </a:p>
        </p:txBody>
      </p:sp>
      <p:cxnSp>
        <p:nvCxnSpPr>
          <p:cNvPr id="84" name="Connettore 2 83"/>
          <p:cNvCxnSpPr/>
          <p:nvPr/>
        </p:nvCxnSpPr>
        <p:spPr>
          <a:xfrm>
            <a:off x="1066800" y="5105400"/>
            <a:ext cx="6629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381000" y="4749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pH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269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86" grpId="0" animBg="1"/>
      <p:bldP spid="65" grpId="0" build="allAtOnce"/>
      <p:bldP spid="53" grpId="0"/>
      <p:bldP spid="54" grpId="0" animBg="1"/>
      <p:bldP spid="55" grpId="0" build="allAtOnce"/>
      <p:bldP spid="78" grpId="0"/>
      <p:bldP spid="79" grpId="0" animBg="1"/>
      <p:bldP spid="80" grpId="0"/>
      <p:bldP spid="81" grpId="0" animBg="1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 descr="fenolftale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562601"/>
            <a:ext cx="3962400" cy="1295400"/>
          </a:xfrm>
          <a:prstGeom prst="rect">
            <a:avLst/>
          </a:prstGeom>
        </p:spPr>
      </p:pic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Scelta dell’indicatore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663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9" name="CasellaDiTesto 68"/>
          <p:cNvSpPr txBox="1"/>
          <p:nvPr/>
        </p:nvSpPr>
        <p:spPr>
          <a:xfrm>
            <a:off x="3886200" y="5999202"/>
            <a:ext cx="12954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punto equivalenza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0" name="Immagine 69" descr="metilaranc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773" y="990600"/>
            <a:ext cx="3966227" cy="1291330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5257800" y="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Metilarancio</a:t>
            </a:r>
          </a:p>
          <a:p>
            <a:pPr algn="ctr"/>
            <a:r>
              <a:rPr lang="it-IT" sz="2000" dirty="0" smtClean="0"/>
              <a:t>Da rosa a giallo, con punto di viraggio a pH ≈ 5</a:t>
            </a:r>
            <a:endParaRPr lang="it-IT" sz="2000" dirty="0"/>
          </a:p>
        </p:txBody>
      </p:sp>
      <p:sp>
        <p:nvSpPr>
          <p:cNvPr id="81" name="Rettangolo 80"/>
          <p:cNvSpPr/>
          <p:nvPr/>
        </p:nvSpPr>
        <p:spPr>
          <a:xfrm>
            <a:off x="2133600" y="4325112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CB5DBB"/>
              </a:gs>
              <a:gs pos="50000">
                <a:srgbClr val="CE9984"/>
              </a:gs>
              <a:gs pos="100000">
                <a:srgbClr val="FFFF00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Immagine 81" descr="metilaranc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773" y="3272530"/>
            <a:ext cx="3966227" cy="1291329"/>
          </a:xfrm>
          <a:prstGeom prst="rect">
            <a:avLst/>
          </a:prstGeom>
        </p:spPr>
      </p:pic>
      <p:sp>
        <p:nvSpPr>
          <p:cNvPr id="85" name="CasellaDiTesto 84"/>
          <p:cNvSpPr txBox="1"/>
          <p:nvPr/>
        </p:nvSpPr>
        <p:spPr>
          <a:xfrm>
            <a:off x="5261627" y="2286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Blu di </a:t>
            </a:r>
            <a:r>
              <a:rPr lang="it-IT" sz="2000" b="1" dirty="0" err="1" smtClean="0"/>
              <a:t>bromotimolo</a:t>
            </a:r>
            <a:endParaRPr lang="it-IT" sz="2000" b="1" dirty="0" smtClean="0"/>
          </a:p>
          <a:p>
            <a:pPr algn="ctr"/>
            <a:r>
              <a:rPr lang="it-IT" sz="2000" dirty="0" smtClean="0"/>
              <a:t>Da giallo a blu, con punto di viraggio a pH ≈ 7</a:t>
            </a:r>
            <a:endParaRPr lang="it-IT" sz="20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5265454" y="458014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Fenolftaleina</a:t>
            </a:r>
          </a:p>
          <a:p>
            <a:pPr algn="ctr"/>
            <a:r>
              <a:rPr lang="it-IT" sz="2000" dirty="0" smtClean="0"/>
              <a:t>Da incolore a rosa, con punto di viraggio a pH ≈ 9</a:t>
            </a:r>
            <a:endParaRPr lang="it-IT" sz="2000" dirty="0"/>
          </a:p>
        </p:txBody>
      </p:sp>
      <p:sp>
        <p:nvSpPr>
          <p:cNvPr id="108" name="Parentesi graffa chiusa 107"/>
          <p:cNvSpPr/>
          <p:nvPr/>
        </p:nvSpPr>
        <p:spPr>
          <a:xfrm>
            <a:off x="4419600" y="3276600"/>
            <a:ext cx="152400" cy="762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CasellaDiTesto 106"/>
          <p:cNvSpPr txBox="1"/>
          <p:nvPr/>
        </p:nvSpPr>
        <p:spPr>
          <a:xfrm>
            <a:off x="1219200" y="5191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pK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Ind</a:t>
            </a:r>
            <a:r>
              <a:rPr lang="it-IT" sz="2800" b="1" dirty="0" smtClean="0">
                <a:solidFill>
                  <a:srgbClr val="FF0000"/>
                </a:solidFill>
              </a:rPr>
              <a:t> ≈ </a:t>
            </a:r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endParaRPr lang="it-IT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1" name="CasellaDiTesto 110"/>
          <p:cNvSpPr txBox="1"/>
          <p:nvPr/>
        </p:nvSpPr>
        <p:spPr>
          <a:xfrm rot="16200000">
            <a:off x="4187651" y="3444018"/>
            <a:ext cx="100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viraggio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4114800" y="3767328"/>
            <a:ext cx="304800" cy="533400"/>
          </a:xfrm>
          <a:prstGeom prst="rect">
            <a:avLst/>
          </a:prstGeom>
          <a:gradFill flip="none" rotWithShape="1">
            <a:gsLst>
              <a:gs pos="0">
                <a:srgbClr val="FFDF69"/>
              </a:gs>
              <a:gs pos="50000">
                <a:srgbClr val="BDB3F0"/>
              </a:gs>
              <a:gs pos="100000">
                <a:srgbClr val="2F70BF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/>
          <p:cNvSpPr/>
          <p:nvPr/>
        </p:nvSpPr>
        <p:spPr>
          <a:xfrm>
            <a:off x="4191000" y="3255264"/>
            <a:ext cx="304800" cy="533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rgbClr val="EBBFE5"/>
              </a:gs>
              <a:gs pos="100000">
                <a:srgbClr val="CB5DBB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2 67"/>
          <p:cNvCxnSpPr/>
          <p:nvPr/>
        </p:nvCxnSpPr>
        <p:spPr>
          <a:xfrm rot="5400000">
            <a:off x="3162300" y="4762500"/>
            <a:ext cx="23622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/>
          <p:cNvSpPr txBox="1"/>
          <p:nvPr/>
        </p:nvSpPr>
        <p:spPr>
          <a:xfrm>
            <a:off x="1143000" y="3286780"/>
            <a:ext cx="2819400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 smtClean="0">
                <a:solidFill>
                  <a:srgbClr val="FF0000"/>
                </a:solidFill>
              </a:rPr>
              <a:t>pH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equivalenza</a:t>
            </a:r>
            <a:r>
              <a:rPr lang="it-IT" sz="2800" b="1" dirty="0" smtClean="0">
                <a:solidFill>
                  <a:srgbClr val="FF0000"/>
                </a:solidFill>
              </a:rPr>
              <a:t> = 8.61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  <p:bldP spid="81" grpId="0" animBg="1"/>
      <p:bldP spid="81" grpId="1" animBg="1"/>
      <p:bldP spid="85" grpId="0"/>
      <p:bldP spid="104" grpId="0"/>
      <p:bldP spid="108" grpId="0" animBg="1"/>
      <p:bldP spid="107" grpId="0"/>
      <p:bldP spid="111" grpId="0"/>
      <p:bldP spid="86" grpId="0" animBg="1"/>
      <p:bldP spid="86" grpId="1" animBg="1"/>
      <p:bldP spid="94" grpId="0" animBg="1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1984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Scelta dell’indicatore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Screenshot from 2017-09-30 11-49-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8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4632"/>
              </p:ext>
            </p:extLst>
          </p:nvPr>
        </p:nvGraphicFramePr>
        <p:xfrm>
          <a:off x="578571" y="1964843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Esercizio 19: Calcolare </a:t>
            </a:r>
            <a:r>
              <a:rPr lang="it-IT" sz="1700" i="1" dirty="0"/>
              <a:t>la massa di nitrato di ammonio che bisogna aggiungere a 250 mL di soluzione di ammoniaca 0.90 M per ottenere una soluzione tampone a pH = 9.10 (K</a:t>
            </a:r>
            <a:r>
              <a:rPr lang="it-IT" sz="1700" i="1" baseline="-25000" dirty="0"/>
              <a:t>b</a:t>
            </a:r>
            <a:r>
              <a:rPr lang="it-IT" sz="1700" i="1" dirty="0"/>
              <a:t>(NH</a:t>
            </a:r>
            <a:r>
              <a:rPr lang="it-IT" sz="1700" i="1" baseline="-25000" dirty="0"/>
              <a:t>3</a:t>
            </a:r>
            <a:r>
              <a:rPr lang="it-IT" sz="1700" i="1" dirty="0"/>
              <a:t>) = 1.8·10</a:t>
            </a:r>
            <a:r>
              <a:rPr lang="it-IT" sz="1700" i="1" baseline="30000" dirty="0"/>
              <a:t>-5</a:t>
            </a:r>
            <a:r>
              <a:rPr lang="it-IT" sz="1700" i="1" dirty="0"/>
              <a:t>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8" name="Ink 537"/>
              <p14:cNvContentPartPr/>
              <p14:nvPr/>
            </p14:nvContentPartPr>
            <p14:xfrm>
              <a:off x="5871312" y="1327103"/>
              <a:ext cx="2567236" cy="1275480"/>
            </p14:xfrm>
          </p:contentPart>
        </mc:Choice>
        <mc:Fallback xmlns="">
          <p:pic>
            <p:nvPicPr>
              <p:cNvPr id="538" name="Ink 5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1952" y="1317743"/>
                <a:ext cx="2585957" cy="12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6" name="Group 1145"/>
          <p:cNvGrpSpPr/>
          <p:nvPr/>
        </p:nvGrpSpPr>
        <p:grpSpPr>
          <a:xfrm>
            <a:off x="783809" y="1394550"/>
            <a:ext cx="3982680" cy="388800"/>
            <a:chOff x="783809" y="1394550"/>
            <a:chExt cx="398268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3" name="Ink 522"/>
                <p14:cNvContentPartPr/>
                <p14:nvPr/>
              </p14:nvContentPartPr>
              <p14:xfrm>
                <a:off x="783809" y="1394550"/>
                <a:ext cx="3982680" cy="388800"/>
              </p14:xfrm>
            </p:contentPart>
          </mc:Choice>
          <mc:Fallback xmlns="">
            <p:pic>
              <p:nvPicPr>
                <p:cNvPr id="523" name="Ink 52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449" y="1385190"/>
                  <a:ext cx="4001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44" name="Ink 1143"/>
                <p14:cNvContentPartPr/>
                <p14:nvPr/>
              </p14:nvContentPartPr>
              <p14:xfrm>
                <a:off x="785756" y="1421539"/>
                <a:ext cx="360" cy="279000"/>
              </p14:xfrm>
            </p:contentPart>
          </mc:Choice>
          <mc:Fallback xmlns="">
            <p:pic>
              <p:nvPicPr>
                <p:cNvPr id="1144" name="Ink 114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396" y="1412179"/>
                  <a:ext cx="190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7" name="Group 1156"/>
          <p:cNvGrpSpPr/>
          <p:nvPr/>
        </p:nvGrpSpPr>
        <p:grpSpPr>
          <a:xfrm>
            <a:off x="657063" y="2015190"/>
            <a:ext cx="4716949" cy="1356172"/>
            <a:chOff x="657063" y="2015190"/>
            <a:chExt cx="4716949" cy="1356172"/>
          </a:xfrm>
        </p:grpSpPr>
        <p:grpSp>
          <p:nvGrpSpPr>
            <p:cNvPr id="1142" name="Group 1141"/>
            <p:cNvGrpSpPr/>
            <p:nvPr/>
          </p:nvGrpSpPr>
          <p:grpSpPr>
            <a:xfrm>
              <a:off x="657063" y="2015190"/>
              <a:ext cx="4716949" cy="1356172"/>
              <a:chOff x="657063" y="2015190"/>
              <a:chExt cx="4716949" cy="135617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47" name="Ink 1046"/>
                  <p14:cNvContentPartPr/>
                  <p14:nvPr/>
                </p14:nvContentPartPr>
                <p14:xfrm>
                  <a:off x="657063" y="2015190"/>
                  <a:ext cx="4661280" cy="310012"/>
                </p14:xfrm>
              </p:contentPart>
            </mc:Choice>
            <mc:Fallback xmlns="">
              <p:pic>
                <p:nvPicPr>
                  <p:cNvPr id="1047" name="Ink 1046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47703" y="2005828"/>
                    <a:ext cx="4680000" cy="328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02" name="Ink 1101"/>
                  <p14:cNvContentPartPr/>
                  <p14:nvPr/>
                </p14:nvContentPartPr>
                <p14:xfrm>
                  <a:off x="3607623" y="3129802"/>
                  <a:ext cx="1766389" cy="241560"/>
                </p14:xfrm>
              </p:contentPart>
            </mc:Choice>
            <mc:Fallback xmlns="">
              <p:pic>
                <p:nvPicPr>
                  <p:cNvPr id="1102" name="Ink 1101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598264" y="3120442"/>
                    <a:ext cx="1785108" cy="26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41" name="Ink 1140"/>
                  <p14:cNvContentPartPr/>
                  <p14:nvPr/>
                </p14:nvContentPartPr>
                <p14:xfrm>
                  <a:off x="1192023" y="3142350"/>
                  <a:ext cx="537840" cy="215332"/>
                </p14:xfrm>
              </p:contentPart>
            </mc:Choice>
            <mc:Fallback xmlns="">
              <p:pic>
                <p:nvPicPr>
                  <p:cNvPr id="1141" name="Ink 114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82663" y="3132988"/>
                    <a:ext cx="556560" cy="23405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48" name="Ink 1147"/>
                <p14:cNvContentPartPr/>
                <p14:nvPr/>
              </p14:nvContentPartPr>
              <p14:xfrm>
                <a:off x="1760849" y="3144942"/>
                <a:ext cx="108360" cy="210654"/>
              </p14:xfrm>
            </p:contentPart>
          </mc:Choice>
          <mc:Fallback xmlns="">
            <p:pic>
              <p:nvPicPr>
                <p:cNvPr id="1148" name="Ink 114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1489" y="3135580"/>
                  <a:ext cx="127080" cy="2293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9" name="Group 1278"/>
          <p:cNvGrpSpPr/>
          <p:nvPr/>
        </p:nvGrpSpPr>
        <p:grpSpPr>
          <a:xfrm>
            <a:off x="670769" y="3573036"/>
            <a:ext cx="5130423" cy="533160"/>
            <a:chOff x="670769" y="3573036"/>
            <a:chExt cx="5130423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4" name="Ink 1163"/>
                <p14:cNvContentPartPr/>
                <p14:nvPr/>
              </p14:nvContentPartPr>
              <p14:xfrm>
                <a:off x="670769" y="3573036"/>
                <a:ext cx="5130423" cy="533160"/>
              </p14:xfrm>
            </p:contentPart>
          </mc:Choice>
          <mc:Fallback xmlns="">
            <p:pic>
              <p:nvPicPr>
                <p:cNvPr id="1164" name="Ink 116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409" y="3563676"/>
                  <a:ext cx="5149143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2" name="Ink 1191"/>
                <p14:cNvContentPartPr/>
                <p14:nvPr/>
              </p14:nvContentPartPr>
              <p14:xfrm>
                <a:off x="1115729" y="3840876"/>
                <a:ext cx="889920" cy="25560"/>
              </p14:xfrm>
            </p:contentPart>
          </mc:Choice>
          <mc:Fallback xmlns="">
            <p:pic>
              <p:nvPicPr>
                <p:cNvPr id="1192" name="Ink 119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6369" y="3831516"/>
                  <a:ext cx="908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67" name="Ink 1266"/>
                <p14:cNvContentPartPr/>
                <p14:nvPr/>
              </p14:nvContentPartPr>
              <p14:xfrm>
                <a:off x="4183712" y="3841236"/>
                <a:ext cx="981720" cy="32040"/>
              </p14:xfrm>
            </p:contentPart>
          </mc:Choice>
          <mc:Fallback xmlns="">
            <p:pic>
              <p:nvPicPr>
                <p:cNvPr id="1267" name="Ink 126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74352" y="3831876"/>
                  <a:ext cx="100044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8" name="Ink 1287"/>
              <p14:cNvContentPartPr/>
              <p14:nvPr/>
            </p14:nvContentPartPr>
            <p14:xfrm>
              <a:off x="642689" y="4314348"/>
              <a:ext cx="6023378" cy="367560"/>
            </p14:xfrm>
          </p:contentPart>
        </mc:Choice>
        <mc:Fallback xmlns="">
          <p:pic>
            <p:nvPicPr>
              <p:cNvPr id="1288" name="Ink 12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3329" y="4304988"/>
                <a:ext cx="6042098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2" name="Group 1441"/>
          <p:cNvGrpSpPr/>
          <p:nvPr/>
        </p:nvGrpSpPr>
        <p:grpSpPr>
          <a:xfrm>
            <a:off x="639089" y="4935817"/>
            <a:ext cx="5509162" cy="355320"/>
            <a:chOff x="639089" y="4935817"/>
            <a:chExt cx="5509162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80" name="Ink 1379"/>
                <p14:cNvContentPartPr/>
                <p14:nvPr/>
              </p14:nvContentPartPr>
              <p14:xfrm>
                <a:off x="822689" y="4942657"/>
                <a:ext cx="5325562" cy="348480"/>
              </p14:xfrm>
            </p:contentPart>
          </mc:Choice>
          <mc:Fallback xmlns="">
            <p:pic>
              <p:nvPicPr>
                <p:cNvPr id="1380" name="Ink 137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3329" y="4933297"/>
                  <a:ext cx="5685562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89" name="Ink 1388"/>
                <p14:cNvContentPartPr/>
                <p14:nvPr/>
              </p14:nvContentPartPr>
              <p14:xfrm>
                <a:off x="639089" y="4946257"/>
                <a:ext cx="21600" cy="289800"/>
              </p14:xfrm>
            </p:contentPart>
          </mc:Choice>
          <mc:Fallback xmlns="">
            <p:pic>
              <p:nvPicPr>
                <p:cNvPr id="1389" name="Ink 138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9729" y="4936897"/>
                  <a:ext cx="40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90" name="Ink 1389"/>
                <p14:cNvContentPartPr/>
                <p14:nvPr/>
              </p14:nvContentPartPr>
              <p14:xfrm>
                <a:off x="642689" y="4942657"/>
                <a:ext cx="106200" cy="250920"/>
              </p14:xfrm>
            </p:contentPart>
          </mc:Choice>
          <mc:Fallback xmlns="">
            <p:pic>
              <p:nvPicPr>
                <p:cNvPr id="1390" name="Ink 138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329" y="4933297"/>
                  <a:ext cx="12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91" name="Ink 1390"/>
                <p14:cNvContentPartPr/>
                <p14:nvPr/>
              </p14:nvContentPartPr>
              <p14:xfrm>
                <a:off x="746729" y="4935817"/>
                <a:ext cx="12240" cy="289800"/>
              </p14:xfrm>
            </p:contentPart>
          </mc:Choice>
          <mc:Fallback xmlns="">
            <p:pic>
              <p:nvPicPr>
                <p:cNvPr id="1391" name="Ink 139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7369" y="4926457"/>
                  <a:ext cx="30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92" name="Ink 1391"/>
                <p14:cNvContentPartPr/>
                <p14:nvPr/>
              </p14:nvContentPartPr>
              <p14:xfrm>
                <a:off x="808649" y="4953457"/>
                <a:ext cx="360" cy="293400"/>
              </p14:xfrm>
            </p:contentPart>
          </mc:Choice>
          <mc:Fallback xmlns="">
            <p:pic>
              <p:nvPicPr>
                <p:cNvPr id="1392" name="Ink 139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9289" y="4944097"/>
                  <a:ext cx="1908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6216171" y="5114449"/>
              <a:ext cx="67680" cy="8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06811" y="5105089"/>
                <a:ext cx="86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/>
              <p14:cNvContentPartPr/>
              <p14:nvPr/>
            </p14:nvContentPartPr>
            <p14:xfrm>
              <a:off x="6238851" y="5141449"/>
              <a:ext cx="82080" cy="19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29491" y="5132089"/>
                <a:ext cx="10080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3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97135"/>
              </p:ext>
            </p:extLst>
          </p:nvPr>
        </p:nvGraphicFramePr>
        <p:xfrm>
          <a:off x="538893" y="2058840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Esercizio 20: Calcolare </a:t>
            </a:r>
            <a:r>
              <a:rPr lang="it-IT" sz="1700" i="1" dirty="0"/>
              <a:t>il pH di una soluzione tampone contenente HF 1.0 M + NaF 0.80 M (a) prima e (b) dopo l’aggiunta a 1.0 L di soluzione tampone di 0.020 mol di acido clorico (K</a:t>
            </a:r>
            <a:r>
              <a:rPr lang="it-IT" sz="1700" i="1" baseline="-25000" dirty="0"/>
              <a:t>a</a:t>
            </a:r>
            <a:r>
              <a:rPr lang="it-IT" sz="1700" i="1" dirty="0"/>
              <a:t>(HF) = 3.5·10</a:t>
            </a:r>
            <a:r>
              <a:rPr lang="it-IT" sz="1700" i="1" baseline="30000" dirty="0"/>
              <a:t>-4</a:t>
            </a:r>
            <a:r>
              <a:rPr lang="it-IT" sz="1700" i="1" dirty="0"/>
              <a:t>) (si trascuri la variazione di volume).</a:t>
            </a:r>
          </a:p>
        </p:txBody>
      </p:sp>
      <p:grpSp>
        <p:nvGrpSpPr>
          <p:cNvPr id="527" name="Group 526"/>
          <p:cNvGrpSpPr/>
          <p:nvPr/>
        </p:nvGrpSpPr>
        <p:grpSpPr>
          <a:xfrm>
            <a:off x="653121" y="1370564"/>
            <a:ext cx="2511057" cy="554400"/>
            <a:chOff x="653121" y="1370564"/>
            <a:chExt cx="2511057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/>
                <p14:cNvContentPartPr/>
                <p14:nvPr/>
              </p14:nvContentPartPr>
              <p14:xfrm>
                <a:off x="653121" y="1370564"/>
                <a:ext cx="2511057" cy="551651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3761" y="1361202"/>
                  <a:ext cx="2529777" cy="570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0" name="Ink 519"/>
                <p14:cNvContentPartPr/>
                <p14:nvPr/>
              </p14:nvContentPartPr>
              <p14:xfrm>
                <a:off x="2669178" y="1715804"/>
                <a:ext cx="491400" cy="209160"/>
              </p14:xfrm>
            </p:contentPart>
          </mc:Choice>
          <mc:Fallback xmlns="">
            <p:pic>
              <p:nvPicPr>
                <p:cNvPr id="520" name="Ink 51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9818" y="1706444"/>
                  <a:ext cx="5101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4" name="Ink 533"/>
              <p14:cNvContentPartPr/>
              <p14:nvPr/>
            </p14:nvContentPartPr>
            <p14:xfrm>
              <a:off x="628338" y="2114684"/>
              <a:ext cx="4544640" cy="286560"/>
            </p14:xfrm>
          </p:contentPart>
        </mc:Choice>
        <mc:Fallback xmlns="">
          <p:pic>
            <p:nvPicPr>
              <p:cNvPr id="534" name="Ink 5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78" y="2105324"/>
                <a:ext cx="45633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9" name="Ink 988"/>
              <p14:cNvContentPartPr/>
              <p14:nvPr/>
            </p14:nvContentPartPr>
            <p14:xfrm>
              <a:off x="4098878" y="1472084"/>
              <a:ext cx="1158480" cy="515160"/>
            </p14:xfrm>
          </p:contentPart>
        </mc:Choice>
        <mc:Fallback xmlns="">
          <p:pic>
            <p:nvPicPr>
              <p:cNvPr id="989" name="Ink 9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9518" y="1462724"/>
                <a:ext cx="117720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7" name="Group 1226"/>
          <p:cNvGrpSpPr/>
          <p:nvPr/>
        </p:nvGrpSpPr>
        <p:grpSpPr>
          <a:xfrm>
            <a:off x="1165307" y="3241124"/>
            <a:ext cx="3897720" cy="240480"/>
            <a:chOff x="1165307" y="3241124"/>
            <a:chExt cx="3897720" cy="240480"/>
          </a:xfrm>
        </p:grpSpPr>
        <p:grpSp>
          <p:nvGrpSpPr>
            <p:cNvPr id="987" name="Group 986"/>
            <p:cNvGrpSpPr/>
            <p:nvPr/>
          </p:nvGrpSpPr>
          <p:grpSpPr>
            <a:xfrm>
              <a:off x="1165307" y="3241124"/>
              <a:ext cx="3897720" cy="240480"/>
              <a:chOff x="1165307" y="3241124"/>
              <a:chExt cx="3897720" cy="240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66" name="Ink 965"/>
                  <p14:cNvContentPartPr/>
                  <p14:nvPr/>
                </p14:nvContentPartPr>
                <p14:xfrm>
                  <a:off x="1165307" y="3265604"/>
                  <a:ext cx="430920" cy="201600"/>
                </p14:xfrm>
              </p:contentPart>
            </mc:Choice>
            <mc:Fallback xmlns="">
              <p:pic>
                <p:nvPicPr>
                  <p:cNvPr id="966" name="Ink 965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155947" y="3256244"/>
                    <a:ext cx="449640" cy="22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73" name="Ink 972"/>
                  <p14:cNvContentPartPr/>
                  <p14:nvPr/>
                </p14:nvContentPartPr>
                <p14:xfrm>
                  <a:off x="3495227" y="3241124"/>
                  <a:ext cx="1567800" cy="240480"/>
                </p14:xfrm>
              </p:contentPart>
            </mc:Choice>
            <mc:Fallback xmlns="">
              <p:pic>
                <p:nvPicPr>
                  <p:cNvPr id="973" name="Ink 972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485867" y="3231764"/>
                    <a:ext cx="1586520" cy="259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24" name="Ink 1223"/>
                <p14:cNvContentPartPr/>
                <p14:nvPr/>
              </p14:nvContentPartPr>
              <p14:xfrm>
                <a:off x="3818620" y="3284947"/>
                <a:ext cx="212040" cy="174600"/>
              </p14:xfrm>
            </p:contentPart>
          </mc:Choice>
          <mc:Fallback xmlns="">
            <p:pic>
              <p:nvPicPr>
                <p:cNvPr id="1224" name="Ink 122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09260" y="3275587"/>
                  <a:ext cx="23076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0" name="Ink 1229"/>
              <p14:cNvContentPartPr/>
              <p14:nvPr/>
            </p14:nvContentPartPr>
            <p14:xfrm>
              <a:off x="352948" y="1248614"/>
              <a:ext cx="197640" cy="367920"/>
            </p14:xfrm>
          </p:contentPart>
        </mc:Choice>
        <mc:Fallback xmlns="">
          <p:pic>
            <p:nvPicPr>
              <p:cNvPr id="1230" name="Ink 12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588" y="1239254"/>
                <a:ext cx="21636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9" name="Group 1368"/>
          <p:cNvGrpSpPr/>
          <p:nvPr/>
        </p:nvGrpSpPr>
        <p:grpSpPr>
          <a:xfrm>
            <a:off x="351449" y="3717756"/>
            <a:ext cx="6784067" cy="523201"/>
            <a:chOff x="351449" y="3717756"/>
            <a:chExt cx="6784067" cy="5232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59" name="Ink 1258"/>
                <p14:cNvContentPartPr/>
                <p14:nvPr/>
              </p14:nvContentPartPr>
              <p14:xfrm>
                <a:off x="351449" y="3717756"/>
                <a:ext cx="6784067" cy="523201"/>
              </p14:xfrm>
            </p:contentPart>
          </mc:Choice>
          <mc:Fallback xmlns="">
            <p:pic>
              <p:nvPicPr>
                <p:cNvPr id="1259" name="Ink 125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2089" y="3708394"/>
                  <a:ext cx="6802787" cy="541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02" name="Ink 1301"/>
                <p14:cNvContentPartPr/>
                <p14:nvPr/>
              </p14:nvContentPartPr>
              <p14:xfrm>
                <a:off x="1913489" y="4075236"/>
                <a:ext cx="487440" cy="8041"/>
              </p14:xfrm>
            </p:contentPart>
          </mc:Choice>
          <mc:Fallback xmlns="">
            <p:pic>
              <p:nvPicPr>
                <p:cNvPr id="1302" name="Ink 130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4129" y="4065733"/>
                  <a:ext cx="506160" cy="270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72" name="Ink 1371"/>
              <p14:cNvContentPartPr/>
              <p14:nvPr/>
            </p14:nvContentPartPr>
            <p14:xfrm>
              <a:off x="677969" y="4232268"/>
              <a:ext cx="2118600" cy="451080"/>
            </p14:xfrm>
          </p:contentPart>
        </mc:Choice>
        <mc:Fallback xmlns="">
          <p:pic>
            <p:nvPicPr>
              <p:cNvPr id="1372" name="Ink 13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609" y="4222908"/>
                <a:ext cx="2137320" cy="46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8" name="Group 1397"/>
          <p:cNvGrpSpPr/>
          <p:nvPr/>
        </p:nvGrpSpPr>
        <p:grpSpPr>
          <a:xfrm>
            <a:off x="4285676" y="4339116"/>
            <a:ext cx="3418339" cy="286200"/>
            <a:chOff x="4285676" y="4339116"/>
            <a:chExt cx="3418339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1" name="Ink 1340"/>
                <p14:cNvContentPartPr/>
                <p14:nvPr/>
              </p14:nvContentPartPr>
              <p14:xfrm>
                <a:off x="4285676" y="4339116"/>
                <a:ext cx="1756440" cy="286200"/>
              </p14:xfrm>
            </p:contentPart>
          </mc:Choice>
          <mc:Fallback xmlns="">
            <p:pic>
              <p:nvPicPr>
                <p:cNvPr id="1341" name="Ink 134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6314" y="4329756"/>
                  <a:ext cx="1775164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81" name="Ink 1380"/>
                <p14:cNvContentPartPr/>
                <p14:nvPr/>
              </p14:nvContentPartPr>
              <p14:xfrm>
                <a:off x="6535095" y="4387788"/>
                <a:ext cx="1168920" cy="199440"/>
              </p14:xfrm>
            </p:contentPart>
          </mc:Choice>
          <mc:Fallback xmlns="">
            <p:pic>
              <p:nvPicPr>
                <p:cNvPr id="1381" name="Ink 1380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25735" y="4378428"/>
                  <a:ext cx="1187640" cy="2181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83" name="Table 5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70422"/>
              </p:ext>
            </p:extLst>
          </p:nvPr>
        </p:nvGraphicFramePr>
        <p:xfrm>
          <a:off x="517710" y="4819089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4" name="Ink 583"/>
              <p14:cNvContentPartPr/>
              <p14:nvPr/>
            </p14:nvContentPartPr>
            <p14:xfrm>
              <a:off x="607155" y="4874933"/>
              <a:ext cx="4544640" cy="286560"/>
            </p14:xfrm>
          </p:contentPart>
        </mc:Choice>
        <mc:Fallback xmlns="">
          <p:pic>
            <p:nvPicPr>
              <p:cNvPr id="584" name="Ink 5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795" y="4865573"/>
                <a:ext cx="456336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5" name="Group 584"/>
          <p:cNvGrpSpPr/>
          <p:nvPr/>
        </p:nvGrpSpPr>
        <p:grpSpPr>
          <a:xfrm>
            <a:off x="1143860" y="4741543"/>
            <a:ext cx="7297787" cy="1495440"/>
            <a:chOff x="1143860" y="4741543"/>
            <a:chExt cx="7297787" cy="14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20" name="Ink 1419"/>
                <p14:cNvContentPartPr/>
                <p14:nvPr/>
              </p14:nvContentPartPr>
              <p14:xfrm>
                <a:off x="5723647" y="4741543"/>
                <a:ext cx="2718000" cy="392040"/>
              </p14:xfrm>
            </p:contentPart>
          </mc:Choice>
          <mc:Fallback xmlns="">
            <p:pic>
              <p:nvPicPr>
                <p:cNvPr id="1420" name="Ink 141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4287" y="4732183"/>
                  <a:ext cx="2736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58" name="Ink 1457"/>
                <p14:cNvContentPartPr/>
                <p14:nvPr/>
              </p14:nvContentPartPr>
              <p14:xfrm>
                <a:off x="1143860" y="6008743"/>
                <a:ext cx="466560" cy="200880"/>
              </p14:xfrm>
            </p:contentPart>
          </mc:Choice>
          <mc:Fallback xmlns="">
            <p:pic>
              <p:nvPicPr>
                <p:cNvPr id="1458" name="Ink 145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500" y="5999383"/>
                  <a:ext cx="485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64" name="Ink 1463"/>
                <p14:cNvContentPartPr/>
                <p14:nvPr/>
              </p14:nvContentPartPr>
              <p14:xfrm>
                <a:off x="3498620" y="5991103"/>
                <a:ext cx="1613880" cy="245880"/>
              </p14:xfrm>
            </p:contentPart>
          </mc:Choice>
          <mc:Fallback xmlns="">
            <p:pic>
              <p:nvPicPr>
                <p:cNvPr id="1464" name="Ink 1463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89260" y="5981743"/>
                  <a:ext cx="16326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2" name="Group 1501"/>
          <p:cNvGrpSpPr/>
          <p:nvPr/>
        </p:nvGrpSpPr>
        <p:grpSpPr>
          <a:xfrm>
            <a:off x="5839074" y="1570986"/>
            <a:ext cx="2666160" cy="1929960"/>
            <a:chOff x="5839074" y="1570986"/>
            <a:chExt cx="2666160" cy="1929960"/>
          </a:xfrm>
        </p:grpSpPr>
        <p:grpSp>
          <p:nvGrpSpPr>
            <p:cNvPr id="589" name="Group 588"/>
            <p:cNvGrpSpPr/>
            <p:nvPr/>
          </p:nvGrpSpPr>
          <p:grpSpPr>
            <a:xfrm>
              <a:off x="5839074" y="1570986"/>
              <a:ext cx="2666160" cy="1929960"/>
              <a:chOff x="5839074" y="1570986"/>
              <a:chExt cx="2666160" cy="1929960"/>
            </a:xfrm>
          </p:grpSpPr>
          <p:grpSp>
            <p:nvGrpSpPr>
              <p:cNvPr id="1228" name="Group 1227"/>
              <p:cNvGrpSpPr/>
              <p:nvPr/>
            </p:nvGrpSpPr>
            <p:grpSpPr>
              <a:xfrm>
                <a:off x="5839074" y="1570986"/>
                <a:ext cx="2666160" cy="1929960"/>
                <a:chOff x="5839074" y="1570986"/>
                <a:chExt cx="2666160" cy="192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1063" name="Ink 1062"/>
                    <p14:cNvContentPartPr/>
                    <p14:nvPr/>
                  </p14:nvContentPartPr>
                  <p14:xfrm>
                    <a:off x="6305634" y="1827306"/>
                    <a:ext cx="752040" cy="16920"/>
                  </p14:xfrm>
                </p:contentPart>
              </mc:Choice>
              <mc:Fallback xmlns="">
                <p:pic>
                  <p:nvPicPr>
                    <p:cNvPr id="1063" name="Ink 1062"/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6296274" y="1817946"/>
                      <a:ext cx="77076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1193" name="Ink 1192"/>
                    <p14:cNvContentPartPr/>
                    <p14:nvPr/>
                  </p14:nvContentPartPr>
                  <p14:xfrm>
                    <a:off x="6323274" y="1570986"/>
                    <a:ext cx="1641960" cy="393120"/>
                  </p14:xfrm>
                </p:contentPart>
              </mc:Choice>
              <mc:Fallback xmlns="">
                <p:pic>
                  <p:nvPicPr>
                    <p:cNvPr id="1193" name="Ink 1192"/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6313914" y="1561626"/>
                      <a:ext cx="1660680" cy="41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1216" name="Ink 1215"/>
                    <p14:cNvContentPartPr/>
                    <p14:nvPr/>
                  </p14:nvContentPartPr>
                  <p14:xfrm>
                    <a:off x="5839074" y="1706706"/>
                    <a:ext cx="1633320" cy="864360"/>
                  </p14:xfrm>
                </p:contentPart>
              </mc:Choice>
              <mc:Fallback xmlns="">
                <p:pic>
                  <p:nvPicPr>
                    <p:cNvPr id="1216" name="Ink 1215"/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5829714" y="1697346"/>
                      <a:ext cx="1652040" cy="88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1217" name="Ink 1216"/>
                    <p14:cNvContentPartPr/>
                    <p14:nvPr/>
                  </p14:nvContentPartPr>
                  <p14:xfrm>
                    <a:off x="7223274" y="2291346"/>
                    <a:ext cx="1281960" cy="409680"/>
                  </p14:xfrm>
                </p:contentPart>
              </mc:Choice>
              <mc:Fallback xmlns="">
                <p:pic>
                  <p:nvPicPr>
                    <p:cNvPr id="1217" name="Ink 1216"/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7213914" y="2281986"/>
                      <a:ext cx="1300680" cy="42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1218" name="Ink 1217"/>
                    <p14:cNvContentPartPr/>
                    <p14:nvPr/>
                  </p14:nvContentPartPr>
                  <p14:xfrm>
                    <a:off x="5885514" y="2584386"/>
                    <a:ext cx="1896120" cy="916560"/>
                  </p14:xfrm>
                </p:contentPart>
              </mc:Choice>
              <mc:Fallback xmlns="">
                <p:pic>
                  <p:nvPicPr>
                    <p:cNvPr id="1218" name="Ink 1217"/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5876154" y="2575026"/>
                      <a:ext cx="1914840" cy="9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1219" name="Ink 1218"/>
                    <p14:cNvContentPartPr/>
                    <p14:nvPr/>
                  </p14:nvContentPartPr>
                  <p14:xfrm>
                    <a:off x="7230474" y="2736306"/>
                    <a:ext cx="81720" cy="79560"/>
                  </p14:xfrm>
                </p:contentPart>
              </mc:Choice>
              <mc:Fallback xmlns="">
                <p:pic>
                  <p:nvPicPr>
                    <p:cNvPr id="1219" name="Ink 1218"/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7221114" y="2726946"/>
                      <a:ext cx="100440" cy="98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1220" name="Ink 1219"/>
                    <p14:cNvContentPartPr/>
                    <p14:nvPr/>
                  </p14:nvContentPartPr>
                  <p14:xfrm>
                    <a:off x="7283394" y="2753946"/>
                    <a:ext cx="7560" cy="107280"/>
                  </p14:xfrm>
                </p:contentPart>
              </mc:Choice>
              <mc:Fallback xmlns="">
                <p:pic>
                  <p:nvPicPr>
                    <p:cNvPr id="1220" name="Ink 1219"/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7274034" y="2744586"/>
                      <a:ext cx="2628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88" name="Ink 587"/>
                  <p14:cNvContentPartPr/>
                  <p14:nvPr/>
                </p14:nvContentPartPr>
                <p14:xfrm>
                  <a:off x="6047154" y="1899575"/>
                  <a:ext cx="78480" cy="70920"/>
                </p14:xfrm>
              </p:contentPart>
            </mc:Choice>
            <mc:Fallback xmlns="">
              <p:pic>
                <p:nvPicPr>
                  <p:cNvPr id="588" name="Ink 587"/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037794" y="1890215"/>
                    <a:ext cx="97200" cy="89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00" name="Ink 1499"/>
                <p14:cNvContentPartPr/>
                <p14:nvPr/>
              </p14:nvContentPartPr>
              <p14:xfrm>
                <a:off x="7832019" y="3112889"/>
                <a:ext cx="104040" cy="207000"/>
              </p14:xfrm>
            </p:contentPart>
          </mc:Choice>
          <mc:Fallback xmlns="">
            <p:pic>
              <p:nvPicPr>
                <p:cNvPr id="1500" name="Ink 149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22659" y="3103529"/>
                  <a:ext cx="1227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6" name="Group 1505"/>
          <p:cNvGrpSpPr/>
          <p:nvPr/>
        </p:nvGrpSpPr>
        <p:grpSpPr>
          <a:xfrm>
            <a:off x="5644580" y="5257529"/>
            <a:ext cx="2712240" cy="969480"/>
            <a:chOff x="5644580" y="5257529"/>
            <a:chExt cx="271224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9" name="Ink 598"/>
                <p14:cNvContentPartPr/>
                <p14:nvPr/>
              </p14:nvContentPartPr>
              <p14:xfrm>
                <a:off x="5644580" y="5257529"/>
                <a:ext cx="2712240" cy="969480"/>
              </p14:xfrm>
            </p:contentPart>
          </mc:Choice>
          <mc:Fallback xmlns="">
            <p:pic>
              <p:nvPicPr>
                <p:cNvPr id="599" name="Ink 598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35220" y="5248169"/>
                  <a:ext cx="273096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05" name="Ink 1504"/>
                <p14:cNvContentPartPr/>
                <p14:nvPr/>
              </p14:nvContentPartPr>
              <p14:xfrm>
                <a:off x="7366899" y="5907850"/>
                <a:ext cx="119520" cy="175320"/>
              </p14:xfrm>
            </p:contentPart>
          </mc:Choice>
          <mc:Fallback xmlns="">
            <p:pic>
              <p:nvPicPr>
                <p:cNvPr id="1505" name="Ink 1504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57539" y="5898490"/>
                  <a:ext cx="13824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59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2648" y="16854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A seconda delle caratteristiche chimiche dell’</a:t>
            </a:r>
            <a:r>
              <a:rPr lang="it-IT" sz="2000" dirty="0" err="1" smtClean="0"/>
              <a:t>analita</a:t>
            </a:r>
            <a:r>
              <a:rPr lang="it-IT" sz="2000" dirty="0" smtClean="0"/>
              <a:t>, si usano reazioni di tipo diverso: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acido-base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redox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di precipitazione</a:t>
            </a:r>
          </a:p>
          <a:p>
            <a:pPr marL="274320" indent="274320"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 smtClean="0"/>
              <a:t> Titolazioni </a:t>
            </a:r>
            <a:r>
              <a:rPr lang="it-IT" sz="2000" dirty="0" err="1" smtClean="0"/>
              <a:t>complessometriche</a:t>
            </a:r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09600" y="2482273"/>
            <a:ext cx="79278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/>
              <a:t>Inoltre diversi metodi di rilevazione possono essere applicati alle titolazioni: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volumetrica con utilizzo di indicatore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Titolazione spettrofotometrica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 </a:t>
            </a:r>
            <a:r>
              <a:rPr lang="it-IT" sz="2000" dirty="0" err="1" smtClean="0"/>
              <a:t>conduttimetriche</a:t>
            </a:r>
            <a:r>
              <a:rPr lang="it-IT" sz="2000" dirty="0" smtClean="0"/>
              <a:t>, potenziometriche, </a:t>
            </a:r>
          </a:p>
          <a:p>
            <a:pPr marL="274320" indent="274320">
              <a:spcAft>
                <a:spcPts val="600"/>
              </a:spcAft>
            </a:pPr>
            <a:r>
              <a:rPr lang="it-IT" sz="2000" dirty="0" smtClean="0"/>
              <a:t> </a:t>
            </a:r>
            <a:r>
              <a:rPr lang="it-IT" sz="2000" dirty="0" err="1" smtClean="0"/>
              <a:t>voltammetriche</a:t>
            </a:r>
            <a:r>
              <a:rPr lang="it-IT" sz="2000" dirty="0" smtClean="0"/>
              <a:t>, </a:t>
            </a:r>
            <a:r>
              <a:rPr lang="it-IT" sz="2000" dirty="0" err="1" smtClean="0"/>
              <a:t>coulometriche</a:t>
            </a:r>
            <a:r>
              <a:rPr lang="it-IT" sz="2000" dirty="0" smtClean="0"/>
              <a:t> o </a:t>
            </a:r>
            <a:r>
              <a:rPr lang="it-IT" sz="2000" dirty="0" err="1" smtClean="0"/>
              <a:t>amperometriche</a:t>
            </a:r>
            <a:r>
              <a:rPr lang="it-IT" sz="2000" dirty="0" smtClean="0"/>
              <a:t> 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 Titolazioni radiochimiche</a:t>
            </a:r>
          </a:p>
          <a:p>
            <a:pPr marL="274320" indent="274320"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Titolazioni calorimetriche</a:t>
            </a:r>
          </a:p>
        </p:txBody>
      </p:sp>
    </p:spTree>
    <p:extLst>
      <p:ext uri="{BB962C8B-B14F-4D97-AF65-F5344CB8AC3E}">
        <p14:creationId xmlns:p14="http://schemas.microsoft.com/office/powerpoint/2010/main" val="1226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70C0"/>
                </a:solidFill>
              </a:rPr>
              <a:t>Titolazioni </a:t>
            </a:r>
            <a:r>
              <a:rPr lang="it-IT" sz="2200" dirty="0" smtClean="0">
                <a:solidFill>
                  <a:srgbClr val="0070C0"/>
                </a:solidFill>
              </a:rPr>
              <a:t>acido-base</a:t>
            </a:r>
          </a:p>
          <a:p>
            <a:pPr marL="274320" indent="274320"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70C0"/>
                </a:solidFill>
              </a:rPr>
              <a:t>Titolazione volumetrica con utilizzo di indicatore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33800" y="1371600"/>
            <a:ext cx="4953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dirty="0" smtClean="0"/>
              <a:t>In una titolazione acido-base, la reazione </a:t>
            </a:r>
            <a:r>
              <a:rPr lang="it-IT" sz="2200" b="1" dirty="0" smtClean="0"/>
              <a:t>a completezza</a:t>
            </a:r>
            <a:r>
              <a:rPr lang="it-IT" sz="2200" dirty="0" smtClean="0"/>
              <a:t> che avviene è</a:t>
            </a:r>
          </a:p>
          <a:p>
            <a:pPr algn="ctr">
              <a:spcAft>
                <a:spcPts val="600"/>
              </a:spcAft>
            </a:pPr>
            <a:r>
              <a:rPr lang="it-IT" sz="2800" dirty="0" smtClean="0"/>
              <a:t>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O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 + OH</a:t>
            </a:r>
            <a:r>
              <a:rPr lang="it-IT" sz="2800" b="1" baseline="30000" dirty="0" smtClean="0"/>
              <a:t>-</a:t>
            </a:r>
            <a:r>
              <a:rPr lang="it-IT" sz="2800" dirty="0" smtClean="0"/>
              <a:t>  	        2 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</a:p>
        </p:txBody>
      </p:sp>
      <p:pic>
        <p:nvPicPr>
          <p:cNvPr id="5" name="Immagine 4" descr="titol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2781300" cy="457200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flipV="1">
            <a:off x="1752600" y="56388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2098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analita</a:t>
            </a:r>
            <a:endParaRPr lang="it-IT" b="1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1600200" y="1981200"/>
            <a:ext cx="5334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0574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titolante</a:t>
            </a:r>
            <a:endParaRPr lang="it-IT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172200" y="2362200"/>
            <a:ext cx="791952" cy="2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14600" y="562439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Acido a concentrazione incognita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57400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Base a titolo noto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3600" y="2743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di equivalenza</a:t>
            </a:r>
            <a:r>
              <a:rPr lang="it-IT" sz="2200" dirty="0" smtClean="0"/>
              <a:t>: punto in cui la quantità (moli) di titolante aggiunta è pari alla quantità di </a:t>
            </a:r>
            <a:r>
              <a:rPr lang="it-IT" sz="2200" dirty="0" err="1" smtClean="0"/>
              <a:t>analita</a:t>
            </a:r>
            <a:r>
              <a:rPr lang="it-IT" sz="2200" dirty="0" smtClean="0"/>
              <a:t> presente.</a:t>
            </a:r>
          </a:p>
          <a:p>
            <a:pPr algn="ctr"/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titolante</a:t>
            </a:r>
            <a:r>
              <a:rPr lang="it-IT" sz="2200" b="1" dirty="0" smtClean="0">
                <a:solidFill>
                  <a:srgbClr val="FF0000"/>
                </a:solidFill>
              </a:rPr>
              <a:t> = </a:t>
            </a:r>
            <a:r>
              <a:rPr lang="it-IT" sz="2200" b="1" dirty="0" err="1" smtClean="0">
                <a:solidFill>
                  <a:srgbClr val="FF0000"/>
                </a:solidFill>
              </a:rPr>
              <a:t>n</a:t>
            </a:r>
            <a:r>
              <a:rPr lang="it-IT" sz="2200" b="1" baseline="-25000" dirty="0" err="1" smtClean="0">
                <a:solidFill>
                  <a:srgbClr val="FF0000"/>
                </a:solidFill>
              </a:rPr>
              <a:t>analita</a:t>
            </a:r>
            <a:endParaRPr lang="it-IT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133600" y="396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Punto finale</a:t>
            </a:r>
            <a:r>
              <a:rPr lang="it-IT" sz="2200" dirty="0" smtClean="0"/>
              <a:t>: punto </a:t>
            </a:r>
            <a:r>
              <a:rPr lang="it-IT" sz="2200" b="1" dirty="0" smtClean="0"/>
              <a:t>sperimentale</a:t>
            </a:r>
            <a:r>
              <a:rPr lang="it-IT" sz="2200" dirty="0" smtClean="0"/>
              <a:t> in cui la fine della titolazione viene rilevata.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010150" y="4731841"/>
            <a:ext cx="495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In una titolazione acido-base la rivelazione può essere: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con uso di indicatore, </a:t>
            </a:r>
          </a:p>
          <a:p>
            <a:pPr marL="457200" indent="-457200">
              <a:buAutoNum type="alphaLcParenBoth"/>
            </a:pPr>
            <a:r>
              <a:rPr lang="it-IT" sz="2200" dirty="0" smtClean="0"/>
              <a:t>potenziometrica (</a:t>
            </a:r>
            <a:r>
              <a:rPr lang="it-IT" sz="2200" dirty="0" err="1" smtClean="0"/>
              <a:t>pH-metro</a:t>
            </a:r>
            <a:r>
              <a:rPr lang="it-IT" sz="2200" dirty="0" smtClean="0"/>
              <a:t>), </a:t>
            </a:r>
          </a:p>
          <a:p>
            <a:pPr marL="457200" indent="-457200">
              <a:buAutoNum type="alphaLcParenBoth"/>
            </a:pPr>
            <a:r>
              <a:rPr lang="it-IT" sz="2200" dirty="0" err="1" smtClean="0"/>
              <a:t>conduttimetrica</a:t>
            </a:r>
            <a:r>
              <a:rPr lang="it-IT" sz="2200" dirty="0" smtClean="0"/>
              <a:t>.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7882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smtClean="0"/>
              <a:t>Variazione di un parametro del sistema a seconda del volume di titolante aggiunto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4196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338620"/>
            <a:ext cx="3886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HCl</a:t>
            </a:r>
            <a:r>
              <a:rPr lang="it-IT" dirty="0" smtClean="0"/>
              <a:t>] = 0.1 M ∙ 50 </a:t>
            </a:r>
            <a:r>
              <a:rPr lang="it-IT" dirty="0" err="1" smtClean="0"/>
              <a:t>mL</a:t>
            </a:r>
            <a:r>
              <a:rPr lang="it-IT" dirty="0" smtClean="0"/>
              <a:t> / 250 </a:t>
            </a:r>
            <a:r>
              <a:rPr lang="it-IT" dirty="0" err="1" smtClean="0"/>
              <a:t>mL</a:t>
            </a:r>
            <a:r>
              <a:rPr lang="it-IT" dirty="0" smtClean="0"/>
              <a:t> = 0.02 M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</a:p>
          <a:p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[</a:t>
            </a:r>
            <a:r>
              <a:rPr lang="it-IT" dirty="0" err="1" smtClean="0"/>
              <a:t>HCl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</a:t>
            </a:r>
            <a:r>
              <a:rPr lang="it-IT" dirty="0" err="1" smtClean="0"/>
              <a:t>–log</a:t>
            </a:r>
            <a:r>
              <a:rPr lang="it-IT" dirty="0" smtClean="0"/>
              <a:t>[H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  <a:r>
              <a:rPr lang="it-IT" dirty="0" smtClean="0"/>
              <a:t>] = 1.70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HCl</a:t>
            </a:r>
            <a:r>
              <a:rPr lang="it-IT" dirty="0" smtClean="0"/>
              <a:t> + </a:t>
            </a:r>
            <a:r>
              <a:rPr lang="it-IT" dirty="0" err="1" smtClean="0"/>
              <a:t>NaOH</a:t>
            </a:r>
            <a:r>
              <a:rPr lang="it-IT" dirty="0" smtClean="0"/>
              <a:t> 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acido non reagito.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(base) in eccesso.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3400" y="5269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9496" y="50921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16764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</a:t>
            </a:r>
            <a:r>
              <a:rPr lang="it-IT" sz="2600" b="1" dirty="0" err="1" smtClean="0"/>
              <a:t>–log</a:t>
            </a:r>
            <a:r>
              <a:rPr lang="it-IT" sz="2600" b="1" dirty="0" smtClean="0"/>
              <a:t>[H</a:t>
            </a:r>
            <a:r>
              <a:rPr lang="it-IT" sz="2600" b="1" baseline="-25000" dirty="0" smtClean="0"/>
              <a:t>3</a:t>
            </a:r>
            <a:r>
              <a:rPr lang="it-IT" sz="2600" b="1" dirty="0" smtClean="0"/>
              <a:t>O</a:t>
            </a:r>
            <a:r>
              <a:rPr lang="it-IT" sz="2600" b="1" baseline="30000" dirty="0" smtClean="0"/>
              <a:t>+</a:t>
            </a:r>
            <a:r>
              <a:rPr lang="it-IT" sz="2600" b="1" dirty="0" smtClean="0"/>
              <a:t>]</a:t>
            </a:r>
            <a:endParaRPr lang="it-IT" sz="26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6355080" y="2074648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583680" y="3318232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27632" y="52065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06296" y="5029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734056" y="51389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749296" y="4953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95928" y="49103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968496" y="471116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1910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62400" y="36384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131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  <p:bldGraphic spid="7" grpId="0" uiExpand="1">
        <p:bldSub>
          <a:bldChart bld="category"/>
        </p:bldSub>
      </p:bldGraphic>
      <p:bldP spid="8" grpId="0"/>
      <p:bldP spid="9" grpId="0" uiExpand="1" build="p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64883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Cosa succede variando le concentrazioni? </a:t>
            </a:r>
          </a:p>
          <a:p>
            <a:pPr algn="ctr"/>
            <a:r>
              <a:rPr lang="it-IT" sz="2000" b="1" dirty="0" smtClean="0"/>
              <a:t>Come cambia la curva di titolazione con la diluizione?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HCl</a:t>
            </a:r>
            <a:r>
              <a:rPr lang="it-IT" sz="2000" dirty="0" smtClean="0"/>
              <a:t> X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X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62600" y="2209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forti troppo diluiti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 e difficilmente misurabile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383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0" build="allAtOnce"/>
      <p:bldP spid="8" grpId="0" uiExpand="1"/>
      <p:bldP spid="9" grpId="0" uiExpand="1" build="p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152400"/>
            <a:ext cx="47244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forte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Base forte titolata da acido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debole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3434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 (diluito a 250 </a:t>
            </a:r>
            <a:r>
              <a:rPr lang="it-IT" sz="2000" dirty="0" err="1" smtClean="0"/>
              <a:t>mL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HCl</a:t>
            </a:r>
            <a:r>
              <a:rPr lang="it-IT" sz="2000" dirty="0" smtClean="0"/>
              <a:t> 0.1 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57800" y="1823621"/>
            <a:ext cx="3886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r>
              <a:rPr lang="it-IT" dirty="0" smtClean="0"/>
              <a:t>[OH</a:t>
            </a:r>
            <a:r>
              <a:rPr lang="it-IT" b="1" baseline="30000" dirty="0" smtClean="0"/>
              <a:t>-</a:t>
            </a:r>
            <a:r>
              <a:rPr lang="it-IT" dirty="0" smtClean="0"/>
              <a:t>] = [</a:t>
            </a:r>
            <a:r>
              <a:rPr lang="it-IT" dirty="0" err="1" smtClean="0"/>
              <a:t>NaOH</a:t>
            </a:r>
            <a:r>
              <a:rPr lang="it-IT" dirty="0" smtClean="0"/>
              <a:t>] = 0.02 M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pH = 14-(-log[OH</a:t>
            </a:r>
            <a:r>
              <a:rPr lang="it-IT" b="1" baseline="30000" dirty="0" smtClean="0"/>
              <a:t>-</a:t>
            </a:r>
            <a:r>
              <a:rPr lang="it-IT" dirty="0" smtClean="0"/>
              <a:t>]) = 12.30</a:t>
            </a:r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err="1" smtClean="0"/>
              <a:t>NaOH</a:t>
            </a:r>
            <a:r>
              <a:rPr lang="it-IT" dirty="0" smtClean="0"/>
              <a:t> + </a:t>
            </a:r>
            <a:r>
              <a:rPr lang="it-IT" dirty="0" err="1" smtClean="0"/>
              <a:t>HCl</a:t>
            </a:r>
            <a:r>
              <a:rPr lang="it-IT" dirty="0" smtClean="0"/>
              <a:t>         </a:t>
            </a:r>
            <a:r>
              <a:rPr lang="it-IT" dirty="0" err="1" smtClean="0"/>
              <a:t>Na</a:t>
            </a:r>
            <a:r>
              <a:rPr lang="it-IT" baseline="30000" dirty="0" err="1" smtClean="0"/>
              <a:t>+</a:t>
            </a:r>
            <a:r>
              <a:rPr lang="it-IT" dirty="0" smtClean="0"/>
              <a:t> + Cl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&lt;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dirty="0" smtClean="0"/>
          </a:p>
          <a:p>
            <a:pPr>
              <a:spcAft>
                <a:spcPts val="1200"/>
              </a:spcAft>
            </a:pPr>
            <a:r>
              <a:rPr lang="it-IT" dirty="0" smtClean="0"/>
              <a:t>Il pH dipende dalla concentrazione di base non reagita.</a:t>
            </a:r>
          </a:p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=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pH = 7</a:t>
            </a:r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HCl</a:t>
            </a:r>
            <a:r>
              <a:rPr lang="it-IT" dirty="0" smtClean="0"/>
              <a:t> &gt;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endParaRPr lang="it-IT" baseline="-25000" dirty="0" smtClean="0"/>
          </a:p>
          <a:p>
            <a:r>
              <a:rPr lang="it-IT" dirty="0" smtClean="0"/>
              <a:t>Il pH dipende dalla concentrazione di titolante (acido) in eccesso.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62000" y="76200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/>
              <a:t>pH = 14-(-log[OH</a:t>
            </a:r>
            <a:r>
              <a:rPr lang="it-IT" sz="2600" b="1" baseline="30000" dirty="0" smtClean="0"/>
              <a:t>-</a:t>
            </a:r>
            <a:r>
              <a:rPr lang="it-IT" sz="2600" b="1" dirty="0" smtClean="0"/>
              <a:t>])</a:t>
            </a:r>
            <a:endParaRPr lang="it-IT" sz="26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6553200" y="3520440"/>
            <a:ext cx="2743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allAtOnce"/>
      <p:bldGraphic spid="7" grpId="0" uiExpand="1">
        <p:bldSub>
          <a:bldChart bld="category"/>
        </p:bldSub>
      </p:bldGraphic>
      <p:bldP spid="8" grpId="0" uiExpand="1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A: inizio della titolazione</a:t>
            </a:r>
          </a:p>
          <a:p>
            <a:r>
              <a:rPr lang="it-IT" dirty="0" smtClean="0"/>
              <a:t>E’ presente solo l’acido acetico, un acido debole.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B, C, D: prima del punto di equivalenza</a:t>
            </a:r>
          </a:p>
          <a:p>
            <a:r>
              <a:rPr lang="it-IT" dirty="0" smtClean="0"/>
              <a:t>La base reagisce con l’acido per dare un sistema tampone, in cui è presente l’acido non reagito e la sua base coniugata.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H</a:t>
            </a:r>
            <a:r>
              <a:rPr lang="it-IT" baseline="-25000" dirty="0" smtClean="0"/>
              <a:t>2</a:t>
            </a:r>
            <a:r>
              <a:rPr lang="it-IT" dirty="0" smtClean="0"/>
              <a:t>O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3</a:t>
            </a:r>
            <a:r>
              <a:rPr lang="it-IT" dirty="0" smtClean="0"/>
              <a:t>O</a:t>
            </a:r>
            <a:r>
              <a:rPr lang="it-IT" baseline="30000" dirty="0" smtClean="0"/>
              <a:t>+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533400" y="4812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9496" y="463496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</a:t>
            </a:r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627632" y="44805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06296" y="42672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34056" y="43342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49296" y="41148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</a:t>
            </a:r>
            <a:endParaRPr lang="it-IT" sz="2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56432" y="42245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29000" y="40035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D</a:t>
            </a:r>
            <a:endParaRPr lang="it-IT" sz="2000" b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5257800" y="2390274"/>
            <a:ext cx="4114800" cy="1054763"/>
            <a:chOff x="6324600" y="3337036"/>
            <a:chExt cx="4114800" cy="1054763"/>
          </a:xfrm>
        </p:grpSpPr>
        <p:grpSp>
          <p:nvGrpSpPr>
            <p:cNvPr id="35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39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40" name="CasellaDiTesto 30"/>
              <p:cNvSpPr txBox="1"/>
              <p:nvPr/>
            </p:nvSpPr>
            <p:spPr>
              <a:xfrm>
                <a:off x="57150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dirty="0"/>
              </a:p>
            </p:txBody>
          </p:sp>
          <p:sp>
            <p:nvSpPr>
              <p:cNvPr id="41" name="CasellaDiTesto 31"/>
              <p:cNvSpPr txBox="1"/>
              <p:nvPr/>
            </p:nvSpPr>
            <p:spPr>
              <a:xfrm>
                <a:off x="54102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]∙[H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42" name="Connettore 1 32"/>
              <p:cNvCxnSpPr/>
              <p:nvPr/>
            </p:nvCxnSpPr>
            <p:spPr>
              <a:xfrm>
                <a:off x="54980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COOH]</a:t>
              </a:r>
            </a:p>
            <a:p>
              <a:endParaRPr lang="it-IT" dirty="0"/>
            </a:p>
          </p:txBody>
        </p:sp>
        <p:sp>
          <p:nvSpPr>
            <p:cNvPr id="37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38" name="Connettore 1 32"/>
            <p:cNvCxnSpPr/>
            <p:nvPr/>
          </p:nvCxnSpPr>
          <p:spPr>
            <a:xfrm>
              <a:off x="8698496" y="3809476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6"/>
          <p:cNvGrpSpPr/>
          <p:nvPr/>
        </p:nvGrpSpPr>
        <p:grpSpPr>
          <a:xfrm>
            <a:off x="5257800" y="2923674"/>
            <a:ext cx="3352800" cy="777764"/>
            <a:chOff x="4953000" y="2819400"/>
            <a:chExt cx="3352800" cy="777764"/>
          </a:xfrm>
        </p:grpSpPr>
        <p:sp>
          <p:nvSpPr>
            <p:cNvPr id="48" name="CasellaDiTesto 26"/>
            <p:cNvSpPr txBox="1"/>
            <p:nvPr/>
          </p:nvSpPr>
          <p:spPr>
            <a:xfrm>
              <a:off x="4953000" y="2819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     ≈                                                  </a:t>
              </a:r>
              <a:endParaRPr lang="it-IT" baseline="30000" dirty="0"/>
            </a:p>
          </p:txBody>
        </p:sp>
        <p:sp>
          <p:nvSpPr>
            <p:cNvPr id="49" name="CasellaDiTesto 30"/>
            <p:cNvSpPr txBox="1"/>
            <p:nvPr/>
          </p:nvSpPr>
          <p:spPr>
            <a:xfrm>
              <a:off x="5638800" y="322783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r>
                <a:rPr lang="it-IT" baseline="-25000" dirty="0" smtClean="0"/>
                <a:t>a</a:t>
              </a:r>
              <a:endParaRPr lang="it-IT" baseline="-25000" dirty="0"/>
            </a:p>
          </p:txBody>
        </p:sp>
        <p:sp>
          <p:nvSpPr>
            <p:cNvPr id="50" name="CasellaDiTesto 31"/>
            <p:cNvSpPr txBox="1"/>
            <p:nvPr/>
          </p:nvSpPr>
          <p:spPr>
            <a:xfrm>
              <a:off x="5410200" y="2971800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O</a:t>
              </a:r>
              <a:r>
                <a:rPr lang="it-IT" baseline="30000" dirty="0" smtClean="0"/>
                <a:t>+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51" name="Connettore 1 32"/>
            <p:cNvCxnSpPr/>
            <p:nvPr/>
          </p:nvCxnSpPr>
          <p:spPr>
            <a:xfrm>
              <a:off x="5498096" y="3291840"/>
              <a:ext cx="7315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ttore 1 52"/>
          <p:cNvCxnSpPr/>
          <p:nvPr/>
        </p:nvCxnSpPr>
        <p:spPr>
          <a:xfrm rot="5400000">
            <a:off x="5448300" y="3114174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5440680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6934199" y="5641324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5257800" y="5674697"/>
            <a:ext cx="4114800" cy="802303"/>
            <a:chOff x="6324600" y="3337036"/>
            <a:chExt cx="4114800" cy="802303"/>
          </a:xfrm>
        </p:grpSpPr>
        <p:grpSp>
          <p:nvGrpSpPr>
            <p:cNvPr id="63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67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[H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O</a:t>
                </a:r>
                <a:r>
                  <a:rPr lang="it-IT" baseline="30000" dirty="0" smtClean="0"/>
                  <a:t>+</a:t>
                </a:r>
                <a:r>
                  <a:rPr lang="it-IT" dirty="0" smtClean="0"/>
                  <a:t>]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       = </a:t>
                </a:r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r>
                  <a:rPr lang="it-IT" dirty="0" smtClean="0"/>
                  <a:t>                </a:t>
                </a:r>
                <a:endParaRPr lang="it-IT" baseline="30000" dirty="0"/>
              </a:p>
            </p:txBody>
          </p:sp>
          <p:sp>
            <p:nvSpPr>
              <p:cNvPr id="68" name="CasellaDiTesto 30"/>
              <p:cNvSpPr txBox="1"/>
              <p:nvPr/>
            </p:nvSpPr>
            <p:spPr>
              <a:xfrm>
                <a:off x="6068568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69" name="CasellaDiTesto 31"/>
              <p:cNvSpPr txBox="1"/>
              <p:nvPr/>
            </p:nvSpPr>
            <p:spPr>
              <a:xfrm>
                <a:off x="6019800" y="2987564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</a:t>
                </a:r>
                <a:endParaRPr lang="it-IT" baseline="30000" dirty="0"/>
              </a:p>
            </p:txBody>
          </p:sp>
          <p:cxnSp>
            <p:nvCxnSpPr>
              <p:cNvPr id="70" name="Connettore 1 32"/>
              <p:cNvCxnSpPr/>
              <p:nvPr/>
            </p:nvCxnSpPr>
            <p:spPr>
              <a:xfrm>
                <a:off x="6107696" y="3291840"/>
                <a:ext cx="109728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asellaDiTesto 30"/>
            <p:cNvSpPr txBox="1"/>
            <p:nvPr/>
          </p:nvSpPr>
          <p:spPr>
            <a:xfrm>
              <a:off x="899160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CH3COO-</a:t>
              </a:r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8991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</a:t>
              </a:r>
              <a:r>
                <a:rPr lang="it-IT" baseline="-25000" dirty="0" smtClean="0"/>
                <a:t>CH3COOH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9037320" y="3843159"/>
              <a:ext cx="914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0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206514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1000" y="587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50 </a:t>
            </a:r>
            <a:r>
              <a:rPr lang="it-IT" sz="2000" dirty="0" err="1" smtClean="0"/>
              <a:t>mL</a:t>
            </a:r>
            <a:r>
              <a:rPr lang="it-IT" sz="2000" dirty="0" smtClean="0"/>
              <a:t> di acido acetico 0.1 M (</a:t>
            </a:r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1.74∙10</a:t>
            </a:r>
            <a:r>
              <a:rPr lang="it-IT" sz="2000" baseline="30000" dirty="0" smtClean="0"/>
              <a:t>-5</a:t>
            </a:r>
            <a:r>
              <a:rPr lang="it-IT" sz="2000" dirty="0" smtClean="0"/>
              <a:t>) titolati con </a:t>
            </a:r>
            <a:r>
              <a:rPr lang="it-IT" sz="2000" dirty="0" err="1" smtClean="0"/>
              <a:t>NaOH</a:t>
            </a:r>
            <a:r>
              <a:rPr lang="it-IT" sz="2000" dirty="0" smtClean="0"/>
              <a:t> 0.1 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0" y="1295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COOH +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O         CH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COO</a:t>
            </a:r>
            <a:r>
              <a:rPr lang="it-IT" sz="2400" b="1" baseline="30000" dirty="0" smtClean="0"/>
              <a:t>-</a:t>
            </a:r>
            <a:r>
              <a:rPr lang="it-IT" sz="2400" dirty="0" smtClean="0"/>
              <a:t> + H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O</a:t>
            </a:r>
            <a:r>
              <a:rPr lang="it-IT" sz="2400" baseline="30000" dirty="0" smtClean="0"/>
              <a:t>+</a:t>
            </a:r>
            <a:endParaRPr lang="it-IT" sz="2400" baseline="30000" dirty="0"/>
          </a:p>
        </p:txBody>
      </p:sp>
      <p:grpSp>
        <p:nvGrpSpPr>
          <p:cNvPr id="3" name="Gruppo 11"/>
          <p:cNvGrpSpPr/>
          <p:nvPr/>
        </p:nvGrpSpPr>
        <p:grpSpPr>
          <a:xfrm>
            <a:off x="2514600" y="1524000"/>
            <a:ext cx="457201" cy="76200"/>
            <a:chOff x="3657600" y="2362200"/>
            <a:chExt cx="457201" cy="76200"/>
          </a:xfrm>
        </p:grpSpPr>
        <p:cxnSp>
          <p:nvCxnSpPr>
            <p:cNvPr id="13" name="Connettore 2 12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257800" y="16764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E: punto di equivalenza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= n</a:t>
            </a:r>
            <a:r>
              <a:rPr lang="it-IT" baseline="-25000" dirty="0" smtClean="0"/>
              <a:t>CH3COOH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r>
              <a:rPr lang="it-IT" dirty="0" smtClean="0"/>
              <a:t>           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COO</a:t>
            </a:r>
            <a:r>
              <a:rPr lang="it-IT" b="1" baseline="30000" dirty="0" smtClean="0"/>
              <a:t>-</a:t>
            </a:r>
            <a:r>
              <a:rPr lang="it-IT" dirty="0" smtClean="0"/>
              <a:t> + H</a:t>
            </a:r>
            <a:r>
              <a:rPr lang="it-IT" baseline="-25000" dirty="0" smtClean="0"/>
              <a:t>2</a:t>
            </a:r>
            <a:r>
              <a:rPr lang="it-IT" dirty="0" smtClean="0"/>
              <a:t>O            CH</a:t>
            </a:r>
            <a:r>
              <a:rPr lang="it-IT" baseline="-25000" dirty="0" smtClean="0"/>
              <a:t>3</a:t>
            </a:r>
            <a:r>
              <a:rPr lang="it-IT" dirty="0" smtClean="0"/>
              <a:t>COOH + OH</a:t>
            </a:r>
            <a:r>
              <a:rPr lang="it-IT" b="1" baseline="30000" dirty="0" smtClean="0"/>
              <a:t>-</a:t>
            </a:r>
            <a:endParaRPr lang="it-IT" b="1" dirty="0" smtClean="0"/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F, G, H: dopo il punto di equivalenza</a:t>
            </a:r>
          </a:p>
          <a:p>
            <a:r>
              <a:rPr lang="it-IT" b="1" dirty="0" smtClean="0"/>
              <a:t>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NaOH</a:t>
            </a:r>
            <a:r>
              <a:rPr lang="it-IT" dirty="0" smtClean="0"/>
              <a:t> &gt; n</a:t>
            </a:r>
            <a:r>
              <a:rPr lang="it-IT" baseline="-25000" dirty="0" smtClean="0"/>
              <a:t>CH3COOH</a:t>
            </a:r>
          </a:p>
          <a:p>
            <a:r>
              <a:rPr lang="it-IT" dirty="0" smtClean="0"/>
              <a:t>Il pH dipende dalla concentrazione di titolante (</a:t>
            </a:r>
            <a:r>
              <a:rPr lang="it-IT" dirty="0" err="1" smtClean="0"/>
              <a:t>NaOH</a:t>
            </a:r>
            <a:r>
              <a:rPr lang="it-IT" dirty="0" smtClean="0"/>
              <a:t>) in eccesso.</a:t>
            </a:r>
          </a:p>
          <a:p>
            <a:endParaRPr lang="it-IT" dirty="0" smtClean="0"/>
          </a:p>
        </p:txBody>
      </p:sp>
      <p:cxnSp>
        <p:nvCxnSpPr>
          <p:cNvPr id="55" name="Connettore 2 54"/>
          <p:cNvCxnSpPr/>
          <p:nvPr/>
        </p:nvCxnSpPr>
        <p:spPr>
          <a:xfrm>
            <a:off x="1066800" y="4038600"/>
            <a:ext cx="2895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295400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SISTEMA TAMPONE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6858000" y="2435994"/>
            <a:ext cx="457200" cy="240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57"/>
          <p:cNvGrpSpPr/>
          <p:nvPr/>
        </p:nvGrpSpPr>
        <p:grpSpPr>
          <a:xfrm>
            <a:off x="6934199" y="2667000"/>
            <a:ext cx="304801" cy="76200"/>
            <a:chOff x="3657600" y="2362200"/>
            <a:chExt cx="457201" cy="76200"/>
          </a:xfrm>
        </p:grpSpPr>
        <p:cxnSp>
          <p:nvCxnSpPr>
            <p:cNvPr id="59" name="Connettore 2 58"/>
            <p:cNvCxnSpPr/>
            <p:nvPr/>
          </p:nvCxnSpPr>
          <p:spPr>
            <a:xfrm>
              <a:off x="3657600" y="2362200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rot="10800000">
              <a:off x="3657601" y="2436812"/>
              <a:ext cx="4572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tangolo 60"/>
            <p:cNvSpPr/>
            <p:nvPr/>
          </p:nvSpPr>
          <p:spPr>
            <a:xfrm>
              <a:off x="3657601" y="2374392"/>
              <a:ext cx="457200" cy="457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61"/>
          <p:cNvGrpSpPr/>
          <p:nvPr/>
        </p:nvGrpSpPr>
        <p:grpSpPr>
          <a:xfrm>
            <a:off x="5334000" y="5217497"/>
            <a:ext cx="2209800" cy="802303"/>
            <a:chOff x="6324600" y="3337036"/>
            <a:chExt cx="2209800" cy="802303"/>
          </a:xfrm>
        </p:grpSpPr>
        <p:sp>
          <p:nvSpPr>
            <p:cNvPr id="67" name="CasellaDiTesto 26"/>
            <p:cNvSpPr txBox="1"/>
            <p:nvPr/>
          </p:nvSpPr>
          <p:spPr>
            <a:xfrm>
              <a:off x="6324600" y="3337036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=</a:t>
              </a:r>
              <a:endParaRPr lang="it-IT" baseline="30000" dirty="0"/>
            </a:p>
          </p:txBody>
        </p:sp>
        <p:sp>
          <p:nvSpPr>
            <p:cNvPr id="64" name="CasellaDiTesto 30"/>
            <p:cNvSpPr txBox="1"/>
            <p:nvPr/>
          </p:nvSpPr>
          <p:spPr>
            <a:xfrm>
              <a:off x="7208520" y="377000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soluzione</a:t>
              </a:r>
              <a:endParaRPr lang="it-IT" baseline="-25000" dirty="0" smtClean="0"/>
            </a:p>
          </p:txBody>
        </p:sp>
        <p:sp>
          <p:nvSpPr>
            <p:cNvPr id="65" name="CasellaDiTesto 31"/>
            <p:cNvSpPr txBox="1"/>
            <p:nvPr/>
          </p:nvSpPr>
          <p:spPr>
            <a:xfrm>
              <a:off x="70866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n</a:t>
              </a:r>
              <a:r>
                <a:rPr lang="it-IT" baseline="-25000" dirty="0" err="1" smtClean="0"/>
                <a:t>NaOH</a:t>
              </a:r>
              <a:r>
                <a:rPr lang="it-IT" baseline="-25000" dirty="0" smtClean="0"/>
                <a:t>,eccesso</a:t>
              </a:r>
              <a:endParaRPr lang="it-IT" baseline="-25000" dirty="0"/>
            </a:p>
          </p:txBody>
        </p:sp>
        <p:cxnSp>
          <p:nvCxnSpPr>
            <p:cNvPr id="66" name="Connettore 1 32"/>
            <p:cNvCxnSpPr/>
            <p:nvPr/>
          </p:nvCxnSpPr>
          <p:spPr>
            <a:xfrm>
              <a:off x="7132320" y="3843159"/>
              <a:ext cx="10972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78"/>
          <p:cNvGrpSpPr/>
          <p:nvPr/>
        </p:nvGrpSpPr>
        <p:grpSpPr>
          <a:xfrm>
            <a:off x="5407859" y="2347284"/>
            <a:ext cx="916741" cy="159858"/>
            <a:chOff x="5407859" y="5097942"/>
            <a:chExt cx="916741" cy="159858"/>
          </a:xfrm>
        </p:grpSpPr>
        <p:cxnSp>
          <p:nvCxnSpPr>
            <p:cNvPr id="54" name="Connettore 1 53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o 79"/>
          <p:cNvGrpSpPr/>
          <p:nvPr/>
        </p:nvGrpSpPr>
        <p:grpSpPr>
          <a:xfrm>
            <a:off x="6474659" y="2354742"/>
            <a:ext cx="307141" cy="159858"/>
            <a:chOff x="5407859" y="5097942"/>
            <a:chExt cx="916741" cy="159858"/>
          </a:xfrm>
        </p:grpSpPr>
        <p:cxnSp>
          <p:nvCxnSpPr>
            <p:cNvPr id="63" name="Connettore 1 62"/>
            <p:cNvCxnSpPr/>
            <p:nvPr/>
          </p:nvCxnSpPr>
          <p:spPr>
            <a:xfrm rot="10800000" flipV="1">
              <a:off x="5410200" y="5105400"/>
              <a:ext cx="914400" cy="152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>
              <a:off x="5407859" y="5097942"/>
              <a:ext cx="916741" cy="15985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CasellaDiTesto 71"/>
          <p:cNvSpPr txBox="1"/>
          <p:nvPr/>
        </p:nvSpPr>
        <p:spPr>
          <a:xfrm>
            <a:off x="4191000" y="33835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3962400" y="32004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</a:t>
            </a:r>
            <a:endParaRPr lang="it-IT" sz="2000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4224528" y="2983468"/>
            <a:ext cx="381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4038600" y="28194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</a:t>
            </a:r>
            <a:endParaRPr lang="it-IT" sz="2000" b="1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379976" y="27797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358640" y="257169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</a:t>
            </a:r>
            <a:endParaRPr lang="it-IT" sz="20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4928616" y="26375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x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876800" y="2438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H</a:t>
            </a:r>
            <a:endParaRPr lang="it-IT" sz="2000" b="1" dirty="0"/>
          </a:p>
        </p:txBody>
      </p:sp>
      <p:grpSp>
        <p:nvGrpSpPr>
          <p:cNvPr id="85" name="Gruppo 84"/>
          <p:cNvGrpSpPr/>
          <p:nvPr/>
        </p:nvGrpSpPr>
        <p:grpSpPr>
          <a:xfrm>
            <a:off x="5257800" y="2727436"/>
            <a:ext cx="4114800" cy="1054763"/>
            <a:chOff x="6324600" y="3337036"/>
            <a:chExt cx="4114800" cy="1054763"/>
          </a:xfrm>
        </p:grpSpPr>
        <p:grpSp>
          <p:nvGrpSpPr>
            <p:cNvPr id="86" name="Gruppo 46"/>
            <p:cNvGrpSpPr/>
            <p:nvPr/>
          </p:nvGrpSpPr>
          <p:grpSpPr>
            <a:xfrm>
              <a:off x="6324600" y="3337036"/>
              <a:ext cx="4114800" cy="777764"/>
              <a:chOff x="4953000" y="2819400"/>
              <a:chExt cx="4114800" cy="777764"/>
            </a:xfrm>
          </p:grpSpPr>
          <p:sp>
            <p:nvSpPr>
              <p:cNvPr id="90" name="CasellaDiTesto 26"/>
              <p:cNvSpPr txBox="1"/>
              <p:nvPr/>
            </p:nvSpPr>
            <p:spPr>
              <a:xfrm>
                <a:off x="4953000" y="2819400"/>
                <a:ext cx="411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b</a:t>
                </a:r>
                <a:r>
                  <a:rPr lang="it-IT" baseline="-25000" dirty="0" smtClean="0"/>
                  <a:t> </a:t>
                </a:r>
                <a:r>
                  <a:rPr lang="it-IT" dirty="0" smtClean="0"/>
                  <a:t>=                                  =                 </a:t>
                </a:r>
                <a:endParaRPr lang="it-IT" baseline="30000" dirty="0"/>
              </a:p>
            </p:txBody>
          </p:sp>
          <p:sp>
            <p:nvSpPr>
              <p:cNvPr id="91" name="CasellaDiTesto 30"/>
              <p:cNvSpPr txBox="1"/>
              <p:nvPr/>
            </p:nvSpPr>
            <p:spPr>
              <a:xfrm>
                <a:off x="56388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sp>
            <p:nvSpPr>
              <p:cNvPr id="92" name="CasellaDiTesto 31"/>
              <p:cNvSpPr txBox="1"/>
              <p:nvPr/>
            </p:nvSpPr>
            <p:spPr>
              <a:xfrm>
                <a:off x="5334000" y="2987564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[CH</a:t>
                </a:r>
                <a:r>
                  <a:rPr lang="it-IT" baseline="-25000" dirty="0" smtClean="0"/>
                  <a:t>3</a:t>
                </a:r>
                <a:r>
                  <a:rPr lang="it-IT" dirty="0" smtClean="0"/>
                  <a:t>COOH]∙[OH</a:t>
                </a:r>
                <a:r>
                  <a:rPr lang="it-IT" b="1" baseline="30000" dirty="0" smtClean="0"/>
                  <a:t>-</a:t>
                </a:r>
                <a:r>
                  <a:rPr lang="it-IT" dirty="0" smtClean="0"/>
                  <a:t>]</a:t>
                </a:r>
                <a:endParaRPr lang="it-IT" i="1" baseline="30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3" name="Connettore 1 32"/>
              <p:cNvCxnSpPr/>
              <p:nvPr/>
            </p:nvCxnSpPr>
            <p:spPr>
              <a:xfrm>
                <a:off x="5421896" y="3291840"/>
                <a:ext cx="16459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CasellaDiTesto 30"/>
            <p:cNvSpPr txBox="1"/>
            <p:nvPr/>
          </p:nvSpPr>
          <p:spPr>
            <a:xfrm>
              <a:off x="8610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[CH</a:t>
              </a:r>
              <a:r>
                <a:rPr lang="it-IT" baseline="-25000" dirty="0" smtClean="0"/>
                <a:t>3</a:t>
              </a:r>
              <a:r>
                <a:rPr lang="it-IT" dirty="0" smtClean="0"/>
                <a:t>COO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</a:t>
              </a:r>
            </a:p>
            <a:p>
              <a:endParaRPr lang="it-IT" dirty="0"/>
            </a:p>
          </p:txBody>
        </p:sp>
        <p:sp>
          <p:nvSpPr>
            <p:cNvPr id="88" name="CasellaDiTesto 31"/>
            <p:cNvSpPr txBox="1"/>
            <p:nvPr/>
          </p:nvSpPr>
          <p:spPr>
            <a:xfrm>
              <a:off x="8839200" y="3505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  <a:endParaRPr lang="it-IT" baseline="30000" dirty="0"/>
            </a:p>
          </p:txBody>
        </p:sp>
        <p:cxnSp>
          <p:nvCxnSpPr>
            <p:cNvPr id="89" name="Connettore 1 32"/>
            <p:cNvCxnSpPr/>
            <p:nvPr/>
          </p:nvCxnSpPr>
          <p:spPr>
            <a:xfrm>
              <a:off x="8698496" y="3809476"/>
              <a:ext cx="100584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o 102"/>
          <p:cNvGrpSpPr/>
          <p:nvPr/>
        </p:nvGrpSpPr>
        <p:grpSpPr>
          <a:xfrm>
            <a:off x="5257800" y="3260836"/>
            <a:ext cx="3886200" cy="777764"/>
            <a:chOff x="5257800" y="3260836"/>
            <a:chExt cx="3886200" cy="777764"/>
          </a:xfrm>
        </p:grpSpPr>
        <p:grpSp>
          <p:nvGrpSpPr>
            <p:cNvPr id="94" name="Gruppo 46"/>
            <p:cNvGrpSpPr/>
            <p:nvPr/>
          </p:nvGrpSpPr>
          <p:grpSpPr>
            <a:xfrm>
              <a:off x="5257800" y="3260836"/>
              <a:ext cx="3352800" cy="777764"/>
              <a:chOff x="4953000" y="2819400"/>
              <a:chExt cx="3352800" cy="777764"/>
            </a:xfrm>
          </p:grpSpPr>
          <p:sp>
            <p:nvSpPr>
              <p:cNvPr id="95" name="CasellaDiTesto 26"/>
              <p:cNvSpPr txBox="1"/>
              <p:nvPr/>
            </p:nvSpPr>
            <p:spPr>
              <a:xfrm>
                <a:off x="4953000" y="2819400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 smtClean="0"/>
              </a:p>
              <a:p>
                <a:r>
                  <a:rPr lang="it-IT" dirty="0" smtClean="0"/>
                  <a:t>     =        </a:t>
                </a:r>
                <a:r>
                  <a:rPr lang="it-IT" dirty="0" err="1" smtClean="0"/>
                  <a:t>≈</a:t>
                </a:r>
                <a:r>
                  <a:rPr lang="it-IT" dirty="0" smtClean="0"/>
                  <a:t>                                                  </a:t>
                </a:r>
                <a:endParaRPr lang="it-IT" baseline="30000" dirty="0"/>
              </a:p>
            </p:txBody>
          </p:sp>
          <p:sp>
            <p:nvSpPr>
              <p:cNvPr id="96" name="CasellaDiTesto 30"/>
              <p:cNvSpPr txBox="1"/>
              <p:nvPr/>
            </p:nvSpPr>
            <p:spPr>
              <a:xfrm>
                <a:off x="5410200" y="3227832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a</a:t>
                </a:r>
                <a:endParaRPr lang="it-IT" baseline="-25000" dirty="0"/>
              </a:p>
            </p:txBody>
          </p:sp>
          <p:sp>
            <p:nvSpPr>
              <p:cNvPr id="97" name="CasellaDiTesto 31"/>
              <p:cNvSpPr txBox="1"/>
              <p:nvPr/>
            </p:nvSpPr>
            <p:spPr>
              <a:xfrm>
                <a:off x="5410200" y="2971800"/>
                <a:ext cx="2895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K</a:t>
                </a:r>
                <a:r>
                  <a:rPr lang="it-IT" baseline="-25000" dirty="0" err="1" smtClean="0"/>
                  <a:t>w</a:t>
                </a:r>
                <a:endParaRPr lang="it-IT" baseline="-25000" dirty="0" smtClean="0"/>
              </a:p>
              <a:p>
                <a:endParaRPr lang="it-IT" baseline="30000" dirty="0"/>
              </a:p>
            </p:txBody>
          </p:sp>
          <p:cxnSp>
            <p:nvCxnSpPr>
              <p:cNvPr id="98" name="Connettore 1 32"/>
              <p:cNvCxnSpPr/>
              <p:nvPr/>
            </p:nvCxnSpPr>
            <p:spPr>
              <a:xfrm>
                <a:off x="5498096" y="3291840"/>
                <a:ext cx="27432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ttore 1 98"/>
            <p:cNvCxnSpPr/>
            <p:nvPr/>
          </p:nvCxnSpPr>
          <p:spPr>
            <a:xfrm rot="5400000">
              <a:off x="5449094" y="3466306"/>
              <a:ext cx="381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sellaDiTesto 30"/>
            <p:cNvSpPr txBox="1"/>
            <p:nvPr/>
          </p:nvSpPr>
          <p:spPr>
            <a:xfrm>
              <a:off x="6400800" y="3669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C</a:t>
              </a:r>
              <a:r>
                <a:rPr lang="it-IT" baseline="-25000" dirty="0" err="1" smtClean="0"/>
                <a:t>b</a:t>
              </a:r>
              <a:endParaRPr lang="it-IT" baseline="-25000" dirty="0"/>
            </a:p>
          </p:txBody>
        </p:sp>
        <p:sp>
          <p:nvSpPr>
            <p:cNvPr id="101" name="CasellaDiTesto 31"/>
            <p:cNvSpPr txBox="1"/>
            <p:nvPr/>
          </p:nvSpPr>
          <p:spPr>
            <a:xfrm>
              <a:off x="6248400" y="3413236"/>
              <a:ext cx="2895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[OH</a:t>
              </a:r>
              <a:r>
                <a:rPr lang="it-IT" b="1" baseline="30000" dirty="0" smtClean="0"/>
                <a:t>-</a:t>
              </a:r>
              <a:r>
                <a:rPr lang="it-IT" dirty="0" smtClean="0"/>
                <a:t>] </a:t>
              </a:r>
              <a:r>
                <a:rPr lang="it-IT" baseline="30000" dirty="0" smtClean="0"/>
                <a:t>2</a:t>
              </a:r>
            </a:p>
            <a:p>
              <a:endParaRPr lang="it-IT" baseline="30000" dirty="0"/>
            </a:p>
          </p:txBody>
        </p:sp>
        <p:cxnSp>
          <p:nvCxnSpPr>
            <p:cNvPr id="102" name="Connettore 1 32"/>
            <p:cNvCxnSpPr/>
            <p:nvPr/>
          </p:nvCxnSpPr>
          <p:spPr>
            <a:xfrm>
              <a:off x="6336296" y="3733276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4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9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0" y="1981200"/>
          <a:ext cx="632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/>
              <a:t>Curve di titolazione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7200" y="533400"/>
            <a:ext cx="47244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6032" indent="-256032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2200" b="1" dirty="0" smtClean="0"/>
              <a:t>Acido debole titolato da base forte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4800" y="892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Influenza della costante di acidità dell’acido debole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19600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Acido debole</a:t>
            </a:r>
          </a:p>
          <a:p>
            <a:pPr algn="ctr"/>
            <a:r>
              <a:rPr lang="it-IT" sz="2000" dirty="0" err="1" smtClean="0"/>
              <a:t>K</a:t>
            </a:r>
            <a:r>
              <a:rPr lang="it-IT" sz="2000" baseline="-25000" dirty="0" err="1" smtClean="0"/>
              <a:t>a</a:t>
            </a:r>
            <a:r>
              <a:rPr lang="it-IT" sz="2000" dirty="0" smtClean="0"/>
              <a:t> = 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91200" y="2209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Non è possibile titolare acidi troppo deboli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562600" y="3886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variazione di pH al punto di equivalenza è troppo piccola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596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Chart bld="category"/>
        </p:bldSub>
      </p:bldGraphic>
      <p:bldGraphic spid="7" grpId="0" uiExpand="1">
        <p:bldSub>
          <a:bldChart bld="series"/>
        </p:bldSub>
      </p:bldGraphic>
      <p:bldP spid="4" grpId="0" build="allAtOnce"/>
      <p:bldP spid="8" grpId="0"/>
      <p:bldP spid="9" grpId="0" build="p"/>
      <p:bldP spid="3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16412</TotalTime>
  <Words>1516</Words>
  <Application>Microsoft Office PowerPoint</Application>
  <PresentationFormat>Presentazione su schermo (4:3)</PresentationFormat>
  <Paragraphs>284</Paragraphs>
  <Slides>15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Titolazioni acido-base</vt:lpstr>
      <vt:lpstr>Presentazione standard di PowerPoint</vt:lpstr>
      <vt:lpstr>Presentazione standard di PowerPoint</vt:lpstr>
      <vt:lpstr>Curve di titolazione</vt:lpstr>
      <vt:lpstr>Curve di titolazione</vt:lpstr>
      <vt:lpstr>Curve di titolazione</vt:lpstr>
      <vt:lpstr>Curve di titolazione</vt:lpstr>
      <vt:lpstr>Curve di titolazione</vt:lpstr>
      <vt:lpstr>Curve di titolazione</vt:lpstr>
      <vt:lpstr>Come evidenziare il punto finale?</vt:lpstr>
      <vt:lpstr>Come evidenziare il punto finale?</vt:lpstr>
      <vt:lpstr>Scelta dell’indicatore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1261</cp:revision>
  <cp:lastPrinted>2020-12-08T08:40:53Z</cp:lastPrinted>
  <dcterms:created xsi:type="dcterms:W3CDTF">2020-07-11T12:16:55Z</dcterms:created>
  <dcterms:modified xsi:type="dcterms:W3CDTF">2022-01-06T13:50:15Z</dcterms:modified>
</cp:coreProperties>
</file>