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484" r:id="rId2"/>
    <p:sldId id="542" r:id="rId3"/>
    <p:sldId id="598" r:id="rId4"/>
    <p:sldId id="592" r:id="rId5"/>
    <p:sldId id="610" r:id="rId6"/>
    <p:sldId id="599" r:id="rId7"/>
    <p:sldId id="600" r:id="rId8"/>
    <p:sldId id="611" r:id="rId9"/>
    <p:sldId id="602" r:id="rId10"/>
    <p:sldId id="601" r:id="rId11"/>
    <p:sldId id="613" r:id="rId12"/>
    <p:sldId id="612" r:id="rId13"/>
    <p:sldId id="605" r:id="rId14"/>
    <p:sldId id="606" r:id="rId15"/>
    <p:sldId id="608" r:id="rId16"/>
    <p:sldId id="609" r:id="rId1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60" autoAdjust="0"/>
    <p:restoredTop sz="94411" autoAdjust="0"/>
  </p:normalViewPr>
  <p:slideViewPr>
    <p:cSldViewPr snapToGrid="0">
      <p:cViewPr varScale="1">
        <p:scale>
          <a:sx n="69" d="100"/>
          <a:sy n="69" d="100"/>
        </p:scale>
        <p:origin x="1344" y="44"/>
      </p:cViewPr>
      <p:guideLst/>
    </p:cSldViewPr>
  </p:slideViewPr>
  <p:outlineViewPr>
    <p:cViewPr>
      <p:scale>
        <a:sx n="33" d="100"/>
        <a:sy n="33" d="100"/>
      </p:scale>
      <p:origin x="0" y="-544"/>
    </p:cViewPr>
  </p:outlineViewPr>
  <p:notesTextViewPr>
    <p:cViewPr>
      <p:scale>
        <a:sx n="1" d="1"/>
        <a:sy n="1" d="1"/>
      </p:scale>
      <p:origin x="0" y="0"/>
    </p:cViewPr>
  </p:notesTextViewPr>
  <p:sorterViewPr>
    <p:cViewPr varScale="1">
      <p:scale>
        <a:sx n="1" d="1"/>
        <a:sy n="1" d="1"/>
      </p:scale>
      <p:origin x="0" y="-23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1:28:11.110"/>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78DDC745-0F3C-4D2D-AC9F-D6BFF891E124}" emma:medium="tactile" emma:mode="ink">
          <msink:context xmlns:msink="http://schemas.microsoft.com/ink/2010/main" type="writingRegion" rotatedBoundingBox="15014,9522 15279,9522 15279,10395 15014,10395">
            <msink:destinationLink direction="with" ref="{1EFF2714-7BF4-47F9-B505-D2F735E50F9E}"/>
          </msink:context>
        </emma:interpretation>
      </emma:emma>
    </inkml:annotationXML>
    <inkml:traceGroup>
      <inkml:annotationXML>
        <emma:emma xmlns:emma="http://www.w3.org/2003/04/emma" version="1.0">
          <emma:interpretation id="{D8D44275-5DE8-44BF-97EF-F5028DEC21B7}" emma:medium="tactile" emma:mode="ink">
            <msink:context xmlns:msink="http://schemas.microsoft.com/ink/2010/main" type="paragraph" rotatedBoundingBox="15014,9522 15279,9522 15279,10395 15014,10395" alignmentLevel="1"/>
          </emma:interpretation>
        </emma:emma>
      </inkml:annotationXML>
      <inkml:traceGroup>
        <inkml:annotationXML>
          <emma:emma xmlns:emma="http://www.w3.org/2003/04/emma" version="1.0">
            <emma:interpretation id="{4A3015C9-FA20-4083-BC18-5789881BC15B}" emma:medium="tactile" emma:mode="ink">
              <msink:context xmlns:msink="http://schemas.microsoft.com/ink/2010/main" type="line" rotatedBoundingBox="15014,9522 15279,9522 15279,10395 15014,10395"/>
            </emma:interpretation>
          </emma:emma>
        </inkml:annotationXML>
        <inkml:traceGroup>
          <inkml:annotationXML>
            <emma:emma xmlns:emma="http://www.w3.org/2003/04/emma" version="1.0">
              <emma:interpretation id="{1607A840-0909-45CC-9529-39DE3EC90800}" emma:medium="tactile" emma:mode="ink">
                <msink:context xmlns:msink="http://schemas.microsoft.com/ink/2010/main" type="inkWord" rotatedBoundingBox="15014,9522 15279,9522 15279,10395 15014,10395"/>
              </emma:interpretation>
              <emma:one-of disjunction-type="recognition" id="oneOf0">
                <emma:interpretation id="interp0" emma:lang="" emma:confidence="1">
                  <emma:literal/>
                </emma:interpretation>
              </emma:one-of>
            </emma:emma>
          </inkml:annotationXML>
          <inkml:trace contextRef="#ctx0" brushRef="#br0">2052 10 0,'-10'0'94,"-9"0"-94,-1 0 31,-9 0-31,-11 0 15,11 0 1,9 0 0,1 0 15,-1 0-15,0 0 30,20 20 95,0 9-125,0 10-1,0-29-15,20 39 16,-20-29 0,0 0-16,0 9 15,0 0-15,0 20 0,0-19 16,0-1-16,0 10 15,0-9-15,0-11 16,0 1-16,0 10 16,0-11-16,0 1 15,0-1-15,0 1 16,0-10-16,0 9 16,0 1-16,0 0 15,0-1-15,0 1 16,0-1-16,0 1 15,0 9 1,0-9-16,-10-20 16,10 30-1,0-11 1,0 1 0,0-1 15,0 1 47,10-20 63,10 0-126,9 0 1,-9 0-1,-1 0-15,1 0 0,9 0 16,-9 0 0,0 0-1,-1 0 17,11 0-17,-11 0 1</inkml:trace>
        </inkml:traceGroup>
      </inkml:traceGroup>
    </inkml:traceGroup>
  </inkml:traceGroup>
</inkml:ink>
</file>

<file path=ppt/ink/ink1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1:27:17.73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658155DE-142E-4209-92B9-2F333381E370}" emma:medium="tactile" emma:mode="ink">
          <msink:context xmlns:msink="http://schemas.microsoft.com/ink/2010/main" type="writingRegion" rotatedBoundingBox="1850,9324 3925,9797 3693,10817 1617,10344"/>
        </emma:interpretation>
      </emma:emma>
    </inkml:annotationXML>
    <inkml:traceGroup>
      <inkml:annotationXML>
        <emma:emma xmlns:emma="http://www.w3.org/2003/04/emma" version="1.0">
          <emma:interpretation id="{9170B965-E3F4-4AEB-AD30-3B828FC2A0E9}" emma:medium="tactile" emma:mode="ink">
            <msink:context xmlns:msink="http://schemas.microsoft.com/ink/2010/main" type="paragraph" rotatedBoundingBox="1850,9324 3925,9797 3693,10817 1617,10344" alignmentLevel="1"/>
          </emma:interpretation>
        </emma:emma>
      </inkml:annotationXML>
      <inkml:traceGroup>
        <inkml:annotationXML>
          <emma:emma xmlns:emma="http://www.w3.org/2003/04/emma" version="1.0">
            <emma:interpretation id="{2D7D96BE-77F8-45D5-918E-EB40C815F55C}" emma:medium="tactile" emma:mode="ink">
              <msink:context xmlns:msink="http://schemas.microsoft.com/ink/2010/main" type="line" rotatedBoundingBox="1850,9324 3925,9797 3693,10817 1617,10344"/>
            </emma:interpretation>
          </emma:emma>
        </inkml:annotationXML>
        <inkml:traceGroup>
          <inkml:annotationXML>
            <emma:emma xmlns:emma="http://www.w3.org/2003/04/emma" version="1.0">
              <emma:interpretation id="{1481D494-FF3F-4D00-AB4F-B0E83A971DF0}" emma:medium="tactile" emma:mode="ink">
                <msink:context xmlns:msink="http://schemas.microsoft.com/ink/2010/main" type="inkWord" rotatedBoundingBox="1850,9324 3925,9797 3693,10817 1617,10344"/>
              </emma:interpretation>
            </emma:emma>
          </inkml:annotationXML>
          <inkml:trace contextRef="#ctx0" brushRef="#br0">1579 363 0,'0'10'47,"0"19"-32,-20-9-15,20 0 16,-20 9-16,20-9 16,-19-1-16,19 11 15,0 9-15,0-10 16,0 1-16,0-1 16,0 0-16,0 11 0,0-11 15,10 1-15,-10-1 16,19 0-16,-19-19 15,20 20-15,-20-11 16,19-19 0,-19 10-1,0-49 63</inkml:trace>
          <inkml:trace contextRef="#ctx0" brushRef="#br0" timeOffset="1118.0039">1785 500 0,'-20'0'31,"0"0"-16,1 0 1,-1 20 0,1-20-1,19 20-15,-20-20 16,20 19 0,0 1-1,0-1 16,10 1 1,9-20-17,1 0 1,0 0 0,-1 0-1,-9 0 1,10 0-1,-1 0 1,1 0 0,-20 20-1,19-20-15,-19 19 32,20-19-17,-20 20-15,0 9 31,0-9-15,0 0 0,0-1-1,-10-19 1,-19 0 0,-1 0-1,11 0-15,-1 0 16,1 0-16,-1 0 15,-9 0 1,9 0 0,0 0 15,30 0 16,-10-10-32</inkml:trace>
          <inkml:trace contextRef="#ctx0" brushRef="#br0" timeOffset="1768.3648">1883 422 0,'0'10'63,"19"-10"-47,-19 29-16,20-9 15,-20-1-15,39 1 16,-39 0-16,20 9 15,-20 10-15,0-9 16,19-1-16,-19-9 16,0-1-16,0 21 15,0-21 1,0 1-16,0-1 16,-19 1-16,19 9 15,-20-29-15,20 20 16,0 0-1,-19-20-15</inkml:trace>
          <inkml:trace contextRef="#ctx0" brushRef="#br0" timeOffset="-929.7874">1284 510 0,'-9'0'15,"9"-10"95,0-9-95,9 19 1,-9-20 0,20 20-1,0 0 16,-20 10-15,19-10 0,-19 29-16,0 1 15,0-1 1,0-9 0,0-1-16,0 1 15,-19 0-15,19-1 0,-40 11 16,11-1-1,9-9 1,1-20 0,-1 0 15,20-10 47,10 10-47,10 0-15,-1 0 0,-19 10-1,20-10-15,-1 19 16,1-19-1,0 0 1,-10 0 15,19-9 1</inkml:trace>
          <inkml:trace contextRef="#ctx0" brushRef="#br0" timeOffset="-9903.2503">0 0 0,'0'20'187,"0"9"-171,0-9-16,0-1 16,0 1-16,0 10 15,0-1-15,0 0 16,0 11 0,0-11-16,0 0 0,0-9 15,0 0-15,0 9 16,0-9-16,0-1 15,0 11-15,0-11 16,0 1-16,0 0 16,0-1-16,0 11 15,0-11 1,0 1 0,0-1-1,0 1 48</inkml:trace>
          <inkml:trace contextRef="#ctx0" brushRef="#br0" timeOffset="-8093.6702">10 0 0,'0'-19'15,"0"28"48,0 11-48,9-20 1,-9 29-16,0-9 16,0 0-16,20-1 15,-20 1-15,0 0 16,0-11-16,20 21 15,-20-1 1,29-9 0,-29-1-1,10-19-15,-10 20 0,19-20 16,-19 20 0,20-20 15,0 0-31,-1 0 31,1 0 0,9-20-15,1 0 0,-30 1-1,10 19 1,-10-20-16,29 1 15,-29-1 1,20 20-16,-20-29 16,19-1-1,-19 1 1,20 9 0,-20 0-1,0 1 1,0-1-1,19 20-15,-19-19 16,0-1 0,0 30 93,0 9-93,0 1-16,0 9 15,0-9 1,0 0-16,0-1 16,0 1-1,0 68 1,0-58-16,0 9 15,0-10-15,0-9 0,0 9 16,0-9-16,0 9 16,0 1-16,0-11 15,0 1-15,0 0 16,0-1-16,0 1 16,0-1-16,0 11 15,0-1 1,0 1-1,0-11 1,0 1 0,20-20-1,-20 19-15</inkml:trace>
          <inkml:trace contextRef="#ctx0" brushRef="#br0" timeOffset="-6677.1086">559 451 0,'-20'0'32,"1"30"-1,19-11-16,0-9 1,0 10 0,0 19-1,0-29 1,0 9 0,0 1-1,0 0 1,9-1 15,11-19-15,0 20-16,-1-20 31,1 0-31,-1 0 16,1 0-1,0 0 1,-1 0-1,1 0 17,-20-20-17,19 20-15,-19-19 16,0-1 0,20 20-1,-20-29 1,0 9-1,0 0-15,0 1 16,-20-1 0,20 1-1,-9 19 1,9-20 0,-20 20-1,-9-20 1,19 20-1,-29 0 1,19 0-16,0 0 31,1 10-31,-1 10 16</inkml:trace>
          <inkml:trace contextRef="#ctx0" brushRef="#br0" timeOffset="-5506.3908">725 579 0,'-9'0'16,"9"19"62,0 1-78,0 0 15,0-1-15,9 1 0,-9-1 16,0 11-16,30-10 16,-30-1-16,0 1 15,0-1-15,20 1 16,-20 0-16,0 9 16,0 10-1,0-19 1,0-1-1,0-9 17,-10-10-32,-20 0 15,11 0 1,-21 0 0,11 0-1,9-10 1,1 10-1,19-19 1,-20 19-16,20-20 31,-19 20-31,19-29 16,0 9 0,-20 20-1,20-19-15,0 9 16,0-10 15,20-9-15,-11 29-1,-9-10-15,20 10 16,-20-20-16,39 20 16,-39-19-16,30 19 15,-11-20-15,11-19 16,-30 19-1,39-19 1,-10 39-16,-29-29 16,20 29-16,-20-20 15,20 20 1,-20-20-16,0 1 47</inkml:trace>
          <inkml:trace contextRef="#ctx0" brushRef="#br0" timeOffset="-2701.8291">912 79 0,'0'-20'47,"19"20"-31,1 0-16,0-20 15,-1 20-15,1 0 16,-1 0-16,11 0 16,9 0-16,-9-19 15,-1 19-15,-9 0 16,-1 0-16,11 0 15</inkml:trace>
          <inkml:trace contextRef="#ctx0" brushRef="#br0" timeOffset="-3291.8473">922 59 0,'0'20'46,"0"-1"-46,0 11 16,0 19-16,0-10 16,0 20-16,0-10 15,0 10-15,9 0 16,-9-10-16,0-20 16,0 0-16,0-9 15,20 0-15,-20 19 16,0-20 15,0-28 16,0-11-31</inkml:trace>
          <inkml:trace contextRef="#ctx0" brushRef="#br0" timeOffset="-2217.4629">873 314 0,'19'0'78,"40"0"-62,-39 0-16,9 0 15,10-10-15,-9 10 16,-1 0-16,1 0 15,-11 0-15,1 0 16,-1 0 0</inkml:trace>
        </inkml:traceGroup>
      </inkml:traceGroup>
    </inkml:traceGroup>
  </inkml:traceGroup>
</inkml:ink>
</file>

<file path=ppt/ink/ink10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3:58:30.304"/>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D6391FE1-7539-4957-8AD8-6D63E95EEFE9}" emma:medium="tactile" emma:mode="ink">
          <msink:context xmlns:msink="http://schemas.microsoft.com/ink/2010/main" type="writingRegion" rotatedBoundingBox="13201,15240 15947,15008 16003,15666 13257,15898"/>
        </emma:interpretation>
      </emma:emma>
    </inkml:annotationXML>
    <inkml:traceGroup>
      <inkml:annotationXML>
        <emma:emma xmlns:emma="http://www.w3.org/2003/04/emma" version="1.0">
          <emma:interpretation id="{0A92F0A7-9F88-46C7-8C25-F2BD058F8319}" emma:medium="tactile" emma:mode="ink">
            <msink:context xmlns:msink="http://schemas.microsoft.com/ink/2010/main" type="paragraph" rotatedBoundingBox="13201,15240 15947,15008 16003,15666 13257,15898" alignmentLevel="1"/>
          </emma:interpretation>
        </emma:emma>
      </inkml:annotationXML>
      <inkml:traceGroup>
        <inkml:annotationXML>
          <emma:emma xmlns:emma="http://www.w3.org/2003/04/emma" version="1.0">
            <emma:interpretation id="{C42AE1AE-E8C3-4109-8A0A-D0758C594F97}" emma:medium="tactile" emma:mode="ink">
              <msink:context xmlns:msink="http://schemas.microsoft.com/ink/2010/main" type="line" rotatedBoundingBox="13201,15240 15947,15008 16003,15666 13257,15898"/>
            </emma:interpretation>
          </emma:emma>
        </inkml:annotationXML>
        <inkml:traceGroup>
          <inkml:annotationXML>
            <emma:emma xmlns:emma="http://www.w3.org/2003/04/emma" version="1.0">
              <emma:interpretation id="{B3DD067E-34D7-41C8-A7BF-BF0FEF1DEAC3}" emma:medium="tactile" emma:mode="ink">
                <msink:context xmlns:msink="http://schemas.microsoft.com/ink/2010/main" type="inkWord" rotatedBoundingBox="13235,15269 13851,15323 13815,15731 13199,15677"/>
              </emma:interpretation>
              <emma:one-of disjunction-type="recognition" id="oneOf0">
                <emma:interpretation id="interp0" emma:lang="" emma:confidence="1">
                  <emma:literal/>
                </emma:interpretation>
              </emma:one-of>
            </emma:emma>
          </inkml:annotationXML>
          <inkml:trace contextRef="#ctx0" brushRef="#br0">-5099 1466 0,'19'0'15,"1"0"1,9 0 0,1 0-1,-11 0 1,11 0-1,-10 0 1,-1 0 0,1 0 15,-20 9-31</inkml:trace>
          <inkml:trace contextRef="#ctx0" brushRef="#br0" timeOffset="626.2861">-5080 1593 0,'-19'0'31,"29"0"16,19 0-31,-9 0-1,-1 0-15,1 0 16,-1 0-16,11 0 15,9 0 1,-29 0 0,10 0-1,-1 0 1</inkml:trace>
          <inkml:trace contextRef="#ctx0" brushRef="#br0" timeOffset="-1206.5306">-5246 1279 0,'-10'0'62,"10"10"-46,0 29 0,-20-19-16,20 0 15,-19-1-15,19 11 16,-30-1-16,30-9 16,-39 19-16,39-19 15,-29 9-15,29-9 16,-20-1-16,20 1 15,-20-20-15,20 19 16,0 1 0,-19-20-1,19 20-15,0-30 63</inkml:trace>
          <inkml:trace contextRef="#ctx0" brushRef="#br0" timeOffset="-493.6672">-5462 1338 0,'0'10'47,"10"10"-32,19 9 1,-29-9-16,30-1 16,-30 1-16,39 9 15,-39-19-15,29-10 16,-9 49-16,19-10 16,-39-19-1,20 0-15,-20 9 16,29-29-1,-29 20-15,20-1 16</inkml:trace>
        </inkml:traceGroup>
        <inkml:traceGroup>
          <inkml:annotationXML>
            <emma:emma xmlns:emma="http://www.w3.org/2003/04/emma" version="1.0">
              <emma:interpretation id="{6A16D00F-DB1B-4E00-8502-5A0BA9DFD927}" emma:medium="tactile" emma:mode="ink">
                <msink:context xmlns:msink="http://schemas.microsoft.com/ink/2010/main" type="inkWord" rotatedBoundingBox="14037,15204 15681,15065 15734,15688 14090,15827"/>
              </emma:interpretation>
              <emma:one-of disjunction-type="recognition" id="oneOf1">
                <emma:interpretation id="interp1" emma:lang="" emma:confidence="1">
                  <emma:literal/>
                </emma:interpretation>
              </emma:one-of>
            </emma:emma>
          </inkml:annotationXML>
          <inkml:trace contextRef="#ctx0" brushRef="#br0" timeOffset="17919.8231">-3354 1377 0,'0'10'47,"0"10"-31,0 9 0,0 1-1,0-11-15,0 30 16,0-19-1,10-30 1,-10 29-16,0-9 16,20-20-1,-20 19-15,19-19 32,-19 20-32,20-20 15,0 0 16,-1 0-15,1 0 0,0 0-1,-1 0 17,-19-10-32,20 10 15,-20-19 1,19 19-1,-19-20-15,20 0 32,-20 1-17,0-11 1,0 11 0,0-1-1,20 0 1,-20 1-1,0-1 1,0 1 0,0-1-1,0 0 1,-10-9 0,10 9-1,0 1 1,-30-1-1,30 1 1,-68-21 62,48 40-47,0 0-15,1 0 0,-1 10-1,1 29-15,-11 10 32,30-39-32,0 10 0,0 19 15,0-19-15,0-11 16,0 11-16</inkml:trace>
          <inkml:trace contextRef="#ctx0" brushRef="#br0" timeOffset="18578.7844">-3099 1171 0,'-19'0'16,"29"0"31,19 0-16,0 0-16,11 0 1,-40-19-16,9 19 16</inkml:trace>
          <inkml:trace contextRef="#ctx0" brushRef="#br0" timeOffset="13232.1273">-4609 1495 0,'-19'0'32,"28"0"77,-9-20-93,20 20-16,0-19 15,19-20 1,-10 9 0,10-9-16,-19 39 15,-20-29-15,29 29 16,-29-20-16,20 20 15,-20-29-15,20 29 16,-20-20-16,19 0 16,-19 1 15,0-1-15,0 0 46,0 40 32,0 19-79,0-19 1,-10 0-16,10-1 16,0 1-16,0-10 15,0 9-15,-19 1 16,19-1-16,0 21 0,0-21 16,0-9-16,0 29 15,0-19-15,0-10 16,0 9-16,0 1 15,0 19 1,0-9 0,0-11-1,10-19 79</inkml:trace>
          <inkml:trace contextRef="#ctx0" brushRef="#br0" timeOffset="13546.4713">-4275 1681 0,'0'20'0,"0"-30"78</inkml:trace>
          <inkml:trace contextRef="#ctx0" brushRef="#br0" timeOffset="14558.1834">-4226 1240 0,'29'0'94,"0"0"-78,-9 0-16,0 0 15,-11 0-15,11 0 16,0 0-16,-1 0 16,1 0-16,9 0 15,-9 0-15,0 0 31,-30 30 63,10-1-78,-20-29-16,20 29 15,0-9-15,-19 0 16,19 29-16,0-30 16,-20 1-16,20-1 15,0 11-15,0-10 16,0-1-16,0 1 16,0-1-16,0 1 15,0 0-15,0 9 16,0-9-1,0-1 1,0-29 93</inkml:trace>
          <inkml:trace contextRef="#ctx0" brushRef="#br0" timeOffset="15023.4392">-4138 1466 0,'10'0'62,"19"0"-46,20 0 0,-19 0-1,-11 0-15,1 0 16,-1 0-16,-9 0 16,10 0-1</inkml:trace>
          <inkml:trace contextRef="#ctx0" brushRef="#br0" timeOffset="15574.2426">-3775 1505 0,'10'0'62</inkml:trace>
          <inkml:trace contextRef="#ctx0" brushRef="#br0" timeOffset="16688.572">-3687 1652 0,'10'-10'47,"9"10"-31,-19-19-16,20 19 15,-20-30-15,29 11 16,-29-1-16,49-19 16,-49 9-16,50 11 0,-50-1 15,29-9-15,-29 9 16,20 0-16,-20 1 16,19-11-1,-19 1 1,0 9-1,0 1-15,0-1 16,0-9 0,-10 29-1,10-20 1,0 40 46,0 9-46,0 10 0,-19-19-16,19 0 15,0 9-15,0 0 16,0-9-16,0 9 16,0 1-16,0 9 15,0-9-15,0-1 16,0-9-16,0-1 15,10 1-15,-10-1 16,0 11-16,0-11 16,19-19-1,-19 20-15,0 0 32</inkml:trace>
        </inkml:traceGroup>
        <inkml:traceGroup>
          <inkml:annotationXML>
            <emma:emma xmlns:emma="http://www.w3.org/2003/04/emma" version="1.0">
              <emma:interpretation id="{BDAFB1EC-36E8-421B-A0C9-87B976185485}" emma:medium="tactile" emma:mode="ink">
                <msink:context xmlns:msink="http://schemas.microsoft.com/ink/2010/main" type="inkWord" rotatedBoundingBox="15772,15022 15947,15008 15976,15342 15800,15357"/>
              </emma:interpretation>
              <emma:one-of disjunction-type="recognition" id="oneOf2">
                <emma:interpretation id="interp2" emma:lang="" emma:confidence="0">
                  <emma:literal>4</emma:literal>
                </emma:interpretation>
                <emma:interpretation id="interp3" emma:lang="" emma:confidence="0">
                  <emma:literal>"</emma:literal>
                </emma:interpretation>
                <emma:interpretation id="interp4" emma:lang="" emma:confidence="0">
                  <emma:literal>x</emma:literal>
                </emma:interpretation>
                <emma:interpretation id="interp5" emma:lang="" emma:confidence="0">
                  <emma:literal>L/</emma:literal>
                </emma:interpretation>
                <emma:interpretation id="interp6" emma:lang="" emma:confidence="0">
                  <emma:literal>LI</emma:literal>
                </emma:interpretation>
              </emma:one-of>
            </emma:emma>
          </inkml:annotationXML>
          <inkml:trace contextRef="#ctx0" brushRef="#br0" timeOffset="19531.9548">-2814 1005 0,'19'0'16,"-19"10"62,-19 9-63,-1 30 1,20-19 0,-29-30-16,29 39 15,-20-39-15,20 19 16,-19 1-1,19 0 64,9-20-17,11 0-46,9 0-1,1 0 1,-11 0 0,1-10-1,9 10 1,-9 0 15</inkml:trace>
          <inkml:trace contextRef="#ctx0" brushRef="#br0" timeOffset="20093.044">-2775 1015 0,'0'9'63,"0"40"-63,0-29 15,0 0-15,0-1 16,0 1-16,0-1 16,0 11-16,0-11 15,0 1-15,0-10 16,0 29-1,0-9 1,0-11 0,10-19-16</inkml:trace>
        </inkml:traceGroup>
      </inkml:traceGroup>
    </inkml:traceGroup>
  </inkml:traceGroup>
</inkml:ink>
</file>

<file path=ppt/ink/ink10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3:59:33.533"/>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AB2A8983-FB87-4802-BAE7-A225C9D22BD6}" emma:medium="tactile" emma:mode="ink">
          <msink:context xmlns:msink="http://schemas.microsoft.com/ink/2010/main" type="writingRegion" rotatedBoundingBox="13192,15495 22404,15149 22439,16086 13227,16431"/>
        </emma:interpretation>
      </emma:emma>
    </inkml:annotationXML>
    <inkml:traceGroup>
      <inkml:annotationXML>
        <emma:emma xmlns:emma="http://www.w3.org/2003/04/emma" version="1.0">
          <emma:interpretation id="{DCCB8E5E-A7B1-431E-9F4B-E8029B225152}" emma:medium="tactile" emma:mode="ink">
            <msink:context xmlns:msink="http://schemas.microsoft.com/ink/2010/main" type="paragraph" rotatedBoundingBox="13192,15495 22404,15149 22439,16086 13227,16431" alignmentLevel="1"/>
          </emma:interpretation>
        </emma:emma>
      </inkml:annotationXML>
      <inkml:traceGroup>
        <inkml:annotationXML>
          <emma:emma xmlns:emma="http://www.w3.org/2003/04/emma" version="1.0">
            <emma:interpretation id="{AA1AEAAD-AF16-43E3-9FAA-AA71ECDE2E88}" emma:medium="tactile" emma:mode="ink">
              <msink:context xmlns:msink="http://schemas.microsoft.com/ink/2010/main" type="line" rotatedBoundingBox="13192,15495 22404,15149 22439,16086 13227,16431"/>
            </emma:interpretation>
          </emma:emma>
        </inkml:annotationXML>
        <inkml:traceGroup>
          <inkml:annotationXML>
            <emma:emma xmlns:emma="http://www.w3.org/2003/04/emma" version="1.0">
              <emma:interpretation id="{C961DB02-4239-4741-9F2F-2BFB8279E307}" emma:medium="tactile" emma:mode="ink">
                <msink:context xmlns:msink="http://schemas.microsoft.com/ink/2010/main" type="inkWord" rotatedBoundingBox="13192,15495 14199,15457 14231,16298 13223,16336"/>
              </emma:interpretation>
              <emma:one-of disjunction-type="recognition" id="oneOf0">
                <emma:interpretation id="interp0" emma:lang="" emma:confidence="1">
                  <emma:literal/>
                </emma:interpretation>
              </emma:one-of>
            </emma:emma>
          </inkml:annotationXML>
          <inkml:trace contextRef="#ctx0" brushRef="#br0">-10 402 0,'0'-20'16,"10"20"15,-10-29-15,20 29-16,-20-20 15,29 20-15,-29-29 0,30 9 16,-11-9-16,11 9 15,-11 20-15,1-39 16,-1 39-16,1-39 16,0 19-16,-1 1 0,21-1 31,-21 0-31,1-9 31,-1 29 0,-19 10 16</inkml:trace>
          <inkml:trace contextRef="#ctx0" brushRef="#br0" timeOffset="717.9874">157 216 0,'10'19'62,"19"1"-46,-29 0-1,20 9-15,-20-9 16,29-1-16,-29 11 16,40-1-16,-40 1 15,19-1-15,-19-9 16,20-1-16,-1 30 15,11-19 1,-30-11 0,10-19-16,-10 20 31,19-20 0,-19-10 16</inkml:trace>
          <inkml:trace contextRef="#ctx0" brushRef="#br0" timeOffset="-871.8774">0 0 0,'0'10'109,"0"19"-93,0-9-1,0-1 1,0 1-16,0 0 15,0-1-15,0 11 16,0-11-16,0 11 16,0-11-16,0 11 15,0-1-15,0 1 16,0-11-16,0 20 16,0-29-16,0 10 0,0 39 15,0-40 1,0 30-1,0-19 1,0-1 0,0-9 15,0-1 78</inkml:trace>
          <inkml:trace contextRef="#ctx0" brushRef="#br0" timeOffset="1498.9976">451 520 0,'0'10'46,"20"29"-30,-20 10 0,0-20-16,0 30 15,0-39-15,19-1 16,-19 1-16,0 0 16,0-1-1,0 1 1,0-30 46</inkml:trace>
          <inkml:trace contextRef="#ctx0" brushRef="#br0" timeOffset="2181.5149">461 598 0,'0'-19'16,"10"19"62,-10-20-63,19 20 1,1 0 0,0 0-16,-1 0 31,1 0-16,-20 10 17,20-10-32,-20 19 15,0 1 1,0 0 0,-20-1-1,-9 1 1,9-20-1,0 0 1,20 20 0,-19-20-16</inkml:trace>
          <inkml:trace contextRef="#ctx0" brushRef="#br0" timeOffset="3186.5841">687 598 0,'-10'0'78,"-10"0"-46,20 10-17,-19 10 1,19-1 15,0 1 0,0 0-15,9-20 15,11 0 0,-10 0 1,9 0-1,1 0-15,0 0 15,-20 19-16,19-19 1,-19 20-16,0 9 31,0-9-15,0-1 0,-19-19 15,19 20-31,-20-20 15,0 0-15,1 0 16,-40-10 78</inkml:trace>
          <inkml:trace contextRef="#ctx0" brushRef="#br0" timeOffset="4422.2492">765 481 0,'10'0'47,"9"0"-32,11 0 1,-1 0 0,-9 0-16,29-10 15,-29 10 1,9 0 0,0 0-1</inkml:trace>
          <inkml:trace contextRef="#ctx0" brushRef="#br0" timeOffset="3852.2213">794 373 0,'10'0'78,"20"0"-62,-11 0-16,1 0 16,9 0-16,1 0 15,9 0 1,-29 0 15</inkml:trace>
        </inkml:traceGroup>
        <inkml:traceGroup>
          <inkml:annotationXML>
            <emma:emma xmlns:emma="http://www.w3.org/2003/04/emma" version="1.0">
              <emma:interpretation id="{61962D49-98ED-455E-A77E-58AC51467BA0}" emma:medium="tactile" emma:mode="ink">
                <msink:context xmlns:msink="http://schemas.microsoft.com/ink/2010/main" type="inkWord" rotatedBoundingBox="14454,15510 17338,15402 17365,16125 14481,16234"/>
              </emma:interpretation>
              <emma:one-of disjunction-type="recognition" id="oneOf1">
                <emma:interpretation id="interp1" emma:lang="" emma:confidence="1">
                  <emma:literal/>
                </emma:interpretation>
              </emma:one-of>
            </emma:emma>
          </inkml:annotationXML>
          <inkml:trace contextRef="#ctx0" brushRef="#br0" timeOffset="7666.6122">1893 69 0,'0'9'62,"-10"41"-46,10-41-1,-29 40 1,29-19-16,0 9 16,-20-10-16,20 1 15,0 19-15,0-20 16,0 1-16,0-1 15,0-9-15,0 9 16,0-9-16,0-1 16,0 1-16,10-20 15,-10 49-15,19-10 16,-19 1 0,20-40-16,-20 19 15,20-19 16,-20 10-15,-10-10 47</inkml:trace>
          <inkml:trace contextRef="#ctx0" brushRef="#br0" timeOffset="5527.0445">1520 177 0,'0'9'63,"-10"-9"-63,10 20 15,-19-20-15,-1 29 16,-19 20 0,19-9-16,1-11 15,19-9-15,-40 9 16,21 10-16,19-19 16,-30 0-16,30-1 15,-39-19-15,39 30 16,0-11-1,-10-19 1</inkml:trace>
          <inkml:trace contextRef="#ctx0" brushRef="#br0" timeOffset="6208.6328">1265 177 0,'0'9'46,"10"-9"-30,-10 30-16,20-30 16,-20 29-16,29-29 15,-29 49-15,29-29 16,-29-1-16,40 11 16,-40-11-16,19-19 0,-19 30 15,20-10-15,0 19 16,-20-20-1,19-19-15,-19 20 16,39 19 47</inkml:trace>
          <inkml:trace contextRef="#ctx0" brushRef="#br0" timeOffset="6629.2072">1677 373 0</inkml:trace>
          <inkml:trace contextRef="#ctx0" brushRef="#br0" timeOffset="8892.9426">1952 255 0,'0'-20'32,"10"1"-1,9 19 0,1-20-31,-1 20 16,1 0-1,0 0 1,-20 10 0,19-10-1,-19 29 1,20-29 0,-20 20-16,0 0 15,0-1 1,0-9-16,-10 19 15,10 11 1,-20-21-16,20 1 16,-39 0-16,39-1 15,-29-19-15,29 39 0,-20-39 16,1 30 0,-1-30 15,0 0 16,30 0 62,20 0-93,-1-10-1,10 10 1,-9 0 0,-1 0-1,-29 10 1,29-10-16,1 0 31,-11 0 0,1 0-15</inkml:trace>
          <inkml:trace contextRef="#ctx0" brushRef="#br0" timeOffset="9642.8802">2413 245 0,'0'10'46,"-10"-10"-30,-10 39 0,1-9-1,-21 9 1,40-29-16,-29-10 16,29 49-16,-29-30 15,29 1-15,-30-20 16,30 29-16,-20-29 15,20 20-15,-19-20 32</inkml:trace>
          <inkml:trace contextRef="#ctx0" brushRef="#br0" timeOffset="10259.0875">2207 196 0,'0'20'31,"9"-20"-16,-9 29-15,20 10 16,10-9 0,-11-1-1,-19-9 1,20-20-16,-20 39 0,19-19 16,-19 9-1,20-29-15,-20 20 16,20-1-1</inkml:trace>
          <inkml:trace contextRef="#ctx0" brushRef="#br0" timeOffset="11121.0027">2442 69 0,'0'9'16,"0"11"-1,10-20 1,-10 30-16,19-11 16,-19 1-16,20-1 0,-20 1 15,0 19-15,0-9 16,30-1-16,-30 0 16,0 11-16,0-11 15,0 1-15,-20 19 16,20-20-16,0-9 15,-20 9-15,20 20 16,-19-49 0,19 29-16</inkml:trace>
          <inkml:trace contextRef="#ctx0" brushRef="#br0" timeOffset="12238.2288">2521 20 0,'0'-20'31,"9"20"-15,1 0-1,10 0 1,9-20 0,-19 20-1,19 10 1,-29 10 0,0 9 15,-19-9-16,-1-1 1,20 1-16,-19-20 16,-1 0-1,20 20 17,49-50 93,-29 30-94,-20 10-31,19-10 15,1 0 1,-20 20 0,19-20-1</inkml:trace>
          <inkml:trace contextRef="#ctx0" brushRef="#br0" timeOffset="13252.9725">2726 363 0,'10'0'62,"10"0"-46,-1 0 0,-9 0-16,30 0 15</inkml:trace>
          <inkml:trace contextRef="#ctx0" brushRef="#br0" timeOffset="12791.9252">2726 284 0,'10'0'47,"10"-9"-47,19 9 16,0 0-1,-29 0 1,10 0 0</inkml:trace>
          <inkml:trace contextRef="#ctx0" brushRef="#br0" timeOffset="14464.7936">3217 29 0,'19'0'16,"-19"10"62,-9-10-78,9 30 15,-20-11-15,20 1 16,-39 0-16,39 9 16,-30 0-16,30 11 15,-29-21-15,-10 50 16,39-50 0,-20-19-16,20 20 15,-20 0 1,20-1 15,-19-19 16,29 0 47,9 0-79,11 0 1,-11 0 0,1 0-16,-10 0 0,9 0 15,1 0-15,0 0 16,-1 0-16,1 0 15,-1 0-15,11 0 16,-1 0 0,-9 0-1,-1 0 1,1 0 15</inkml:trace>
          <inkml:trace contextRef="#ctx0" brushRef="#br0" timeOffset="15229.4295">3227 10 0,'0'29'15,"0"-9"1,0 19 0,0 10-16,0-39 15,0 39-15,0-29 16,0 38-16,0-38 15,0 9-15,0 1 16,0-1 0,0 187 62,0-196-78</inkml:trace>
          <inkml:trace contextRef="#ctx0" brushRef="#br0" timeOffset="16948.1328">3658 186 0,'0'10'47,"-10"-10"-32,10 30-15,-19-30 0,19 19 16,-30 20-16,30-19 16,-29 0-16,9-1 15,-9 11-15,9-1 16,20-19-16,-49 29 15,49-19-15,-19-1 16,19 1-16,-20-20 16,20 20-16,0-1 31,-20-19-31,20-10 47</inkml:trace>
          <inkml:trace contextRef="#ctx0" brushRef="#br0" timeOffset="17593.9952">3403 177 0,'0'9'31,"10"11"-15,19 29 0,-19-49-16,-10 39 15,39 0-15,-9-9 16,19 39-1,-30-20 1,1-10 0,-20-20-1,20 1-15,-20 0 16,19-20 0,-19 19-1</inkml:trace>
          <inkml:trace contextRef="#ctx0" brushRef="#br0" timeOffset="19062.5952">3707-59 0,'20'0'62,"-1"0"-46,1-19-1,0 19 1,-1 0 0,1 0-1,-20 9-15,0 11 31,19-20-31,-19 10 16,0 9 0,-9-19-16,9 20 15,-20-20-15,0 20 16,1-20 0,-1 0 15,1 0 0,28 0 63,11 0-79,0 0 1,-1 0 0,1 0 15,-1 0-15,-9 0-1,10 0 1,-20 19-1,0 1 17,19-20-32,-19 19 15,0 1 17,-9-20-17,9 20-15,-20-20 16,0 19-1,-9-19 1,0 0 0,-1 0-1,11 0-15,-1 0 16</inkml:trace>
          <inkml:trace contextRef="#ctx0" brushRef="#br0" timeOffset="19874.1568">3874 324 0,'39'0'63,"-19"0"-48,-1 0-15,11 0 16,-1 0-16,1 0 0,-11 0 15,1 0 1,-1 0-16,1 0 16</inkml:trace>
          <inkml:trace contextRef="#ctx0" brushRef="#br0" timeOffset="20403.9214">3923 441 0,'20'0'47,"9"0"-32,0 0 1,-9 0 0,29 0-1,-29 0-15,9 0 16,-9 0 0</inkml:trace>
        </inkml:traceGroup>
        <inkml:traceGroup>
          <inkml:annotationXML>
            <emma:emma xmlns:emma="http://www.w3.org/2003/04/emma" version="1.0">
              <emma:interpretation id="{34344756-888C-4712-B22E-7E774D4F2FF5}" emma:medium="tactile" emma:mode="ink">
                <msink:context xmlns:msink="http://schemas.microsoft.com/ink/2010/main" type="inkWord" rotatedBoundingBox="17535,15378 20250,15276 20283,16167 17568,16269"/>
              </emma:interpretation>
              <emma:one-of disjunction-type="recognition" id="oneOf2">
                <emma:interpretation id="interp2" emma:lang="" emma:confidence="1">
                  <emma:literal/>
                </emma:interpretation>
              </emma:one-of>
            </emma:emma>
          </inkml:annotationXML>
          <inkml:trace contextRef="#ctx0" brushRef="#br0" timeOffset="31622.2313">6414-186 0,'0'10'46,"-10"-10"-46,10 29 32,-29-29-32,29 20 0,-30-20 15,30 29-15,-19-29 16,19 20 0,-20-20-16,20 19 15,-20 1 1,20-1-1,-19-19 32,29 0 94,9 0-125,11 0-1,-11 0 1,1 0-1,-1 0 1,1 0 0,0 0-1,9 0 32,-9 0-31,-20 20 15</inkml:trace>
          <inkml:trace contextRef="#ctx0" brushRef="#br0" timeOffset="32216.0026">6443-176 0,'0'9'46,"0"11"-46,0 176 94,0-176-94,-19-20 16,19 19-1</inkml:trace>
          <inkml:trace contextRef="#ctx0" brushRef="#br0" timeOffset="24763.6685">4923 441 0,'-19'0'16,"28"-9"47,11 9-48,-20-40 1,20 21-1,-20-11 1,29 30-16,-29-29 16,20 29-16,-20-30 15,19 30-15,-19-19 0,20-20 16,0 9 0,-20-19-1,19 49 1,-19-10-16,0-9 15,0-1 17,0 0-1,-10 30 63,10 10-79,0 9 1,-19-9 0,19 0-16,0-1 15,0 1-15,0 9 16,0-9-16,0 9 15,0-9-15,0 9 16,0 167 62,0-176-62,0-30 46,-20 10-46</inkml:trace>
          <inkml:trace contextRef="#ctx0" brushRef="#br0" timeOffset="25071.211">5159 549 0,'-10'0'16</inkml:trace>
          <inkml:trace contextRef="#ctx0" brushRef="#br0" timeOffset="25915.8924">5237 137 0,'20'0'47,"-1"0"-32,1 0 1,9 0 0,-9 0-16,9 0 15,-9 0 16,-20 10 48,0 10-64,0 9 1,-10-9-1,10-1-15,0 1 16,0 0-16,-19 9 0,19 10 16,0 0-1,-20-9-15,20-1 0,0-9 16,0 9-16,0-9 16,0 0-16,0-1 15,0 1-15,0-1 16,0-28 62,0-11-47</inkml:trace>
          <inkml:trace contextRef="#ctx0" brushRef="#br0" timeOffset="26395.5252">5266 343 0,'20'0'47,"9"0"-31,21 0-1,-31 0-15,1 0 16,-10 0 0,9 0 15</inkml:trace>
          <inkml:trace contextRef="#ctx0" brushRef="#br0" timeOffset="26847.0481">5521 343 0</inkml:trace>
          <inkml:trace contextRef="#ctx0" brushRef="#br0" timeOffset="28076.9451">5580 461 0,'-10'0'16,"10"-10"15,0-9-15,40 19 0,-40-20-1,0 0-15,39 20 16,-39-29-16,20 29 15,-20-39-15,19 39 16,1-40 0,-1-136 46,-19 156-46,-9 30 109,9 29-110,0-19 1,0 0-16,0-1 16,0 11-16,0-11 15,0 20-15,0-29 16,0 10-16,0 19 16,0-10-16,0-9 15,0 0-15,0 9 16,0-9-1,0 9 1,0-9 15,0-1 1</inkml:trace>
          <inkml:trace contextRef="#ctx0" brushRef="#br0" timeOffset="29410.0443">5845 167 0,'-20'0'16,"20"19"0,0 1-1,0 19 1,0-29-1,0 10-15,0 19 16,0-29 0,0 29-16,0-20 15,0 1 1,0-10 0,30-10-16,-30 39 15,19-19 1,1-1 15,0-19-15,-1 0 15,1 0-15,0 0-1,-1-9 1,1 9-1,-20-20 1,19 20 0,-19-29-16,20 9 15,-20 0 1,20 20 0,-20-39-16,0 10 15,0 9 1,19 20-1,-19-20-15,0 1 16,-10-79 78,10 78-94,-29-19 15,9 19 17,1 20-17,19-19 1,-20 19-16,-9 0 16,9 0 15,1 0-16,-1 0 1,0 9 0,20 11-1,-29-20 1,29 30-16,-20-30 16,20 39-16</inkml:trace>
          <inkml:trace contextRef="#ctx0" brushRef="#br0" timeOffset="30590.6675">6041 0 0,'10'0'78,"19"0"-47,11 0-15,-21 0-1,1 0 1,-10 0-1</inkml:trace>
          <inkml:trace contextRef="#ctx0" brushRef="#br0" timeOffset="21524.0179">4482 39 0,'0'10'78,"0"10"-62,-10-1-16,-10 21 15,20-31 1,-19 21-16,-20 19 15,19-10 1,-9 0 0,29-19-1,-10-20 1,10 29-16,0-9 16,0-1 15,19-19 94,21 0-110,-11 0 1,-9 0 0,-1 0-16,1 0 15,-10 0-15,19-9 16,-9 9-16,-10 0 0,9 0 16,1 0-1,-1 0-15,11 0 16,-11 0-1</inkml:trace>
          <inkml:trace contextRef="#ctx0" brushRef="#br0" timeOffset="22204.7931">4521 108 0,'10'10'31,"-10"19"-15,0-9 0,0-1-16,0 21 15,0-21 1,0 11-16,0 19 15,0-20-15,0 0 16,0 21-16,0-21 16,0 0-16,0-9 15,0 9 1,0-9 0,0-30 30</inkml:trace>
          <inkml:trace contextRef="#ctx0" brushRef="#br0" timeOffset="22649.2649">4796 324 0</inkml:trace>
          <inkml:trace contextRef="#ctx0" brushRef="#br0" timeOffset="34131.3673">5011-98 0,'-19'29'94,"19"-9"-63,-20-20-15,20 10-1,-19 19 1,19-19-16,-20-10 15,20 39 1,-59 138 62,59-148-62,-19-29-16,19 30 15,0-11 1,0 11 0,0-11-16,0 11 15,0-11 1,-20-19-16,20 40 16,0-11-16,0 0 15,0 1 1,0-11-1,0 11 1,10-11 0,-10 1-1,0 19 1,0-29 0,0 10-1,19-20-15,-19 19 16,0 1-1,0 0 1,20-20 0,-20 19 15,0-29 63,0-9-79</inkml:trace>
          <inkml:trace contextRef="#ctx0" brushRef="#br0" timeOffset="36235.9665">6571-157 0,'0'10'63,"0"19"-32,10-29-15,-10 40-1,0-21 1,19-19-16,-19 30 16,0-11-16,20-19 15,-20 49 1,0-29-16,0-1 16,0 1-16,0-10 0,0 10 15,0-1-15,0 1 16,0-1-16,0 1 15,0 0-15,0-1 16,0 11 0,0-11-16,0 1 15,0 9-15,0-9 16,-10 29 0,10-10-1,-29-19 1,29-1-1,0 1 1,-10-20-16,10 20 16,-20-20 15,20 19-15,0 1 30,-19-20 1,19 19 47,0 1-47,0-30 47</inkml:trace>
          <inkml:trace contextRef="#ctx0" brushRef="#br0" timeOffset="38194.7445">6718-206 0,'10'0'62,"-1"0"-46,11 0 15,0 0 0,-1 0-15,-19 10 15,0 10-15,0-1-1,0 1 1,-9-1 0,-11-19-1,20 20-15,-20-20 16,1 0 15,28 0 157,11 0-157,0 0 16,-20 20 0,19-20-32,-19 19-15,0 1 31,0-10 1,0 9-17,0 1 17,-9-20-17,-11 0 16,0 0-15,1 0-16,-1 0 31</inkml:trace>
          <inkml:trace contextRef="#ctx0" brushRef="#br0" timeOffset="39605.7878">6836 314 0,'9'0'94,"21"0"-79,-11 0 1,11 0 0,-11 0-16,1 0 15,0 0-15,-1 0 16,-19-10-16,30 10 0,-11 0 31,-19 10-15</inkml:trace>
          <inkml:trace contextRef="#ctx0" brushRef="#br0" timeOffset="38975.5392">6836 216 0,'9'0'62,"21"0"-62,9 0 16,-10 0 0,-9 0-1,0 0-15,9 0 16,-9 0 15</inkml:trace>
        </inkml:traceGroup>
        <inkml:traceGroup>
          <inkml:annotationXML>
            <emma:emma xmlns:emma="http://www.w3.org/2003/04/emma" version="1.0">
              <emma:interpretation id="{B18B0974-262C-4FC0-AD12-26E7B3C4BC63}" emma:medium="tactile" emma:mode="ink">
                <msink:context xmlns:msink="http://schemas.microsoft.com/ink/2010/main" type="inkWord" rotatedBoundingBox="20474,15451 22025,15393 22049,16009 20497,16067"/>
              </emma:interpretation>
              <emma:one-of disjunction-type="recognition" id="oneOf3">
                <emma:interpretation id="interp3" emma:lang="" emma:confidence="1">
                  <emma:literal/>
                </emma:interpretation>
              </emma:one-of>
            </emma:emma>
          </inkml:annotationXML>
          <inkml:trace contextRef="#ctx0" brushRef="#br0" timeOffset="66572.9457">7267 275 0,'10'-30'156,"9"30"-140,-19-29-1,20 29-15,0-20 16,-20-9 0,19 29-16,-19-30 15,20 30-15,-20-29 16,20 29-16,-20-20 0,0 1 15,19 19 1,-19-30-16,0-9 16,20 39-1,-20-10-15,0-9 16,0-1 15,-20 30 94,20 9-109,0 1-16,0 9 15,-19 1 1,19-11 0,0 11-16,0-10 15,0-1-15,0 11 16,0 9-16,0-20 16,0-9-16,0 29 15,0 1-15,0-21 16,0 1-1,0 19-15,0 10 16,0-19 0,0-11-1,0 11 17,0-11-17,0 1 32,9-30 47</inkml:trace>
          <inkml:trace contextRef="#ctx0" brushRef="#br0" timeOffset="66916.9019">7561 530 0,'0'19'31,"0"-29"32</inkml:trace>
          <inkml:trace contextRef="#ctx0" brushRef="#br0" timeOffset="68678.6586">7689 284 0,'0'-19'63,"10"19"-63,9 0 15,-19-30-15,20 30 16,-20-19-16,29 19 16,-29-30-16,20 30 15,-20-19-15,19-1 16,11 1 0,-11-40 30,-19 39-14,0 0-17,0 1 1,-9 19 0,-11-20-1,0 20 16,1 0-15,-1 0 0,20 10-1,-19-10-15,19 20 16,-20-20-16,20 19 16,-20-19-1,20 20-15,0-1 16,-19-19-16,19 10 15,0 10 1,0 0 0,0 19-1,0-29 1,10-10 0,-10 19-1,19-19 1,1 0-1,-20 39 1,19-39-16,1 0 16,-20 10-1,20-10 1,-1 30 0,1-30-1,-20 19 1,19-19-1,-19 10 1,20-10-16,-20 20 16,20-1-1,-20 1 1,0-1 0,19-19-16,-19 20 15,0 10 1,0-11-16,0 1 31,-9-1-15,-11-19 15,20 40-15,-39-40-16,29 0 15,-10 0 1,1 0-1,-1 0 1,0 0 0,1 0 15,19-10-15,-20 10-16,20-20 15,-19 20 1,19-19-1,-20 19 1,20-30 0,0 11-1,-20 19 1,20-20 0,0 0-1,0 1-15,10-1 16,-10 0-1,39 20 1,-39-19-16,20-1 16,-20 1-1,20 19 1,-20-20-16,19 20 16,-19-20-1</inkml:trace>
          <inkml:trace contextRef="#ctx0" brushRef="#br0" timeOffset="69249.7253">8042 206 0</inkml:trace>
          <inkml:trace contextRef="#ctx0" brushRef="#br0" timeOffset="70426.0143">8140 402 0,'0'-10'32,"0"-19"-1,29 9-16,-9-9 1,0 9 0,-20 1-16,19 19 0,-19-49 15,30 49-15,-30-30 16,19 11 0,-19-1-16,20 0 0,-20-9 15,19 29 1,-19-39-16,0 9 15,0 11 1,0-11 0,0 11 15,0-1 0,0 30 47,-9 9-62,9 11 0,0-11-1,0 30 1,0-29-16,0 0 15,0-1-15,0 11 16,0-11-16,0 1 16,0 0-16,0 9 15,0 0 1,0-9-16,0 19 16,0 10-1,0-19 1,0-1-1,0-9 1,9-20 62</inkml:trace>
          <inkml:trace contextRef="#ctx0" brushRef="#br0" timeOffset="71833.2407">8444 118 0,'-20'0'15,"20"10"1,0 9-1,0 1 1,0-1 0,0 1-16,0 9 15,0 1 1,0-11-16,0 1 31,0 0-31,0-1 16,0 11-1,10-30 1,-10 19-16,20 1 16,-1-20 15,-19 29-31,20-29 16,68 0 62,-68-9-78,-1 9 31,-19-20-31,20 20 16,-20-20-1,20-9 1,-20 9 15,19 20-31,-19-19 16,0-1-1,20 20-15,-20-20 16,0-9 0,0 0-16,0 9 15,0-9 1,0 9-1,0 0 1,0 1 0,0-1-1,0 0 1,0 1 0,-10 19-16,10-30 15,-20 30-15,20-19 16,-9 19-1,-11 0 1,20-20 0,-20 20-1,1 0 1,-1 0 15,1 0-15,-1 0-1,0 0 1,20 10 0,-19-10-16,19 20 15,-20-20-15,20 19 16,-19 1 0,19 9-1,0-9-15,-20-20 16,20 49-16,0-29 15,0-1-15</inkml:trace>
          <inkml:trace contextRef="#ctx0" brushRef="#br0" timeOffset="72728.9394">8728-98 0,'20'0'94,"0"0"-63,-1 0-15,1 0-1,-20 20 1</inkml:trace>
        </inkml:traceGroup>
        <inkml:traceGroup>
          <inkml:annotationXML>
            <emma:emma xmlns:emma="http://www.w3.org/2003/04/emma" version="1.0">
              <emma:interpretation id="{5F4921C3-3772-43C7-8CA2-F545EDD08E60}" emma:medium="tactile" emma:mode="ink">
                <msink:context xmlns:msink="http://schemas.microsoft.com/ink/2010/main" type="inkWord" rotatedBoundingBox="22083,15261 22408,15249 22418,15535 22094,15548"/>
              </emma:interpretation>
              <emma:one-of disjunction-type="recognition" id="oneOf4">
                <emma:interpretation id="interp4" emma:lang="" emma:confidence="0">
                  <emma:literal>11</emma:literal>
                </emma:interpretation>
                <emma:interpretation id="interp5" emma:lang="" emma:confidence="0">
                  <emma:literal>14</emma:literal>
                </emma:interpretation>
                <emma:interpretation id="interp6" emma:lang="" emma:confidence="0">
                  <emma:literal>1a</emma:literal>
                </emma:interpretation>
                <emma:interpretation id="interp7" emma:lang="" emma:confidence="0">
                  <emma:literal>19</emma:literal>
                </emma:interpretation>
                <emma:interpretation id="interp8" emma:lang="" emma:confidence="0">
                  <emma:literal>A1</emma:literal>
                </emma:interpretation>
              </emma:one-of>
            </emma:emma>
          </inkml:annotationXML>
          <inkml:trace contextRef="#ctx0" brushRef="#br0" timeOffset="73868.1361">8875 39 0,'0'-10'47,"0"-9"31,30-1-46,-11 20-17,-19-29-15,10 29 16,20-30 0,-11 11-1,1-11 1,-20 11-16,20-11 31,-20 11-15,0-1 15,0 0-15,0 30 93,-10 30-93,10-21-1,0 11 1,0-11-1,0 1-15,0-1 16,0-9 0,0 29-1,0-9 1,0-11 31,0 1-47</inkml:trace>
          <inkml:trace contextRef="#ctx0" brushRef="#br0" timeOffset="74926.2024">9091-20 0,'0'-19'79,"10"-1"-48,10 20-16,-20-19 1,19-1 0,1 0-1,-20 1 1,29-20 0,-29 19-1,0 0 1,0-9 15,0 39 78,0 9-93,0 30 0,0-39-1,0 29 1,0-19-16,0-10 16,0 9-1,0 1-15,0 19 16,0-29-1,0 10 17,0-1-17</inkml:trace>
        </inkml:traceGroup>
      </inkml:traceGroup>
    </inkml:traceGroup>
  </inkml:traceGroup>
</inkml:ink>
</file>

<file path=ppt/ink/ink10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4:45:51.476"/>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0C787F4A-2AF3-45C2-BC60-03C0B6B4572D}" emma:medium="tactile" emma:mode="ink">
          <msink:context xmlns:msink="http://schemas.microsoft.com/ink/2010/main" type="writingRegion" rotatedBoundingBox="1612,13088 22894,13236 22887,14247 1605,14099"/>
        </emma:interpretation>
      </emma:emma>
    </inkml:annotationXML>
    <inkml:traceGroup>
      <inkml:annotationXML>
        <emma:emma xmlns:emma="http://www.w3.org/2003/04/emma" version="1.0">
          <emma:interpretation id="{2A666D97-B3F6-4D4F-BD96-5785A37C7E68}" emma:medium="tactile" emma:mode="ink">
            <msink:context xmlns:msink="http://schemas.microsoft.com/ink/2010/main" type="paragraph" rotatedBoundingBox="1612,13088 22894,13236 22887,14247 1605,14099" alignmentLevel="1"/>
          </emma:interpretation>
        </emma:emma>
      </inkml:annotationXML>
      <inkml:traceGroup>
        <inkml:annotationXML>
          <emma:emma xmlns:emma="http://www.w3.org/2003/04/emma" version="1.0">
            <emma:interpretation id="{15DD19D0-58F6-4994-A386-13CB40CBB5A8}" emma:medium="tactile" emma:mode="ink">
              <msink:context xmlns:msink="http://schemas.microsoft.com/ink/2010/main" type="line" rotatedBoundingBox="1612,13088 22894,13236 22887,14247 1605,14099"/>
            </emma:interpretation>
          </emma:emma>
        </inkml:annotationXML>
        <inkml:traceGroup>
          <inkml:annotationXML>
            <emma:emma xmlns:emma="http://www.w3.org/2003/04/emma" version="1.0">
              <emma:interpretation id="{D52D9FA5-D10B-4911-9CB3-050CAED780B3}" emma:medium="tactile" emma:mode="ink">
                <msink:context xmlns:msink="http://schemas.microsoft.com/ink/2010/main" type="inkWord" rotatedBoundingBox="1612,13149 3506,13162 3499,14112 1605,14099"/>
              </emma:interpretation>
              <emma:one-of disjunction-type="recognition" id="oneOf0">
                <emma:interpretation id="interp0" emma:lang="" emma:confidence="1">
                  <emma:literal/>
                </emma:interpretation>
              </emma:one-of>
            </emma:emma>
          </inkml:annotationXML>
          <inkml:trace contextRef="#ctx0" brushRef="#br0">10 384 0,'20'0'32,"9"0"-17,-9 0-15,-1-19 16,1 19-16,-1 0 16,21-20-16,-31 20 15,11 0-15,0 0 16</inkml:trace>
          <inkml:trace contextRef="#ctx0" brushRef="#br0" timeOffset="1039.7422">304 512 0,'0'9'31,"0"11"-15,20-20-1,-20 20-15,10-20 16,19 29 0,-9-29-1,-1 20 1,1-20 0,-1 0-1,1 0 1,-10 0-1,-10-20-15,19 20 16,-19-19-16,0-1 16,20 20-16,-20-20 15,0 1 1,0-1 0,0 0-1,-20 1 1,1-1-1,-11 20 1,30-19-16,-39 19 16,10 0-16,-1 9 31,1-9-31,29 20 16,-20-20-16,20 20 15,-19-1 1,19 1-1,0 9 1,0 1 0</inkml:trace>
          <inkml:trace contextRef="#ctx0" brushRef="#br0" timeOffset="-689.8774">0 678 0,'0'20'16,"0"-30"140,0-9-140,0-1-16,0 0 15,20 1 1,-20-1-1,0-9 1,0-1 0,0 1-1,0-10 1,0 9 0,0 1-1,0-1 1,0 1-1,0 9 1,0-19-16,0 10 16,0-1-1,0 1 1,0-1 0,19 30-1,-19-39-15,0 20 16,20-1-1,-20 0 1,20 20 0,-20-29-1,19 9 1,1 1 31,-1 19-16,1 0 0,0 0 1,-20 10-32,19-10 15,-19 19 1,0 1-1,20-20-15,-20 19 16,0 11-16,19-1 16,-19-9-1,0-1-15,0 21 16,0-21 0,0 21-1,0-21-15,0-9 16,0 10-16,0-1 15,0 1-15,0 9 16,0 20 0,0-29-1,0-1-15,0 1 0,0 0 16,20-20-16,-20 29 16,0 1-1,0-1 1,0 0-1,0-9 1,0 0 0</inkml:trace>
          <inkml:trace contextRef="#ctx0" brushRef="#br0" timeOffset="2115.9357">461 512 0,'0'19'78,"0"30"-62,10-29-16,-10 0 15,0-1-15,0 11 16,29-11-16,-29 1 16,0-1-16,20 1 15,-20 0-15,0-1 16,0 1-16,0 0 0,0 19 16,0-20-1,0 1-15,-10-20 16,10 29-16,-20-9 15,1-20 17,-1 0-17,-9 0 1,-10 0 0,19-10-1,0 10 1,20-19-16,-19 19 15,19-20-15,-20 0 16,20-9 0,0 9-1,0-9 1,0 9 0,20-9-1,-1-10 1,11 9-1,9-9 1,-19 39-16,-1-29 16,11-1-1,28-9 1,-38 9-16,-20 21 16,39 9-16,-39-40 15,30 40-15,-30-29 0</inkml:trace>
          <inkml:trace contextRef="#ctx0" brushRef="#br0" timeOffset="3989.8738">902 119 0,'-19'0'125,"-1"0"-110,0 0 1,20 10-16,-19-10 16,-1 20-1,20-1 1,-19-19-16,19 20 16,-20 9-1,20 11 1,0-21-16,0-9 15,0 10-15,0-1 16,0 1-16,0 0 0,0-1 16,0 1-16,0 9 15,0 1 1,0 9 0,10-39-1,-10 10-15,19 29 16,1-19-1,0 9 1,-1-9 0,11 9 15,-1-29-15,-9 0-1,-1 0 1,11 0-1,-1-29 1,10 9 0,-19 0-1,0 1 1,-1-1 0,1-19-1,0 19 1,9 1-1,-29-11-15,20 30 16,-20-39-16,0 10 16,9 29-1,-9-30-15,0 1 16,30 9 0,-30 1-16,0-1 15,0-10 1,0 11-1,0-1 1,-10 20-16,10-19 16,-20 19-1,20-20-15,-29 20 16,9 0 0,1 0-1,-1 0 1,0 0-1,20 20-15,-19-20 16,19 19-16,-20-19 16,20 30-16,-19 9 15,19-10 1,0-9 0,-20 0-16,20-1 15,0 1-15,0-1 16,0 1-16,0 0 0,0-11 15,0 11 1,10 9-16,-10-19 0,0 10 16,0-1-16,19 1 15,-19 0-15,0-1 16,20-19-16,-20 30 16,20-1-1,-20-9 1,19-20-16,1 19 15,9-19 1,1 0 0,-11 0-1,1 0-15,0-9 16,-1 9-16,-19-20 0,39 20 16,-39-20-16,30 20 15,-30-19-15,19 19 16</inkml:trace>
          <inkml:trace contextRef="#ctx0" brushRef="#br0" timeOffset="4986.4792">1501 296 0,'0'10'31,"-10"-10"-15,10 19-16,0 1 16,-20-20-16,20 39 15,0-19-15,-19-1 16,19 1-16,0 0 15,-30-1-15,30 11 16,0 9-16,0-19 16,0-11-16,0 11 15,0 0-15,0-1 16,0 1-16,20-1 16,-20 1-16,29 19 15,-9-9 1,-1-11-1,11 1 1</inkml:trace>
          <inkml:trace contextRef="#ctx0" brushRef="#br0" timeOffset="6028.7659">1697 472 0,'-20'0'15,"0"0"1,1 0 15,-1 0-15,1 10-1,19 10 17,-20-20-32,20 19 15,0 1 16,10-20-31,-10 20 16,19-20-16,1 0 16,9 0-1,1 0 1,-10 0 0,-1 0-1,-19 19 1,20-19-16,-1 20 31,-19 0-15,20-20-1,-20 19-15,0 1 16,0-1 0,-10 11-1,-9-1 1,-1-29-1,20 20 1,-20-20-16,1 0 16,-1 0-16,0-10 15,1 10-15,19-20 16,-30 20-16,1-19 16</inkml:trace>
          <inkml:trace contextRef="#ctx0" brushRef="#br0" timeOffset="35433.6228">1785 365 0,'10'9'203,"9"11"-172,1 0 0,-20-1-15,20-19-16,-20 20 16,0-1-16,19-19 15,-19 20-15,0 0 16,0-1 0,20-19-1,-20 20-15,0 0 16,0 9 15,0-9-15,0-1-1,0 1 1,0-1 0,0-9-1,0 10 1,0-1 15,0 1-15,0 0 15,-10-20-15,10 19-1,0 1 63,0 0 79</inkml:trace>
        </inkml:traceGroup>
        <inkml:traceGroup>
          <inkml:annotationXML>
            <emma:emma xmlns:emma="http://www.w3.org/2003/04/emma" version="1.0">
              <emma:interpretation id="{5CD4281B-71DB-4877-B986-E39B9FDCF9FE}" emma:medium="tactile" emma:mode="ink">
                <msink:context xmlns:msink="http://schemas.microsoft.com/ink/2010/main" type="inkWord" rotatedBoundingBox="3775,13302 4688,13309 4685,13714 3773,13708"/>
              </emma:interpretation>
              <emma:one-of disjunction-type="recognition" id="oneOf1">
                <emma:interpretation id="interp1" emma:lang="" emma:confidence="1">
                  <emma:literal/>
                </emma:interpretation>
              </emma:one-of>
            </emma:emma>
          </inkml:annotationXML>
          <inkml:trace contextRef="#ctx0" brushRef="#br0" timeOffset="40476.0948">2207 423 0,'-20'0'16,"40"0"234,-1 0-234,1 0-1,-1 0 1,11 0-1,-1 0 1,1 0 0,-11 0-1,1 0 1,0 0 0,-1 0-1,1 0 1,-1 0-1,1 0 1,0 0 0,-11 0 15,11 0-15,0 0 15,-1 0-16,1 0 1,0 0 15,-1 0-15,1 0 0,-1 0 15,11 0-16,-11 0 17,1 0-17,0 0 17,-1 0-17,1 0 16,-1 0 1,-9 0-17,10 0 17,0 0-17,-1 0 16,1 0 1,-1 0-1,1 0-15,0 0 15,-1 0 0,1 0 0,-1 0 1,1 0 14,0 0 17,-30 0 93</inkml:trace>
          <inkml:trace contextRef="#ctx0" brushRef="#br0" timeOffset="38005.0629">2167 296 0,'10'0'93,"10"0"-77,-1 0 0,-9 0-1,29 0 1,-9 0 0,-1 0-1,1 0 1,9 0-1,-10 0 1,-9 0-16,0 0 16,-11 0-16,31 0 15,-11 0 1,1 0 0,-1 0-1,0 0 1,-9 0-1,19 0 1,-19 0 0,-10 0-1,9 0 1,20 0 0,-29 0-1,10 0 1,-1 0-1,21 0 1,-11 0 0,-9 0 15,-1 0-15,-19 20-1,20-20 1,-10 0-1,9 0 17,1 0-17,0 0 17,-1 0-17,1 0 16,-1 0 16,-19-10 250,-9 10-281,9-20-16,-20 20 15,20-19 1,-20 19 0,20-20-16,-19 20 15,19-10 1,-20 10 0,1-29-1,-1 29 1,20-20-1,-20 20 1,20-10 0,-19 10-16,9 0 47,10-19-32</inkml:trace>
          <inkml:trace contextRef="#ctx0" brushRef="#br0" timeOffset="42204.7308">2167 423 0,'10'0'125,"10"0"-93,-20 20-17,29-20-15,1 20 32,-11-20-17,-19 19 1,20-19-1,0 20 1,-1-20 15,-19 19-31,20-19 16,-20 20 0,19-20-1,1 20 48</inkml:trace>
        </inkml:traceGroup>
        <inkml:traceGroup>
          <inkml:annotationXML>
            <emma:emma xmlns:emma="http://www.w3.org/2003/04/emma" version="1.0">
              <emma:interpretation id="{6B61DE40-C139-4A02-94AB-5069DBFECB13}" emma:medium="tactile" emma:mode="ink">
                <msink:context xmlns:msink="http://schemas.microsoft.com/ink/2010/main" type="inkWord" rotatedBoundingBox="5043,13115 6595,13126 6589,14059 5037,14048"/>
              </emma:interpretation>
              <emma:one-of disjunction-type="recognition" id="oneOf2">
                <emma:interpretation id="interp2" emma:lang="" emma:confidence="1">
                  <emma:literal/>
                </emma:interpretation>
              </emma:one-of>
            </emma:emma>
          </inkml:annotationXML>
          <inkml:trace contextRef="#ctx0" brushRef="#br0" timeOffset="44956.5143">3462 659 0,'0'-20'140,"0"1"-124,0-1-16,0-9 16,0 9-16,0 0 15,0 1-15,0 9 16,0-29 0,0 9-1,0-9 1,0 0-1,0 19-15,0 10 16,0-9-16,0-1 16,0 1-1,0-1 1,0 0-16,20 1 31,-20-1-31,19-9 16,-19 9-1,20 20-15,-20-20 16,19-19 0,1 20 15,9-1-15,-19 20 15,10 0-16,-1 0 1,1 0 0,0 0-16,-1 20 15,11 9 1,-30-9 0,19 19-1,-19-20-15,0 1 16,20 0-16,-20-1 15,0 1-15,0 0 16,20-1-16,-20 1 16,0-1-16,0 1 15,0 0-15,0-1 16,0 1-16,0-1 0,19 1 16,-19 0-16,0-1 15,0-9-15,0 10 16,0-1-16,0 21 15,0-31 1,0 11 0,0 0 15,20-20 94</inkml:trace>
          <inkml:trace contextRef="#ctx0" brushRef="#br0" timeOffset="45714.9395">3433 355 0,'9'0'78,"11"0"-78,0 0 16,-1 0-16,11 0 15,-1 0-15,0 0 16,1 0-16,-11 0 15,1 0-15,0 0 16,-1 0-16,11 0 16,-11 0-1,1 0 1</inkml:trace>
          <inkml:trace contextRef="#ctx0" brushRef="#br0" timeOffset="47080.1383">3942 492 0,'-19'0'0,"-1"10"78,20 9-46,-19-19-32,19 20 15,0 0 1,0-1-1,0 1 1,0-10 0,9-10-16,11 29 15,0-29 1,-20 20 0,19-20-16,1 0 15,0 0 1,9 0-1,0 0 1,-29-10 0,20 10-16,-20-20 15,20 20-15,-20-19 16,19 19 0,-19-20-1,0 1 1,0-1 15,0 0-15,0 1-1,-10-1 1,10 0 0,-19 20-16,19-19 0,-20 19 15,1-20 1,-1 20-1,0 0 1,1 0 0,19 10-1,-20-10 1,20 29-16</inkml:trace>
          <inkml:trace contextRef="#ctx0" brushRef="#br0" timeOffset="47994.7629">4080 590 0,'0'10'47,"0"19"-31,0 1-1,29-11-15,-29 1 0,0 0 16,20-1 0,-20 1-16,0-1 0,19 1 15,-19 19 1,0-29 0,0 10-1,0-1 1,0 1-1,-9-20-15,-11 0 16,-9 0 0,-1 0-1,11 0 1,-1 0 0,20-10-16,-20-9 31,20-1-31,0 0 15,0 1 17,0 9-17,0-29 1,20 39-16,-20-30 16,20 30-16,-20-29 15,19 29-15,-19-20 16,20 20-16,-20-29 15,19 29-15,-19-30 16,10 30-16,-10-39 0,39 10 16,-19 29-1,-20-30-15,0 11 16,10 19 0,-10-20-16,0 0 15</inkml:trace>
          <inkml:trace contextRef="#ctx0" brushRef="#br0" timeOffset="49696.6092">4099 70 0,'-9'0'31,"9"10"16,39-10-15,-20 0-32,-9 0 0,10 0 15,-1 0-15,1 0 16,0 0-16,-1 0 15,1 0-15,0 0 16,-1 0-16,11 0 16,-11 0 15</inkml:trace>
          <inkml:trace contextRef="#ctx0" brushRef="#br0" timeOffset="49150.7466">4237-28 0,'0'20'62,"0"0"-62,0-1 16,0 1-16,0-1 16,0 1-16,0 0 0,0-1 15,0 1-15,0-1 16,0 11 0,0-11-1</inkml:trace>
          <inkml:trace contextRef="#ctx0" brushRef="#br0" timeOffset="50793.0775">4413 404 0,'-19'0'31,"19"10"1,-20 9-32,20 20 15,-20-19 1,20 0-16,0-1 16,-19 1-16,19 0 15,0-1-15,0 11 16,0-1-16,0 0 15,0 1-15,0-11 16,0 1-16,10 0 16,-10 19-1,19-39-15,-19 10 16,20-10 0,-20 19-1</inkml:trace>
          <inkml:trace contextRef="#ctx0" brushRef="#br0" timeOffset="51934.1622">4403 659 0,'0'10'47,"0"9"-16,20-19-15,-20 20-1,20-20-15,-20 19 16,19-19-16,1 0 16,-20 20-1,10-20 1,9 0 0,-19-10-1,20 10-15,-20-19 16,20 19-1,-20-20-15,0 0 16,19 20 0,-19-19-1,0-1 1,0 1 0,-10-1-1,-9 0 1,-1 20 15,0 0-15,1 0 15,-1 10-15,20 10-1,-19-20-15,19 19 16,0 1-1,0 0 1,9-1 15</inkml:trace>
          <inkml:trace contextRef="#ctx0" brushRef="#br0" timeOffset="52944.5488">4590 639 0,'0'10'46,"0"10"-30,19-1 0,1 1-1,0-20 1,-1 0 15,1 0-15,-20-20-16,19 1 15,-19-1 1,0 0 15,0 30 47,0 10-62,0-1 0,20-19-1,-20 20 1,29-20-16,-9 0 16,0 0-1,-1 0 1,1 0-1,0-10 1,-1-19 0,-19 19 15,0-10-15,0 1-1,0-1 1,0 1-1,-10 19 1,10-20-16,-19 20 0,19-20 16,-20 20-16,0 0 15,20-19 1,-19 19-16,-1 0 16,1 0-1,-1 29 1,20 1-1,-20-11 1,20 1-16,0-1 16,0 1-16,0 9 15,10-29 1</inkml:trace>
          <inkml:trace contextRef="#ctx0" brushRef="#br0" timeOffset="53566.8903">4864 571 0,'0'9'47,"0"31"-31,0-31-16,0 11 16,0 19-16,0-9 15,0-11-15,0 1 16,0-1-16,0 11 15,0-10 1</inkml:trace>
          <inkml:trace contextRef="#ctx0" brushRef="#br0" timeOffset="54184.4708">4923 384 0,'0'10'47,"10"19"-32,-10-9-15,20 0 16,-20 19-16,0-20 16,29 11-16,-29-10 15,0-1-15,0 1 16,0-1-16,0 1 0,0-10 16,0 9-1,0 1-15,0 0 0,0-1 16,0 1-16,0-1 15,-20 11 1,20-10 0,0-1-1</inkml:trace>
        </inkml:traceGroup>
        <inkml:traceGroup>
          <inkml:annotationXML>
            <emma:emma xmlns:emma="http://www.w3.org/2003/04/emma" version="1.0">
              <emma:interpretation id="{A2DB3632-846C-463F-9BA6-D0C8F16C887E}" emma:medium="tactile" emma:mode="ink">
                <msink:context xmlns:msink="http://schemas.microsoft.com/ink/2010/main" type="inkWord" rotatedBoundingBox="6867,13267 9085,13282 9079,14073 6861,14058"/>
              </emma:interpretation>
              <emma:one-of disjunction-type="recognition" id="oneOf3">
                <emma:interpretation id="interp3" emma:lang="" emma:confidence="1">
                  <emma:literal/>
                </emma:interpretation>
              </emma:one-of>
            </emma:emma>
          </inkml:annotationXML>
          <inkml:trace contextRef="#ctx0" brushRef="#br0" timeOffset="57608.1464">6080 149 0,'0'-20'63,"-19"20"-48,-1 0 1,1 0-1,-1 0 1,0 0 0,1 0-1,-1 20 1,20-1 0,-20-19-16,20 10 15,-19 29 1,19-19-16,0 0 15,0-1-15,0-9 16,-20 20-16,20-11 16,0-9-16,0 10 15,0-1-15,0 1 16,0-1-16,0 1 16,0 9-16,10-29 15,-10 20-15,20 0 16,-1-20-1,-19 19 1,30-19-16,-1 0 16,20 0-1,-29 20 1,-1-20-16,1 0 16,0 0-16,-1 0 15,-19-10-15,30 10 16,-1-20-1,-9 20-15,-1-19 0,30-1 16,-19-9 15,-11 29-31,-19-10 16,20 10-16,-20-20 0,29 20 16,-29-39-16,20 39 15,-20-29-15,20 29 16,-20-30-16,19 11 15,-19-1 1,0-9 0,0 9-1,0-9 1,0-11-16,0 21 31,0 9-31,-10 10 16,-19 0-1,0 0 1,-1 0 0,1 0-1,-10 0 1,39 20 0,-20-20-16,20 19 15,-10-19-15,10 39 16,-39-9-1,39-10-15,0-1 0,-20 1 16,20 9 0,0 20-1,0-19 1,0-11-16,0 11 16,0-1-1,10-29 1,-10 29-16,20 1 15,-20-20 1,19-10 0,-19 19-16,20-19 15,9 30 1,1-30 0,9 0-16,-10 19 15,1-19 1,-1 0-1,-9 0 1,-20-9 0,19 9-16,21-20 15,-11-9 1,1 9 0,-11 0-1</inkml:trace>
          <inkml:trace contextRef="#ctx0" brushRef="#br0" timeOffset="58503.0832">6590 129 0,'-19'0'15,"38"0"63,11 0-46,-11 0-32,1 0 15,0 0-15,-1 0 0,1 0 16,9 0 0,-9 0-1</inkml:trace>
          <inkml:trace contextRef="#ctx0" brushRef="#br0" timeOffset="59716.2128">6757 443 0,'-20'0'16,"1"20"15,-1-1 1,20 1-17,-19-20-15,19 39 16,0-19-16,0-1 0,-30 11 15,30-11 1,0 21-16,0-31 0,0 11 16,0 0-16,0-1 15,20 1-15,-20-1 16,19 21 0,-19-11-1,20-29 1,-20 20-16</inkml:trace>
          <inkml:trace contextRef="#ctx0" brushRef="#br0" timeOffset="60782.6635">6806 600 0,'0'10'16,"0"9"15,0-9-15,0 29 0,0-19-1,10 0 1,10-20-1,-20 19 1,19-19-16,1 0 16,-1 0-1,1 0 1,0-10 0,-1 10-1,-19-19 1,20 19-16,-20-20 15,0 1 1,0-1 0,0 0-1,0 1 1,-10 19 0,10-20-1,-20 20 1,20-19-16,-19 19 15,-1 0-15,20-20 16,-19 20 0,-1 0-1,0 0 1,1 29 15,19-9-15,-20-20-16,20 29 15,0 1 1,0-11 0</inkml:trace>
          <inkml:trace contextRef="#ctx0" brushRef="#br0" timeOffset="61865.4056">7032 629 0,'0'10'31,"0"10"0,0-1-15,19 1-1,1-20 17,-20 20-32,20-20 15,-1 0 1,1-10-1,-1-10 17,-19 1-17,0-1 17,0 30 61,0 9-77,0 1 0,20-20-16,-20 20 15,20-20 1,-1 0-1,-9 0 1,10 0 0,-1 0-1,-19-10 1,20 10-16,-20-20 16,0 1-1,19 19-15,-19-30 16,0 11-1,0-11 17,-9 11-17,-11-11 1,0 30 0,1 0-1,-1 0 1,1 0-1,-1 0 1,0 0 0,20 10-16,-19-10 15,19 39 1,-20-9 0,20-1-1,0 0 1</inkml:trace>
          <inkml:trace contextRef="#ctx0" brushRef="#br0" timeOffset="62536.8243">7326 600 0,'0'20'78,"0"-1"-78,0 1 15,0-1-15,0 1 16,0 0-16,0-1 16,0 1-16,0-1 15,0-9-15,0 30 16,0-21-16,0-9 16,0 29-1,0-19 1</inkml:trace>
          <inkml:trace contextRef="#ctx0" brushRef="#br0" timeOffset="63308.463">7355 453 0,'10'0'78,"-10"10"-62,20 19-1,-20-9-15,19-1 16,-19 1-16,30 0 16,-30-1-16,19 1 15,-19-1-15,0 1 16,20 0-16,-20-1 16,0 1-16,0-1 15,0 1-15,0 0 16,-10-1-16,10 1 0,-19 0 15,19-1 1,-30 1-16,30-1 0,0 1 16,-10-20-16,10 20 15</inkml:trace>
          <inkml:trace contextRef="#ctx0" brushRef="#br0" timeOffset="55029.2905">5257 414 0,'9'0'16,"11"0"-1,9 0 1,-9 0-16,9 0 16,1 0-16,9 0 15,-9 0-15,-1 0 16,0 0-16,-9 0 16,0 0-16,-1 0 15,-19 9-15,30-9 16,-1 0-1,-9 0 1</inkml:trace>
          <inkml:trace contextRef="#ctx0" brushRef="#br0" timeOffset="55683.0575">5512 267 0,'-20'9'31,"20"21"-15,0-11-16,0 1 15,0 0-15,0 9 16,0 0-16,0 1 16,0-11-16,0 1 0,0 0 15,0-1-15,0 1 16,0 9-1,0-9 1</inkml:trace>
        </inkml:traceGroup>
        <inkml:traceGroup>
          <inkml:annotationXML>
            <emma:emma xmlns:emma="http://www.w3.org/2003/04/emma" version="1.0">
              <emma:interpretation id="{37170CFB-2239-4B02-9B78-A0702538A9A8}" emma:medium="tactile" emma:mode="ink">
                <msink:context xmlns:msink="http://schemas.microsoft.com/ink/2010/main" type="inkWord" rotatedBoundingBox="11493,13265 12584,13273 12579,13959 11488,13951"/>
              </emma:interpretation>
              <emma:one-of disjunction-type="recognition" id="oneOf4">
                <emma:interpretation id="interp4" emma:lang="" emma:confidence="1">
                  <emma:literal/>
                </emma:interpretation>
              </emma:one-of>
            </emma:emma>
          </inkml:annotationXML>
          <inkml:trace contextRef="#ctx0" brushRef="#br0" timeOffset="68065.7954">9885 168 0,'0'10'109,"10"20"-93,-10-11-16,0 11 16,0 9-16,20-10 15,-20 1-15,0-1 16,0 10-16,19-19 16,-19 0-16,0-1 15,0-9-15,20 19 16,-20-19-16,0 10 15,0 0-15,0-1 16,0 11 0,20-30-16,-20 39 15,0-10 1,0-9 0,0-30 77</inkml:trace>
          <inkml:trace contextRef="#ctx0" brushRef="#br0" timeOffset="68874.8494">9954 463 0,'0'-30'47,"0"11"-32,10 19-15,-10-30 16,19 30-16,-19-29 16,10 29-16,-10-39 15,39 39-15,-39-40 16,30 21-16,-11-1 0,-19 0 16,30 20-16,-30-29 15,39 29-15,-39-29 16,20 29-16,-20-20 15,9 20-15,-9-20 16,20 20 0,-20 10 62</inkml:trace>
          <inkml:trace contextRef="#ctx0" brushRef="#br0" timeOffset="69626.8596">10072 316 0,'0'9'78,"9"-9"-62,-9 20-16,20-20 15,-20 29-15,20-9 16,-20 0-16,19-1 16,-19 1-16,20-1 15,-20 1-15,19 0 16,-19-1-16,30 1 0,-10 19 16,-20-9-1,19-30 1,-19 19-16,20-19 31,-20 20-31,0-30 109</inkml:trace>
          <inkml:trace contextRef="#ctx0" brushRef="#br0" timeOffset="71108.0765">10356 600 0,'0'10'31,"0"19"0,0 1-15,0-11-16,0 1 15,0-1-15,0 1 16,0 0-16,0-1 0,0 1 16,10-20-1,-10-20 79,0-19-78,0 10-1,0-1 1,0 1-1,0-1 1,0 11 0,0-1 15,0 1-15,0-1-1,0 0 16,19 20 32,1 0-32,0 0-15,-1 0-1,-19 10 1,20 10 0,-20-1-1,0 1 1,0 0 0,0-1 15,-10-19-16,-10 0 17,20 20-32,-19-20 0,-1 0 31</inkml:trace>
          <inkml:trace contextRef="#ctx0" brushRef="#br0" timeOffset="72196.0419">10631 590 0,'-20'0'62,"0"0"-46,1 10 0,-1-10-1,20 20-15,-19-20 16,19 19-1,0 1 1,0-1 31,0-9 0,9-10-16,11 0 0,-10 0-15,9 0 15,1 0-15,0 30 31,-20-11-32,0-9 17,0 10-17,0-1 16,0 1 1,-40-20-17,21 0 17,-11 0-32,1 0 15,-1 0 1,11 0-1</inkml:trace>
          <inkml:trace contextRef="#ctx0" brushRef="#br0" timeOffset="72939.0459">10738 355 0,'10'0'63,"10"0"-47,0 0-16,-1 0 15,1-20-15,-1 20 16,1 0-16,0 0 0,-1 0 15,1 0-15,-1 0 16</inkml:trace>
          <inkml:trace contextRef="#ctx0" brushRef="#br0" timeOffset="73457.7516">10758 482 0,'10'20'62,"19"-20"-46,1 0 0,-11 0-16,1-10 15,0 10-15,19 0 16,-10-20-16,-9 20 16</inkml:trace>
        </inkml:traceGroup>
        <inkml:traceGroup>
          <inkml:annotationXML>
            <emma:emma xmlns:emma="http://www.w3.org/2003/04/emma" version="1.0">
              <emma:interpretation id="{209CEE08-88AA-4EE0-A087-B7199E083ED6}" emma:medium="tactile" emma:mode="ink">
                <msink:context xmlns:msink="http://schemas.microsoft.com/ink/2010/main" type="inkWord" rotatedBoundingBox="12788,13166 14734,13180 14729,13974 12783,13961"/>
              </emma:interpretation>
              <emma:one-of disjunction-type="recognition" id="oneOf5">
                <emma:interpretation id="interp5" emma:lang="" emma:confidence="1">
                  <emma:literal/>
                </emma:interpretation>
              </emma:one-of>
            </emma:emma>
          </inkml:annotationXML>
          <inkml:trace contextRef="#ctx0" brushRef="#br0" timeOffset="79238.6784">11798 247 0,'9'0'62,"21"0"-46,9 0 0,-19 0-16,19 0 15,10-20 1,-20 20 0,-9 0-1</inkml:trace>
          <inkml:trace contextRef="#ctx0" brushRef="#br0" timeOffset="79741.199">11915 129 0,'0'10'47,"0"19"-31,0-9-16,0 0 15,0 9-15,0-9 16,0-1-16,0 1 16,0 0-16,0-1 15,10 11 1</inkml:trace>
          <inkml:trace contextRef="#ctx0" brushRef="#br0" timeOffset="81648.0695">11984 31 0,'10'0'78,"19"0"-63,-9 0 1,-1 0-16,1 0 16,0 0-16,9 0 15,-9 0 1,-20 10 46,0 29-30,0-29-17,0 29 1,0 0 0,0-19-16,0 0 15,0-1-15,0 1 16,0 0-16,0-1 15,0 1-15,0-1 16,0-9-16,0 10 16,0-1-16,0 11 15,0 9-15,0-10 0,0-9 16,19 0 0,-19-1-16,0 11 0,0-11 15,0 1-15,0 0 16,0-1-16,0 11 15,0-11 1,0 1 15,0-1 1,0 1 14,-10-20 158,-9 0-189,19-10 1,-20 10-16,1 0 15,-11 0 1,1 0 0,9 0-1,1 0 17,28 0 14,11 0-30</inkml:trace>
          <inkml:trace contextRef="#ctx0" brushRef="#br0" timeOffset="83422.6954">12425 51 0,'-39'0'125,"19"0"-109,11 0-1,-11 0 1,0 0 31,20 10 78,0 19-94,0 0-15,0-9-16,0 0 15,0-1-15,0 1 16,0-1-16,0 11 16,0-1-16,0 11 15,0-11-15,0 0 16,0 1-16,0-11 15,0 11-15,0 9 16,0-29-16,0 9 16,0 21-16,0-21 15,0-9-15,0 10 16,0-1-16,0 1 0,0 9 16,0 11-1,0-21 1,10-19-1,-10 10 1,0 10 15,0-1 32,20-19-48,-10 0 126,9 0-110,-19-10-31,20 10 16,-1 0 0,11 0-1,-10 0 16,-20-19 1</inkml:trace>
          <inkml:trace contextRef="#ctx0" brushRef="#br0" timeOffset="85097.4864">12592 208 0,'-10'0'109,"-9"0"-78,-21 0-15,21 0 0,19 9-1,-10-9 1,10 20-16,-29 10 15,29-1 1,0-9 0,0 29-1,-20-30-15,20 1 16,0-1-16,0 1 16,0 9-1,0 1-15,10-30 16,-10 19-16,0 1 15,19-20 1,-19 20 0,20-20-16,0 19 15,-1-19 1,1 0 0,-1 0-1,1 0 1,0 0 15,-1 0-15,-19-9-16,20 9 0,-20-20 0,10 20 15,-10-20 1,19 20-16,-19-19 0,20 19 16,-20-20-16,19 20 15,-19-29 1,20 9-1,-20 0 1,20 20-16,-20-29 16,0 9-1,19 1 1,-19-1 0,0-9-16,0 9 15,0 1 16,0-1 1,-9 20-32,-11-20 31,0 20-15,10 0 15,10 10-31,-19-10 15,19 20-15,-20-20 16,20 19-16,-19 1 16,19 9-1,-30 1 1,30 19 0,0-30-16,0 1 15,0 9 1,0 1-1,0-1 1,20 11 0,-20-31-1,10-9-15,-10 20 16,19-20 0,-19 20-16,39-20 15,-29 0 1,10 0-1,19 0 1,-19-10-16,9-20 16,-9-9-1,9 19 1,-9 1 15</inkml:trace>
          <inkml:trace contextRef="#ctx0" brushRef="#br0" timeOffset="85690.3531">12916 217 0,'9'0'62,"11"0"-46,-10 0-16,9 0 15,-19-19-15,40 19 16</inkml:trace>
          <inkml:trace contextRef="#ctx0" brushRef="#br0" timeOffset="87413.2044">12935 31 0,'10'0'63,"10"0"-47,9 0-1,-9 0 1,-1 0-16,1 0 15,9 0-15,-9 0 16,0 0 31,-20 10 78,0 19-94,0 1-15,0-11-16,0 1 15,0 0-15,0-1 16,0 1-16,0-1 16,0 11-16,0-1 15,0 1-15,0 19 0,0-20 16,0-9-16,0 9 16,0-9-16,0-1 15,0 1-15,0 0 16,0-1-16,0 1 15,0-10-15,0 29 16,0-10 0,0 1-1,0-11 1,0 1 0,-10-20 359,-10 0-360,1-10 16,-1 10-15,0 0 0,10 0-1,-9 0 1</inkml:trace>
          <inkml:trace contextRef="#ctx0" brushRef="#br0" timeOffset="75081.1068">11415 119 0,'-10'0'78,"-19"0"-63,0 0 1,9 0 0,0 0-16,1-19 15,-1 19-15,-9 0 16,9 0-1,-9 10 1,19-10 15,10 19 79,0 1-95,0 9 1,0-9 0,0-1-16,0 1 15,0 0-15,0 9 16,0 1-16,10-1 15,-10 10-15,0-9 0,0-1 16,0 0-16,0 11 16,0-11-16,0-9 15,0-1-15,0 30 32,0-29-32,0 0 15,0-1-15,0 1 16,0-1-16,0 1 15,0 0 17,0-1 15,19-19 171,1 0-186,9 0-17,-9 0-15,-1 0 16,1 0-16,0 0 15,-10 0-15,29 0 16,-20 0 15</inkml:trace>
          <inkml:trace contextRef="#ctx0" brushRef="#br0" timeOffset="76403.8083">11307 512 0,'0'19'15,"0"1"1,0 0 31,0-40 47,-19-10-94,19 1 15,0-10 1,0 19-1,0 1-15,0-1 16,0 0-16,0 1 16,0-11-1,0 1 1,0 0 0,0-11-1,0 11 1,9 29-16,-9-20 0,20 20 15,-20-19 1,20 19 0,-1 0-1,11 0 17,-11 0-17,1 0 1,-20 9-16,20-9 15,-20 30-15,19 9 16,-19-19 0,0-1-16,0 1 15,0-10-15,0 9 0,0 1 16,0 0-16,0-1 16,0 1-16,0-1 15,0 1-15,0 0 16,0 9-1,0-9 1,0-1 0</inkml:trace>
          <inkml:trace contextRef="#ctx0" brushRef="#br0" timeOffset="76861.1913">11297 384 0,'10'0'31,"10"0"-15,0 0-16,-1 0 16,1 0-16,-1 0 15,-9 0-15</inkml:trace>
          <inkml:trace contextRef="#ctx0" brushRef="#br0" timeOffset="77867.5101">11601 463 0,'-19'0'47,"19"9"-31,0 11-1,0 0 16,0-1-31,0 1 16,10 0 15,9-20-15,1 0 0,0 0-1,-1 0 1,1-10-1,-1-20 1,-19 20 0,20-19-1,-20 0 1,0 9 0,-10 20-1,10-20-15,-19 20 16,9 0-1,-29 0 1,19 0 0,0 0-1,1 30 1,19-1 0,0 1-1,0-1 1</inkml:trace>
          <inkml:trace contextRef="#ctx0" brushRef="#br0" timeOffset="78646.4994">11749 512 0,'0'9'32,"0"11"-17,0 0 1,0 9-1,9-9-15,-9-1 16,0 1-16,20-20 16,-20 49-16,0-20 15,20-29 1,-20 30-16,0-11 16,-10 1 15,-10-20-16,20 20-15,-29-20 16,9 0 0,1 0-1,19-10 1,-20 10-16,20-20 0,0-9 16,0-1-1,0 1 1,0-20-1,10 29 1,9-29 0,-19 30-16,20-1 15,19-9 1,-19-11 0,-20 21-16,19 19 15,-19-20 1,20 20-1,-20-10-15</inkml:trace>
        </inkml:traceGroup>
        <inkml:traceGroup>
          <inkml:annotationXML>
            <emma:emma xmlns:emma="http://www.w3.org/2003/04/emma" version="1.0">
              <emma:interpretation id="{1FDC1E54-F52B-4922-8F32-0C979A32F82A}" emma:medium="tactile" emma:mode="ink">
                <msink:context xmlns:msink="http://schemas.microsoft.com/ink/2010/main" type="inkWord" rotatedBoundingBox="16681,13336 19663,13357 19658,14101 16675,14080"/>
              </emma:interpretation>
              <emma:one-of disjunction-type="recognition" id="oneOf6">
                <emma:interpretation id="interp6" emma:lang="" emma:confidence="1">
                  <emma:literal/>
                </emma:interpretation>
              </emma:one-of>
            </emma:emma>
          </inkml:annotationXML>
          <inkml:trace contextRef="#ctx0" brushRef="#br0" timeOffset="91291.555">15073 188 0,'0'10'93,"0"9"-93,0 1 16,0 0-16,0-1 16,0-9-16,0 29 15,0-9-15,0 9 16,0 10-16,0-10 16,10 10-16,-10-19 15,0 9-15,0-10 16,29 1-16,-29-1 15,0-9-15,0-1 16,0 11 0,10-30-16,-10 19 15,0-28 95</inkml:trace>
          <inkml:trace contextRef="#ctx0" brushRef="#br0" timeOffset="92041.0067">15122 551 0,'0'-10'32,"0"-10"-17,30 1 1,-11-11 0,1-19-1,-20 30 1,39-1-16,-39 1 15,29-1-15,-29 0 16,30 1-16,9-30 16,-39 29-1,20 20-15,-20-20 16,19 1-16</inkml:trace>
          <inkml:trace contextRef="#ctx0" brushRef="#br0" timeOffset="92662.0873">15240 384 0,'10'10'47,"-10"29"-47,19-19 16,-19-1-16,20 1 15,-20 0-15,19-1 16,-19 1-16,40 0 16,-40-1-16,29 1 15,-29-1-15,29-19 16,-29 30-16,20-30 16,-20 19-16,20-19 15,-20 20 1,19-20 15</inkml:trace>
          <inkml:trace contextRef="#ctx0" brushRef="#br0" timeOffset="94875.6114">15593 257 0,'0'-20'125,"-10"20"-109,-10 0 15,1 0 1,19 10-1,-10-10-31,10 20 15,-20-1 17,20 11-32,0 9 15,0-10 1,0 1 0,0-11-16,0 1 15,0-1-15,0 1 16,0 0-16,0-1 15,0-9-15,0 10 16,0-1-16,0 1 16,0 9-1,10-29 1,-10 20-16,0 0 16,10-20-1,-10 19-15,29 1 31,-9-20-15,-10 0 0,9 0-1,21 0 1,-11 0 0,-9 0-1,19 0 1,-39-10-16,29 10 15,1-20 1,-11 1 0,1-1-1,-20 1 1,20 19-16,-20-20 0,19 0 16,-19-9-1,20 29 1,-20-30-16,0-9 15,19 20 1,-19-1-16,0-9 16,0 9-1,0-9 1,0-1 0,0 11-1,0-1 1,0 0-16,0 1 15,-9-1 1,-11 20 15,0 0-15,1 0 0,-1 0-1,1 10 1,-1 10-1,0 19 1,20-10 0,-19-29-16,19 30 0,0-11 15,0 1-15,-20-1 16,20 1-16,0 9 16,0-9-1,0 9 1,0-9-16,0 10 15,10 9 1,-10-10 0,20-29-1,-20 30-15,19-30 16,-19 19-16,20-19 16,-20 20-16,10-20 15,19 19-15,-9-19 16,-11 0-1,11 0 1,19 0 0,-9-9-1,-1-11 1,10-9 0,-19 9-1,-20 0 1</inkml:trace>
          <inkml:trace contextRef="#ctx0" brushRef="#br0" timeOffset="96648.1549">16201 502 0,'-20'0'78,"20"10"-62,-19 19 0,19-9-16,0-1 15,0 1-15,0 9 16,-30 1-16,30 9 0,0-29 16,0 9-16,0 1 15,0 0-15,20 29 16,-20-20-1,19-29 1,-19 20-16,20-20 16,-20 19-1,0-28 79</inkml:trace>
          <inkml:trace contextRef="#ctx0" brushRef="#br0" timeOffset="97891.1593">16270 649 0,'-20'10'15,"20"9"17,0 1-1,0 0-15,0-11-1,10-9 1,-10 20-16,19-20 15,1 29 17,0-29-32,-1 0 15,1-19 1,-1-1 15,-19 1-15,20 19 15,-20-20-31,0 10 16,0-9-1,-10 19 1,10-20 0,-19 20-16,-1 0 15,0 0 1,1 0-1,-1 0 17,20 10-17,-19-10-15,19 19 16,0 11 0,0-1-1,0-9 1,9-20-1,-9 19-15</inkml:trace>
          <inkml:trace contextRef="#ctx0" brushRef="#br0" timeOffset="98940.5216">16436 727 0,'0'10'78,"0"10"-63,20-1 17,-1-19-1,-19 20-31,20-20 0,0 0 31,-1-10-15,-19-9-1,30-1 17,-30 0-17,0 30 110,19 10-109,1-20 0,0 19-1,-1-19 1,1 0-1,-1-9 1,1-11 15,-20 0-15,0 1 0,0-1-1,0 1 1,0-1-1,-10 20 1,10-20-16,-19 20 16,-11 0-1,1 0 1,9 0 0,20 10-16,-19-10 15,19 20 1,-20-20-1,20 19-15,0 1 16,0 0 0,0-1-1</inkml:trace>
          <inkml:trace contextRef="#ctx0" brushRef="#br0" timeOffset="99374.3215">16691 708 0,'0'19'31,"0"1"-15,0 9-1,0-9-15,0 0 16,0-1-16,0 1 16,0 0-16,0-11 15,0 31 1,0-21 0,0-29 15</inkml:trace>
          <inkml:trace contextRef="#ctx0" brushRef="#br0" timeOffset="99955.5287">16721 600 0,'0'-20'15,"9"20"17,-9 10-17,20-10 1,-20 20 0,20-20-16,-20 29 15,0-9-15,19-1 16,-19 1-16,20 0 15,-20-1-15,0 1 16,0 9-16,0-9 16,0 0-16,0-1 15,0 1-15,0-1 16,0 11 0</inkml:trace>
          <inkml:trace contextRef="#ctx0" brushRef="#br0" timeOffset="112257.1838">16868 472 0,'-10'0'16,"10"-19"-16,20 19 109,-1 0-93,1 0-1,9 0 1,1 0 0,-1 0-1,-9 0-15,-1 0 16,1 0-16,9 0 15,-9 0 1,0-20-16,-1 20 16,1 0-16,-1 0 15,1 0-15,0 0 16,-1 0-16,11 0 16,-1 0-1,-9 0 1,-1 0-1,1 0 1,-1 0 0,1 0-1,0 0 1,-1 0 0,1 0-1,-10 0 1,9 0 15,1 0-15,9 0 15,11 0-15,-21 0-1,1 0 1,-10 0-1,9 0 1,1 0 0,0 0 15,-1 0-15,1 0 15,-1 0-16,1 0 1,0 0 0,-1 0 15,1 0-15,-1 0 15,-9 0-16,10 0 17,-1 0-17,1 0 17,0 0 14</inkml:trace>
          <inkml:trace contextRef="#ctx0" brushRef="#br0" timeOffset="113696.9574">17819 296 0,'0'10'94,"20"-10"-94,-20 29 15,19-29-15,-19 39 16,30-39-16,-1 30 16,0-11-1,-9-19-15,10 20 16,9-20-1,-20 0 1,-28 0 93,-11 0-93,20 20 0,-20-20-16,1 19 15,-11 11 1,11-11 0,19 11-1,-20-30-15,20 19 16,0 1-1,-20-20 1,30 0 31</inkml:trace>
        </inkml:traceGroup>
        <inkml:traceGroup>
          <inkml:annotationXML>
            <emma:emma xmlns:emma="http://www.w3.org/2003/04/emma" version="1.0">
              <emma:interpretation id="{BF50EA8B-6B3B-4673-89C0-A9E8C5C4C7E0}" emma:medium="tactile" emma:mode="ink">
                <msink:context xmlns:msink="http://schemas.microsoft.com/ink/2010/main" type="inkWord" rotatedBoundingBox="19839,13343 22784,13364 22779,14125 19833,14104"/>
              </emma:interpretation>
              <emma:one-of disjunction-type="recognition" id="oneOf7">
                <emma:interpretation id="interp7" emma:lang="" emma:confidence="1">
                  <emma:literal/>
                </emma:interpretation>
              </emma:one-of>
            </emma:emma>
          </inkml:annotationXML>
          <inkml:trace contextRef="#ctx0" brushRef="#br0" timeOffset="116237.8794">18398 414 0,'9'19'63,"11"20"-47,-20-19-16,29 0 15,-29-1-15,20 1 16,-20 0-16,20-20 15,-20 29-15,19-29 16,-19 20-16,20-20 16</inkml:trace>
          <inkml:trace contextRef="#ctx0" brushRef="#br0" timeOffset="115099.4656">18231 227 0,'0'10'47,"0"10"-32,0-1-15,0 1 16,0 9-16,0 1 0,0-1 15,0 10-15,0-9 16,0-1-16,0 1 16,0-1-16,0-9 15,10-1-15,-10 1 16,0 19 0,0-29-1,0 10 16</inkml:trace>
          <inkml:trace contextRef="#ctx0" brushRef="#br0" timeOffset="115739.8903">18251 531 0,'0'-19'16,"0"-1"-1,9 0 1,21 1 0,9-20-1,10-1 1,-29 21-16,-1-1 16,1 20-16,-20-19 15,29 19-15,-29-20 16,39 20-16,-19-20 15,0 20 17,-20-19-32,0 29 62,-10-10-62,10 19 16</inkml:trace>
          <inkml:trace contextRef="#ctx0" brushRef="#br0" timeOffset="118214.0526">18692 541 0,'-10'0'32,"10"10"-17,-20 10 1,20 19-1,-19-39-15,19 39 16,0-19-16,-20-1 16,20 1-16,0 9 15,0 1-15,0-11 0,0 21 16,0-11 0,10-29-1,-10 20-15,20-20 16,-20 19-1</inkml:trace>
          <inkml:trace contextRef="#ctx0" brushRef="#br0" timeOffset="117192.2224">18643 276 0,'10'0'63,"29"0"-48,-29 0 1,9 0-16,1 0 16,-1 0-16,1 0 15,10 0 1</inkml:trace>
          <inkml:trace contextRef="#ctx0" brushRef="#br0" timeOffset="116816.0799">18711 198 0,'0'10'79,"0"19"-79,0-9 15,0-1-15,0-9 0,0 10 16,0 19-1,0-19 1</inkml:trace>
          <inkml:trace contextRef="#ctx0" brushRef="#br0" timeOffset="119021.5976">18731 718 0,'0'9'31,"0"11"-15,0 0-1,0-1 1,20-19-1,-20 10-15,19-10 16,1 0 0,0 0-1,-11 0 1,11 0 0,19-20-1,-39 1 1,20-1-1,-20 1 1,0-1 0,0 0-1,-10 20-15,10-19 16,-20 19-16,-9 0 16,0 0-1,9 0 1,0 0-1,20 10 1,-19 9 0,19 20-1,0-29-15,0 29 16,0-19 0,19-20-1,1 0-15,0 0 16,-1 0 15</inkml:trace>
          <inkml:trace contextRef="#ctx0" brushRef="#br0" timeOffset="119860.9437">18878 747 0,'30'49'109,"-11"-29"-109,1-20 16,-1 0 15,-19-10-31,20-10 16,-20 1-1,20-1 1,-20 0-1,0 30 64,0 10-64,0-1 1,0 1 15,19-20-31,11 0 16,-1 0-1,-9 0 1,-1 0 0,1-20-1,-20 11 1,0-11-1,0-19 17,0 9-17,-10 30 1,-9-19 0,-1 19-1,-19 10 16,19 9-31,20 20 16,-20-39 0,20 30-16,0-1 15,10-9 1,10-20 0,9 0-1</inkml:trace>
          <inkml:trace contextRef="#ctx0" brushRef="#br0" timeOffset="120208.5726">19172 737 0,'0'10'47,"0"29"-32,0-29-15,0 10 16,0-1-16,0 1 0,0 0 15,0-1-15,0 1 16,0-1 0,0-28 31</inkml:trace>
          <inkml:trace contextRef="#ctx0" brushRef="#br0" timeOffset="120679.4527">19221 561 0,'0'19'63,"0"1"-48,20 0-15,-20-1 16,20 1-16,-20-1 16,29 1-16,-29 0 15,20-1-15,-20 1 16,0-1-16,0 1 15,0 0-15,0-1 16,0 1-16,-30 0 16,11 19-16,-1-10 0,20-9 15</inkml:trace>
          <inkml:trace contextRef="#ctx0" brushRef="#br0" timeOffset="121413.1853">19408 571 0,'19'0'32,"1"0"-17,0 0-15,9 0 16,0 0-16,20 0 16,-9 0-16,-11 0 15,-9 0-15,-1 0 16,11 0-1,-11 0 1</inkml:trace>
          <inkml:trace contextRef="#ctx0" brushRef="#br0" timeOffset="121938.3914">19574 394 0,'0'10'0,"0"19"32,0-9-32,0 19 0,0-10 15,0 1-15,0-10 16,0-1-16,0 1 15,0 9 1,0 1 0,0-11-1</inkml:trace>
          <inkml:trace contextRef="#ctx0" brushRef="#br0" timeOffset="123835.7902">20045 286 0,'-19'-19'63,"-1"19"-48,0 0 16,20 9-15,-19-9 0,19 20-1,-20-20-15,20 29 16,0-9-16,-20 0 16,20-1-16,0 1 15,-19-1-15,19 1 16,0 0-16,0-1 15,0 1-15,0-10 16,0 9-16,0 1 16,0 19-16,0-29 15,0 29 1,10-9 0,-10-11-1,19-19-15,1 20 16,0-20-1,-1 0 1,1 0 0,9 0-1,10 0 1,-9 0 0,-30-10-1,29 10-15,-29-20 16,30 20-16,-30-19 0,19 19 15,-19-20-15,20 20 16,-20-19-16,20 19 16,-20-10-16,19 10 15,-19-20-15,20 20 16,-20-19-16,19-11 31,1-9-31,-20 9 16,20 11-1,-20-1 1,0 1 0,0-1-1,0 0 1,0 1 0,0-1-1,-10 20-15,10-19 16,-20 19-16,1 0 15,-1 0 1,0 0 0,11 0-1,-11 0 1,20 9 0,-20 11-1,20 0-15,-19-20 16,19 19-16,0 11 15,-30-1 1,30 0 0,0 1-1,0-1 1,0-9-16,0 0 16,0 29-1,0-20 1,10-29-16,-10 29 15,29 1 1,-29-11 0,20 1-16,0-20 31,-20 20-31,29-20 16,-9 0-1,19 0 1,-19 0-16,-1 0 15,1 0-15,-1-20 16,1 20-16,-20-20 16,29 20-16,1-19 15,-11-1 17</inkml:trace>
          <inkml:trace contextRef="#ctx0" brushRef="#br0" timeOffset="124562.137">20457 286 0,'10'0'63,"9"0"-48,11 0 1,-10 0-1,29 0 1,-40 0-16,31 0 16,-21 0-1</inkml:trace>
          <inkml:trace contextRef="#ctx0" brushRef="#br0" timeOffset="125613.1749">20683 561 0,'-20'0'15,"0"10"16,20 9-15,-19-19-16,19 30 16,-20-11-16,20 1 15,0-1-15,-19 1 16,19 9-16,0-9 16,0 0-16,0-1 15,0 1-15,0 0 16,0-1-16,9 11 15,11-11 17</inkml:trace>
          <inkml:trace contextRef="#ctx0" brushRef="#br0" timeOffset="127257.7164">20732 737 0,'0'10'63,"0"10"-32,19-1-15,1-19-1,0 20 1,9-20 0,-9 0-1,-1-10 1,1-10 0,-20 1-1,0-1 1,0 1-1,0-1 1,0 0 0,-10 20-16,-10 0 15,1 0 1,-1 0 0,1 0-1,-1 0 1,20 10-16,-20-10 15,20 20-15,0-1 16,-10-19 0,10 20-16,0 0 15,10-1 1,10-19 0,-20 20-1,29-20-15,1 0 16,-1 0-1,-29-10-15,20 10 16,-20-20-16,19 20 16,-19-19-16,20-1 31,-20 1-15,0 28 62,0 11-47,0 0-31,20-20 31,-20 19-31,19-19 0,1 0 31,9 0-15,-9-10 0,-20-9 15,19 19-31,1 0 78,0 0-62,9 0-1,-9 0 1,-1 0 15,-19-20-15,20 20-16,-20-29 15,0 9 1,-10 20-16,10-29 16,-29 29-1,29-39-15,-30 39 0,-9 0 32,29 0-32,-9 0 15,19 9 1,-20-9-16,20 40 15,-29-11 1,29-9 0,0-1-1,19 1 1,1-20 15,-10 0-31,9 0 16,-19-10-1</inkml:trace>
          <inkml:trace contextRef="#ctx0" brushRef="#br0" timeOffset="127564.4337">21134 688 0,'19'0'31,"-19"10"-15,0 19-1,0-9 1,0 0-16,0-1 0,0 1 16,0 0-16,0-1 15,0 1-15,0 9 16,0-9-1,0-30 48</inkml:trace>
        </inkml:traceGroup>
        <inkml:traceGroup>
          <inkml:annotationXML>
            <emma:emma xmlns:emma="http://www.w3.org/2003/04/emma" version="1.0">
              <emma:interpretation id="{23876D3B-DCD6-432F-82DA-1CDAA27010A2}" emma:medium="tactile" emma:mode="ink">
                <msink:context xmlns:msink="http://schemas.microsoft.com/ink/2010/main" type="inkWord" rotatedBoundingBox="22820,13710 22890,13710 22888,14063 22817,14062"/>
              </emma:interpretation>
              <emma:one-of disjunction-type="recognition" id="oneOf8">
                <emma:interpretation id="interp8" emma:lang="" emma:confidence="0">
                  <emma:literal>)</emma:literal>
                </emma:interpretation>
                <emma:interpretation id="interp9" emma:lang="" emma:confidence="0">
                  <emma:literal>,</emma:literal>
                </emma:interpretation>
                <emma:interpretation id="interp10" emma:lang="" emma:confidence="0">
                  <emma:literal>'</emma:literal>
                </emma:interpretation>
                <emma:interpretation id="interp11" emma:lang="" emma:confidence="0">
                  <emma:literal>.</emma:literal>
                </emma:interpretation>
                <emma:interpretation id="interp12" emma:lang="" emma:confidence="0">
                  <emma:literal>I</emma:literal>
                </emma:interpretation>
              </emma:one-of>
            </emma:emma>
          </inkml:annotationXML>
          <inkml:trace contextRef="#ctx0" brushRef="#br0" timeOffset="128179.1657">21212 561 0,'0'19'47,"20"11"-47,-20-11 16,29 1-16,-29 9 15,0 1-15,20-1 16,-20 10-16,0-9 15,0-10-15,-10-1 16,10 1-16,-29 9 16,-1-9-1</inkml:trace>
        </inkml:traceGroup>
      </inkml:traceGroup>
    </inkml:traceGroup>
  </inkml:traceGroup>
</inkml:ink>
</file>

<file path=ppt/ink/ink10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4:50:07.102"/>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1A6E8803-0279-49A5-8F14-9FEB8364AE3E}" emma:medium="tactile" emma:mode="ink">
          <msink:context xmlns:msink="http://schemas.microsoft.com/ink/2010/main" type="writingRegion" rotatedBoundingBox="9780,15581 11258,15578 11262,17980 9784,17982"/>
        </emma:interpretation>
      </emma:emma>
    </inkml:annotationXML>
    <inkml:traceGroup>
      <inkml:annotationXML>
        <emma:emma xmlns:emma="http://www.w3.org/2003/04/emma" version="1.0">
          <emma:interpretation id="{C200FA57-4A42-454A-9F50-69AC44A210A1}" emma:medium="tactile" emma:mode="ink">
            <msink:context xmlns:msink="http://schemas.microsoft.com/ink/2010/main" type="paragraph" rotatedBoundingBox="9780,15581 11258,15578 11259,16085 9781,16087" alignmentLevel="1"/>
          </emma:interpretation>
        </emma:emma>
      </inkml:annotationXML>
      <inkml:traceGroup>
        <inkml:annotationXML>
          <emma:emma xmlns:emma="http://www.w3.org/2003/04/emma" version="1.0">
            <emma:interpretation id="{8DD3BE2A-917C-48B6-9654-EDF0C41F277D}" emma:medium="tactile" emma:mode="ink">
              <msink:context xmlns:msink="http://schemas.microsoft.com/ink/2010/main" type="line" rotatedBoundingBox="9780,15581 11258,15578 11259,16085 9781,16087"/>
            </emma:interpretation>
          </emma:emma>
        </inkml:annotationXML>
        <inkml:traceGroup>
          <inkml:annotationXML>
            <emma:emma xmlns:emma="http://www.w3.org/2003/04/emma" version="1.0">
              <emma:interpretation id="{D1889AFF-024B-4EDF-A841-7C8722B4EDA4}" emma:medium="tactile" emma:mode="ink">
                <msink:context xmlns:msink="http://schemas.microsoft.com/ink/2010/main" type="inkWord" rotatedBoundingBox="9780,15581 11258,15578 11259,16085 9781,16087"/>
              </emma:interpretation>
              <emma:one-of disjunction-type="recognition" id="oneOf0">
                <emma:interpretation id="interp0" emma:lang="" emma:confidence="1">
                  <emma:literal/>
                </emma:interpretation>
              </emma:one-of>
            </emma:emma>
          </inkml:annotationXML>
          <inkml:trace contextRef="#ctx0" brushRef="#br0">8270 1163 0,'0'12'125,"-13"-12"-125,13 25 16,-38 1 0,38-1-1,-25 0 1,25 1-1,0-1 1,0 0 0,0 13-1,0 0 1,0-13 0,0 0-16,0 1 15,0-1 1,12-25-1,-12 25 1,26-25 0,-26 26-1,25-26 1,-25 25 0,25-25-1,-25 13 16,25-13-15,1 0 31,-1 0-16,0 0-15,-25-26-1,26 26 1,-26-25 0,0 0 15,25 25-31,-25-26 16,25 1 15,-25 0-16,25 0 17,-25-1-1,0-12 0,0 13-15,0 0 15,0 0-15,0-1-1,0 1 17,0 0-1,-12 25-16,12-26 1,-26 1 15,1 25 1,25-25-32,-25 25 31,0 0 0,-1 0 0,1 0 1,-13 0-17,38 13-15,-38-13 16,38 37-16,-25-37 15</inkml:trace>
          <inkml:trace contextRef="#ctx0" brushRef="#br0" timeOffset="901.0094">8510 1592 0,'-26'26'16</inkml:trace>
          <inkml:trace contextRef="#ctx0" brushRef="#br0" timeOffset="2098.9476">8661 1390 0,'26'0'109,"-1"-13"-93,13-25 0,12-12-1,-24 12 1,-26 13-1,25 25 1,-25-26 0,0 1-1,25 25 1,-25-25-16,-13 25 78,13 13-15,-25-13-48,25 25-15,0 0 16,0 13-1,0-13-15,0 1 16,0-1-16,0 0 16,-25 0-16,25 1 15,0 37 1,0-25 0,0 0-1,0-13 1,0 0-1,0 1 64</inkml:trace>
          <inkml:trace contextRef="#ctx0" brushRef="#br0" timeOffset="3601.6271">9091 1200 0,'-25'0'109,"25"13"-109,-26 12 32,26 1-17,0 12 1,-25-38-16,25 37 16,0-11-16,0 12 15,0 12 1,0-12-1,0-13 1,0 1 0,0-1-1,0 0 1,0-12 0,0 12-1,13-25 1,-13 25-1,25-25 1,0 0 15,1 0-15,-1 0 31,-13 0-32,-12-12 1,38-13 0,-38-13-1,26 38 1,-26-26-16,12 26 31,-12-25-31,0 0 16,38-1 15,-38 1-15,0 0 15,0 0-15,0-1-1,0 14 1,0-39 15,0 26-31,0 0 16,0 12-1,-12 13 1,12-25 0,-26-13 15,-12 13-16,13 25 17,12 0-17,-37 0 1,12 0 0,38 37-16,-38-37 15</inkml:trace>
          <inkml:trace contextRef="#ctx0" brushRef="#br0" timeOffset="4777.0482">9382 1238 0,'0'64'62,"0"-39"-62,0 0 16,0 0-16,0 1 15,0-1-15,0-12 16,0 12-16,0 0 16,0 0-16,0 1 15,0-1 1,0 0-16,-26-25 16</inkml:trace>
          <inkml:trace contextRef="#ctx0" brushRef="#br0" timeOffset="6201.1245">9382 1200 0,'0'13'78,"12"12"-62,-12 1-16,0-1 15,25-25 1,-25 38-16,0-13 16,26 0-1,-26 1 16,25-26-31,0 0 32,1 0-1,-26-13-15,50-12 30,-25 25-46,-25-38 16,26 38 0,-26-25-16,25 25 15,-25-26 1,25 1 0,-25 0 15,0-13-16,0 13 17,0 37 108,0 13-124,0 1 0,0-14-1,0 14 1,0 24-1,0-12 1,-12-38-16,12 38 16,0 0-1,0 0 1,0 12 0,0-12-1,0-12 1,0-1-16,0 0 62,0-12 32</inkml:trace>
        </inkml:traceGroup>
      </inkml:traceGroup>
    </inkml:traceGroup>
    <inkml:traceGroup>
      <inkml:annotationXML>
        <emma:emma xmlns:emma="http://www.w3.org/2003/04/emma" version="1.0">
          <emma:interpretation id="{95DA98F8-D7F6-4621-94F6-B3E8558536A2}" emma:medium="tactile" emma:mode="ink">
            <msink:context xmlns:msink="http://schemas.microsoft.com/ink/2010/main" type="paragraph" rotatedBoundingBox="10705,16592 10898,17923 10195,18024 10002,16694" alignmentLevel="2"/>
          </emma:interpretation>
        </emma:emma>
      </inkml:annotationXML>
      <inkml:traceGroup>
        <inkml:annotationXML>
          <emma:emma xmlns:emma="http://www.w3.org/2003/04/emma" version="1.0">
            <emma:interpretation id="{0402E711-4BF8-4019-9653-E9F7CF200DF5}" emma:medium="tactile" emma:mode="ink">
              <msink:context xmlns:msink="http://schemas.microsoft.com/ink/2010/main" type="line" rotatedBoundingBox="10705,16592 10898,17923 10195,18024 10002,16694"/>
            </emma:interpretation>
          </emma:emma>
        </inkml:annotationXML>
        <inkml:traceGroup>
          <inkml:annotationXML>
            <emma:emma xmlns:emma="http://www.w3.org/2003/04/emma" version="1.0">
              <emma:interpretation id="{47CF08BF-3BB7-4DA8-AFCD-9A87B3FE38E5}" emma:medium="tactile" emma:mode="ink">
                <msink:context xmlns:msink="http://schemas.microsoft.com/ink/2010/main" type="inkWord" rotatedBoundingBox="10705,16592 10765,17009 10063,17110 10002,16694"/>
              </emma:interpretation>
              <emma:one-of disjunction-type="recognition" id="oneOf1">
                <emma:interpretation id="interp1" emma:lang="" emma:confidence="1">
                  <emma:literal/>
                </emma:interpretation>
              </emma:one-of>
            </emma:emma>
          </inkml:annotationXML>
          <inkml:trace contextRef="#ctx0" brushRef="#br0" timeOffset="9161.3354">8434 2388 0,'12'0'78,"14"26"-62,-1-26 0,0 0-1,13 0 1,0 0-1,0 0 1,-13 0 0,1 0-1,-1 0 17,0 0-17,0 0 32,-25 25-31</inkml:trace>
          <inkml:trace contextRef="#ctx0" brushRef="#br0" timeOffset="10007.3802">8598 2262 0,'0'-25'0,"0"37"78,0 14-62,25 24-1,-25 1 1,0-26-16,0 0 15,0 1-15,0-1 16,0 0-16,0 13 16,0-13-1,0 1 17</inkml:trace>
          <inkml:trace contextRef="#ctx0" brushRef="#br0" timeOffset="11494.0057">8863 2300 0,'13'0'78,"12"38"-63,1-38 1,-26 25 0,25-25-1,13 13-15,-13 37 16,0-24 0,13-1-1,-12 0 1,-1 0-1,-25 1 1,25-26-16,-25 25 31,25-25 1,-37 0-1</inkml:trace>
          <inkml:trace contextRef="#ctx0" brushRef="#br0" timeOffset="10833.8482">9116 2275 0,'-12'25'94,"-14"0"-78,-12 13 15,13 13-31,0-13 16,25-13-16,-25-25 15,25 38-15,-26-13 16,26 0 0,-25 13-1,25-25 32</inkml:trace>
        </inkml:traceGroup>
      </inkml:traceGroup>
    </inkml:traceGroup>
  </inkml:traceGroup>
</inkml:ink>
</file>

<file path=ppt/ink/ink10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4:48:36.775"/>
    </inkml:context>
    <inkml:brush xml:id="br0">
      <inkml:brushProperty name="width" value="0.05292" units="cm"/>
      <inkml:brushProperty name="height" value="0.05292" units="cm"/>
      <inkml:brushProperty name="color" value="#FFFFFF"/>
      <inkml:brushProperty name="fitToCurve" value="1"/>
    </inkml:brush>
    <inkml:brush xml:id="br1">
      <inkml:brushProperty name="width" value="0.05292" units="cm"/>
      <inkml:brushProperty name="height" value="0.05292" units="cm"/>
      <inkml:brushProperty name="fitToCurve" value="1"/>
    </inkml:brush>
  </inkml:definitions>
  <inkml:traceGroup>
    <inkml:annotationXML>
      <emma:emma xmlns:emma="http://www.w3.org/2003/04/emma" version="1.0">
        <emma:interpretation id="{7599E831-C078-434B-8690-631CB3B16A50}" emma:medium="tactile" emma:mode="ink">
          <msink:context xmlns:msink="http://schemas.microsoft.com/ink/2010/main" type="writingRegion" rotatedBoundingBox="1592,14385 11254,14500 11210,18212 1548,18096"/>
        </emma:interpretation>
      </emma:emma>
    </inkml:annotationXML>
    <inkml:traceGroup>
      <inkml:annotationXML>
        <emma:emma xmlns:emma="http://www.w3.org/2003/04/emma" version="1.0">
          <emma:interpretation id="{588FFDB8-B73E-43D7-BAAF-A40E0ECCEEA1}" emma:medium="tactile" emma:mode="ink">
            <msink:context xmlns:msink="http://schemas.microsoft.com/ink/2010/main" type="paragraph" rotatedBoundingBox="1592,14385 11254,14500 11244,15394 1581,15279" alignmentLevel="1"/>
          </emma:interpretation>
        </emma:emma>
      </inkml:annotationXML>
      <inkml:traceGroup>
        <inkml:annotationXML>
          <emma:emma xmlns:emma="http://www.w3.org/2003/04/emma" version="1.0">
            <emma:interpretation id="{DA91F646-F2EE-493E-89BC-616A9732E817}" emma:medium="tactile" emma:mode="ink">
              <msink:context xmlns:msink="http://schemas.microsoft.com/ink/2010/main" type="inkBullet" rotatedBoundingBox="1592,14428 2142,14435 2134,15044 1584,15037"/>
            </emma:interpretation>
          </emma:emma>
        </inkml:annotationXML>
        <inkml:trace contextRef="#ctx0" brushRef="#br0">220 0 0,'-13'0'140,"-12"0"-124,0 0-1,-13 0 1,0 13 0,13-13-1,-1 0 1,1 0 15,25 25 204,0 0-220,0 13 16,0-13-15,0 13 0,0 0-1,0 0 1,0 13 0,0-26-1,13-25-15,-13 13 0,0 12 31,0 0-31,0 0 16,0 1 0,0-1 15,25-25-15,-25 25-16,0 0 15,0 1 16,0-1 1,0 0-1,0 1 16,25-26 172,1 0-188,-14 0-16,13 0 1,1 0 0,-1 0 15,0 0 0</inkml:trace>
        <inkml:trace contextRef="#ctx0" brushRef="#br0" timeOffset="2183.8959">397 13 0,'12'0'141,"14"0"-126,24 0 32,-37 0-47,12 0 16,-25 12 296,0 26-296,0 0 0,0 13-1,0-26-15,0 0 16,0 13 0,0 0-1,0-13-15,0 1 16,0-1-16,0 0 15,0 13 1,0 0 0,0-13-1,0 0 1,25-25-16,-25 26 16,0-1-1,0 0 16,0 1 1,-12-26 249,-13 0-250,-1-26-15,1 26-1,-13 0 1,13 0 0</inkml:trace>
      </inkml:traceGroup>
      <inkml:traceGroup>
        <inkml:annotationXML>
          <emma:emma xmlns:emma="http://www.w3.org/2003/04/emma" version="1.0">
            <emma:interpretation id="{4C763800-7E8E-4671-B001-6650622A26FC}" emma:medium="tactile" emma:mode="ink">
              <msink:context xmlns:msink="http://schemas.microsoft.com/ink/2010/main" type="line" rotatedBoundingBox="3010,14402 11254,14500 11244,15394 2999,15296"/>
            </emma:interpretation>
          </emma:emma>
        </inkml:annotationXML>
        <inkml:traceGroup>
          <inkml:annotationXML>
            <emma:emma xmlns:emma="http://www.w3.org/2003/04/emma" version="1.0">
              <emma:interpretation id="{C38743F4-1D97-4FB4-948A-879A7FD0E49E}" emma:medium="tactile" emma:mode="ink">
                <msink:context xmlns:msink="http://schemas.microsoft.com/ink/2010/main" type="inkWord" rotatedBoundingBox="3009,14505 5929,14540 5920,15331 2999,15296"/>
              </emma:interpretation>
              <emma:one-of disjunction-type="recognition" id="oneOf0">
                <emma:interpretation id="interp0" emma:lang="" emma:confidence="1">
                  <emma:literal/>
                </emma:interpretation>
              </emma:one-of>
            </emma:emma>
          </inkml:annotationXML>
          <inkml:trace contextRef="#ctx0" brushRef="#br0" timeOffset="4198.9628">1420 682 0,'0'-12'94,"0"-14"-78,0 1-1,0 0 1,0-13-1,0 13 1,0-1-16,0 1 16,0 0-16,0 0 15,0 12-15,0-12 0,0-1 16,0 1 0,0 0-16,0 0 0,0-13 15,13-13 1,-13 26-1,25 0 1,-25-1 0,26 26-1,-26-25 1,25 25-16,0-25 31,0 25 0,1 0 1,-1 38-17,-25 0 1,25-38 0,-25 38-16,25-1 15,-25 14 1,38-13-1,-38 0 1,0-13 0,0 0-16,0 1 15,0-1-15,0 0 16,0 0-16,0 1 16,0-1-16,0 0 15,26 1-15,-26-1 16,0-13 15</inkml:trace>
          <inkml:trace contextRef="#ctx0" brushRef="#br0" timeOffset="4724.9018">1433 379 0,'25'0'62,"26"0"-46,-39 0 0,14 0-16,-1 0 15,0 0-15,1-25 16,24 25-1,-25 0 1</inkml:trace>
          <inkml:trace contextRef="#ctx0" brushRef="#br0" timeOffset="5836.6705">1787 505 0,'0'13'47,"0"12"-31,12-25 0,-12 26-1,38-26 1,-38 25-16,26-25 15,-1 25 1,0-25 15,0 0-15,1 0 0,-26-12-1,25 12-15,-25-26 16,25 26-1,-25-25-15,0 12 32,0-12-17,0 0 1,-12 25 0,12-25-16,-26 25 15,1 0 1,0 0-16,0 0 31,-1 0-31,1 0 16,0 0-1,25 12 1,0 13 15,0 1-15,0-14-1</inkml:trace>
          <inkml:trace contextRef="#ctx0" brushRef="#br0" timeOffset="6654.3408">2065 543 0,'0'13'62,"0"12"-62,0 1 16,25 11-1,-25 1 1,25 13 0,-25-26-1,0 0 1,0 1 0,0-14-1,0 14 1,-12-1-1,-13-25 1,-1 0 0,-12 0-1,13 0 1,0-13 0,-1 13-1,26-25 1,-25 25-16,25-13 15,0-12 1,0 0 0,0 0-1,13-1 1,25-24 0,0 12-1,12-13 1,-24 26-1,-26 0 1,25 25 0,-25-26-16,25 1 15,0 0 1</inkml:trace>
          <inkml:trace contextRef="#ctx0" brushRef="#br0" timeOffset="8685.2594">2469 139 0,'0'-25'31,"-25"25"63,0 0-78,-1 0-1,1 0 1,0 25-1,25 0 1,-25-25 0,25 26-16,0 11 15,-26-37 1,26 38-16,0 0 16,0 13-1,0-13 1,0 0-1,26 0 1,-26-13 0,12-25-16,-12 25 15,38 0 1,-38 1 0,13-26-16,-13 25 15,25-25-15,13 25 31,-25-25-15,12 0 0,0 0-1,26-12 1,-26-14 0,0 1-1,1 0 1,-26-1-1,25 26-15,-25-25 16,25 0 0,-25 0-1,0-1-15,25 26 16,-25-25 0,0-13-1,0 0-15,0 13 16,0 0-1,0-1 1,0 1 0,0 0-1,-12 0 17,-14 25-1,1 0-16,0 0 1,0 0 0,25 12-1,-26 14 1,26 11 0,-25-11-1,25 12 1,0-13-16,0 0 15,0 13 1,0-13-16,0 26 16,0-26-1,0 13 1,13-38-16,-13 38 0,25 0 16,-25-13-1,25-25 1,-25 25-1,26-25 1,-1 0 0,13 0 15,0 0-15,25-25-1,-38 0-15,0 25 16</inkml:trace>
          <inkml:trace contextRef="#ctx0" brushRef="#br0" timeOffset="9608.8212">3000 316 0,'-13'13'78,"13"12"-62,-25-25-16,25 38 16,0-13-16,-25 0 15,25 1-15,0-1 16,0 0-16,0 0 15,0 1-15,0-1 0,0-12 16,0 12-16,0 0 16,12-25-16,-12 51 15,26-51 1,-26 12-16</inkml:trace>
          <inkml:trace contextRef="#ctx0" brushRef="#br0" timeOffset="10419.3244">3177 430 0,'-13'0'62,"-12"0"-31,0 0-15,25 12-16,-26-12 16,26 26-1,0-1 48,13-25-48,12 0 1,1 0 0,-1 25 15,0-25-16,-25 25 1,25-25-16,-25 26 16,0-1-1,0-12 17,-12 24-1,-13-37-16,-13 0 1,-13 0 0,26-25-1,25 13 17</inkml:trace>
          <inkml:trace contextRef="#ctx0" brushRef="#br0" timeOffset="10942.9054">3253 329 0,'12'0'47,"-12"25"-31,26-25-16,-26 38 15,25 0-15,0 0 16,-25-1 0,25-37-1,-25 38-15,0 13 16,0-38 0,-12 24-16,12-24 15,-38 25-15,38-13 16,-51-25-16</inkml:trace>
          <inkml:trace contextRef="#ctx0" brushRef="#br0" timeOffset="12474.068">3657 278 0,'-13'0'0,"64"0"78,-26 0-78,1 0 16,-14 0-16,13 0 15,1 0-15,-1 0 16,0 0-16,1 0 16,11 0-16,-11 0 0,12 0 15,-13 0-15,0 0 16,0 0-16,1 0 16,-1 0-16,0 0 15,-25 13-15,38-13 16,-13 0-16,13 0 15,0 0 1,-12 0 0,-1 0 15,-38-13 141,-12 13-157,25-38 1,-38 38-16,38-25 16,-38 25-16,-12-25 15,37 25 1,13-26-16,-25 26 16,-13-25-1,25 25 1</inkml:trace>
          <inkml:trace contextRef="#ctx0" brushRef="#br0" timeOffset="13762.7444">3607 404 0,'12'0'62,"13"0"-30,1 0-17,-1 0 1,13 0-1,0 0 1,12 0 0,-12 0-1,0 0 1,0 0-16,0 0 16,126 0 30,-126 0-30,-13 0 0,1 0-1,-1 0 1,-12 0 0,12 0-1,0 0 16,0 0 1</inkml:trace>
          <inkml:trace contextRef="#ctx0" brushRef="#br0" timeOffset="14919.3602">3594 392 0,'0'12'93,"13"-12"-46,-13 26-31,25-26 0,0 0-1,0 25 1,1-25-16,12 38 31,-13-38-31,-25 12 16,25-12-1,0 0-15,-25 26 16,26-26 0</inkml:trace>
        </inkml:traceGroup>
        <inkml:traceGroup>
          <inkml:annotationXML>
            <emma:emma xmlns:emma="http://www.w3.org/2003/04/emma" version="1.0">
              <emma:interpretation id="{53F8584B-5BF9-401D-8B63-8D920366DE23}" emma:medium="tactile" emma:mode="ink">
                <msink:context xmlns:msink="http://schemas.microsoft.com/ink/2010/main" type="inkWord" rotatedBoundingBox="6775,14447 8386,14466 8377,15227 6766,15207"/>
              </emma:interpretation>
              <emma:one-of disjunction-type="recognition" id="oneOf1">
                <emma:interpretation id="interp1" emma:lang="" emma:confidence="1">
                  <emma:literal/>
                </emma:interpretation>
              </emma:one-of>
            </emma:emma>
          </inkml:annotationXML>
          <inkml:trace contextRef="#ctx0" brushRef="#br0" timeOffset="17196.9955">5186 632 0,'0'-13'140,"0"-12"-124,0-13-1,0 0 1,0-12 0,0-1-1,0 26-15,0-1 16,0 1-16,0 0 16,0 0-16,0-1 15,25-12 1,-25 1-1,0-1 1,26 38-16,-26-26 16,25 26-1,-25-25-15,25 25 16,1-25 0,-1 25 15,0 0-16,0 0 1,1 0 15,-26 25-15,12-25-16,-12 25 16,0 26-1,38-26 1,-38 0-16,0-12 0,0 12 0,0 1 15,0-1 1,0 0-16,0 0 0,0 13 16,0-12-16,0-1 15,0 0-15,0 0 16,0 1-16,0-1 16,0 13-1,0-13 1,0 0-1,0 1 1</inkml:trace>
          <inkml:trace contextRef="#ctx0" brushRef="#br0" timeOffset="17768.2935">5211 354 0,'13'0'47,"25"0"-31,-13 0-1,1 0-15,-1 0 16,0 0-16,0 0 16,1 0-16,12 0 15,-13 0 1</inkml:trace>
          <inkml:trace contextRef="#ctx0" brushRef="#br0" timeOffset="18830.9059">5616 442 0,'-25'0'16,"25"13"46,-13-13-46,13 25-1,0 0-15,0 1 16,13-1 0,-13 0-1,25-25 1,-25 26 0,25-26-16,-12 0 15,12 0 1,26-26-1,-26 1 1,0 0 0,-25-1 15,0-11-15,0 11-1,0 1 1,-13 25-16,-12-25 15,0 25 1,0 0 0,-1 0-1,1 0 17,0 0-17,25 25-15,-25 26 31</inkml:trace>
          <inkml:trace contextRef="#ctx0" brushRef="#br0" timeOffset="19641.6224">5755 505 0,'0'13'78,"0"25"-63,25-38-15,-25 25 16,25 1 0,-25-1-1,26-25-15,-26 25 16,0 0 0,0 1-1,0-1 1,0 0-1,-13-25 1,-12 0 0,25 25-16,-38-25 0,-13 0 31,39 0-31,-26-25 31,38 0-15,-13 25-1,13-13 1,0-37 0,0 24 15,0 1-15,51 25-1,-51-12-15,38 12 16,-38-26-16,37 26 15,-11 0-15,-26-25 0,38 25 16,0 0 0,-13-25-1,0 25 1</inkml:trace>
          <inkml:trace contextRef="#ctx0" brushRef="#br0" timeOffset="20451.2037">5919 25 0,'0'13'31,"0"37"-15,0-24-16,0-1 16,0 0-16,0 1 15,0 11 1,0-11 0,0-1 15</inkml:trace>
          <inkml:trace contextRef="#ctx0" brushRef="#br0" timeOffset="20957.4706">5805 126 0,'13'0'78,"25"0"-78,-13 0 16,0 0-16,39 0 15,-39 0 1,13 0-1</inkml:trace>
          <inkml:trace contextRef="#ctx0" brushRef="#br0" timeOffset="21975.6734">6121 354 0,'-12'12'78,"12"26"-62,-26-38-16,26 51 15,0-26-15,0 0 16,-25 1-16,25-1 16,0 0-16,0-12 15,0 12-15,0 0 16,0 13-1,0-12-15,0-1 16,13 0 0,-13 0 15,25-25-15</inkml:trace>
          <inkml:trace contextRef="#ctx0" brushRef="#br0" timeOffset="23865.7032">6197 594 0,'0'13'63,"0"12"-47,0-13-1,25-12 1,-25 26-1,26-26 1,-1 0 0,-12 0-1,-13-13-15,25 13 16,-25-13-16,25 13 16,-25-25-1,0 0 16,0 0-15,-13 25 0,13-26-1,-25 26 1,0-25 0,0 25-1,-1 0 32,14 0-47,12 13 16,0 12-1,0 13 1,0 0 0,0-13-1,25-25 16,0 0-15,1 0 0,-1-13-1,0-12-15,-25 0 32,0 38 93,25-13-110,-25 37 1,26-37-1,-26 26-15,25-26 0,0 0 16,0 0 0,1 0 15,-26-13-15,25-12-1,0 25 95,-25 12-95,26-12 1,-1 0-1,0 0 17,-25-12-32,0-13 31,0-1-15,0 1-1,-13 25 1,13-25-16,-25 25 15,0 0 1,0 0 15,25 12-15,-26 14 0,26-1-1,0 0 1,0 0 15,13-25-15</inkml:trace>
          <inkml:trace contextRef="#ctx0" brushRef="#br0" timeOffset="24351.7743">6665 581 0,'0'13'62,"0"25"-46,0 0 0,0-13-1,0 0 1,0 1 0,0-1 30</inkml:trace>
          <inkml:trace contextRef="#ctx0" brushRef="#br0" timeOffset="24877.4791">6715 366 0,'0'13'32,"0"12"-17,25-25-15,-25 38 16,26 13 0,-26-13-1,25-38-15,-25 38 16,0 50 15,0-63-31,0 1 0,0 12 16,-13-38-1</inkml:trace>
        </inkml:traceGroup>
        <inkml:traceGroup>
          <inkml:annotationXML>
            <emma:emma xmlns:emma="http://www.w3.org/2003/04/emma" version="1.0">
              <emma:interpretation id="{2D48B22C-92D9-4811-8047-14DD006BB6EC}" emma:medium="tactile" emma:mode="ink">
                <msink:context xmlns:msink="http://schemas.microsoft.com/ink/2010/main" type="inkWord" rotatedBoundingBox="8720,14668 9125,14673 9121,15013 8716,15009"/>
              </emma:interpretation>
              <emma:one-of disjunction-type="recognition" id="oneOf2">
                <emma:interpretation id="interp2" emma:lang="" emma:confidence="1">
                  <emma:literal/>
                </emma:interpretation>
              </emma:one-of>
            </emma:emma>
          </inkml:annotationXML>
          <inkml:trace contextRef="#ctx0" brushRef="#br0" timeOffset="25702.2329">7158 392 0,'-26'0'16,"52"0"30,24 0-30,-25 0-16,1 0 16,24 0-16,-12 0 15,0 0-15,0 0 16,-13 0-16,0 0 16,13 0-1,-12 0 1</inkml:trace>
          <inkml:trace contextRef="#ctx0" brushRef="#br0" timeOffset="26320.8163">7360 240 0,'0'13'47,"0"12"-32,0 13 1,0-13 0,0 0-16,0 1 15,0 24 1,0-24-16,0-1 16,0 0-16,12 13 15,-12-13 1</inkml:trace>
        </inkml:traceGroup>
        <inkml:traceGroup>
          <inkml:annotationXML>
            <emma:emma xmlns:emma="http://www.w3.org/2003/04/emma" version="1.0">
              <emma:interpretation id="{25B5B04C-4844-4923-9DB9-DD5C16D16064}" emma:medium="tactile" emma:mode="ink">
                <msink:context xmlns:msink="http://schemas.microsoft.com/ink/2010/main" type="inkWord" rotatedBoundingBox="9808,14483 11254,14501 11246,15227 9799,15210"/>
              </emma:interpretation>
              <emma:one-of disjunction-type="recognition" id="oneOf3">
                <emma:interpretation id="interp3" emma:lang="" emma:confidence="1">
                  <emma:literal/>
                </emma:interpretation>
              </emma:one-of>
            </emma:emma>
          </inkml:annotationXML>
          <inkml:trace contextRef="#ctx0" brushRef="#br0" timeOffset="29673.3639">8383 114 0,'26'0'31,"-39"0"79,-12 0-95,-1 0 17,1 0-17,25 12 1,-25-12-1,25 26-15,-13-26 16,13 38 0,-38-13-16,38 13 15,-25-13 1,25 0 0,0 26-1,0-13 1,0 0-1,0 0 1,0-1 0,0 14-1,0-38 1,13-13 0,-13 25-16,25-25 15,-25 25-15,25-25 16,0 0-1,-25 25-15,26-25 16,-1 0 0,0 0-1,1 0 1,-1 0 0,-13 0-1,14 0 1,-1 0-1,-25-12 1,25 12 0,-25-25-16,26 25 0,-26-26 15,25 26-15,-25-12 16,25-26 0,-25 12-1,25 26-15,-25-12 16,0-39-1,26 51-15,-26-38 16,0 0 0,25 38-16,-25-37 15,0-1 1,0-13 0,0 13-16,0 13 15,0-13 1,-13 38-1,13-25-15,-25 25 32,0 0-1,-1 0-15,26 12-1,-25-12 1,25 26-16,-25-1 15,25 13 1,0-13-16,-25-25 16,25 38-16,0 13 15,0-26 1,0-13-16,0 39 16,0-26-1,0-12 1,0 37-1,12-24 1,-12-1 0,26-25-1,-26 25 1,25-25 0,0 26-1,0-26 1,1 0-1,-1 0 1,-25-13 0,25 13-16,-25-25 15,25 25-15,-25-26 16,26 26-16,-26-25 16,25 25-16,-25-25 15</inkml:trace>
          <inkml:trace contextRef="#ctx0" brushRef="#br0" timeOffset="30395.4415">8813 101 0,'13'0'62,"12"0"-46,-13 0-16,39 0 31,-26 0-31,13 0 16,0-38-1,-13 38 1,1 0 15,-26 13-15</inkml:trace>
          <inkml:trace contextRef="#ctx0" brushRef="#br0" timeOffset="31806.8339">9015 404 0,'0'13'78,"-25"-13"-63,25 25-15,-25-25 16,25 26-16,-26-26 16,26 25-1,-25 13-15,25 12 16,0-24 0,0-1-16,0 0 15,0 13 1,0-13-1,13-25 1,-13 26-16,25-26 47</inkml:trace>
          <inkml:trace contextRef="#ctx0" brushRef="#br0" timeOffset="32668.552">9066 569 0,'-13'0'46,"13"12"-30,0 14 0,0-14 15,13-12-15,12 38-1,0-38 1,0 0-1,1 0-15,-1 0 32,-25-13-32,0-12 31,25 25-15,-25-25-1,0 0 1,0-1 15,-12 26-31,-14-25 31,1 25-15,0 0 0,0 0 15,25 13-16,-26 12 1,26 0 0,0 1-1,26-1 1,-1-25 0</inkml:trace>
          <inkml:trace contextRef="#ctx0" brushRef="#br0" timeOffset="33555.0187">9230 594 0,'25'13'63,"-25"12"-48,25-25 1,1 25-1,-1-25 1,0 0 15,-25-13-15,0-12 0,26 25-16,-26-25 15,0 0 1,0 37 78,0 14-63,25-26 0,0 0-15,0 0 15,1 0-15,-26-13-1,0-12 16,0 12-15,0-12 15,-13 25-15,-12 0 15,-1 0 0,1 0 16,25 12-31,0 1 0</inkml:trace>
          <inkml:trace contextRef="#ctx0" brushRef="#br0" timeOffset="34110.1945">9483 607 0,'0'25'78,"0"0"-62,0 13 0,0 13-1,0-39 1,0 13 46,25-25-30</inkml:trace>
          <inkml:trace contextRef="#ctx0" brushRef="#br0" timeOffset="34649.0738">9546 455 0,'12'0'63,"-12"13"-47,26-13-1,-26 25-15,25-25 16,-25 38-16,25-38 0,-25 50 15,26-12 1,-26-13-16,0 1 16,0-1-16,0 0 15,-13 1-15,13-1 16,-51 0-16</inkml:trace>
        </inkml:traceGroup>
      </inkml:traceGroup>
    </inkml:traceGroup>
    <inkml:traceGroup>
      <inkml:annotationXML>
        <emma:emma xmlns:emma="http://www.w3.org/2003/04/emma" version="1.0">
          <emma:interpretation id="{74900415-C1D4-40DD-A5EB-D3B5E29CB6FE}" emma:medium="tactile" emma:mode="ink">
            <msink:context xmlns:msink="http://schemas.microsoft.com/ink/2010/main" type="paragraph" rotatedBoundingBox="2932,15556 4654,15509 4667,15995 2945,16042" alignmentLevel="2"/>
          </emma:interpretation>
        </emma:emma>
      </inkml:annotationXML>
      <inkml:traceGroup>
        <inkml:annotationXML>
          <emma:emma xmlns:emma="http://www.w3.org/2003/04/emma" version="1.0">
            <emma:interpretation id="{764672D6-445C-445F-9357-56B60B366C0C}" emma:medium="tactile" emma:mode="ink">
              <msink:context xmlns:msink="http://schemas.microsoft.com/ink/2010/main" type="line" rotatedBoundingBox="2932,15556 4654,15509 4667,15995 2945,16042"/>
            </emma:interpretation>
          </emma:emma>
        </inkml:annotationXML>
        <inkml:traceGroup>
          <inkml:annotationXML>
            <emma:emma xmlns:emma="http://www.w3.org/2003/04/emma" version="1.0">
              <emma:interpretation id="{FBA4FF19-8460-4F97-8CB9-8F55F5BAB0A1}" emma:medium="tactile" emma:mode="ink">
                <msink:context xmlns:msink="http://schemas.microsoft.com/ink/2010/main" type="inkWord" rotatedBoundingBox="2932,15556 4654,15509 4667,15995 2945,16042"/>
              </emma:interpretation>
              <emma:one-of disjunction-type="recognition" id="oneOf4">
                <emma:interpretation id="interp4" emma:lang="" emma:confidence="1">
                  <emma:literal/>
                </emma:interpretation>
              </emma:one-of>
            </emma:emma>
          </inkml:annotationXML>
          <inkml:trace contextRef="#ctx0" brushRef="#br1" timeOffset="44352.1625">1382 1516 0,'-25'26'0,"38"-52"109,12-12-93,13 1-1,-13 11 1,-25 1-1,26 25-15,-26-25 16,25-13 0,-25 13-1,0-1 1,25 26-16,-25-25 31,0 38 94,0 12-109,25 13-1,1 0 1,12 12 0,-13-12-1,-25-13 1,25-25-16,-25 26 16,0-1-1,0 0 1,0 1-1,-38-26 17,13 25-17,0-25 1,12 0 0,-12 0-1,25-13 1,-26 13-16,26-25 15,0 0 1</inkml:trace>
          <inkml:trace contextRef="#ctx0" brushRef="#br1" timeOffset="45610.6683">1736 1365 0,'0'12'78,"0"14"-62,0-1-1,0 0 1,0 0-16,26 1 31,-26-1-31,12-25 16,13 0 0,1 0-1,-1 0 1,0 0-1,1 0 17,-26-13-17,25 13 17,-25-25-17,0 0 1,25 25-16,-25-25 15,0-1 17,0 1-17,0 12 17,-13 13-32,13-25 15,-25 25 1,25-25-1,-25 25-15,0 0 32,-1-25-32,1 25 31,0 0-15,0 12 15,25 26-16,-26 0 1,26-13 0</inkml:trace>
          <inkml:trace contextRef="#ctx0" brushRef="#br1" timeOffset="47645.9378">1964 1415 0,'12'0'47,"1"0"-31,38 0-1,-51-12-15,25 12 16,-25-26-16,25 26 16,0-38-1,1 13 1,-1-13 0,-25 13-1,25 25 1,-25-13-1,0-12 1,26 25-16,-26-25 16,0 0-1,0-1 1,-13 26 15,13-25-31,-25 25 16,-1 0 15,1 0-15,0 13 15,0 12-15,25 0 15,-26-25-31,26 25 15,0 1 1,0-1 0,0 0-1,0 1 1,13-26 0,-13 25-16,0 13 15,0 0 1,0 0-1,0-13 1,25-25 0,-25 25-16,0 0 31,25-25-15,-25 26-16,26-26 15,-26 25 1,25-25-1,0 0 1,-12 0 15,12 0-15,0 0 15,-25-13-31,26 13 16,-26-25-16,25 0 15,-25-1 1,0-11 0,25 37-1,-25-38-15,0 12 16,0 39 109,-12-13-109,12 13-16,0 12 15,0 0 1,0 0-1,12-25 1,-12 26-16,26-1 31,-1-25 1,0 0-1,0 0-16,1-13 17,-26-12-1</inkml:trace>
          <inkml:trace contextRef="#ctx0" brushRef="#br1" timeOffset="47873.578">2356 1251 0</inkml:trace>
          <inkml:trace contextRef="#ctx0" brushRef="#br1" timeOffset="49015.9932">2495 1327 0,'0'25'15,"0"13"17,0-13-17,12 26 1,-12-26-1,25-25-15,-25 25 16,26-25 15,-1 0-31,-25 13 16,13-13 0,12 0-1,25 0 1,-37 0-1,-13-25 1,38-26 15,-38 26-15,0 0 0,0-13-1,0 12 16,-13 26-31,13-25 16,-25 25-16,25-25 31,-25 25-31,0 0 16,-1 0 15,1 0-15,0 38-1,25 0 1,0-13 0,0 0-16,0 1 15,0-1 1</inkml:trace>
          <inkml:trace contextRef="#ctx0" brushRef="#br1" timeOffset="49673.9275">2747 1087 0,'0'12'94,"0"1"-94,0 12 15,0 1-15,0-1 16,0 13-16,0-13 15,0 0-15,0 1 16,0 75 15,0-63-31,13-38 32</inkml:trace>
          <inkml:trace contextRef="#ctx0" brushRef="#br1" timeOffset="50858.7947">2874 1327 0,'-26'0'32,"26"12"15,-25 52-1,25-39-30,0 0-16,0 0 31,13-25-31,-13 26 16,25-26 15,-25 25-31,25-25 16,1 0 15,-1 0-15,0 0-1,0 0 17,-12 0-1,12 0 0,1 0 0,-26-13-15,25 13 0,-25-25-16,0 0 31,0 0-16,0-1 17,0 14-1,-13 12-15,13-26-16,-25 26 31,25-25-31,-25 25 15,25-25 1,-13 25 0,-38-25-1,26 25 1,0 0 0,0 0-1,-1 0 1,-12 25 15,13 13-15</inkml:trace>
        </inkml:traceGroup>
      </inkml:traceGroup>
    </inkml:traceGroup>
    <inkml:traceGroup>
      <inkml:annotationXML>
        <emma:emma xmlns:emma="http://www.w3.org/2003/04/emma" version="1.0">
          <emma:interpretation id="{7B198512-FE3D-4293-854A-AD1117644EB8}" emma:medium="tactile" emma:mode="ink">
            <msink:context xmlns:msink="http://schemas.microsoft.com/ink/2010/main" type="paragraph" rotatedBoundingBox="3035,16542 4399,16426 4460,17149 3097,17266" alignmentLevel="2"/>
          </emma:interpretation>
        </emma:emma>
      </inkml:annotationXML>
      <inkml:traceGroup>
        <inkml:annotationXML>
          <emma:emma xmlns:emma="http://www.w3.org/2003/04/emma" version="1.0">
            <emma:interpretation id="{14A6369C-D270-4D24-A776-3CEC42270545}" emma:medium="tactile" emma:mode="ink">
              <msink:context xmlns:msink="http://schemas.microsoft.com/ink/2010/main" type="line" rotatedBoundingBox="3035,16542 4399,16426 4460,17149 3097,17266"/>
            </emma:interpretation>
          </emma:emma>
        </inkml:annotationXML>
        <inkml:traceGroup>
          <inkml:annotationXML>
            <emma:emma xmlns:emma="http://www.w3.org/2003/04/emma" version="1.0">
              <emma:interpretation id="{AB5044CB-4158-4EC8-9B3B-A2C137892245}" emma:medium="tactile" emma:mode="ink">
                <msink:context xmlns:msink="http://schemas.microsoft.com/ink/2010/main" type="inkWord" rotatedBoundingBox="3035,16542 4399,16426 4460,17149 3097,17266"/>
              </emma:interpretation>
              <emma:one-of disjunction-type="recognition" id="oneOf5">
                <emma:interpretation id="interp5" emma:lang="" emma:confidence="1">
                  <emma:literal/>
                </emma:interpretation>
              </emma:one-of>
            </emma:emma>
          </inkml:annotationXML>
          <inkml:trace contextRef="#ctx0" brushRef="#br1" timeOffset="52837.7512">1686 2414 0,'12'0'47,"14"0"-16,12 0-16,-13 0 1,25 0 0,-12 0-1,0 0 1,0 0 0,0 0-1,-13 0 1,1 0-1,-1 0 1,0 0 15</inkml:trace>
          <inkml:trace contextRef="#ctx0" brushRef="#br1" timeOffset="55365.0103">2583 2148 0,'0'13'63,"0"25"-48,0-13 1,0 26-1,0-26 1,13-25-16,-13 38 16</inkml:trace>
          <inkml:trace contextRef="#ctx0" brushRef="#br1" timeOffset="56356.5716">2747 2085 0,'0'13'79,"13"12"-79,-13 13 15,25-38 1,-25 38-16,25-13 15,-25 0-15,0 1 16,26-26-16,-26 63 16,0-38-16,0-12 15,0 12-15,0 0 16,0 1-16,0-1 16,0 0-16,0 0 15,-13 1-15,13-1 16,-38 0-16,38 0 15,0 1-15,-25-1 16,25 13-16</inkml:trace>
          <inkml:trace contextRef="#ctx0" brushRef="#br1" timeOffset="57783.0102">1635 2098 0,'-25'0'16,"25"25"0,-25 13 15,25 0-15,-26 12-1,26 1 1,-38-26-16,38 0 15,0 1-15,0-1 16,0 0-16,0 1 16,-25-1-16,25 0 0,0 0 15,0 1-15,0-1 16,0 0 0,0-12-16,0 12 0,0 0 15,13 1-15,-13 24 16,25-50-1,-25 38-15,0-13 16,25-25 0,-25 26-1,0-39 142</inkml:trace>
          <inkml:trace contextRef="#ctx0" brushRef="#br1" timeOffset="69298.6758">2128 2679 0,'0'-13'156,"0"-12"-125,0 0-15,38 0 0,-38-1-1,13 26 1,-13-25-16,38 0 16,-13-1 15,0-24-16,-25 37 1,25 13-16,-25-25 16,0 0-1,26 25-15,-26-26 16,25 1 0,-25 0-1,0 0 1,25 25-1,-25-26 1,0 1 0,25 0-1,-25 0 17,0-1 30,0 52 157,0-1-204,0 0 1,0 0 0,0 1-1,0-1 1,26-25-16,-26 25 16,25 0 15,-25 1-16,25-26 1,-25 25 0,0 0-1,26-25 1,-26 13 0,25-13-1,-25 25 1,25 13-1,-25-25 1,25-13 15,-25 25-31,0 0 32,26-25-32,-26 26 15,0-1 16,0 0 1,0 0-17,-13-25-15,-12 0 32,-1 0-32,26 26 15,-25-26-15,-13 0 16,13 0-1,0 0 1,-1 0 0,1-13-1,0 13 1,0-25 15,-1 25 0,26-26-31,0 1 47,13 25-31,12-25 0</inkml:trace>
        </inkml:traceGroup>
      </inkml:traceGroup>
    </inkml:traceGroup>
    <inkml:traceGroup>
      <inkml:annotationXML>
        <emma:emma xmlns:emma="http://www.w3.org/2003/04/emma" version="1.0">
          <emma:interpretation id="{C54930A4-FC3F-4A8B-87F8-5C757D380F5F}" emma:medium="tactile" emma:mode="ink">
            <msink:context xmlns:msink="http://schemas.microsoft.com/ink/2010/main" type="paragraph" rotatedBoundingBox="3030,17582 4876,17573 4879,18115 3033,18124" alignmentLevel="2"/>
          </emma:interpretation>
        </emma:emma>
      </inkml:annotationXML>
      <inkml:traceGroup>
        <inkml:annotationXML>
          <emma:emma xmlns:emma="http://www.w3.org/2003/04/emma" version="1.0">
            <emma:interpretation id="{251ADA77-7314-4D13-A08A-21B69820E2DE}" emma:medium="tactile" emma:mode="ink">
              <msink:context xmlns:msink="http://schemas.microsoft.com/ink/2010/main" type="line" rotatedBoundingBox="3030,17582 4876,17573 4879,18115 3033,18124"/>
            </emma:interpretation>
          </emma:emma>
        </inkml:annotationXML>
        <inkml:traceGroup>
          <inkml:annotationXML>
            <emma:emma xmlns:emma="http://www.w3.org/2003/04/emma" version="1.0">
              <emma:interpretation id="{B6C95E84-1A01-4605-823B-5DBA05F77E37}" emma:medium="tactile" emma:mode="ink">
                <msink:context xmlns:msink="http://schemas.microsoft.com/ink/2010/main" type="inkWord" rotatedBoundingBox="3030,17582 4876,17573 4879,18115 3033,18124"/>
              </emma:interpretation>
              <emma:one-of disjunction-type="recognition" id="oneOf6">
                <emma:interpretation id="interp6" emma:lang="" emma:confidence="1">
                  <emma:literal/>
                </emma:interpretation>
              </emma:one-of>
            </emma:emma>
          </inkml:annotationXML>
          <inkml:trace contextRef="#ctx0" brushRef="#br1" timeOffset="72084.4118">1446 3627 0,'12'0'62,"-12"-26"-46,38-11 0,-13-1-1,26 0 1,-13-13 0,0 13-1,-38 13 1,25 0-16,-25-1 15,0 1 17,0 0-1,0 38 63,0 24-79,0 1 1,25-38-16,-25 38 16,26-38-16,-26 51 15,38-51-15,-38 25 16,25-25-16,-25 13 15,25-13-15,-25 25 16,25 13 0,-25-25 15,0 12-15,0 0-1,-12-25-15,12 25 0,-26-25 16,1 26-1,0-26 1,0 0 0,-1 0-1,1 0 1,25-26 15,0 1-15</inkml:trace>
          <inkml:trace contextRef="#ctx0" brushRef="#br1" timeOffset="73294.0807">1926 3462 0,'-25'0'0,"25"13"16,0 12 31,0 1-31,0-1-1,0-12 1,0 12-1,0 0 1,0 0-16,12-25 16,-12 26-1,25-26-15,13 0 32,-12 0-17,-26 25-15,25-25 16,0 0-1,1 0 1,-26-13 0,25 13-1,-25-25-15,25 0 32,-25-13-1,0 13-31,0-1 15,0 1 1,0 0 15,-13-1-15,-24 1 0,11 25 15,26-25-31,-12 25 15,-14 0 17,1 0-32,-26 0 15,51 13 1,-37-13 0,37 50-16,-26-12 0</inkml:trace>
          <inkml:trace contextRef="#ctx0" brushRef="#br1" timeOffset="75302.3314">2191 3538 0,'0'-25'62,"26"0"-15,11 25-31,-37-26 0,102-24 15,-102 25-16,25 25-15,-25-26 0,25 26 16,-25-25-16,25 25 16,-25-13-16,26 13 15,-26-50 1,0 25 0,25-1-1,-25 1 1,0 0-1,-13 25 1,-12-25 0,0 25 15,-1 0-15,1 0-1,0 0 1,25 12-16,-25-12 15,25 25 1,-26-25 0,26 26-16,0-1 15,0 13 1,-25-38 0,25 38-16,0 12 15,0-12 1,0 0-1,0-13 1,0 13 0,25 0-1,-25 13 17,26-26-17,-26 0 1,25 13 15,0-38 0,0 0-15,1 0 15,-1 0-15,-25-12 15,25 12-31,-25-26 16,13 26-1,-13-25-15,0 0 16,25 25 0,-25-25-16,0-1 15,25 26 1,-25-25-16,0 0 15,0-1 1,0 1 15,0 38 79,0 12-95,-12-25-15,12 25 16,0 1 0,0-1-1,0 0 1,0 0-1,25 13 1,0-12 15,1-26 1,-1 0-1,0 0 0,-12 0 16,-13-13-16</inkml:trace>
          <inkml:trace contextRef="#ctx0" brushRef="#br1" timeOffset="75595.0064">2621 3260 0</inkml:trace>
          <inkml:trace contextRef="#ctx0" brushRef="#br1" timeOffset="76764.9314">2773 3450 0,'-26'0'47,"26"12"0,-25 77 0,25-51-32,0-13 1,13-25-16,-13 25 15,25-25 1,-25 26 0,25-26-1,0 0 17,1 0-17,-1 0-15,0 0 16,1-13-1,-26-12 17,25 25-17,-25-26-15,0-11 32,0 11-17,0 1 16,0 0-15,-13 25-16,13-26 16,-25 26-1,0-25 1,-1 25 0,1 0-1,0 0 1,0 0-1,25 13 1,-26-13 0,26 25-1</inkml:trace>
          <inkml:trace contextRef="#ctx0" brushRef="#br1" timeOffset="77476.8261">2899 3159 0,'0'25'79,"13"-25"-64,-13 38-15,0-12 16,0-1-16,0 0 15,0 0-15,0 13 16,0 0-16,0 13 16,0-39-16,0 14 0,0 24 15,0-12 1,25-13 0,-25 1 15</inkml:trace>
          <inkml:trace contextRef="#ctx0" brushRef="#br1" timeOffset="78707.1307">3114 3437 0,'-13'-25'15,"-12"25"48,25 13-48,-25-13 1,25 25 0,0 0-1,-26 0 1,26 1-1,0-1 17,0 0-17,13-25 1,-13 25-16,25 1 31,0-26-15,-25 25-1,26-25 1,-1 0 0,0 0-1,1 0 17,-1-25-17,0 25 1,-25-13-1,25 13 1,-25-25 15,26 25-15,-26-25-16,0-1 31,0 1 0,0 0-15,0-1 0,0 1 15,-13 25-15,13-25 15,-25 25-31,-1 0 31,1 0-15,0 0-1,0 0 1,-1 0 0,1 0-1,25 13-15,-25-13 16,25 37-1,-25-37-15</inkml:trace>
        </inkml:traceGroup>
      </inkml:traceGroup>
    </inkml:traceGroup>
  </inkml:traceGroup>
</inkml:ink>
</file>

<file path=ppt/ink/ink10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4:50:36.678"/>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1E3F16ED-392D-4E8C-87DE-503FBD5E6D35}" emma:medium="tactile" emma:mode="ink">
          <msink:context xmlns:msink="http://schemas.microsoft.com/ink/2010/main" type="writingRegion" rotatedBoundingBox="6798,18007 6797,15745 7669,15744 7670,18006"/>
        </emma:interpretation>
      </emma:emma>
    </inkml:annotationXML>
    <inkml:traceGroup>
      <inkml:annotationXML>
        <emma:emma xmlns:emma="http://www.w3.org/2003/04/emma" version="1.0">
          <emma:interpretation id="{A22EA2E4-64F6-405B-99D2-789C607F8B6B}" emma:medium="tactile" emma:mode="ink">
            <msink:context xmlns:msink="http://schemas.microsoft.com/ink/2010/main" type="paragraph" rotatedBoundingBox="6798,18007 6797,15745 7669,15744 7670,18006" alignmentLevel="1"/>
          </emma:interpretation>
        </emma:emma>
      </inkml:annotationXML>
      <inkml:traceGroup>
        <inkml:annotationXML>
          <emma:emma xmlns:emma="http://www.w3.org/2003/04/emma" version="1.0">
            <emma:interpretation id="{811D95F9-A041-4D50-AD87-C980D358163F}" emma:medium="tactile" emma:mode="ink">
              <msink:context xmlns:msink="http://schemas.microsoft.com/ink/2010/main" type="line" rotatedBoundingBox="6798,18007 6797,15745 7669,15744 7670,18006"/>
            </emma:interpretation>
          </emma:emma>
        </inkml:annotationXML>
        <inkml:traceGroup>
          <inkml:annotationXML>
            <emma:emma xmlns:emma="http://www.w3.org/2003/04/emma" version="1.0">
              <emma:interpretation id="{6F42A950-2889-4630-BF93-0B3F18EF9D7C}" emma:medium="tactile" emma:mode="ink">
                <msink:context xmlns:msink="http://schemas.microsoft.com/ink/2010/main" type="inkWord" rotatedBoundingBox="7064,18007 7063,17641 7442,17640 7443,18006"/>
              </emma:interpretation>
              <emma:one-of disjunction-type="recognition" id="oneOf0">
                <emma:interpretation id="interp0" emma:lang="" emma:confidence="1">
                  <emma:literal/>
                </emma:interpretation>
              </emma:one-of>
            </emma:emma>
          </inkml:annotationXML>
          <inkml:trace contextRef="#ctx0" brushRef="#br0">5540 3210 0,'25'12'125,"1"26"-110,24 13 1,-25-26 0,1 0-1,-1 1 1,0 12-1,0-13 1,13 25 0,-12-24-1,-26-1 1,25-25 0</inkml:trace>
          <inkml:trace contextRef="#ctx0" brushRef="#br0" timeOffset="1019.1906">5477 3551 0,'0'25'16,"12"-25"93,-12-12-93,38 12-16,-38-26 15,26 26-15,-26-38 16,25 38-16,-25-25 16,25 25-16,-25-38 15,25 38-15,-25-50 16,26 50-16,-26-26 16,38 26-16,-38-12 0,25 12 15,-25-26-15,25 26 16,-25-25-16,25 25 15,-25-25 1,13 25-16,12 0 31,-25-25-31,26 25 32</inkml:trace>
        </inkml:traceGroup>
        <inkml:traceGroup>
          <inkml:annotationXML>
            <emma:emma xmlns:emma="http://www.w3.org/2003/04/emma" version="1.0">
              <emma:interpretation id="{BBB53E93-3412-4A42-A042-D7C3E6342B4B}" emma:medium="tactile" emma:mode="ink">
                <msink:context xmlns:msink="http://schemas.microsoft.com/ink/2010/main" type="inkWord" rotatedBoundingBox="6798,17085 6797,16642 7670,16642 7670,17084"/>
              </emma:interpretation>
              <emma:one-of disjunction-type="recognition" id="oneOf1">
                <emma:interpretation id="interp1" emma:lang="" emma:confidence="1">
                  <emma:literal/>
                </emma:interpretation>
              </emma:one-of>
            </emma:emma>
          </inkml:annotationXML>
          <inkml:trace contextRef="#ctx0" brushRef="#br0" timeOffset="-16022.5657">5414 2262 0,'0'51'78,"0"-26"-78,0 25 16,0-24-1,0-1-15,0 0 0,0 0 16,0 1-16,0 12 16,0-13-1,0 0 1,0 0-1,0 1 17</inkml:trace>
          <inkml:trace contextRef="#ctx0" brushRef="#br0" timeOffset="-16719.4729">5211 2439 0,'13'0'62,"12"0"-46,-25-13-1,38 13-15,-12 0 0,-1 0 16,0 0-16,13 0 16,-13 0-1,13 0 1,0 0-1,0 0 1,0 0 0,12 0-1,-24 0 1</inkml:trace>
          <inkml:trace contextRef="#ctx0" brushRef="#br0" timeOffset="-14513.5655">5755 2628 0,'0'-12'31,"12"12"-15,-12-25-16,26 25 16,-26-13-1,25-25 1,0 13 0,1-13-1,11-13 1,14 13-1,-26 0 1,-25 13-16,26 25 16,-26-50-16,25 50 15,-25-13-15,25 13 0,-25-25 16,25 25 0,-25-26-16</inkml:trace>
          <inkml:trace contextRef="#ctx0" brushRef="#br0" timeOffset="-15220.4575">5755 2287 0,'38'26'94,"-38"11"-94,50-37 15,-50 38-15,38-38 0,-38 26 16,38-26-16,-38 25 16,38-25-16,-38 25 15,38-25-15,-38 25 16,25-25-16,-25 26 15,25-26 1,-25 38-16,26-13 31</inkml:trace>
        </inkml:traceGroup>
        <inkml:traceGroup>
          <inkml:annotationXML>
            <emma:emma xmlns:emma="http://www.w3.org/2003/04/emma" version="1.0">
              <emma:interpretation id="{B3E57590-1F84-483A-8C64-FE399701FD21}" emma:medium="tactile" emma:mode="ink">
                <msink:context xmlns:msink="http://schemas.microsoft.com/ink/2010/main" type="inkWord" rotatedBoundingBox="6950,15783 6949,15745 7455,15744 7456,15782"/>
              </emma:interpretation>
            </emma:emma>
          </inkml:annotationXML>
          <inkml:trace contextRef="#ctx0" brushRef="#br0" timeOffset="-37184.4028">5363 1352 0,'13'0'141,"25"0"-141,-13-13 16,0 13-1,0 0 1,1 0-1,-1 0 1,0-25 0,13 25-1,-13 0 17,1 0-32,-1 0 31,0 0-16,1 0 17,-1 0-17,0 0 17,-12 0-17,12 0 16,0 0 16,1 0 16,-39 0 218</inkml:trace>
        </inkml:traceGroup>
      </inkml:traceGroup>
    </inkml:traceGroup>
  </inkml:traceGroup>
</inkml:ink>
</file>

<file path=ppt/ink/ink10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4:51:28.898"/>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96643BD0-F9A9-426A-902D-CD76CA1E3C92}" emma:medium="tactile" emma:mode="ink">
          <msink:context xmlns:msink="http://schemas.microsoft.com/ink/2010/main" type="writingRegion" rotatedBoundingBox="18047,16880 23548,16812 23559,17750 18059,17817"/>
        </emma:interpretation>
      </emma:emma>
    </inkml:annotationXML>
    <inkml:traceGroup>
      <inkml:annotationXML>
        <emma:emma xmlns:emma="http://www.w3.org/2003/04/emma" version="1.0">
          <emma:interpretation id="{2A5377BD-5B22-4885-808D-C19C091EE4DD}" emma:medium="tactile" emma:mode="ink">
            <msink:context xmlns:msink="http://schemas.microsoft.com/ink/2010/main" type="paragraph" rotatedBoundingBox="18047,16880 23548,16812 23559,17750 18059,17817" alignmentLevel="1"/>
          </emma:interpretation>
        </emma:emma>
      </inkml:annotationXML>
      <inkml:traceGroup>
        <inkml:annotationXML>
          <emma:emma xmlns:emma="http://www.w3.org/2003/04/emma" version="1.0">
            <emma:interpretation id="{7AB73DA2-1BCB-4E1F-9B99-C18718A828A5}" emma:medium="tactile" emma:mode="ink">
              <msink:context xmlns:msink="http://schemas.microsoft.com/ink/2010/main" type="line" rotatedBoundingBox="18047,16880 23548,16812 23559,17750 18059,17817"/>
            </emma:interpretation>
          </emma:emma>
        </inkml:annotationXML>
        <inkml:traceGroup>
          <inkml:annotationXML>
            <emma:emma xmlns:emma="http://www.w3.org/2003/04/emma" version="1.0">
              <emma:interpretation id="{847E7B8B-749B-4650-A9DC-93C7E846E67F}" emma:medium="tactile" emma:mode="ink">
                <msink:context xmlns:msink="http://schemas.microsoft.com/ink/2010/main" type="inkWord" rotatedBoundingBox="18080,16863 19416,16914 19381,17827 18045,17776"/>
              </emma:interpretation>
              <emma:one-of disjunction-type="recognition" id="oneOf0">
                <emma:interpretation id="interp0" emma:lang="" emma:confidence="0">
                  <emma:literal>[a]i=(ka]=0.10M</emma:literal>
                </emma:interpretation>
                <emma:interpretation id="interp1" emma:lang="" emma:confidence="0">
                  <emma:literal>(Letificatolo.</emma:literal>
                </emma:interpretation>
                <emma:interpretation id="interp2" emma:lang="" emma:confidence="0">
                  <emma:literal>(certificazione.</emma:literal>
                </emma:interpretation>
                <emma:interpretation id="interp3" emma:lang="" emma:confidence="0">
                  <emma:literal>(Letificatolo</emma:literal>
                </emma:interpretation>
                <emma:interpretation id="interp4" emma:lang="" emma:confidence="0">
                  <emma:literal>(certificazione</emma:literal>
                </emma:interpretation>
              </emma:one-of>
            </emma:emma>
          </inkml:annotationXML>
          <inkml:trace contextRef="#ctx0" brushRef="#br0">11656 0 0,'26'0'15,"-39"0"110,-12 0-109,0 0 0,-1 0-1,1 0 1,0 0 0,-1 0-1,1 0 1,0 0 15,0 0 0,-1 0-15,26 13 171,0 12-171,0 0 0,0 13-1,0 0 1,0 0 0,0 12-1,0-12 1,0 0-1,0 0 1,0 0 0,0 13-1,0-13 1,0-1 0,-25 1-1,25 13 1,0-13-1,0 0 1,0 0 0,0 0-1,0-13 1,0 0 0,0 0-16,0 1 15,0-1 1,0 0 15,13-25 125,12-12-124,0 12-1,0 0-16,1 0 1,-1 0 0,0 0-1,1 0 17</inkml:trace>
          <inkml:trace contextRef="#ctx0" brushRef="#br0" timeOffset="1">11783 227 0,'0'-25'94,"-13"25"-48,-12 0-14,0 0-17,25 13 17,-26-13-32,26 25 15,-25-25 1,25 25-16,0 1 15,-25-26 1,25 25-16,0 13 16,0-13-1,0 13 1,0 0 0,0 0-1,0 12 1,0-37-1,0 12 1,0 1 15,12-26-31,39 25 63,-26-25-48,1 0 17,-1 0-17,0 0 1,0 0 0,1 0-1,-1-13 1,0 13-1,-25-25-15,25 25 16,-25-25 0,26 25-16,-26-26 15,25 1 1,-25 0 0,25 25-16,-25-25 15,0-1 1,26 26-16,-26-25 15,0 12 1,25-25 0,-25 26-1,0-13 17,-13-13-17,-12 38 16,0 0 1,-1 0-1,1 0-15,0 25-1,0 0 32,25 0-31,0 1-1,-38-1 1,38 0 0,0 13-1,0-13 1,0 1-1,0-1 1,0 0 0,0-12-1,12-13 1,-12 25-16,26-25 31,-26 25-15,25-25-16,0 0 31,0 0-15,1 0 15,-1-12-15,0 12-1,-25-25 1,25-1-1,-25 1 1</inkml:trace>
          <inkml:trace contextRef="#ctx0" brushRef="#br0" timeOffset="2">12149 227 0,'26'0'63,"-1"0"-47,25 0-1,-12 0 1,-12 0-1,-1 0 1</inkml:trace>
          <inkml:trace contextRef="#ctx0" brushRef="#br0" timeOffset="3">12263 25 0,'13'0'47,"12"0"-31,0 0-1,13 0 1,0 0 0,0 0-1,-13 0 1,0 0 15,-25 13 110,0 12-126,0-12 1,0 12 0,0 26 15,0-26-31,0-12 0,0 12 0,0 0 15,0 0 1,0 1-16,0 12 0,0-13 16,0 0-16,0 0 15,0 1-15,0 12 16,0-13 0,0 38-1,0-25 1,0 0-1,0 0 1,0-13 0,0 0-1,0 1 1,0-1 15,-12-25 329,-13 0-329,-1 0 0,14 0-15,-14 0-1,1 0 1,0 0 0,0 0-1</inkml:trace>
          <inkml:trace contextRef="#ctx0" brushRef="#br0" timeOffset="4">12667 430 0</inkml:trace>
          <inkml:trace contextRef="#ctx0" brushRef="#br0" timeOffset="5">12718 594 0,'0'13'62,"0"24"-46,0 14 0,0-38-1,0 37 1,0-12 0,0-13 46,0-37-46,0-14-1</inkml:trace>
        </inkml:traceGroup>
        <inkml:traceGroup>
          <inkml:annotationXML>
            <emma:emma xmlns:emma="http://www.w3.org/2003/04/emma" version="1.0">
              <emma:interpretation id="{C5CAEE85-E23C-45F2-8BAD-2DD36EB2206A}" emma:medium="tactile" emma:mode="ink">
                <msink:context xmlns:msink="http://schemas.microsoft.com/ink/2010/main" type="inkWord" rotatedBoundingBox="19608,16886 21782,16859 21793,17771 19620,17798"/>
              </emma:interpretation>
            </emma:emma>
          </inkml:annotationXML>
          <inkml:trace contextRef="#ctx0" brushRef="#br0" timeOffset="6">12945 341 0,'13'0'63,"12"0"-48,1 0-15,11 0 16,-11 0-16,-1 0 16,0 0-16,13 0 15,-13 0 1,1 0 15</inkml:trace>
          <inkml:trace contextRef="#ctx0" brushRef="#br0" timeOffset="7">12958 493 0,'76'0'62,"-38"0"-46,-13 0-16,0 0 16,1 0-1,-1 0-15,-13 0 0,39 0 16,-26 0 15</inkml:trace>
          <inkml:trace contextRef="#ctx0" brushRef="#br0" timeOffset="8">13628 0 0,'-13'0'140,"-25"0"-124,0 0 0,13 0-16,0 0 15,-1 25 16,1-25 16,25 26 250,0 11-266,0-11-31,0 12 16,0 0 0,0-13-1,0 25 1,0-24-16,13 12 16,-13-26-16,0 13 15,0 39 1,0-26-1,0-13-15,0 0 16,0 0-16,0 1 16,25 12-16,-25-13 15,0 13 1,0 0 0,0-13-1,0 0 1,0 0-1,0 1 1,0-1 0,0 0-1,25-25 204,1 0-188,-1 0-15,0 0 0,0 0-1,-25-12-15,26 12 16,-1 0-1</inkml:trace>
          <inkml:trace contextRef="#ctx0" brushRef="#br0" timeOffset="9">13577 253 0,'0'12'110,"0"26"-95,0-12-15,0-1 16,0 13-16,0-13 15,0 0-15,0 1 16,0-1-16,0-13 16,0 14-16,13-26 15,-13 50-15,0-12 16,0-13 15,0-37 16</inkml:trace>
          <inkml:trace contextRef="#ctx0" brushRef="#br0" timeOffset="10">13640 455 0,'0'-25'47,"26"-1"-32,-26 1 1,25 25-16,-25-25 16,25 25-16,-25-25 15,25 25-15,-25-26 16,26 26-16,-26-25 15,25 25-15,0-25 16,-25 37 93</inkml:trace>
          <inkml:trace contextRef="#ctx0" brushRef="#br0" timeOffset="11">13729 366 0,'0'26'32,"12"-26"-17,14 38 1,24 12 0,-24-12-1,-26-13-15,25 1 16,-25 12-1,25-38-15,-25 25 16,0-38 31</inkml:trace>
          <inkml:trace contextRef="#ctx0" brushRef="#br0" timeOffset="12">14146 227 0,'-25'0'125,"-1"0"-109,1 0-1,0 0 1,-1 0 0,26 13-1,-25-13 1,25 25-16,0 1 16,-25-1-1,25 0 1,0 0-1,0 1 1,0 12 0,0 0-1,0-13 1,13 0 0,-13 0-1,25 1 1,0-1 15,0 0-15,1-25-1,24 38 17,-24-38-17,11 0 16,-11-25-15,-1 25 0,-25-13-16,25 13 15,1-38 1,-1 13 0,0 0-1,0-1 1,-25 1-1,26 25 1,-26-25-16,0 0 16,25 25-1,-25-26-15,0 1 16,0 0 0,0 12-1,0-12 16,0 0-15,-13 25 0,13-26-1,-25 26 1,0 0 0,12 0 15,13 13-16,-25-13-15,0 25 32,25 1-17,-26-26 1,26 25-16,-25-25 16,25 25-16,0 0 15,0-12 1,0 12-1,0 1 1,0-1 0,0 0-1,0 0 1,0 1 0,13-1-1,12 13 16,0 0-15,0-38 15,1 0-15,-1 0 0,13 0-1,-38-13-15,38 13 16,-38-50-16,25 50 15,-25-13-15,25 13 16,-25-25-16</inkml:trace>
          <inkml:trace contextRef="#ctx0" brushRef="#br0" timeOffset="13">14474 38 0,'-25'0'15,"50"0"64,26 0-64,-26 0-15,-12 0 16,12 0-16,13-25 15,-25 25-15,37 0 16,-24 0 0,-26 25 187,0 13-188,-13-38-15,13 63 16,0-38-16,0 1 16,0 11-16,0 1 15,0 0-15,0 0 16,0 13-16,0-13 16,0 0-16,0-1 0,0 1 15,0 13-15,0-38 16,0 12-16,0 0 15,0 0-15,0 1 16,0-1-16,0 0 16,0 0-16,0 1 15,0 12 1,0-13 0,0 0-1,-25-37 141,25-14-109,-26 26-31,1 0 15,0 0-31,0 0 16,-1 0-1,1 0 1,0 0 0,37 0 62</inkml:trace>
          <inkml:trace contextRef="#ctx0" brushRef="#br0" timeOffset="14">14891 341 0,'13'0'31,"25"0"-16,0 0 1,12 0 0,-37 0-1,12 0 1,1 0 0,-1 0 15</inkml:trace>
          <inkml:trace contextRef="#ctx0" brushRef="#br0" timeOffset="15">14917 505 0,'50'0'109,"1"0"-109,-26 0 0,13 0 16,0 0 0</inkml:trace>
        </inkml:traceGroup>
        <inkml:traceGroup>
          <inkml:annotationXML>
            <emma:emma xmlns:emma="http://www.w3.org/2003/04/emma" version="1.0">
              <emma:interpretation id="{5DE1889B-04CD-4DF5-A3D1-B948EC483622}" emma:medium="tactile" emma:mode="ink">
                <msink:context xmlns:msink="http://schemas.microsoft.com/ink/2010/main" type="inkWord" rotatedBoundingBox="21984,17058 23550,17039 23556,17520 21990,17539"/>
              </emma:interpretation>
            </emma:emma>
          </inkml:annotationXML>
          <inkml:trace contextRef="#ctx0" brushRef="#br0" timeOffset="16">15397 190 0,'-25'0'94,"25"12"-94,-26 26 16,26-13-16,0 13 15,0-12 1,-25-26-16,25 37 16,0 1-1,0 13 1,0-13-1,0 0 1,0-13 0,13-25-16,-13 25 15,25 1 1,0-1 0,1-25-1,-1 25 1,0-25-1,0 0 1,1 0 15,-1 0 1,-25-13-17,25 13-15,-25-12 16,13 12-1,-13-25-15,38-13 16,-38 25 0,25-38-1,-25 26 1,0 0 0,0 0-1,0-1 1,0 14-1,0-14 1,0 1 0,0-13-1,0 13 1,0 0 0,-13-1-1,13 1 16,-25 25-31,0 0 32,25-25-17,-51 25 17,26 0-17,0 0 1,-1 0 15,26 13-31,-25-13 16,25 37-16,-25-37 0</inkml:trace>
          <inkml:trace contextRef="#ctx0" brushRef="#br0" timeOffset="17">15751 594 0,'-26'0'0</inkml:trace>
          <inkml:trace contextRef="#ctx0" brushRef="#br0" timeOffset="18">15902 379 0,'13'0'266,"12"-25"-251,1 0 1,11-1 0,-37 1-16,13 25 15,-13-25-15,0-1 32,0 1 14,0 0 33,0 38 77,0 12-141,0 0 1,0 13 0,0 13-1,0-39-15,0 51 16,0-25 0,0 0-1,0-13 1,0 1-1,0-1 1,0 0 15,0 1-15,25-26 0,-25 25-1,0-50 95</inkml:trace>
          <inkml:trace contextRef="#ctx0" brushRef="#br0" timeOffset="19">16168 240 0,'0'13'79,"0"-1"-64,0 14 1,0-1-1,0 0 1,0 0 0,0 1-1,0-1 1,0 0 0,0 1-1,25-26 1,-25 25-16,25-25 31,-25 25-31,26-25 31,-26 25-15,25-25 0,0 0 15,0 0 0,1 0 0,-1 0 1,-25-12-32,25-14 31,-25 1-16,25 25 1,-25-25 31,0 0-47,0-13 16,0 12 15,0 1-16,0 0 1,-25 0 15,25-1-15,-12 26 15,12-25-31,-26 25 31,26-25-31,-25 25 16,25-25 0,-25 25-1,-1 0 17,1 0-1,0 0-16,0 0 17,25 12-17,-26-12-15,26 25 16,0 13 0,-25 0-1,25-12-15</inkml:trace>
          <inkml:trace contextRef="#ctx0" brushRef="#br0" timeOffset="20">16560 215 0,'0'-25'46,"0"37"17,0 13-47,0 1-1,0 37 1,0-38-16,0-12 15,0 12-15,0 0 0,0 1 16,0-1-16,0 0 16,0 0-16,0 13 15,0-12 1,0-1 15,0-38 16</inkml:trace>
          <inkml:trace contextRef="#ctx0" brushRef="#br0" timeOffset="21">16585 190 0,'0'12'78,"0"13"-62,0 1 0,25-1-1,-25 0 1,25-25 0,-25 26-16,26-1 15,-1 0 1,0-25 15,0 38 0,1-38 1,-26-13-1,25 13-31,-25-25 15,25 0 1,-25 0 0,26 25-16,-26-26 15,0 1 1,0 0 0,25 25-1,-25-26 1,0 1-1,0 38 189,0 12-173,0 0-16,0 13 1,0 114 47,0-114-63,0-13 15,0 0 16,0 1-15,25-26 15,-25 25-31,0 0 32,0-37 30</inkml:trace>
        </inkml:traceGroup>
      </inkml:traceGroup>
    </inkml:traceGroup>
  </inkml:traceGroup>
</inkml:ink>
</file>

<file path=ppt/ink/ink107.xml><?xml version="1.0" encoding="utf-8"?>
<inkml:ink xmlns:inkml="http://www.w3.org/2003/InkML">
  <inkml:definitions/>
  <inkml:traceGroup>
    <inkml:annotationXML>
      <emma:emma xmlns:emma="http://www.w3.org/2003/04/emma" version="1.0">
        <emma:interpretation id="{48A76575-C86F-43A6-9B91-D3B09B439F38}" emma:medium="tactile" emma:mode="ink">
          <msink:context xmlns:msink="http://schemas.microsoft.com/ink/2010/main" type="writingRegion" rotatedBoundingBox="8111,20031 9957,20022 9960,20564 8114,20573"/>
        </emma:interpretation>
      </emma:emma>
    </inkml:annotationXML>
    <inkml:traceGroup>
      <inkml:annotationXML>
        <emma:emma xmlns:emma="http://www.w3.org/2003/04/emma" version="1.0">
          <emma:interpretation id="{F3AB416E-FC7E-4BB9-B7E9-51CB5FA48627}" emma:medium="tactile" emma:mode="ink">
            <msink:context xmlns:msink="http://schemas.microsoft.com/ink/2010/main" type="paragraph" rotatedBoundingBox="8111,20031 9957,20022 9960,20564 8114,20573" alignmentLevel="1"/>
          </emma:interpretation>
        </emma:emma>
      </inkml:annotationXML>
      <inkml:traceGroup>
        <inkml:annotationXML>
          <emma:emma xmlns:emma="http://www.w3.org/2003/04/emma" version="1.0">
            <emma:interpretation id="{1A68646E-11EC-4B01-9445-4BAE84E167F2}" emma:medium="tactile" emma:mode="ink">
              <msink:context xmlns:msink="http://schemas.microsoft.com/ink/2010/main" type="line" rotatedBoundingBox="8111,20031 9957,20022 9960,20564 8114,20573"/>
            </emma:interpretation>
          </emma:emma>
        </inkml:annotationXML>
        <inkml:traceGroup>
          <inkml:annotationXML>
            <emma:emma xmlns:emma="http://www.w3.org/2003/04/emma" version="1.0">
              <emma:interpretation id="{9DB6778F-4832-4A38-9223-11EAF7182BD5}" emma:medium="tactile" emma:mode="ink">
                <msink:context xmlns:msink="http://schemas.microsoft.com/ink/2010/main" type="inkWord" rotatedBoundingBox="8111,20031 9957,20022 9960,20564 8114,20573"/>
              </emma:interpretation>
              <emma:one-of disjunction-type="recognition" id="oneOf0">
                <emma:interpretation id="interp0" emma:lang="" emma:confidence="0">
                  <emma:literal>solido</emma:literal>
                </emma:interpretation>
                <emma:interpretation id="interp1" emma:lang="" emma:confidence="0">
                  <emma:literal>solide</emma:literal>
                </emma:interpretation>
                <emma:interpretation id="interp2" emma:lang="" emma:confidence="0">
                  <emma:literal>solida</emma:literal>
                </emma:interpretation>
                <emma:interpretation id="interp3" emma:lang="" emma:confidence="0">
                  <emma:literal>sociolo</emma:literal>
                </emma:interpretation>
                <emma:interpretation id="interp4" emma:lang="" emma:confidence="0">
                  <emma:literal>solidi</emma:literal>
                </emma:interpretation>
              </emma:one-of>
            </emma:emma>
          </inkml:annotationXML>
        </inkml:traceGroup>
      </inkml:traceGroup>
    </inkml:traceGroup>
  </inkml:traceGroup>
</inkml:ink>
</file>

<file path=ppt/ink/ink108.xml><?xml version="1.0" encoding="utf-8"?>
<inkml:ink xmlns:inkml="http://www.w3.org/2003/InkML">
  <inkml:definitions/>
  <inkml:traceGroup>
    <inkml:annotationXML>
      <emma:emma xmlns:emma="http://www.w3.org/2003/04/emma" version="1.0">
        <emma:interpretation id="{64C5E3BE-C7B4-4F90-93E2-EB64EB1F1C41}" emma:medium="tactile" emma:mode="ink">
          <msink:context xmlns:msink="http://schemas.microsoft.com/ink/2010/main" type="inkDrawing" rotatedBoundingBox="12874,16012 12925,16337 12894,16341 12843,16017" semanticType="callout" shapeName="Other">
            <msink:sourceLink direction="with" ref="{58FF5F6B-55F7-491F-B5DD-56D7DF274491}"/>
          </msink:context>
        </emma:interpretation>
      </emma:emma>
    </inkml:annotationXML>
  </inkml:traceGroup>
</inkml:ink>
</file>

<file path=ppt/ink/ink10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5:24:52.862"/>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464DB621-8268-4FB3-9ACA-56E5D656069F}" emma:medium="tactile" emma:mode="ink">
          <msink:context xmlns:msink="http://schemas.microsoft.com/ink/2010/main" type="writingRegion" rotatedBoundingBox="9251,17523 11973,17563 11965,18150 9242,18110"/>
        </emma:interpretation>
      </emma:emma>
    </inkml:annotationXML>
    <inkml:traceGroup>
      <inkml:annotationXML>
        <emma:emma xmlns:emma="http://www.w3.org/2003/04/emma" version="1.0">
          <emma:interpretation id="{B4612BF9-958C-4AC7-83C4-5CBC7A44E319}" emma:medium="tactile" emma:mode="ink">
            <msink:context xmlns:msink="http://schemas.microsoft.com/ink/2010/main" type="paragraph" rotatedBoundingBox="9251,17523 11973,17563 11965,18150 9242,18110" alignmentLevel="1"/>
          </emma:interpretation>
        </emma:emma>
      </inkml:annotationXML>
      <inkml:traceGroup>
        <inkml:annotationXML>
          <emma:emma xmlns:emma="http://www.w3.org/2003/04/emma" version="1.0">
            <emma:interpretation id="{480DB5A0-C8D8-4603-B7A4-AC43B076DB50}" emma:medium="tactile" emma:mode="ink">
              <msink:context xmlns:msink="http://schemas.microsoft.com/ink/2010/main" type="line" rotatedBoundingBox="9251,17523 11973,17563 11965,18150 9242,18110"/>
            </emma:interpretation>
          </emma:emma>
        </inkml:annotationXML>
        <inkml:traceGroup>
          <inkml:annotationXML>
            <emma:emma xmlns:emma="http://www.w3.org/2003/04/emma" version="1.0">
              <emma:interpretation id="{58FF5F6B-55F7-491F-B5DD-56D7DF274491}" emma:medium="tactile" emma:mode="ink">
                <msink:context xmlns:msink="http://schemas.microsoft.com/ink/2010/main" type="inkWord" rotatedBoundingBox="9251,17523 11973,17563 11965,18150 9242,18110">
                  <msink:destinationLink direction="with" ref="{64C5E3BE-C7B4-4F90-93E2-EB64EB1F1C41}"/>
                  <msink:destinationLink direction="with" ref="{18898134-E9EE-49DE-BADC-3EAE9718CA1D}"/>
                </msink:context>
              </emma:interpretation>
              <emma:one-of disjunction-type="recognition" id="oneOf0">
                <emma:interpretation id="interp0" emma:lang="" emma:confidence="1">
                  <emma:literal/>
                </emma:interpretation>
              </emma:one-of>
            </emma:emma>
          </inkml:annotationXML>
          <inkml:trace contextRef="#ctx0" brushRef="#br0">-3579 2266 0</inkml:trace>
          <inkml:trace contextRef="#ctx0" brushRef="#br0" timeOffset="-1110.6095">-3785 1766 0,'-20'0'406,"20"10"-375,-20-10 0,20 9-31,-19 21 47,19-20-16,-20 19-15,20 0 15,-19-9-15,19 0-16,0-1 16,0 1-1,0-1 1,0 1-1,-20-20 1,20 10-16,0 10 16,0-1-1,0 1 1,0-1 0,0 1-1,0 0 1,0-1-1,0 1 1,0-1 0,0 1-1,10 0 17,-10-1-17,19-19 1,1 20-1,0-20 17,-1 19-17,1-19 17,0 0-17,-1 0 1,1-9-1,-1-11 1,1 0 15,-20 1-15,20 19-16,-20-39 16,19 19-1,-19 0 1,20 1-1,-20-1 1,19 1 0,-19-1-1,20 0 1,-20 1 0,0-1-1,20 20 1,-20-20-16,0 11 15,0-11 1,0-19 0,0 19-1,0 10 1,0-29 0,0 20-1,0 9 16,-10 10-15,10-20 0,-10 20-1,10-19 1,-20 19-16,1 0 31,19-20-31,-20 20 16,1 0 15,-1 0-15,0 0-1,1 0 1,-1 0 0,-9 10-1,9-10 1,20 29-16,-20-29 15,20 20-15,-19-20 16</inkml:trace>
          <inkml:trace contextRef="#ctx0" brushRef="#br0" timeOffset="1161.1335">-3452 2089 0,'-10'0'0,"20"0"62,-10-9-46,20 9-16,-20-20 16,19 20-16,-19-10 15,20 10-15,-20-39 16,20 39-16,-20-30 16,9 30-16,-9-29 15,20 29-15,-20-29 16,20 29-16,-20-20 15,29-19 1,-29 9-16,10 30 16,-10-29-16,0 9 15,19 20 1,-19-19 0,0-1-1,0 0 48,-9 20-1,-11 30-31,20 9-31,-20-19 16,20-1-16,0 21 16,-19-21-16,19 11 15,0-11-15,0 1 16,0-1-16,0 1 16,0-10-16,0 10 15,0-1-15,0 1 16,0-1-16,0 1 15,0 0-15,0 9 16,10 10 0,-10-29-1,0 10 1,0-1 0,0-29 62</inkml:trace>
          <inkml:trace contextRef="#ctx0" brushRef="#br0" timeOffset="1961.8254">-3177 2021 0,'19'0'63,"21"0"-48,-21-20 1,1 20-16,-1 0 16,-9 0-16,10 0 15,-1 0-15,1 0 16,0 0-16,-1 0 15,11 0 1,-11 0 0</inkml:trace>
          <inkml:trace contextRef="#ctx0" brushRef="#br0" timeOffset="2629.8248">-3020 1854 0,'0'29'63,"0"1"-48,0-11-15,0 1 16,0 0-16,0-1 16,0 11-16,0 9 0,0-29 15,0 9-15,0 1 16,0 0-16,0-1 16</inkml:trace>
          <inkml:trace contextRef="#ctx0" brushRef="#br0" timeOffset="4932.7881">-2785 2168 0,'0'-10'62,"10"10"-46,-10-20 0,10 20-16,-10-9 15,19 9-15,-19-40 16,39 21-16,-39-1 16,30 20-16,-30-29 15,29 9-15,-29 0 16,40 1-16,-40-1 15,29-9-15,-29 9 0,20 20 16,-20-29-16,19 29 16,-19-30-16,20 30 15,-20-19-15</inkml:trace>
          <inkml:trace contextRef="#ctx0" brushRef="#br0" timeOffset="4018.8408">-2775 1854 0,'10'20'63,"19"9"-63,-29-9 16,39 9-1,-19-9-15,-1 9 0,1-9 16,-20-1-1,30 1-15,-30 0 16,39-20-16,-39 39 0,19-39 16,-19 10-16,20-10 15,-20 19 1</inkml:trace>
          <inkml:trace contextRef="#ctx0" brushRef="#br0" timeOffset="17251.8778">-2353 1972 0,'9'-10'141,"-9"-10"-125,20 20-1,-20-19 1,20 19-1,-20-10-15,19 10 47,1 0 0,-1 0-31,1 0-1,0 10 17,-20 9-17,19 1 1,-19-1 0,20-19-1,-20 20-15,29-20 16,-29 20-1,20-20-15,-1 0 16,1 0 0,0 0-1,-1-20 1,1 0 0,0 1-1,-20-1 16,0 1 1</inkml:trace>
          <inkml:trace contextRef="#ctx0" brushRef="#br0" timeOffset="18525.8746">-2304 2109 0,'0'-20'219,"9"20"-157,11 0-30,0 0-17,-1 0 16,-19 10 1,20-10-32,-20 10 15,19-10 1,-19 20-16,10-20 16,59 39 30,-50-39-30,1 0 0,0 0 15,-1 0 0,-19-10-15,10 10-1,-10-20 1,20 20 0,-20-19 15,0 9 16</inkml:trace>
          <inkml:trace contextRef="#ctx0" brushRef="#br0" timeOffset="20344.7362">-1794 1815 0,'0'10'32,"-20"-10"-17,20 19 17,-20 1-17,20-1 1,-19 1-1,19 9 1,-30 20 0,30-29-16,0 0 0,0-1 15,-19 11 1,19-1 0,9 59 46,-9-58-62,30-11 16,-30 1-1,19-20 1,-19 20 0,10-20-1,10 0 1,-20 19-1,20-19-15,9 0 32,-9 0-17,-20-10 1,19 10-16,-19-19 16,20 19-1,-20-20-15,19 1 16,-19-1-1,30 0 1,-30 1 0,19-1-1,-19 1 1,0-1 0,0 0-1,0-9 1,0 0-1,0-11 1,0 11 0,0 9-1,0 1 1,0-1 0,-9 0-1,9 1 1,-30-1-16,30 1 15,-19 19 1,19-20-16,-10 20 16,-10 0-1,-19 0 1,29 0 0,-19 29-16,9-9 15,0 0-15</inkml:trace>
          <inkml:trace contextRef="#ctx0" brushRef="#br0" timeOffset="21333.0847">-1589 2315 0,'0'-10'63,"-9"10"15</inkml:trace>
          <inkml:trace contextRef="#ctx0" brushRef="#br0" timeOffset="22613.603">-1490 2080 0,'9'0'63,"-9"-10"-63,30 10 16,-30-20-16,29 20 15,-29-29-15,49 29 16,-29-40-16,9 11 15,10-10 1,-9 9 0,9-9-1,-39 10 1,20 29 0,-20-20-16,0 1 15,19 19 1,-19-20-16,0 0 15,-19 40 110,19 9-109,-20 1-16,20-1 31,0-9-31,0-1 16,-19 1-16,19 29 16,0-29-16,0 19 15,0-19 1,0-1-16,0 1 15,0-1-15,-20-19 16,20 30-16,0-11 16,0 1-1,0 0 1,0-1 0,0 1 15,0-1-16,10-19 1</inkml:trace>
        </inkml:traceGroup>
      </inkml:traceGroup>
    </inkml:traceGroup>
  </inkml:traceGroup>
</inkml:ink>
</file>

<file path=ppt/ink/ink1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1:27:27.161"/>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D402CC9E-0189-462A-A961-EA7EED6612AF}" emma:medium="tactile" emma:mode="ink">
          <msink:context xmlns:msink="http://schemas.microsoft.com/ink/2010/main" type="writingRegion" rotatedBoundingBox="5729,9448 9870,8660 10176,10268 6034,11055"/>
        </emma:interpretation>
      </emma:emma>
    </inkml:annotationXML>
    <inkml:traceGroup>
      <inkml:annotationXML>
        <emma:emma xmlns:emma="http://www.w3.org/2003/04/emma" version="1.0">
          <emma:interpretation id="{ABA5B88A-3454-43FC-8252-2C5F78F1B42B}" emma:medium="tactile" emma:mode="ink">
            <msink:context xmlns:msink="http://schemas.microsoft.com/ink/2010/main" type="paragraph" rotatedBoundingBox="5709,9455 7010,9162 7155,9810 5855,10103" alignmentLevel="1"/>
          </emma:interpretation>
        </emma:emma>
      </inkml:annotationXML>
      <inkml:traceGroup>
        <inkml:annotationXML>
          <emma:emma xmlns:emma="http://www.w3.org/2003/04/emma" version="1.0">
            <emma:interpretation id="{EBEAE458-E4D6-492B-BE8F-BA22215DBF35}" emma:medium="tactile" emma:mode="ink">
              <msink:context xmlns:msink="http://schemas.microsoft.com/ink/2010/main" type="line" rotatedBoundingBox="5709,9455 7010,9162 7155,9810 5855,10103"/>
            </emma:interpretation>
          </emma:emma>
        </inkml:annotationXML>
        <inkml:traceGroup>
          <inkml:annotationXML>
            <emma:emma xmlns:emma="http://www.w3.org/2003/04/emma" version="1.0">
              <emma:interpretation id="{A70A9277-9D93-4DE4-A228-5D019A798DB8}" emma:medium="tactile" emma:mode="ink">
                <msink:context xmlns:msink="http://schemas.microsoft.com/ink/2010/main" type="inkWord" rotatedBoundingBox="5709,9455 6263,9330 6409,9978 5855,10103"/>
              </emma:interpretation>
              <emma:one-of disjunction-type="recognition" id="oneOf0">
                <emma:interpretation id="interp0" emma:lang="" emma:confidence="1">
                  <emma:literal/>
                </emma:interpretation>
              </emma:one-of>
            </emma:emma>
          </inkml:annotationXML>
          <inkml:trace contextRef="#ctx0" brushRef="#br0">4011-137 0,'0'10'78,"19"-10"-78,-19 29 16,0-9-16,0-1 15,0 11-15,0-1 0,0 20 16,0-10-16,0 11 15,0-11-15,0 10 16,0-10-16,0 10 16,0-20-16,20 1 15,-20 9-15,0-19 16,0-10-16,0 9 16,0 1-1,0-30 63</inkml:trace>
          <inkml:trace contextRef="#ctx0" brushRef="#br0" timeOffset="1545.8753">4060-127 0,'0'10'78,"0"19"-62,10 10 0,-10-19-16,19-1 15,-19 1-15,0 0 16,39-1-16,-39 1 15,20-1-15,-20 1 16,20 0-16,-1-1 16,11-19-1,-11 0 1,11 0 0,9 0-1,-10-9 1,1-11-1,9-19 1,-19 9 0,-1 1-1,1 9 1,-20-19 0,29 10-16,-29 9 15,0 0 1,0 1-1,0-1 1,0 30 78,0 10-79,-19 19 1,19-20 0,0 11-1,0-11-15,-20 1 16,20 0-16,0-1 16,0 1-16,0-10 15,0 9-15,0 1 0,0 0 16,0-1-16,0 1 15,0-1-15,0 1 16,0 0-16,0 9 16,0-9-16,0-1 15,10 1-15,-10-1 16,0 11 0,0-1-1,0-9 1,0 0-1,0-30 79</inkml:trace>
        </inkml:traceGroup>
        <inkml:traceGroup>
          <inkml:annotationXML>
            <emma:emma xmlns:emma="http://www.w3.org/2003/04/emma" version="1.0">
              <emma:interpretation id="{B45BACD8-81C4-4894-86E6-2B43655C8E57}" emma:medium="tactile" emma:mode="ink">
                <msink:context xmlns:msink="http://schemas.microsoft.com/ink/2010/main" type="inkWord" rotatedBoundingBox="6686,9400 7045,9319 7100,9563 6741,9644"/>
              </emma:interpretation>
            </emma:emma>
          </inkml:annotationXML>
          <inkml:trace contextRef="#ctx0" brushRef="#br0" timeOffset="5581.423">4952-147 0,'0'-20'16,"10"20"-1,-10-19-15,20 19 16,-1 0-1,1 0 48,-20 19-32,0 11-15,0-1-1,0 11 1,0-21 0,-10-19-16,10 20 0,-19-20 15,19 10 1,-20-10-16,0 29 16,1-29-1,28 0 126,11 0-141,0 0 15,-1 0 1,1 0 0,0 0 15,-20 20-15,19-20-1,1 0 16</inkml:trace>
          <inkml:trace contextRef="#ctx0" brushRef="#br0" timeOffset="6306.3722">5148-78 0,'20'0'47,"0"0"-16,-1 0-15,1-20-1,-1 20 1,1 0 0,0 0 15</inkml:trace>
          <inkml:trace contextRef="#ctx0" brushRef="#br0" timeOffset="7031.7265">5217-176 0,'0'9'93,"0"11"-77,0 10 0,0-1-1,0 10 1,10-19-1,-10-1 1,0 1 15</inkml:trace>
        </inkml:traceGroup>
      </inkml:traceGroup>
    </inkml:traceGroup>
    <inkml:traceGroup>
      <inkml:annotationXML>
        <emma:emma xmlns:emma="http://www.w3.org/2003/04/emma" version="1.0">
          <emma:interpretation id="{E31A023E-E200-4048-B309-8D601E7FE760}" emma:medium="tactile" emma:mode="ink">
            <msink:context xmlns:msink="http://schemas.microsoft.com/ink/2010/main" type="paragraph" rotatedBoundingBox="6347,9825 9563,9213 9701,9937 6485,10549" alignmentLevel="2"/>
          </emma:interpretation>
        </emma:emma>
      </inkml:annotationXML>
      <inkml:traceGroup>
        <inkml:annotationXML>
          <emma:emma xmlns:emma="http://www.w3.org/2003/04/emma" version="1.0">
            <emma:interpretation id="{170CA832-7A7E-4281-9E6C-AB91297DA1C3}" emma:medium="tactile" emma:mode="ink">
              <msink:context xmlns:msink="http://schemas.microsoft.com/ink/2010/main" type="line" rotatedBoundingBox="6347,9825 9563,9213 9701,9937 6485,10549"/>
            </emma:interpretation>
          </emma:emma>
        </inkml:annotationXML>
        <inkml:traceGroup>
          <inkml:annotationXML>
            <emma:emma xmlns:emma="http://www.w3.org/2003/04/emma" version="1.0">
              <emma:interpretation id="{D2442812-084B-44A7-9ACF-B7A7766054A9}" emma:medium="tactile" emma:mode="ink">
                <msink:context xmlns:msink="http://schemas.microsoft.com/ink/2010/main" type="inkWord" rotatedBoundingBox="6350,9841 8045,9519 8180,10225 6485,10547"/>
              </emma:interpretation>
              <emma:one-of disjunction-type="recognition" id="oneOf1">
                <emma:interpretation id="interp1" emma:lang="" emma:confidence="1">
                  <emma:literal/>
                </emma:interpretation>
              </emma:one-of>
            </emma:emma>
          </inkml:annotationXML>
          <inkml:trace contextRef="#ctx0" brushRef="#br0" timeOffset="2796.2205">4599 294 0,'-19'0'47,"19"20"-47,0 0 31,0-1-15,0 1-1,0-1 1,9-19-16,-9 20 16,20 0-16,0-20 15,-20 19 1,19-19-16,1 0 15,-1 0 1,-9 0 0,20-9 15,-11-11-15,1 0-1,-20 1 1,0-1-1,20 20-15,-20-20 16,0 1 0,0-1-1,0 1 1,-10 19-16,10-20 16,-20 20-16,20-10 15,-19 10-15,-1 0 16,-10 0-1,1 0 1,9 0 0,-9 20-1,9 9 1,20-9 0,0-1-16,0 11 15</inkml:trace>
          <inkml:trace contextRef="#ctx0" brushRef="#br0" timeOffset="3833.6282">4786 373 0,'0'10'78,"0"19"-63,0 1 1,0-11 0,0 1-16,0-1 15,0 1-15,19 0 16,-19-1-16,0 1 15,0 9 1,20-29-16,-20 30 16,0-1-1,0-9-15,0-1 32,0 1-17,-10-20 16,-10 20-15,-9-20 0,9 0-1,1 0 1,-1 0-16,20-10 16,-20 10-1,1-20-15,19 0 16,-20 20-1,20-19 1,0-1 0,0 1-1,0-1 1,0 0 0,10 20-16,10-19 15,-1-1 1,11 1-1,9-1 1,-10-19 0,20 0-1,-9 19 1,-21-10 0,1-9-1,-20 10 1,0 9-1</inkml:trace>
          <inkml:trace contextRef="#ctx0" brushRef="#br0" timeOffset="8302.501">5139 343 0,'0'20'62,"-20"-20"-46,20 20-1,-20-1 1,20 11 0,0-11-16,-19 1 15,19 0-15,0-1 16,0 1-16,0-1 16,0 11-1,0-1 1,0 1-1,10-30-15,-10 19 16,0 1-16,19-20 16,-19 19-1</inkml:trace>
          <inkml:trace contextRef="#ctx0" brushRef="#br0" timeOffset="9570.9907">5217 491 0,'-20'9'16,"20"11"31,0 0-32,0-11 16,0 11-15,20-20 0,-20 20-1,20-20 1,-1 0 0,1 0-16,0 0 31,-1 0-16,1 0 1,-20-10-16,19 10 16,-19-20-1,0 10 1,20 10 0,-20-19-1,0-20 1,0 9-1,-10 30 17,10-19-32,-19 19 0,-1 0 15,0 0 1,1-20 0,-1 20 15,0 10-16,20 9 1,-19-19 0,19 20-16,-20 9 15,20-9 17,0 0-32,0-1 15,10-19 1,-10 20-16,20-20 15</inkml:trace>
          <inkml:trace contextRef="#ctx0" brushRef="#br0" timeOffset="10687.9918">5413 530 0,'0'10'78,"0"9"-78,0 1 15,0-1 17,20-19-17,-10 0 17,9 0-17,11-9 1,-30-11-1,9 20 1,-9-20 0,0 1-1,0 29 95,0 9-95,30 1 1,-11-20 0,1 19-1,0-19 1,-10 0-1,9 0 1,1 0 0,-20-9-1,19 9-15,-19-20 16,0 0 0,20 20-16,-20-19 15,0-1 16,0 1-15,0 9 0,-10 10-16,10-20 0,-19 20 15,-1-29 1,0 29 0,1 0-1,-1 0 1,0 19-1,1 1 1,-1 0 0,20 9-1,0 0 1,0-9 0,10-20-16,-10 20 15,29-20 1,1 0-16</inkml:trace>
          <inkml:trace contextRef="#ctx0" brushRef="#br0" timeOffset="11158.2987">5717 510 0,'0'59'79,"0"-49"-79,0 9 15,0 1-15,0 0 0,0-1 16,0 1-1,0-1-15,0 11 16</inkml:trace>
          <inkml:trace contextRef="#ctx0" brushRef="#br0" timeOffset="11724.1273">5747 353 0,'0'10'46,"9"-10"-46,-9 29 16,20 1-16,-20-1 16,39-9-16,-39 0 0,30-1 15,-30 1-15,19-1 16,-19 1-16,0 0 16,0-1-16,0 1 15,0-1-15,0 1 16,0 0-16,0-1 15,0 1-15,0-10 16,-9-10-16,9 19 16</inkml:trace>
          <inkml:trace contextRef="#ctx0" brushRef="#br0" timeOffset="12705.0276">5874 147 0,'10'0'31,"19"0"-31,-9 0 16,0 0-16,19-19 15,-10 19-15,-9 0 16,9 0-16,1 0 16,-1 0-16,10 0 15,-9 0-15,-1 0 16,-9 0-16,-1 0 16,1 0-1</inkml:trace>
          <inkml:trace contextRef="#ctx0" brushRef="#br0" timeOffset="13356.4534">6090 10 0,'0'10'47,"0"9"-31,0 11-1,0 19 1,0-29 0,0 9-16,0-9 15,0 9-15,19 0 0,-19-9 16,0 0-16,0 9 15,0-9 1</inkml:trace>
        </inkml:traceGroup>
        <inkml:traceGroup>
          <inkml:annotationXML>
            <emma:emma xmlns:emma="http://www.w3.org/2003/04/emma" version="1.0">
              <emma:interpretation id="{7726D447-12B6-49A6-8671-BAB35D7502D0}" emma:medium="tactile" emma:mode="ink">
                <msink:context xmlns:msink="http://schemas.microsoft.com/ink/2010/main" type="inkWord" rotatedBoundingBox="8265,9460 8568,9402 8688,10032 8385,10089"/>
              </emma:interpretation>
            </emma:emma>
          </inkml:annotationXML>
          <inkml:trace contextRef="#ctx0" brushRef="#br0" timeOffset="15913.1405">6580-39 0,'0'-20'63,"0"1"-17,0-1-30,10 20 0,-10-19-1,20 19 1,-20-20 0,19 20-1,1 0 1,-1 0-1,1 0 1,0 0 15,-20 20-31,10-20 0,-10 29 16,19-29-16,-19 39 16,0-19-16,30-1 15,-30 1-15,0-10 16,0 9-16,0 1 15,0 0-15,0-1 16,0 1-16,0 0 16,0-1-16,-20 1 15,20-1-15,0 1 16,-20 0-16,20-1 16,-19 1-16,-1 9 15,20-9 1,-20-20-16,20 39 0,-19-19 15,19-1 1,-20 1 0,20 9 15,-19-9-15,19 0 15,-20-20 47,20 19-62,0-29 155,10 10-155,9-19 0,1 19-1,9 0 1,1-20 0,-10 20-1,-1 0-15,1 0 16,9 0-16,-9 0 15,-1 0-15,1 0 16,9 0 0,-9 0-1</inkml:trace>
        </inkml:traceGroup>
        <inkml:traceGroup>
          <inkml:annotationXML>
            <emma:emma xmlns:emma="http://www.w3.org/2003/04/emma" version="1.0">
              <emma:interpretation id="{B6A5C8E9-3757-4490-91D4-CE32148B91B0}" emma:medium="tactile" emma:mode="ink">
                <msink:context xmlns:msink="http://schemas.microsoft.com/ink/2010/main" type="inkWord" rotatedBoundingBox="8862,9442 9581,9305 9701,9937 8982,10074"/>
              </emma:interpretation>
            </emma:emma>
          </inkml:annotationXML>
          <inkml:trace contextRef="#ctx0" brushRef="#br0" timeOffset="17046.0227">7129-117 0,'0'9'62,"0"31"-46,0-1-16,0-20 16,10 1-16,-10 9 15,0 11-15,30 97 47,-30-68-31,19-30-16,-19-10 0,0 1 15,0-1-15,0-9 16,0-1-16,0 11 16,0-11 15,20-19-15,-20-9-1</inkml:trace>
          <inkml:trace contextRef="#ctx0" brushRef="#br0" timeOffset="17795.4791">7159-98 0,'0'-19'0,"10"-1"47,9 20-31,11-20-1,9 20 1,-19 0-16,-1 0 15,-9 0-15,10 0 16,-1 0-16,1 0 16,-1 0-16,1 0 0,9 0 15,-9 0 1</inkml:trace>
          <inkml:trace contextRef="#ctx0" brushRef="#br0" timeOffset="18426.1806">7198 236 0,'10'0'62,"9"0"-46,21 0 15,19 0 0,-20-10-31,-29 10 16</inkml:trace>
          <inkml:trace contextRef="#ctx0" brushRef="#br0" timeOffset="19348.3531">7620-147 0,'10'0'62,"9"0"-46,1 0 0,29-20-16,-10 20 31,-10 0-31,-9 0 16</inkml:trace>
        </inkml:traceGroup>
      </inkml:traceGroup>
    </inkml:traceGroup>
    <inkml:traceGroup>
      <inkml:annotationXML>
        <emma:emma xmlns:emma="http://www.w3.org/2003/04/emma" version="1.0">
          <emma:interpretation id="{FF15F4E3-DC91-40A6-84B9-69C34337FC29}" emma:medium="tactile" emma:mode="ink">
            <msink:context xmlns:msink="http://schemas.microsoft.com/ink/2010/main" type="paragraph" rotatedBoundingBox="9368,9831 10169,9902 10131,10333 9329,10262" alignmentLevel="3"/>
          </emma:interpretation>
        </emma:emma>
      </inkml:annotationXML>
      <inkml:traceGroup>
        <inkml:annotationXML>
          <emma:emma xmlns:emma="http://www.w3.org/2003/04/emma" version="1.0">
            <emma:interpretation id="{1DE98BB5-71EA-4EAF-BE62-8B21512BDCA1}" emma:medium="tactile" emma:mode="ink">
              <msink:context xmlns:msink="http://schemas.microsoft.com/ink/2010/main" type="line" rotatedBoundingBox="9368,9831 10169,9902 10131,10333 9329,10262"/>
            </emma:interpretation>
          </emma:emma>
        </inkml:annotationXML>
        <inkml:traceGroup>
          <inkml:annotationXML>
            <emma:emma xmlns:emma="http://www.w3.org/2003/04/emma" version="1.0">
              <emma:interpretation id="{07882843-60F0-497A-990E-FA7583A86B2F}" emma:medium="tactile" emma:mode="ink">
                <msink:context xmlns:msink="http://schemas.microsoft.com/ink/2010/main" type="inkWord" rotatedBoundingBox="9368,9831 10169,9902 10131,10333 9329,10262"/>
              </emma:interpretation>
              <emma:one-of disjunction-type="recognition" id="oneOf2">
                <emma:interpretation id="interp2" emma:lang="" emma:confidence="1">
                  <emma:literal/>
                </emma:interpretation>
              </emma:one-of>
            </emma:emma>
          </inkml:annotationXML>
          <inkml:trace contextRef="#ctx0" brushRef="#br0" timeOffset="20764.3741">7630 265 0,'-10'0'78,"10"20"-78,-20-1 31,20 1-15,-19-20-16,19 29 15,0-9-15,0-1 16,-20 1-16,20 10 0,0 9 16,0-10-16,0 1 15,0-1-15,0 0 16,10 1-16,-10-20 16,19 29-1,-19-20 1,20-19-16</inkml:trace>
          <inkml:trace contextRef="#ctx0" brushRef="#br0" timeOffset="21772.4265">7698 481 0,'-19'0'15,"19"10"48,0 9-47,0 1-1,0-1 1,9-19-1,1 0 1,-10 20-16,20-20 16,19 0 15,-19 0-15,-20-10-16,19 10 15,1-19 1,0-1-1,-20 0 17,19 20-32,-19-19 15,0-1 1,-10 1 15,-9 19-15,-1 0-1,0 0 1,1 0 0,9 0-1,-10 0 1,20 9 0,-29 11-1,29 0 1,0-1-1,0-9 1,0 10 0,10-20-1,-10 19-15,19-19 16,1 0 0</inkml:trace>
          <inkml:trace contextRef="#ctx0" brushRef="#br0" timeOffset="22769.4485">7875 510 0,'19'0'63,"-19"10"-48,0 10 1,20-20 0,-20 19-16,0 1 15,20-20 1,-20 19-16,19-19 15,1 0 1,-1-9 15,-19-11-15,20 0 0,-20 1-1,0-1 32,0 30 0,0 10-31,0-1-1,0 1 1,20-20-1,-1 19 1,1-19 0,-1 0-1,1 0 1,0 0 0,-1-9 30,1 9 17,-20-20-47,20 20-1,-20-20-15,0 1 16,0-11 15,-10 30-15,10-19-16,-20 19 15,1 0-15,-1 0 16,0 0 0,1 0-1,-1 10 16,20 9-15,0 1 0,0-1-1</inkml:trace>
          <inkml:trace contextRef="#ctx0" brushRef="#br0" timeOffset="23712.3589">8179 481 0,'19'10'125,"-19"19"-109,0-9-16,0-1 16,0 1-16,0-1 15,0 1-15,0 0 16,20 9-16,-20-9 31,0-1 63</inkml:trace>
          <inkml:trace contextRef="#ctx0" brushRef="#br0" timeOffset="24424.881">8247 324 0,'20'29'94,"-20"-9"-94,20-20 15,-20 29-15,19-9 16,-19 0-16,20-1 0,-1 20 31,-19-29-31,0 10 0,0-1 16,0 60 15,0-60-31,0 11 16,-9-1-1</inkml:trace>
        </inkml:traceGroup>
      </inkml:traceGroup>
    </inkml:traceGroup>
  </inkml:traceGroup>
</inkml:ink>
</file>

<file path=ppt/ink/ink11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5:26:37.728"/>
    </inkml:context>
    <inkml:brush xml:id="br0">
      <inkml:brushProperty name="width" value="0.05292" units="cm"/>
      <inkml:brushProperty name="height" value="0.05292" units="cm"/>
      <inkml:brushProperty name="color" value="#FF0000"/>
      <inkml:brushProperty name="fitToCurve" value="1"/>
    </inkml:brush>
  </inkml:definitions>
  <inkml:traceGroup>
    <inkml:annotationXML>
      <emma:emma xmlns:emma="http://www.w3.org/2003/04/emma" version="1.0">
        <emma:interpretation id="{18898134-E9EE-49DE-BADC-3EAE9718CA1D}" emma:medium="tactile" emma:mode="ink">
          <msink:context xmlns:msink="http://schemas.microsoft.com/ink/2010/main" type="inkDrawing" rotatedBoundingBox="11995,17912 12859,16181 12915,16209 12050,17939" semanticType="callout" shapeName="Other">
            <msink:sourceLink direction="with" ref="{58FF5F6B-55F7-491F-B5DD-56D7DF274491}"/>
            <msink:sourceLink direction="with" ref="{74025258-80B2-4B8D-8AC2-F1C26F5F53F4}"/>
          </msink:context>
        </emma:interpretation>
      </emma:emma>
    </inkml:annotationXML>
    <inkml:trace contextRef="#ctx0" brushRef="#br0">0 1716 0,'0'-19'234,"10"19"-218,-10-20-1,20 1 1,-20-1 15,19 20-15,-19-20-16,0 1 31,20 19-31,-20-20 16,19 0 15,-19 1 0,20 19-31,-20-20 16,20 20-1,-20-19-15,0-1 32,19 20-32,-19-20 31,10 20-15,-10-9-1,29-21 1,-29 11 15,10 19-15,-10-10-1,0-10 1,20 20-16,-20-20 16,0 1 15,20 19-31,-20-20 15,0 1 17,19 19-17,-19-20-15,0 0 32,20 20-17,-20-19-15,0-1 31,19 20-15,-19-19-16,0-1 31,20 20-15,-20-10 0,20-19 15,-20 9-16,19 20 1,-19-10 0,0-9-1,20 19 1,-20-20-16,0 0 31,19 20-31,-19-19 16,0-1-1,20 20 1,-20-19 0,0-11-1,20 30 1,-20-29 0,0 9-1,0 1 1,19 19-1,-19-20-15,0 0 16,0 1 15,20 19-31,-20-20 32,0 0-1,20 20-16,-20-19 1,0-1 0,9 20 15,-9-19-31,0 9 16,30-20 15,-30 11-16,19-1 17,-19 1-1,20-1-15,-20 0-1,20 20 1,-20-19-1,19-1 1,-19 1 15,0-1-15,20 20-16,-20-10 16,0-10 15,19 20-16,-19-19-15,0-1 32,20 20-32,-20-19 15,0-1 1,20 20 0,-20-20-1,0 1 1,9 19-1,-9-20 1,0 1 0,20 19 15,-20-20-31,0 0 31,20 20-15,-20-19-16,0 9 31,19 10-15,-19-39-16,0 19 31,20 20-15,-20-10-16,0-9 31,20 19-16,-20-20 1,0 0 0,19 20-1,-19-19 1,20-1 0,-20 1 30,19 19-14,-19-20-17,0 0 17,20 20-32,-20-19 15,20-1 16</inkml:trace>
  </inkml:traceGroup>
</inkml:ink>
</file>

<file path=ppt/ink/ink11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5:26:40.870"/>
    </inkml:context>
    <inkml:brush xml:id="br0">
      <inkml:brushProperty name="width" value="0.05292" units="cm"/>
      <inkml:brushProperty name="height" value="0.05292" units="cm"/>
      <inkml:brushProperty name="color" value="#FF0000"/>
      <inkml:brushProperty name="fitToCurve" value="1"/>
    </inkml:brush>
    <inkml:brush xml:id="br1">
      <inkml:brushProperty name="width" value="0.05292" units="cm"/>
      <inkml:brushProperty name="height" value="0.05292" units="cm"/>
      <inkml:brushProperty name="fitToCurve" value="1"/>
    </inkml:brush>
  </inkml:definitions>
  <inkml:traceGroup>
    <inkml:annotationXML>
      <emma:emma xmlns:emma="http://www.w3.org/2003/04/emma" version="1.0">
        <emma:interpretation id="{E0D0C26D-A7E3-4A6D-A6C2-2BC063F97FEF}" emma:medium="tactile" emma:mode="ink">
          <msink:context xmlns:msink="http://schemas.microsoft.com/ink/2010/main" type="writingRegion" rotatedBoundingBox="12696,15732 23953,15475 23969,16175 12712,16432"/>
        </emma:interpretation>
      </emma:emma>
    </inkml:annotationXML>
    <inkml:traceGroup>
      <inkml:annotationXML>
        <emma:emma xmlns:emma="http://www.w3.org/2003/04/emma" version="1.0">
          <emma:interpretation id="{60183964-FB7F-40FE-8070-2FBA146FF521}" emma:medium="tactile" emma:mode="ink">
            <msink:context xmlns:msink="http://schemas.microsoft.com/ink/2010/main" type="paragraph" rotatedBoundingBox="12696,15732 23953,15475 23969,16175 12712,16432" alignmentLevel="1"/>
          </emma:interpretation>
        </emma:emma>
      </inkml:annotationXML>
      <inkml:traceGroup>
        <inkml:annotationXML>
          <emma:emma xmlns:emma="http://www.w3.org/2003/04/emma" version="1.0">
            <emma:interpretation id="{F74F5828-FEA6-43CC-B33F-70B18633BA3C}" emma:medium="tactile" emma:mode="ink">
              <msink:context xmlns:msink="http://schemas.microsoft.com/ink/2010/main" type="line" rotatedBoundingBox="12696,15732 23953,15475 23969,16175 12712,16432"/>
            </emma:interpretation>
          </emma:emma>
        </inkml:annotationXML>
        <inkml:traceGroup>
          <inkml:annotationXML>
            <emma:emma xmlns:emma="http://www.w3.org/2003/04/emma" version="1.0">
              <emma:interpretation id="{74025258-80B2-4B8D-8AC2-F1C26F5F53F4}" emma:medium="tactile" emma:mode="ink">
                <msink:context xmlns:msink="http://schemas.microsoft.com/ink/2010/main" type="inkWord" rotatedBoundingBox="12696,15732 14632,15688 14647,16388 12712,16432">
                  <msink:destinationLink direction="with" ref="{18898134-E9EE-49DE-BADC-3EAE9718CA1D}"/>
                </msink:context>
              </emma:interpretation>
              <emma:one-of disjunction-type="recognition" id="oneOf0">
                <emma:interpretation id="interp0" emma:lang="" emma:confidence="1">
                  <emma:literal/>
                </emma:interpretation>
              </emma:one-of>
            </emma:emma>
          </inkml:annotationXML>
          <inkml:trace contextRef="#ctx0" brushRef="#br0">265-19 0,'0'9'187,"-20"21"-171,20-11 0,0 11-1,0-1 1,0-9-1,0 0 1,0-1 0,0 1-1,0-1 1,0 1 15,0 0-15,0-1-1,0 1 95,0-1-63,0 1 78,-19-20-125,19-10 93</inkml:trace>
          <inkml:trace contextRef="#ctx0" brushRef="#br0" timeOffset="-1298.0492">236 0 0,'-10'20'156,"-10"-20"-140,-19 29 0,29-29-16,-19 20 15,9-20 1,1 20-16,-1-20 15,20 19-15,-30-19 0,30 20 16,-19-20 0,19 19-16,-20-19 15,20 20 1</inkml:trace>
          <inkml:trace contextRef="#ctx0" brushRef="#br0" timeOffset="3441.4511">393 167 0,'0'-10'156,"0"-9"-141,-20 19 1,20-20-16,0 0 16,0 1-1,0-1 17,0 0-32,0 1 31,0 9-31,0-10 31,0 1-31,0-1 31,0 1-15,0-1 0,10 0-1,-10 1 1,0-1-1,0 1 17,19-11-17,-19 10 1,0 1 0,20-1-1,-20 1 16,20-1 1,-20 0-1,19 20-15,-19-19-1,20 19 16,-20-20-15,19 20 0,1 0 15,0-19 0,-1 19 16,1 9-16,-20 11 1,19-20-17,-19 20-15,0-1 16,0 1-1,0-10 1,0 9 0,0 1-1,0-1 1,0 1 0,0 0-1,20-20 1,-20 19-16,0 1 15,0 9 1,0-9 0,0 0-1,0-1 1,0 1 0,0-1 15,0 1-16,0 0 17,0-11-17,0 11 1,0 0 46,20-20 1</inkml:trace>
          <inkml:trace contextRef="#ctx0" brushRef="#br0" timeOffset="4319.638">383-108 0,'10'0'63,"9"0"-63,11 0 15,-1 0 1,-9 0-1,-1 0-15,1 0 16,9 0 0,-9 0-1,-1 0 17</inkml:trace>
          <inkml:trace contextRef="#ctx0" brushRef="#br0" timeOffset="5708.1934">687-68 0,'0'9'63,"0"1"-47,0 29-1,0-19 1,0 19-1,0-19-15,0 9 16,0-9-16,0 0 0,0-1 16,0 1-16,10-1 15,-10 1-15,0 0 16,0-1-16,0 11 16,0-11-1,0 1 16,19-20 63,-19-10-94</inkml:trace>
          <inkml:trace contextRef="#ctx0" brushRef="#br0" timeOffset="6689.4765">677-39 0,'0'-20'31,"10"20"-16,-10-19 1,19 19 15,1-20 1,0 20-1,-1 0-16,1 0 17,-1 10-17,1-10 17,-20 20-17,20-20-15,-20 19 16,0 1-1,19-1 1,-19 1 0,0 0-1,0-11 17,-10-9-32,-19 0 31,9 0-16,20 20-15,-19-20 16</inkml:trace>
          <inkml:trace contextRef="#ctx0" brushRef="#br0" timeOffset="7785.1224">942-78 0,'0'10'63,"0"19"-48,0-9 1,0-1-16,0 1 0,0-1 16,0 1-16,0-10 15,0 10-15,0-1 16,10 1-16,-10-1 15,0 1-15,0 0 16,0-1-16,0 11 16,0-11-1,0 1 1,0-30 78</inkml:trace>
          <inkml:trace contextRef="#ctx0" brushRef="#br0" timeOffset="8713.2336">961-78 0,'0'-20'31,"10"1"31,10 19-46,-1 0 0,1 0 15,0 0-31,-11 0 16,21 9 15,-11 11-16,-19 9 1,20-29 0,-20 20-16,0 0 15,0-1 1,0 1 0,0-1-1,-10-19 1,10 20-1,-29-20 1,9 0 0,1 0-1,-1 0-15,20-10 47</inkml:trace>
          <inkml:trace contextRef="#ctx0" brushRef="#br0" timeOffset="10826.0872">1128-29 0,'10'0'62,"9"-20"-30,-19 1-17,20 19-15,-20-10 16,20 10-1,-20-20 1,0 1 0,0-1-1,0 0 1,19 30 109,21-10-109,-11 20-1,0-20 1,-9 0-1,0 0 17,-20-10-1,0-10 16,-10 20-16,-10 0 0,20 10-31,-19-10 16,19 20-16,-20-20 16,20 19-16,-20-19 15,20 20-15,-19 9 16,19 11-1,0-11 1,0 0 0,10-9-1,19 0 1,-19-20 0,9 0 15,1 0-16,0-10 1,-1 10 0,-19-20-1,0 1 1,0-1 15,0 30 63,0 9-78,0 1-1,20-20 1,-20 20-1,19-20-15,1 0 16,0 0 0,-1 0 15,1 0-31,0-10 16,-1 10 30,-19-20-14,20 20-17,-20-19 1,19 19-16,-19-20 16,0 0 15,0-9-16,0 9 1,-9 20 0,9-19-16,-20 19 15,0-20 1,1 20 0,-1 0-1,0 0 1,1 10-1,-1 29 17,20-19-32,0 9 15,0 1 1,0-1 0</inkml:trace>
          <inkml:trace contextRef="#ctx0" brushRef="#br0" timeOffset="12312.1142">1677-98 0,'0'-10'32,"-10"10"14,-9 0-14,-1 10-1,1-10-15,19 20-16,0-1 31,0-9-16,0 10 1,0-1 0,49-19 62,-30 0-63,-9 0 17,10 0-1,-20 20-15,0 0 15,19-20-31,-19 19 15,0 1 17,-10 0-17,-9-20 1,19 19 0,-20-19-16,-9 0 15,-1 0 1,1 0-1,9 0 17</inkml:trace>
          <inkml:trace contextRef="#ctx0" brushRef="#br0" timeOffset="13395.8594">1864-98 0,'0'-19'0,"-10"19"16,-10 0 0,1 0 15,-1 0-15,10 0 15,10 9-16,-19-9-15,19 20 16,0 0 0,0-1-1,0 1 17,9-20 14,1 0-30,10 0-16,-1 0 16,1 0-1,9 0 1,-9 0 15,0 0 0,-20 19 1,19-19-32,-19 20 15,0 0 17,0-11-1,-10-9-16,10 20-15,-19-20 16,-1 0 0,20 20-16,-29-20 15,-1 0 1,1 0 0,9 19-1</inkml:trace>
        </inkml:traceGroup>
        <inkml:traceGroup>
          <inkml:annotationXML>
            <emma:emma xmlns:emma="http://www.w3.org/2003/04/emma" version="1.0">
              <emma:interpretation id="{D27B16F4-977F-452C-AC62-D1D448395F98}" emma:medium="tactile" emma:mode="ink">
                <msink:context xmlns:msink="http://schemas.microsoft.com/ink/2010/main" type="inkWord" rotatedBoundingBox="14720,15759 16876,15709 16890,16307 14733,16356"/>
              </emma:interpretation>
              <emma:one-of disjunction-type="recognition" id="oneOf1">
                <emma:interpretation id="interp1" emma:lang="" emma:confidence="1">
                  <emma:literal/>
                </emma:interpretation>
              </emma:one-of>
            </emma:emma>
          </inkml:annotationXML>
          <inkml:trace contextRef="#ctx0" brushRef="#br0" timeOffset="24185.1388">3472-10 0,'-10'0'62,"10"-19"32,10 19-94,-10-20 16,0 1-1,20 19-15,-20-20 32,9 20-32,-9-20 15,20 20 1,0 0 15,-1 0 32,-19 10-63,0 10 15,20 9 1,-20 1-1,0 9 1,0-29 0,19-10 93,-19-40-78,30 11-15,-30 0 0,0 9-1,19 0 1,-19 1 31,20 19-32,0 0 32,-1 0-47,-9 0 31,-10 10-15,30 9 0,-30 1-1,0 9 1,0 1 0,0-11-1,0 1 1,19-20 15,-9 0 16,10 0-16,-1 0-15,1-10 15,-1 10-15,-19-20-1,20 20-15,-20-19 16,20 19 0,-20-20-16,0 1 31,19-1-16,-19 0 1,0 1 0,-10 19 15,-9 0-15,9 0 15,-10 0 0,20 10-15,-19-10-1,19 19 1,0 1 0,0-1-1,0 1 1,0 9-1,0-9 1,0 0 0,10-20-1,-10 19 1,19-19-16,-19 20 16,10-20-1,10 0 1,-1 0-1,1 0 1,19-20 0,-29 20-16,19-19 15,-9 19 1,-20-20-16</inkml:trace>
          <inkml:trace contextRef="#ctx0" brushRef="#br0" timeOffset="17352.1184">2128 79 0,'0'-10'110,"0"-10"-79,0 1-16,10-1 1,-10 0 0,0 1-1,0-1 1,20 20 0,-20-19-1,19 19 1,-19-20-1,20 20 1,0 0 47,-1 20-32,-19-1-16,20-19-15,-20 10 16,19 29 0,-19-19-1,0-1 1,0-28 93,20 9-109,-20-20 16,0-9 0,0-11-1,20 21 1,-20-1-1,19 1 17,1 19-1,0 0 0,-20 9-31,19 11 16,-19 9-1,20-29 1,-20 40-16,0-21 16,0 1-1,0-10 17,19-10 14,-19-20 1,20-19-31,-20 9 0,0 11-1,0-1 1,20 20 15,-1 0 0,1 0 1,-20 20-17,0-1 1,19-19-1,-19 20-15,0 0 16,20-1 0,-20 1 15,20-20-31,-1 0 31,1 0-15,0-10 15,-20-10-15,19 20-16,-19-19 15,0-1 17,0 1-1,0-1 0,0 30 110,0 9-126,0 1 1,0 0 0,0-1-1,20-19-15,-1 0 31,1 0-15,0 0 0,-1 0-1,1-10 1,-1-9 0,-19-1 15,20 20-31,-20-19 15,0-1 1,0 0 0,0 1-1,-10-1 1,-9 1 0,-1 19-1,20-20 1,-20 20-16,1 0 15,-1 0 1,1 10 0,19 9-1,-20-19 1,20 30-16,0-1 16,0 10-1,0-19 1</inkml:trace>
          <inkml:trace contextRef="#ctx0" brushRef="#br0" timeOffset="18125.437">2825-108 0,'0'10'46,"0"10"-30,0-1 0,0 1-1,9 0 1,-9-1-16,20-19 16,-20 20-1,20-20 1,-1 0-1</inkml:trace>
          <inkml:trace contextRef="#ctx0" brushRef="#br0" timeOffset="19242.0994">2962-147 0,'0'-19'47,"10"19"0,-10-10-47,19 10 31,1 0-15,-10 0 15,-10 19-15,0 11-1,0-11-15,0 11 16,0-1-1,0 10 1,0-29 0,-20-10-1,20 20-15,-19-20 16,-1 0 0,20 19-1,-20-19 32,30 0 16,10 0-32,-1 0-16,1 0 1,-10 0 0,9 0-1,1 0 63</inkml:trace>
          <inkml:trace contextRef="#ctx0" brushRef="#br0" timeOffset="19676.6548">2962-59 0,'39'0'16,"-9"0"-1,-30-19 1,29 19-16,-9 0 16,-1 0 15</inkml:trace>
          <inkml:trace contextRef="#ctx0" brushRef="#br0" timeOffset="20383.4382">3129-265 0,'0'10'46</inkml:trace>
          <inkml:trace contextRef="#ctx0" brushRef="#br0" timeOffset="20091.5964">3138-117 0,'0'39'63,"0"-20"-48,0 11 1,0-11 0,20-19-16,-20 20 15</inkml:trace>
          <inkml:trace contextRef="#ctx0" brushRef="#br0" timeOffset="21800.4736">3276-98 0,'0'20'63,"-20"-20"-48,20 19 1,0 1 0,0 0-1,0-1 1,0 20 31,10-19-47,10-20 31,-20 20-31,19-20 16,11 0-1,-11 0 1,1 0 0,-1 0 15,-19-10-31,20-10 31,-20-9-15,20 29-1,-20-39 1,0 19 0,0 0 15,0 11-16,0-11 1,-10 20 0,10-20-16,-20 20 15,20-19 1,-19 19-16,-1-20 16,0 20 15,1 0-16,-1 10 1,1 10 0,19 9-1,0-9-15,-20-1 16</inkml:trace>
          <inkml:trace contextRef="#ctx0" brushRef="#br0" timeOffset="28513.7142">4139 196 0,'0'20'47,"10"-20"31,-10-10-31,0 20 47,19-10-32,-19-10-46,0-9 0</inkml:trace>
          <inkml:trace contextRef="#ctx0" brushRef="#br0" timeOffset="27388.2484">4168-382 0,'-10'0'63,"10"10"-16,0 19-32,0 10 1,0-9 0,0-11-1,0 11-15,0-1 16,0 1-1,0 9 1,0-10 0,0-9-1,0-1 1,0 1 0,0-10-1,0 9 16</inkml:trace>
          <inkml:trace contextRef="#ctx0" brushRef="#br0" timeOffset="14022.489">2020-117 0,'0'39'78,"0"-10"-62,0-9-1,0-1-15,0 1 0,0 9 16,0-9 0,20 0 30</inkml:trace>
          <inkml:trace contextRef="#ctx0" brushRef="#br0" timeOffset="14361.4408">2020-274 0</inkml:trace>
        </inkml:traceGroup>
        <inkml:traceGroup>
          <inkml:annotationXML>
            <emma:emma xmlns:emma="http://www.w3.org/2003/04/emma" version="1.0">
              <emma:interpretation id="{1730994A-4A47-43A4-AF8F-F43E44F48123}" emma:medium="tactile" emma:mode="ink">
                <msink:context xmlns:msink="http://schemas.microsoft.com/ink/2010/main" type="inkWord" rotatedBoundingBox="17267,15810 19295,15764 19306,16250 17278,16296"/>
              </emma:interpretation>
              <emma:one-of disjunction-type="recognition" id="oneOf2">
                <emma:interpretation id="interp2" emma:lang="" emma:confidence="1">
                  <emma:literal/>
                </emma:interpretation>
              </emma:one-of>
            </emma:emma>
          </inkml:annotationXML>
          <inkml:trace contextRef="#ctx0" brushRef="#br1" timeOffset="41895.118">4708-284 0,'-20'0'187,"1"0"-171,19 10-16,-40-10 15,11 19 1,9 1 0,20-1-1,-19-19 1,19 20-16,0 0 31,10-1 0,9-19 16,-19 20-47,20-20 31,-1 0-15,1 0 0,0 0-1,-1 0 1,1 0 0,0 0-1,-11 0 1,11 0-1,0 0 1,-1 0 15,1 20-15,-20-1 15,19-19-31,-19 20 16,0-1-1,0 1 1,0 0 15,-9-1-15,-11-19 15,20 20-31,-20-20 16,1 0-16,-11 0 15,1 19 1,9-19 0,1 0-1,-1 0 1,0 0 0,20-9-1,-19 9 1,-1 0 15</inkml:trace>
          <inkml:trace contextRef="#ctx0" brushRef="#br1" timeOffset="43270.197">4914-117 0,'-20'0'16,"20"9"46,-10-9-46,10 20-16,0 0 16,0-1-1,0 1 1,0-1 0,0 1-1,20-20 1,19 20 15,-19-20-15,0 0-1,-1 0 1,-19-10-16,20 10 16,-20-20-1,19 1 16,-19-1-15,0 0 0,0 1 15,0-1-15,0 1-1,0-1 1,-9 20-16,9-20 15,-20 20 1,-9 0 0,9 0-1,0 0 1,20 10 0,-19 10-1,19 19 1,0-10-16,0-9 15,0 0 17</inkml:trace>
          <inkml:trace contextRef="#ctx0" brushRef="#br1" timeOffset="45141.881">5071-108 0,'0'10'63,"0"10"-32,0-1-15,0 11-1,10-30 1,-10 19-16,0 1 15,19-20 1,-19 20-16,20-20 16,-1 0-1,1 0 17,0 0 14,-1 0-30,1 0 15,-20-10-31,20 10 16,-20-20 0,19 20-1,-19-19-15,20 19 16,-20-20-16,19 0 31,-19 1-15,0-1-1,20 20-15,-20-19 16,0-1 0,0 0-1,20 20-15,-20-19 16,0 9-1,0-10 1,0 1 0,-10 19-16,10-20 31,-20 20-31,20-20 16,-19 20-1,-1 0 16,0 0 16,1 0-15,19 10-17,-20 59 32,20-40-31,0 1-1,0-1 1,0-9 0,10-1-16,-10 21 15,0-21 1,20-19-1,-20 10-15,0 10 16,19-20-16,-19 19 31,20-19-31,-1 0 32,11 0-17,-11 0 1,1 0 15,-20-10-15,20 10-16,-1 0 31,-19-19 0,20 19-15,-20-10-1,19 10-15,-19-20 32,20 20-32,-20-39 15,20 39 1,-20-10-16,0-9 16,0-1-1,0 1 16,-10 19 1,-10 0-1,1 0-15,19 19-1,-20 1 1,20-1-1,0 1 1,0 0 0,0-1-1,0 1 1,10-20 0,19 0-1,1 0-15,-1 0 31,10-20-31,-19-9 16,-20 9 0</inkml:trace>
          <inkml:trace contextRef="#ctx0" brushRef="#br1" timeOffset="45959.5135">5747-147 0,'0'30'15,"0"-1"1,0-9-16,10-1 16,-10 1-16,0-1 15,0 11-15,0-1 0,0-9 16,0 0-1,0-1-15,0 1 0,0 9 16,20-9 0</inkml:trace>
          <inkml:trace contextRef="#ctx0" brushRef="#br1" timeOffset="46678.1015">5747-98 0,'0'-19'16,"0"9"-1,10 10 1,10 0 15,0 0-15,-1 0-1,1 0 1,-1 0 0,1 0-1,0 0 16,-1 29-15,-19 1 0,0-11-1,0 1-15,0 9 16,-10-9 0,-9-1-1,-1-19 1,-19 0-1,19 0 1,20-9 31</inkml:trace>
          <inkml:trace contextRef="#ctx0" brushRef="#br1" timeOffset="47300.3992">5953 0 0,'20'0'16,"-20"20"0,20-20-16,-1 0 15,1 0 1,-20 19-16,20-19 15,-1 0 1,1 0 0,-20-9-1,10 9 1,-10-20-16,0 0 16,29 1-1,-29-11 1,0 11-1,0-1 1,-10 20 0,10-19-16,-19 19 0,-1-20 15,0 20 1,1 0 0,-1 20 15,20 19-16,-29-20-15,29 1 16,0-10-16,0 9 16,0 1-1</inkml:trace>
          <inkml:trace contextRef="#ctx0" brushRef="#br1" timeOffset="48847.5968">6267-147 0,'20'0'47,"-20"-19"0,-10 19-31,-10-20-1,1 20 1,-1 0 0,1 10-1,-11 19 1,30-9-16,0-1 16,-19 1-16,19 0 15,0-1-15,19 11 16,11-1-1,-11-29 1,1 0-16,-20 20 16,39-20-16,-10 0 15,-9 0 1,0-20 0,-20 10-1,19 10-15,-19-19 16,0-1 15,0 30 47,30 9-62,-1 1-1,10-20 1,-19 0-16,0 0 16,9 0-1,-9 0 1,-1 0 0,-19-20-16,20-19 15,-20 29 1,0-9-1,0-1 1,0 1 0,0-1-1,-10 0 1,-10 1 0,-9 19-1,9 0 1,1 0-1,-1 0 1,20 10-16,-19-10 16,19 29-16,0-9 15,-20-1-15,20 1 16,0-1-16,0 11 16,10-1-1,9-29 1</inkml:trace>
        </inkml:traceGroup>
        <inkml:traceGroup>
          <inkml:annotationXML>
            <emma:emma xmlns:emma="http://www.w3.org/2003/04/emma" version="1.0">
              <emma:interpretation id="{5D0478E8-5A4C-4E6D-B3E0-FD882D642CD0}" emma:medium="tactile" emma:mode="ink">
                <msink:context xmlns:msink="http://schemas.microsoft.com/ink/2010/main" type="inkWord" rotatedBoundingBox="19507,15687 21545,15641 21556,16109 19517,16155"/>
              </emma:interpretation>
              <emma:one-of disjunction-type="recognition" id="oneOf3">
                <emma:interpretation id="interp3" emma:lang="" emma:confidence="1">
                  <emma:literal/>
                </emma:interpretation>
              </emma:one-of>
            </emma:emma>
          </inkml:annotationXML>
          <inkml:trace contextRef="#ctx0" brushRef="#br1" timeOffset="50099.5078">6807-19 0,'9'0'15,"-9"-20"-15,20 20 16,-20-39-16,20 39 16,-20-20-16,0-9 15,0 9 1,0-9 0,19 29-1,-19-20-15,20 50 110,0-1-95,9 0 1,0 11-1,-9-40 1,-20 19-16,29-19 16,-29 20-16,20-20 15,-20 19-15,0-9 16,0 10 0,0-1-1,-10-19-15,-9 20 16,-11-20-1,1 0 1,9-10 15,20-9-15,0-11 0,0 11-1,10 19 1</inkml:trace>
          <inkml:trace contextRef="#ctx0" brushRef="#br1" timeOffset="50737.1035">7052-78 0,'0'10'16,"0"9"0,0 1-1,19-1 1,11-19 0,-11 30-1,1-30-15,0 0 16,19 0-1,-29 0 1,-10-30-16,29 11 16,-29-11-1,20 30-15,-20-29 16,0 9 0,0 1-1,-20-1 1,-19 1 31,39-1-47,-30 20 0,11 0 15,-11 0 17,11 20-17,-1 9-15,20 10 16,-19-39-1</inkml:trace>
          <inkml:trace contextRef="#ctx0" brushRef="#br1" timeOffset="52798.204">7287-98 0,'10'0'31,"19"0"-15,1-19 0,9-1-1,-19 0 1,-1 1 0,1-1-1,-20 0 1,20 20-16,-20-19 0,0-11 15,0 1 1,0-10 0,0 9-1,0 11 1,0-1 15,-10 20-31,-10 0 31,0 0 1,1 0-1,19 20-31,-20-20 16,20 19-16,0 21 15,-10-40 1,10 39-16,0-20 15,0 1-15,0 0 16,0-1-16,0 1 16,0 0-16,0-1 15,0-9-15,0 10 16,0 19 0,10-20-16,-10 1 15,20-20 1,-20 20-1,19-20 1,-19 9 0,10-9-1,10 0 17,0 0-17,-1 0 1,1 0-1,-20-19-15,19 19 16,1-30-16,-20 11 31,20 19-31,-20-20 0,19-9 16,-19-10 0,0 29-1,0-30 1,0 21 15,0 48 78,0 1-93,0-11 0,0 1-16,0 0 15,0-1-15,0 11 16,39-11 0,-19-19-1,0 0 16,-1 0-15,-19-10 0,20 10-16,-20-19 0,19-1 15,-19 1 1,20-1 0,-20-9 15,0 9-16,0 0 17,0 30 46,0 10-63,0 9 1,0 1 0,0-1-1,0-9 1,20-1 0,-1-19-1,-19 20 1,20-20-16,0 0 31,-1 0-31,1 0 31,-1-10-31</inkml:trace>
          <inkml:trace contextRef="#ctx0" brushRef="#br1" timeOffset="54178.1972">7895-363 0,'0'-19'15,"0"29"48,0 39-48,0-30 1,0 69 0,0-58-1,0-10-15,0-1 16,0 1-16,10 9 16,-10 10-1,0-9 1,0-1-1,0-9 1,0-30 78,0-10-79,0 1 1,20 19 0,-20-20-16,0-9 15,0 9 1,19 1 0,-19-1-1,20 20 1,-20-20-1,19 20 1,1-19 0,0 19-1,-1 0 17,1 0-17,-20 10 1,20-10-16,-20 19 15,-30 79 64,30-78-79,-29-20 15,-1 19 1,30-28 62,10 9-78,-10-20 16,39 20-16,-19-29 15,0 29-15,-1-49 16,1 29-16,-1 20 15,-19-20-15,20 20 16,-20 20 62,0 19-62,0-9-1,0-11 1,20-19 0,-1 0-1</inkml:trace>
          <inkml:trace contextRef="#ctx0" brushRef="#br1" timeOffset="54366.8249">8170-323 0,'0'-20'0,"0"30"62</inkml:trace>
          <inkml:trace contextRef="#ctx0" brushRef="#br1" timeOffset="56017.9117">8278-88 0,'9'0'47,"-9"-10"-47,20 10 16,0-19 0,-1 19-1,-19-20-15,20 0 16,0-9-1,9-10 1,-9 9 0,-1-9-1,-19 10 1,20 29-16,-20-30 16,0 1-1,0 9 1,0 1-1,-10-1 17,-10 20-17,1 0 1,-1 0 15,20 10-31,-19-10 16,19 29-1,-20 1 1,20 58 15,-20-69-15,20 1-16,0 0 16,0 19-1,0-10 1,0-9-1,0 0 1,0-11 0,0 11-16,0 0 31,10-20-15,-10 19-1,30-19-15,-11 0 16,1 0-1,-1 0 1,1 0 15,0 0-15,-20-10 0,19 10-16,1-19 31,-1 19-31,-19-20 15,20 20 1,-20-19-16,20-1 16,-20 0-1,19 20 1,-19-29-16,0 9 16,20 1-1,-20-1 16,-10 20-15,-9 0 15,-1 0-15,0 10 0,1 9-1,19 1 1,-20-20-1,20 30-15,0 9 16,0-10 0,0-9-1,0-1 1,20-19 0,-20 20-1,29-20-15,-9 0 0,9 0 16,-9 0-1,19-29 1,-19-1 0</inkml:trace>
          <inkml:trace contextRef="#ctx0" brushRef="#br1" timeOffset="61003.1396">8807-88 0,'0'20'16</inkml:trace>
          <inkml:trace contextRef="#ctx0" brushRef="#br1" timeOffset="60727.1776">8826-255 0</inkml:trace>
        </inkml:traceGroup>
        <inkml:traceGroup>
          <inkml:annotationXML>
            <emma:emma xmlns:emma="http://www.w3.org/2003/04/emma" version="1.0">
              <emma:interpretation id="{EFB6C922-27EF-47E1-8CD6-383C67F28365}" emma:medium="tactile" emma:mode="ink">
                <msink:context xmlns:msink="http://schemas.microsoft.com/ink/2010/main" type="inkWord" rotatedBoundingBox="21811,15675 23721,15632 23730,16049 21821,16093"/>
              </emma:interpretation>
              <emma:one-of disjunction-type="recognition" id="oneOf4">
                <emma:interpretation id="interp4" emma:lang="" emma:confidence="1">
                  <emma:literal/>
                </emma:interpretation>
              </emma:one-of>
            </emma:emma>
          </inkml:annotationXML>
          <inkml:trace contextRef="#ctx0" brushRef="#br1" timeOffset="59953.106">9140-343 0,'0'10'47,"0"39"-16,39 0-15,-39-30-16,20-19 16,-20 30-16,20-30 15,-20 29-15,29-29 16,-29 40-16,20-40 16,-20 9-16,19-9 15,-19 40-15,20-40 16,-20 19-16,20-19 15,-20 20-15</inkml:trace>
          <inkml:trace contextRef="#ctx0" brushRef="#br1" timeOffset="59273.0459">9327-363 0,'-20'0'31,"20"20"-31,-20 0 16,20-1 0,-29-19-1,29 30-15,-20-1 16,20-19-16,-29 19 15,29-9-15,-30 0 16,30-1-16,-29-19 16,29 30-16,-20-30 0,20 29 15,-19-9 1,19-1 0,10-29 62</inkml:trace>
          <inkml:trace contextRef="#ctx0" brushRef="#br1" timeOffset="62600.4624">9719-353 0,'0'10'141,"-20"-10"-126,20 10-15,-29-10 16,9 39-16,1-39 16,-11 29-16,1-9 15,9 9 1,-9-29 0,29 10-16,-20-10 15,0 30 1,1-30-1,19 19 32,19-19 172,-19 10-203,30-10-16,-10 0 15,-1 0-15,1 30 16,-1-30-16,1 0 16,-20 9-16,29-9 15,1 30 1,-11-30-1,-19 19 1,20-19-16</inkml:trace>
          <inkml:trace contextRef="#ctx0" brushRef="#br1" timeOffset="64063.1509">9935-323 0,'0'9'125,"-20"-9"-125,20 20 16,-29-20-16,29 20 16,-40-20-16,40 9 15,-29-9-15,29 20 16,-20-20-16,20 20 16,-19-20-16,-1 19 15,0-19 1,50 30 312,-11-30-312,1 0-16,0 19 15,9-19 1,-29 20-16,39-20 15,-19 20 1,0-20 0</inkml:trace>
          <inkml:trace contextRef="#ctx0" brushRef="#br1" timeOffset="65744.0686">10121-372 0,'-20'19'47,"20"-9"-31,0 10 0,0-1-1,-19-19-15,19 30 16,0-11-16,0 20 15,0-9 1,0-10 0,0 9-1,10-29-15,-10 20 16,0-1 0,19-19-16,-19 20 15,20-20 1,-20 19-16,19-19 15,-19 20 1,10-20 0,10 0-1,-1 0 1,1 0 15,19 0 16,-39-10-47,20 10 16,-20-19-1,19-1 1,-19 0 0,0 1-1,20-1 1,-20 1-1,0-1 1,0 0 0,0 1-1,0-1 1,0 0 0,0 1-1,0-1 1,-10 1-1,10-1 1,-19 0 15,-1 1 16,0-1-31,1 20 15,19-19-15,-20 19-16,1 0 31,-1 0-15,0 9-1,20 11 1,-19 0-1,19-1-15,-20 1 0</inkml:trace>
          <inkml:trace contextRef="#ctx0" brushRef="#br1" timeOffset="66403.3231">10435-29 0,'0'-10'47</inkml:trace>
          <inkml:trace contextRef="#ctx0" brushRef="#br1" timeOffset="67588.2077">10484-216 0,'10'0'63,"-10"-19"-48,19 19-15,11-30 16,9 1 0,-10 9-1,-9 1 1,-20-1 0,20-9-1,-20-1 1,0 11-1,0-1 17,-10 20-17,0 0 48,10 10-63,0 10 15,-20-20 1,20 29-16,0 0 16,0 1-1,0-11 1,0 1-16,0 0 0,0-1 16,0 1-16,0-1 15,0 11 1,10-30-16,-10 29 15,0 1 1,0 9 0,0-29-1,0 9 1</inkml:trace>
          <inkml:trace contextRef="#ctx0" brushRef="#br1" timeOffset="68863.4864">10749-353 0,'-10'0'16,"10"10"46,0 10-46,-20 19 0,20-10-1,0 1 1,0-11 0,0 21 30,0-21-46,10-19 0,-10 20 16,20-20 0,-20 19-1,19-19 1,1 0 0,-20 10-16,19-10 15,1 0 16,-10 0-15,9 0 15,-19-19-15,30-1 0,-30 0 15,10 20-31,-10-19 15,0-1 1,0 0-16,0 1 31,19 19-31,-19-20 0,0 1 16,0-1 15,0 0-15,0 1 15,0-1-15,-10 20-1,10-19 1,-19-1 0,-1 0 15,1 20 0,-1 0-15,0 0 15,20 10-31,0 10 16,-19-20-1,19 29-15,0-9 16,0-1-16,-10-19 15,10 20-15</inkml:trace>
          <inkml:trace contextRef="#ctx0" brushRef="#br1" timeOffset="69913.2561">11013-431 0,'0'10'78,"0"9"-62,0 11-1,0-11-15,0 1 16,0-1-16,0 1 15,0 0-15,0-1 16,0 1-16,0-10 16,0 9-16,0 1 15,0 19 1,0-29 0,0 29 30</inkml:trace>
        </inkml:traceGroup>
        <inkml:traceGroup>
          <inkml:annotationXML>
            <emma:emma xmlns:emma="http://www.w3.org/2003/04/emma" version="1.0">
              <emma:interpretation id="{10A7731A-2346-4C96-86E7-095078883BFE}" emma:medium="tactile" emma:mode="ink">
                <msink:context xmlns:msink="http://schemas.microsoft.com/ink/2010/main" type="inkWord" rotatedBoundingBox="23730,15666 23958,15661 23967,16072 23739,16077"/>
              </emma:interpretation>
              <emma:one-of disjunction-type="recognition" id="oneOf5">
                <emma:interpretation id="interp5" emma:lang="" emma:confidence="0">
                  <emma:literal>Y</emma:literal>
                </emma:interpretation>
                <emma:interpretation id="interp6" emma:lang="" emma:confidence="0">
                  <emma:literal>y</emma:literal>
                </emma:interpretation>
                <emma:interpretation id="interp7" emma:lang="" emma:confidence="0">
                  <emma:literal>q</emma:literal>
                </emma:interpretation>
                <emma:interpretation id="interp8" emma:lang="" emma:confidence="0">
                  <emma:literal>.</emma:literal>
                </emma:interpretation>
                <emma:interpretation id="interp9" emma:lang="" emma:confidence="0">
                  <emma:literal>"</emma:literal>
                </emma:interpretation>
              </emma:one-of>
            </emma:emma>
          </inkml:annotationXML>
          <inkml:trace contextRef="#ctx0" brushRef="#br1" timeOffset="71252.6372">11023-412 0,'0'10'62,"0"10"-30,0-1-17,10 1 1,-10 0 0,20-20-16,-20 19 0,19-19 15,-19 20 1,20-20-16,-1 0 15,1 19 1,0-19 0,-1 0-1,-19-9 1,20 9-16,-20-20 16,20 20-1,-20-29 1,19 29-16,-19-20 15,0 0-15,20 20 16,-20-19-16,0 9 16,0-10-1,0 1 1,0 38 125,0 11-126,-10-11 1,10 11-1,0 9 1,0-10 0,0-9-16,0 0 15,0-1-15,0 1 16,0-10-16,0 9 16,0 1-16,0 9 15,0 11 1,0-21-1,0 1 17,0-10-1,0-30 47</inkml:trace>
        </inkml:traceGroup>
      </inkml:traceGroup>
    </inkml:traceGroup>
  </inkml:traceGroup>
</inkml:ink>
</file>

<file path=ppt/ink/ink11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5:29:04.28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099A004E-F9C4-4994-B469-8E4C4B01D136}" emma:medium="tactile" emma:mode="ink">
          <msink:context xmlns:msink="http://schemas.microsoft.com/ink/2010/main" type="writingRegion" rotatedBoundingBox="12911,16494 22133,16477 22137,18338 12915,18355"/>
        </emma:interpretation>
      </emma:emma>
    </inkml:annotationXML>
    <inkml:traceGroup>
      <inkml:annotationXML>
        <emma:emma xmlns:emma="http://www.w3.org/2003/04/emma" version="1.0">
          <emma:interpretation id="{E7230D9E-75F4-46DA-B4B7-9E1BB47DC07E}" emma:medium="tactile" emma:mode="ink">
            <msink:context xmlns:msink="http://schemas.microsoft.com/ink/2010/main" type="paragraph" rotatedBoundingBox="13051,16494 22133,16477 22135,17194 13053,17211" alignmentLevel="1"/>
          </emma:interpretation>
        </emma:emma>
      </inkml:annotationXML>
      <inkml:traceGroup>
        <inkml:annotationXML>
          <emma:emma xmlns:emma="http://www.w3.org/2003/04/emma" version="1.0">
            <emma:interpretation id="{BA8EFE7A-8BC2-48E6-AE6A-DB6CA7F346F8}" emma:medium="tactile" emma:mode="ink">
              <msink:context xmlns:msink="http://schemas.microsoft.com/ink/2010/main" type="line" rotatedBoundingBox="13051,16494 22133,16477 22135,17194 13053,17211"/>
            </emma:interpretation>
          </emma:emma>
        </inkml:annotationXML>
        <inkml:traceGroup>
          <inkml:annotationXML>
            <emma:emma xmlns:emma="http://www.w3.org/2003/04/emma" version="1.0">
              <emma:interpretation id="{929ABB9E-5F05-4F0C-984A-564286C8BF69}" emma:medium="tactile" emma:mode="ink">
                <msink:context xmlns:msink="http://schemas.microsoft.com/ink/2010/main" type="inkWord" rotatedBoundingBox="13051,16494 16543,16487 16544,17204 13053,17211"/>
              </emma:interpretation>
              <emma:one-of disjunction-type="recognition" id="oneOf0">
                <emma:interpretation id="interp0" emma:lang="" emma:confidence="1">
                  <emma:literal/>
                </emma:interpretation>
              </emma:one-of>
            </emma:emma>
          </inkml:annotationXML>
          <inkml:trace contextRef="#ctx0" brushRef="#br0">1029 118 0,'0'10'16,"-19"9"62,19 1-47,-20-20-15,20 20-16,0-1 15,0 11 1,-20-30 0,20 29-16,0 10 15,0-19 1,0-10 0,0 29-1,0-10 1,0 1-1,0-1 1,20-9 0,-20-1-1,20 1 1,-20 0 15,19-20-15,1 0 15,-20 19-31,10-19 31,9 0-15,1 0 0,-1 0 15,1 0-16,0 0 17,-20-9-17,19 9-15,-19-20 16,20 20 0,-20-10-16,20 10 15,-20-20 1,19-19-1,-19 20 1,20 19 0,-20-20-1,0 0 1,19 1 0,-19-1-1,0 1 1,0 9-1,0-10-15,0 1 32,0-1-17,0 0 1,0 1 0,0-1 15,0 0 0,-9 20-15,9-19-16,0-1 31,-20 20-15,20-19-1,-20 19 1,20-20 15,-19 20-15,-1 0 15,10 0-15,-9 0 15,-21 0-16,11 20 1,9-1 0,20 1-1,-19-20-15</inkml:trace>
          <inkml:trace contextRef="#ctx0" brushRef="#br0" timeOffset="1013.2005">1304 520 0,'10'0'109,"-10"-20"-93,0 1-1,0 48 63</inkml:trace>
          <inkml:trace contextRef="#ctx0" brushRef="#br0" timeOffset="2048.4609">1402 373 0,'10'0'62,"9"-10"-62,11-19 16,-11-1-1,1 1 1,0-10 0,-20 9-1,19 11 1,-19-11-1,0 11 1,30-1 0,-30 0-1,-10 20 79,10 10-47,-20-10-31,20 20-1,0-1 1,0 21-1,0-21-15,0 1 0,0 0 16,0-1 0,0 1-16,0 9 15,0-9-15,0-1 16,0 11 0,0-1-1,0 1 1,10-30-16,-10 19 15,0 1 1,0-1 0</inkml:trace>
          <inkml:trace contextRef="#ctx0" brushRef="#br0" timeOffset="3577.0547">1676 138 0,'-19'0'31,"19"9"0,0 11-15,0 9 0,0 1-1,0-10-15,0 9 16,0 0-1,0 11 1,0-11 0,0-9-1,19-1 1,-19 1 0,20-20-16,0 19 15,9-19 16,-29 20-31,20-20 16,-1 0 15,1 0 1,0 0-1,-11 0-16,-9-10 1,20 10 0,-20-19-16,29-1 15,-29 0 1,10 20 0,-10-19-16,0-1 15,0 1 1,0-1-1,0 0 1,0 1 0,0 9-1,0-10 1,0 1 0,0-1-1,-10 0 1,10 1-1,0-1 1,-19 20 0,19-19-1,-20 19-15,1-20 32,-1 20-17,20-20 1,-20 20-1,11 0 17,-11 0-1,0 0-15,-9 0-1,29 20-15,-39 0 16,39-1-16,-20 1 15,20-1-15</inkml:trace>
          <inkml:trace contextRef="#ctx0" brushRef="#br0" timeOffset="4719.4715">2000 246 0</inkml:trace>
          <inkml:trace contextRef="#ctx0" brushRef="#br0" timeOffset="5304.2769">2265 147 0,'-10'10'47,"-10"10"-31,-19 19-1,0 10 1,19-29 0,20-1-16,-29 21 15,29-11-15,-39-9 16,39-1-16,-30 1 15,11-1 1,19 1 0,0-30 46</inkml:trace>
          <inkml:trace contextRef="#ctx0" brushRef="#br0" timeOffset="5948.2469">2059 138 0,'0'9'31,"10"-9"-15,-10 20-16,19-20 16,-19 20-16,20-20 15,-20 19-15,20-19 16,-20 30-16,19-30 16,-19 29-16,30-9 15,-30-1-15,39 11 0,-39-20 16,29 19-16,1 0 15,-1 1 1,-29-11 0,20-19-1,-20 20 1,0-30 31,0-9-32</inkml:trace>
          <inkml:trace contextRef="#ctx0" brushRef="#br0" timeOffset="7497.394">2432 304 0,'9'0'47,"40"0"-31,-9 0 0,-21 0-16,11-9 15,9 9-15,-29 0 16,9 0-16,1 0 15,58 0 32</inkml:trace>
          <inkml:trace contextRef="#ctx0" brushRef="#br0" timeOffset="6938.1412">2471 196 0,'10'0'46,"9"0"-30,1 0-16,0 0 16,9 0-16,0 0 15,-9 0-15,0 0 16,-1 0-16,11 0 16,-11 0-1</inkml:trace>
          <inkml:trace contextRef="#ctx0" brushRef="#br0" timeOffset="15047.4846">2853 383 0,'10'0'47,"-10"-10"-47,20 10 16,-20-10 0,19 10-16,-19-19 15,20 19-15,-20-40 16,10 40-16,-10-29 15,19 29-15,-19-20 16,0 1 0,20 19-16,-20-30 15,0 1 1,29-1-16,-29-9 31,0 20-31,0 9 16,0 29 218,-19 1-218,19 0-16,0-1 15,0 1-15,0 0 16,0-1-16,0 1 16,0 9-16,0-9 15,0-1-15,0 1 16,0 9-16,0-9 16,0 0-16,0-1 0,0 1 15,0 9 1,0-9-1,0 0 1,0-1 31,-20-19-31</inkml:trace>
          <inkml:trace contextRef="#ctx0" brushRef="#br0" timeOffset="18278.2091">3118 510 0,'20'0'141,"-20"10"-79</inkml:trace>
          <inkml:trace contextRef="#ctx0" brushRef="#br0" timeOffset="15504.5148">3138 530 0</inkml:trace>
          <inkml:trace contextRef="#ctx0" brushRef="#br0" timeOffset="17070.6383">3324 344 0,'-20'0'15,"30"-20"32,-10 0-31,20 20-1,-20-19-15,19 19 0,-19-20 16,20 20 0,-20-10-16,20 10 0,-20-19 15,19 19-15,-19-39 16,20 39-16,-20-20 16,19 0-1,-19 1 1,0 9-1,0-10 1,0 1 0,-9-1-1,-11 20 1,-9 0 0,-11 0-1,31 0 1,-21 10-1,11-10 1,19 19-16,-10-19 16,10 20-16,0-10 15,0 9 1,0 1 0,0 0-1,10-1 16,-10 1-15,19-20-16,1 20 31,-1-20-15,1 29 0,0-9-1,-20-1 1,19-19-1,-19 20-15,20-20 16,-20 10 0,19-10-1,-19 19-15,20 1 16,-20-1 0,20 11-1,-20-20 1,0 9-1,0 1 1,0 0 0,0 9-1,-10-29 1,10 20 0,-20-20-16,1 0 15,-11 0 1,1 0-1,9 0 1,1 0 0,19-10-16,-20 10 15,0-20 1,1 20 0,19-19-16,-20 19 15,20-20 1,0 10-1,0-29 17,0 9-17,10 30-15,-10-19 0,20 19 16,-20-30 0,19 30-16,-19-29 0,20 29 15,-20-29-15,19 29 16,-19-40-16,20 40 15</inkml:trace>
          <inkml:trace contextRef="#ctx0" brushRef="#br0" timeOffset="-9171.5374">19 20 0,'-19'-20'0,"19"30"94,0 10-79,0 19 1,0-19 0,0-1-16,0 1 15,0-1-15,0 1 16,0 0-16,0-1 0,0 1 16,0-10-16,0 9 15,0 1-15,0 0 16,0-1-16,0 1 15,0-1-15,0 1 16,0 19 0,0 10-1,0-29-15,0 19 16,0 10 0,0-19-1,0-1 1,0-9-1,0-1 1,0-29 93</inkml:trace>
          <inkml:trace contextRef="#ctx0" brushRef="#br0" timeOffset="-8379.6131">9 353 0,'10'-9'94,"29"-21"-79,-9-9 1,9 10 0,-10-11-1,11 11-15,-11-1 31,0 11-31,-9 19 16,-20-20 0,20 20-1,-20-19 1,19 19-16,-19-20 31,20 20-31,-20-10 31</inkml:trace>
          <inkml:trace contextRef="#ctx0" brushRef="#br0" timeOffset="-7675.6156">196 216 0,'0'20'47,"0"9"-16,9-29-31,-9 30 16,0-11-16,20 1 15,-20-1-15,0 1 16,20 0-16,-20-1 16,0 1-16,19-1 15,-19 1-15,20 9 16,-20-9-1,20-20-15,-20 20 16</inkml:trace>
          <inkml:trace contextRef="#ctx0" brushRef="#br0" timeOffset="-6760.5405">372 481 0,'0'10'31,"0"19"-16,0 20 1,0-29 0,0-1-16,0 21 15,0-21-15,0 11 16,0-11 0</inkml:trace>
          <inkml:trace contextRef="#ctx0" brushRef="#br0" timeOffset="-6033.6647">382 520 0,'0'-20'0,"0"1"31,0-1 48,20 20-48,-1 0-16,1 0 17,-1 0-17,-19 10 1,20 10 0,-20-1-1,0 1 1,0 0-1,0-1 1,-10-19-16,10 20 16,-19-20-1,-1 0 1,0 0 15</inkml:trace>
          <inkml:trace contextRef="#ctx0" brushRef="#br0" timeOffset="-5169.9608">578 540 0,'0'-20'31,"-10"20"16,-9 0-31,-1 0-1,20 10 1,-20-10 0,20 20-1,0-1 1,0 1 15,10-20 0,20 0-15,-11 0 15,-19 19-15,20-19-16,-20 10 31,20-10-31,-20 20 16,0-1-1,19-19 1,-19 20 0,0 0-1,-10-1 16,-19-19 1,9 0-17,1 0 1,-1 0 0,20-10-16,-20 10 31</inkml:trace>
          <inkml:trace contextRef="#ctx0" brushRef="#br0" timeOffset="-4449.8406">666 285 0,'30'0'31,"-20"0"-15,9 0-16,20 0 16,-19 0-1,-10 0 17,9 0-17</inkml:trace>
          <inkml:trace contextRef="#ctx0" brushRef="#br0" timeOffset="-3962.6483">676 383 0,'10'0'47,"10"0"-31,-1 0-1,-9 0 1,29 0 0,-19 19-1</inkml:trace>
        </inkml:traceGroup>
        <inkml:traceGroup>
          <inkml:annotationXML>
            <emma:emma xmlns:emma="http://www.w3.org/2003/04/emma" version="1.0">
              <emma:interpretation id="{F6B5E465-D692-436B-B1C2-3CA81DC7E41E}" emma:medium="tactile" emma:mode="ink">
                <msink:context xmlns:msink="http://schemas.microsoft.com/ink/2010/main" type="inkWord" rotatedBoundingBox="16709,16495 17818,16493 17819,17023 16710,17025"/>
              </emma:interpretation>
              <emma:one-of disjunction-type="recognition" id="oneOf1">
                <emma:interpretation id="interp1" emma:lang="" emma:confidence="1">
                  <emma:literal/>
                </emma:interpretation>
              </emma:one-of>
            </emma:emma>
          </inkml:annotationXML>
          <inkml:trace contextRef="#ctx0" brushRef="#br0" timeOffset="22170.8457">4079 167 0,'0'10'63,"0"19"-48,0 11 1,0-21 0,0 11-16,0-1 15,0 0 1,0 1 0,0 9-1,0-9 1,20-30-1,-20 19-15,19 1 16,1-1 15,0-19 1,-20 20-32,19-20 15,1 0 16,-1 0 1,1 0-17,-20-10 1,20 10 0,-20-19-1,19-1 1,-19 0 15,20 20-31,-20-19 0,0-1 16,19 0-1,-19 1 1,0-1 0,0 1-1,0-1 1,0 0-1,0 1 1,0 9 0,0-10-1,0-19 1,-9 39-16,9-10 16,0-9-1,-20 19 1,20-20-16,-20 0 31,1-9-15,-20 19 46,19 10-46,0 0 15,1 0-15,-1 0-1,10 0 1,10 39 0,-39-19-16,39 0 15,-29-1-15</inkml:trace>
          <inkml:trace contextRef="#ctx0" brushRef="#br0" timeOffset="19358.2491">3657 285 0,'10'0'110,"-20"0"-48,10 10 1,10-10-32,-10-10 0,-10 10 16</inkml:trace>
          <inkml:trace contextRef="#ctx0" brushRef="#br0" timeOffset="20809.2077">3755 412 0,'0'20'0,"-19"-20"16,29 0 31,9 0-32,11-20 1,9 1 0,-10-11-1,-9 11 1,0-11 0,-20 1-1,29 9-15,-29 1 16,0-1-16,20 0 15,-20 1-15,0-1 16,0 0-16,19 20 16,-19-29-16,0 9 15,0 1 17,-19 107 124,19-68-156,0 9 15,0-9-15,0 9 0,0-9 16,0-1 0,0 1-16,0 0 0,0-1 15,0 1-15,0 9 16,0-9 0,0 0-16,0 9 15,0 0 1,0-9-1,-20-30 95</inkml:trace>
          <inkml:trace contextRef="#ctx0" brushRef="#br0" timeOffset="23129.9527">4324 128 0,'-19'0'16,"28"0"-1,11 0 16,0 0-15,-1 0 0,1 0-1</inkml:trace>
          <inkml:trace contextRef="#ctx0" brushRef="#br0" timeOffset="24142.0058">4442 206 0,'10'-9'47,"9"9"-31,-19-20 0,20 20-1,-20-20-15,20 1 16,-20-1-1,19 20 1,-19-20-16,0 1 16,0-1-1,20 20 1,-20-19-16,0 9 47,0 29 78,0 1-110,-10-20-15,10 20 16,0-1-16,0 1 16,0-1-1,0 1 1,0 0 0,0-1-1,0 1 16</inkml:trace>
          <inkml:trace contextRef="#ctx0" brushRef="#br0" timeOffset="25187.4282">4648 79 0,'-10'0'46,"10"10"-14,0 9-17,0 1 1,0-1 15,0-9-15,10 20-1,10-11 17,-1-19-1,1 0-15,-1 0 15,-19-9-16,20 9 1,-20-20 0,20 0 15,-20 1 0,0-1-15,0 0 15,0 1 0,-10-20 32,10 19-48,-20 20-15,1 0 32,19-20-17,-10 20 17,10 10-17,-39-10-15,39 39 16,-20-39-16</inkml:trace>
        </inkml:traceGroup>
        <inkml:traceGroup>
          <inkml:annotationXML>
            <emma:emma xmlns:emma="http://www.w3.org/2003/04/emma" version="1.0">
              <emma:interpretation id="{E506FEC0-DD25-4E0D-B9AA-371B86FE14B2}" emma:medium="tactile" emma:mode="ink">
                <msink:context xmlns:msink="http://schemas.microsoft.com/ink/2010/main" type="inkWord" rotatedBoundingBox="19111,16489 22133,16484 22134,17128 19113,17133"/>
              </emma:interpretation>
              <emma:one-of disjunction-type="recognition" id="oneOf2">
                <emma:interpretation id="interp2" emma:lang="" emma:confidence="1">
                  <emma:literal/>
                </emma:interpretation>
              </emma:one-of>
            </emma:emma>
          </inkml:annotationXML>
          <inkml:trace contextRef="#ctx0" brushRef="#br0" timeOffset="28486.2438">6109 206 0,'0'30'62,"10"-1"-46,-10 1 0,20-30-16,-20 29 15,19-9-15,-19-1 0,20-19 16,-20 49 0,19-29-16,-19 0 15,20-20-15,-20 29 0,20-29 16,-20 29-16,19-29 15,-19 40-15,20-40 16,-20 29-16,19-29 16,-19 20-16,0-1 15,20-19 1,-20 10 0</inkml:trace>
          <inkml:trace contextRef="#ctx0" brushRef="#br0" timeOffset="27707.4448">6354 216 0,'-10'10'62,"-9"10"-31,19-1-15,-20-19 0,20 20-16,-29 9 15,-10 30 1,39-39 0,-40-1-16,40 1 15,-29 9-15,29 1 0,-29-1 16,29-9-1,-40-1-15,40 1 0,-19-20 16,19 29-16,-20-29 16,20 20-1,0-30 79</inkml:trace>
          <inkml:trace contextRef="#ctx0" brushRef="#br0" timeOffset="29842.7519">6433 501 0,'10'0'47,"19"-10"-31,10 10-1,0 0 1,-19 0-16,0 0 16,-1 0-16,1 0 0,0 0 15,9 0 1,-9 0-1,-1 0 1</inkml:trace>
          <inkml:trace contextRef="#ctx0" brushRef="#br0" timeOffset="29302.8247">6452 363 0,'20'0'47,"9"0"-31,-9 0-16,0 0 15,-1-19-15,1 19 16,-1 0-16,11 0 16,-10 0-1,-1 0 17</inkml:trace>
          <inkml:trace contextRef="#ctx0" brushRef="#br0" timeOffset="62260.9649">6894 442 0,'9'0'140,"-9"-20"-124,20 20-16,0 0 15,-20-20 1,29 20-16,-29-29 16,39 9-16,-19-19 15,0 20 1,-20-11 0,19 30-16,-19-19 15,0-11 1,20 30-16,-20-29 15,0 9-15,0 0 16,0 1 0,19 19-1,-19-20-15,0 30 125,-9-10-125,9 20 16,0-1 0,-20 11-1,20-1 1,0-9-16,0 9 15,0-9 1,-29 29-16,29-30 16,0 11-1,0-1 1,0 11 0,0-11-1,0 0 1,0 1-1,0-11 1,0 1 0,0 0-1,0-1 1,9 1-16,-9-30 109,0-10-93</inkml:trace>
          <inkml:trace contextRef="#ctx0" brushRef="#br0" timeOffset="62982.7164">7188 618 0,'20'0'110</inkml:trace>
          <inkml:trace contextRef="#ctx0" brushRef="#br0" timeOffset="64661.284">7345 422 0,'0'-10'46,"19"10"-14,-19-10-32,20 10 0,-20-19 15,20 19 1,-20-20-16,29 20 0,-29-19 16,29 19-16,-29-20 15,20 20-15,-20-29 16,20 29-16,-20-20 15,19 0 1,-19 1 0,0-1-1,0 1 17,-9 19-32,9-20 15,-20 20 1,10 0-1,-10 0-15,1 0 32,-1 0-32,1 0 15,19 10 1,-20-10-16,20 19 16,-20 1-1,20 0 1,-19-20-16,19 19 15,0 1 1,0-1 0,0-9-1,10-10 1,9 30 0,1-30-1,-1 19 1,1-19-1,-20 20 1,20-1 0,-20 1 15,19-20-31,-19 20 16,20-20-1,-20 19 1,20 1-1,-20 0 1,19-20 0,-19 19-1,0-9 1,0 10 15,0-1-15,-10 1 15,-9-20-15,-1 0-1,-9 0 1,9 0-16,0 0 16,1 0-1,-1 0 1,1 0-1,19-10 1,-20 10-16,0-20 31,20 1-15,-19 19 0,19-10-1,0-10 16,0 1-15,10 19-16,-10-20 16,19 20-16,-19-19 15,20 19-15,-20-30 16,29 30-16,-29-20 16,20 20-16</inkml:trace>
          <inkml:trace contextRef="#ctx0" brushRef="#br0" timeOffset="65511.2603">7708 363 0</inkml:trace>
          <inkml:trace contextRef="#ctx0" brushRef="#br0" timeOffset="66485.648">7767 540 0,'9'0'79,"21"-39"-64,-1 9-15,1-9 16,-1 9-1,-29 1 1,20 9 0,-20 1-16,0-1 15,19 1-15,-19-1 16,0 0-16,20 1 16,-20-20-1,0 29 1,0-10 15,-10 20 47,10 10-62,0 19-1,-20-9 1,20 107 47,0-107-63,0-10 0,0 9 15,0 1-15,0 0 16,0-1-16,10 1 15,-10 19 1,0-29 0,0 10 15,20-20 47</inkml:trace>
          <inkml:trace contextRef="#ctx0" brushRef="#br0" timeOffset="67684.4524">8120 285 0,'-10'10'78,"10"9"-62,0 11 0,-20 19-1,20-30-15,0 11 32,0-1-32,0-9 15,0-1 1,10-19-1,-10 20-15,20-20 16,-20 20 0,19-20-1,-19 19-15,20-19 16,-10 0 15,9 0-31,1 0 31,-1 0-15,1 0 0,0-19-1,-20-1 1,19 20 0,-19-10-16,0-9 15,20 19 1,-20-20-16,0 0 15,0-9 1,0-10 0,20 19-1,-20 0 1,0 1 0,0-1-1,0 10 1,-10 10-16,10-19 15,0-1 1,-20 20-16,20-19 16,-20-1-1,20 0 1,-19 20-16,-1 0 31,20-19-31,-19 19 16,9 0-1,-10 0 1,1 10 15,-1-10-15,20 29-16,-20-29 16,20 49-16,-29-20 15,29 1-15,0-1 16,0 10-16</inkml:trace>
          <inkml:trace contextRef="#ctx0" brushRef="#br0" timeOffset="68381.5273">8306 108 0,'10'0'63,"9"0"-32,11 0-31,9 0 16,-19 0-1</inkml:trace>
          <inkml:trace contextRef="#ctx0" brushRef="#br0" timeOffset="69873.4411">8679 59 0,'0'10'62,"0"10"-46,0-11-1,0 31 1,0-11-16,-20 1 16,20-1-1,0-9 1,-20 9-1,1-29 1,19 10 0,-30-10-16,1 0 15,9 0 1,1 0-16,-1 0 16,-9 0-1,9 0 1</inkml:trace>
          <inkml:trace contextRef="#ctx0" brushRef="#br0" timeOffset="69275.6768">8512 69 0,'-20'0'16,"30"0"47,-10 10-48,20-10 1,-1 19-1,1-19 1,-1 0 0,1 0-1,-20-9 1,20 9-16,-20-20 16,19 20-1,-19-10 1,0-9-1,0-21 17,-9 40-32,9-9 15,-20 9-15,0 0 16,-9 0 0,9 9-1,-9 11 1,29 9-1,-20 1 1,30 9 15</inkml:trace>
          <inkml:trace contextRef="#ctx0" brushRef="#br0" timeOffset="71158.2812">8816 187 0,'0'19'62,"0"30"-62,0-29 16,0 9-16,0 1 15,0-1-15,0 10 16,0-9-16,0-1 16,0-9-16,0 0 15,0-1-15,0 1 16,0-1-16,0 1 15,0-30 64</inkml:trace>
          <inkml:trace contextRef="#ctx0" brushRef="#br0" timeOffset="72536.8681">8826 157 0,'0'30'78,"0"-1"-62,0 1 0,0-11-16,19-19 15,-19 30-15,20 9 16,-20-20-1,19-19 1,-19 10-16,20-10 16,0 30-1,-1-30 1,1 0 15,0 0-15,-20-10-16,19 10 15,-19-20-15,20 1 16,-20-1 0,19 20-1,-19-39-15,20 9 16,-20 1 0,20 0-1,-20-11 1,0 21-1,0 9 1,-10 157 187,10-127-203,0-1 16,0 1-16,0-1 15,0 1-15,0 0 16,0-1-16,0 1 16,0 0-16,0-1 15,0-9-15,0 10 16,0 19 0,0-10-1,10-9-15</inkml:trace>
        </inkml:traceGroup>
      </inkml:traceGroup>
    </inkml:traceGroup>
    <inkml:traceGroup>
      <inkml:annotationXML>
        <emma:emma xmlns:emma="http://www.w3.org/2003/04/emma" version="1.0">
          <emma:interpretation id="{0C652011-B564-4BD3-97B4-F7C036937B03}" emma:medium="tactile" emma:mode="ink">
            <msink:context xmlns:msink="http://schemas.microsoft.com/ink/2010/main" type="paragraph" rotatedBoundingBox="12911,17599 17363,17573 17367,18345 12916,18371" alignmentLevel="1"/>
          </emma:interpretation>
        </emma:emma>
      </inkml:annotationXML>
      <inkml:traceGroup>
        <inkml:annotationXML>
          <emma:emma xmlns:emma="http://www.w3.org/2003/04/emma" version="1.0">
            <emma:interpretation id="{9E02F979-0CC6-4AAE-8980-98284B94DD65}" emma:medium="tactile" emma:mode="ink">
              <msink:context xmlns:msink="http://schemas.microsoft.com/ink/2010/main" type="line" rotatedBoundingBox="12911,17599 17363,17573 17367,18345 12916,18371"/>
            </emma:interpretation>
          </emma:emma>
        </inkml:annotationXML>
        <inkml:traceGroup>
          <inkml:annotationXML>
            <emma:emma xmlns:emma="http://www.w3.org/2003/04/emma" version="1.0">
              <emma:interpretation id="{0057C973-C854-4E4E-A923-AE6ADC099D63}" emma:medium="tactile" emma:mode="ink">
                <msink:context xmlns:msink="http://schemas.microsoft.com/ink/2010/main" type="inkWord" rotatedBoundingBox="12911,17599 17042,17574 17047,18347 12916,18371"/>
              </emma:interpretation>
              <emma:one-of disjunction-type="recognition" id="oneOf3">
                <emma:interpretation id="interp3" emma:lang="" emma:confidence="1">
                  <emma:literal/>
                </emma:interpretation>
              </emma:one-of>
            </emma:emma>
          </inkml:annotationXML>
          <inkml:trace contextRef="#ctx0" brushRef="#br0" timeOffset="76370.8959">264 1216 0,'0'10'47,"0"20"-31,0-11 0,0 1-16,0 0 15,0-1-15,0-9 16,0 10-16,0 19 15,0-20 1,0-9 0,20-10-1</inkml:trace>
          <inkml:trace contextRef="#ctx0" brushRef="#br0" timeOffset="75517.7712">-138 1658 0,'20'0'141,"-20"-10"-141,29 10 15,-29-29-15,30 29 16,-30-50-16,19 50 15,-19-29-15,30 0 16,-30-1 0,9 30-1,-9-39-15,0 10 16,30-1 0,-30 1-1,0 9 1,0 1-1,0-1 1,0 40 109,0 9-109,0-9-1,0-1 1,0 11 0,0-11-16,19 20 15,1-19 1,0 9-1,-1-9 1,11 0 0,-11 9-1,1 1 1,-20-11 0,20-19-16,-20 20 15,0-1 1,19-19-16,-19 30 15,0-1 1,0-9 0,0-1-1,-10-19-15,-9 0 16,-1 20 0,1-20-16,-1 0 15,0 0-15,1 0 0,-1 0 16,-9-10-1,9 10 1,20-19 0,-20 19-1,20-30-15,0 11 16</inkml:trace>
          <inkml:trace contextRef="#ctx0" brushRef="#br0" timeOffset="77801.838">421 1638 0,'10'0'31,"10"0"-16,-1 0 1,1 0 0,9 0-1,-9 0-15,-1 0 16,1 0-16,0 0 16,-1 0-1</inkml:trace>
          <inkml:trace contextRef="#ctx0" brushRef="#br0" timeOffset="77239.3712">451 1511 0,'19'0'47,"1"0"-47,9 0 16,-9 0-16,9 0 15,1 0 1,9 0-1,-29 0 1</inkml:trace>
          <inkml:trace contextRef="#ctx0" brushRef="#br0" timeOffset="80196.6693">774 1648 0,'10'0'63,"10"0"-48,9-29 1,-9 29-16,-1-30 15,1 10-15,-1-9 16,11 9-16,-30 1 16,29-1-16,-29 1 15,30-1-15,-30 0 16,0 1-16,19 19 16,-19-30-16,0 11 15,0-1 1,0 1 31,0 28 31,0 11-63,-9-20-15,9 29 16,0-9-16,0 0 16,0-1-16,0 1 15,0-1-15,0 1 16,0 9-16,0-9 0,0 0 16,0-1-16,0 1 15,0 0-15,0-11 16,0 31-1,0-21 1,0 1 0</inkml:trace>
          <inkml:trace contextRef="#ctx0" brushRef="#br0" timeOffset="80526.7514">1157 1736 0,'19'0'94</inkml:trace>
          <inkml:trace contextRef="#ctx0" brushRef="#br0" timeOffset="81921.4699">1431 1579 0,'0'-19'31,"10"-1"-15,-10 0-1,20 20-15,-20-19 16,19 19-16,-19-30 16,20 11-16,-20-1 15,19 1-15,-19-21 16,0-28 46,-9 48-46,-21 20 0,11 0-1,-11 0 1,11 10 0,-11-10-1,30 20-15,-19-20 0,19 19 16,-20-19-16,20 20 15,0 9 1,-20-29-16,20 30 16,0 9-1,0-10 1,10 1 0,10-11-1,-1-19 1,-19 20-16,20-20 15,0 19 1,-1 11 0,1-30-1,-1 20 1,1-1 0,-20 1 15,20-20-31,-20 29 15,0-9 1,0-1 0,0 11-1,0-11 1,0 1 0,-10 0-1,-10-20 1,-9 0-1,29 19-15,-30-19 16,1 0 0,9 0-1,20-10-15,-19 10 16,19-19 0,-20 19-16,20-20 15,0 1 1,0-1-1,0-9 1,0-1 0,10 1-1,10-10 1,19 19 0,-10 0-1</inkml:trace>
          <inkml:trace contextRef="#ctx0" brushRef="#br0" timeOffset="82536.3792">1598 1520 0,'10'0'63</inkml:trace>
          <inkml:trace contextRef="#ctx0" brushRef="#br0" timeOffset="83668.1785">1725 1668 0,'-19'0'15,"29"0"32,-10-10-31,19-10 0,1-19-16,19-10 15,0 0 1,-39 29-1,20 1-15,-20-1 16,20 0-16,-20 1 16,0-1-16,0 1 15,19-1-15,-19 0 16,0 1-16,0-11 16,0 11-1,0-1 16,0 30 16,0 9-31,0 11 0,-29-10-16,29-1 15,0 1-15,0-1 16,0 1-16,0 0 15,0-1-15,0 1 16,0-1-16,0 1 16,0 0-16,0-1 15,0-9-15,0 10 16,19 9-16,-19-19 0,0 29 16,0-9-1,20-11 16,-20 1 1</inkml:trace>
          <inkml:trace contextRef="#ctx0" brushRef="#br0" timeOffset="84829.4359">2039 1344 0,'-10'0'63,"10"20"-48,0 19 1,0-10 0,0 1-1,0-11-15,0 11 16,0 19-1,0-40 1,0 11-16,0 0 16,10-20-16,-10 39 15,20-19 1,-20-1 0,19-19-16,1 20 15,0-20 1,-1 0-1,11 0 17,48-49 46,-78 29-63,0 1 1,20 19-16,-20-40 0,0 11 16,0-1-1,0 1 1,0 0 0,0 9-1,0 0 1,0 1-1,0-1 1,0 1 0,0-1-1,-10 0 17,10 1-17,-20 19-15,20-20 16,-19 20-1,19-20 1,-20 20 0,1 0-1,-1 0 1,0 0 0,-9 20-1,-1 0 1,1 9-1</inkml:trace>
          <inkml:trace contextRef="#ctx0" brushRef="#br0" timeOffset="85671.2417">2324 1216 0,'9'0'93,"11"0"-77,9 0 0,1 0-1</inkml:trace>
          <inkml:trace contextRef="#ctx0" brushRef="#br0" timeOffset="87277.6684">2677 1177 0,'0'10'78,"0"10"-62,0 9-1,0-9 1,0-1 0,0 1-1,0 0 1,0-1-1,-10-19-15,10 20 16,-20-20-16,10 0 16,-29 0-1,10 0 1,9 0 0,1 0 15,19-10-16</inkml:trace>
          <inkml:trace contextRef="#ctx0" brushRef="#br0" timeOffset="86539.8161">2579 1148 0,'0'10'15,"0"9"16,0-9-15,9-10 15,-9 20-15,20-20-16,0 0 16,-11 0-1,-9-10 1,20 10-16,-20-10 15,20 10-15,-20-20 32,0 1-1,0-1-15,-10 20-1,10-19 1,-20 19-1,1-20 1,-1 20 0,20 10 15,-20-10-31,20 29 0,0 1 31</inkml:trace>
          <inkml:trace contextRef="#ctx0" brushRef="#br0" timeOffset="89367.4331">2824 1766 0,'0'-10'78,"0"-10"-63,0-9 1,0-20 0,10 19-1,-10 11 1,0-11-1,0 11-15,0-21 16,29 11 0,-19 9 31,-10 1-47,19 19 0,1 0 31,0 0-16,-20 10 1,19 29 0,-19-10-1,0-9-15,30-1 16,-30 1-16,0 0 16,0-1-16,0 11 15,0-11 16,0-28 63,0-40-78,0 19-16,0 1 15,0-1-15,0 11 16,0-1-16,0 0 16,0-9-1,19 29-15,-19-20 0,10 20 16,10 0 15,-1 0-15,-19 10-1,40 10 1,-40 9 0,19-29-16,-19 30 15,0 136 48,0-146-48,0-40 64,0-9-64,0 9-15,0 1 16,0-1-16,0 0 15,0 1-15,20-1 16,-20 1 0,19 19-1,-19-20 1,20 20 0,-10 0 15,-10 10-31,19-10 15,11 19 1,-10 1 0,-20 0-1,19 9 1,-19-9-16,0-1 16,0 1-16,0 0 15,0-1-15,-10 11 16,10-11-1</inkml:trace>
          <inkml:trace contextRef="#ctx0" brushRef="#br0" timeOffset="90507.3823">3344 1550 0,'-20'0'47,"20"10"-31,0-1-1,0 11 1,0 19 0,0-9-1,0-11 1,0 1-1,10-20-15,-10 20 16,19-20-16,-19 9 16,20-9-16,0 0 15,-1 0 1,1 0 0,-1 0-1,-9 0 1,10 0-1,9-9 1,-9-11 15,-20 0-15,20 20-16,-20-19 16,0-1-16,0 10 15,0-9 1,0-1-1,-30-19 48,10 19-63,1 20 16,19-19-1,-20 19-15,1 0 16,-1 0-1,0 0 1,-9 0 0,29 9-16,-20-9 15,20 20-15</inkml:trace>
          <inkml:trace contextRef="#ctx0" brushRef="#br0" timeOffset="91717.1526">3530 1511 0,'10'0'47,"-10"-10"-47,49 10 16,-30 0-16,1-20 15,0 20-15,-20-19 16,29 19-16,-29-20 16,20 20-16,-20-20 15,19 20-15,-19-29 16,20 29-16,-20-29 15,19-1-15,-19 20 16,0-9-16,0-21 16,20 40-16,-20-9 15,0-11 1,-10 20 0,10-20-1,-19 20-15,-1 0 31,0 0-31,1 0 16,19 10 0,-30-10-16,30 20 15,-19-20-15,19 10 16,-20-10-16,20 39 0,0-19 16,0-11-16,-19 21 15,19-11-15,0-9 16,0 10-16,0-1 15,0 1-15,0 0 16,0-1-16,0 1 16,0-1-16,0 1 15,0 19 1,0-19-16,0 0 16,9-20-16,-9 29 15,0-9 1,20-1-1,-20 1 1,20-20-16,-1 0 31,1 0-15,-1 0 0,1 0-1,-10 0 1,-10-10-1,19 10-15,-19-20 16,20 20-16</inkml:trace>
          <inkml:trace contextRef="#ctx0" brushRef="#br0" timeOffset="92457.4307">3991 1275 0,'0'40'62,"-10"-21"-62,10 11 16,-20-1-16,20 20 15,-19 0-15,19-10 16,-39 10-16,39-19 0,-30 19 16,30-20-16,0 20 15,-19-29-15,19 9 16,0-9-16,0-1 16,-20 11-1</inkml:trace>
        </inkml:traceGroup>
        <inkml:traceGroup>
          <inkml:annotationXML>
            <emma:emma xmlns:emma="http://www.w3.org/2003/04/emma" version="1.0">
              <emma:interpretation id="{C8F6968A-89D9-4F1F-A546-545878D032DD}" emma:medium="tactile" emma:mode="ink">
                <msink:context xmlns:msink="http://schemas.microsoft.com/ink/2010/main" type="inkWord" rotatedBoundingBox="17140,17897 17364,17896 17367,18259 17142,18261"/>
              </emma:interpretation>
              <emma:one-of disjunction-type="recognition" id="oneOf4">
                <emma:interpretation id="interp4" emma:lang="" emma:confidence="0">
                  <emma:literal>L</emma:literal>
                </emma:interpretation>
                <emma:interpretation id="interp5" emma:lang="" emma:confidence="0">
                  <emma:literal>l</emma:literal>
                </emma:interpretation>
                <emma:interpretation id="interp6" emma:lang="" emma:confidence="0">
                  <emma:literal>&lt;</emma:literal>
                </emma:interpretation>
                <emma:interpretation id="interp7" emma:lang="" emma:confidence="0">
                  <emma:literal>.</emma:literal>
                </emma:interpretation>
                <emma:interpretation id="interp8" emma:lang="" emma:confidence="0">
                  <emma:literal>e</emma:literal>
                </emma:interpretation>
              </emma:one-of>
            </emma:emma>
          </inkml:annotationXML>
          <inkml:trace contextRef="#ctx0" brushRef="#br0" timeOffset="93681.4459">4148 1403 0,'0'10'109,"0"-1"-78,0 11-15,-10-20-16,10 39 16,0-29-16,0 10 15,-29 19-15,29-10 16,0 1-16,-20 9 16,20-10-16,0-9 0,0 0 15,0 9 1,20-29 218,29 0-218,-30 0-16,1 0 15,-1 0-15,-9 0 16,10 0-16,-1 0 16,21 0-1,-31 0 17,-9 20-17</inkml:trace>
        </inkml:traceGroup>
      </inkml:traceGroup>
    </inkml:traceGroup>
  </inkml:traceGroup>
</inkml:ink>
</file>

<file path=ppt/ink/ink11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5:49:25.232"/>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CA025B7E-08BE-47A5-80F2-A43CB653E85F}" emma:medium="tactile" emma:mode="ink">
          <msink:context xmlns:msink="http://schemas.microsoft.com/ink/2010/main" type="writingRegion" rotatedBoundingBox="1679,3721 19717,3414 19738,4597 1699,4905"/>
        </emma:interpretation>
      </emma:emma>
    </inkml:annotationXML>
    <inkml:traceGroup>
      <inkml:annotationXML>
        <emma:emma xmlns:emma="http://www.w3.org/2003/04/emma" version="1.0">
          <emma:interpretation id="{58EC454D-0DB2-425A-BA6B-EB404757D974}" emma:medium="tactile" emma:mode="ink">
            <msink:context xmlns:msink="http://schemas.microsoft.com/ink/2010/main" type="paragraph" rotatedBoundingBox="1679,3721 19717,3414 19738,4597 1699,4905" alignmentLevel="1"/>
          </emma:interpretation>
        </emma:emma>
      </inkml:annotationXML>
      <inkml:traceGroup>
        <inkml:annotationXML>
          <emma:emma xmlns:emma="http://www.w3.org/2003/04/emma" version="1.0">
            <emma:interpretation id="{18F36BDE-220B-45D0-97FE-F24BA50F3387}" emma:medium="tactile" emma:mode="ink">
              <msink:context xmlns:msink="http://schemas.microsoft.com/ink/2010/main" type="line" rotatedBoundingBox="1679,3721 19717,3414 19738,4597 1699,4905"/>
            </emma:interpretation>
          </emma:emma>
        </inkml:annotationXML>
        <inkml:traceGroup>
          <inkml:annotationXML>
            <emma:emma xmlns:emma="http://www.w3.org/2003/04/emma" version="1.0">
              <emma:interpretation id="{38A2D465-0B72-4064-BBBB-84A2BCA0B007}" emma:medium="tactile" emma:mode="ink">
                <msink:context xmlns:msink="http://schemas.microsoft.com/ink/2010/main" type="inkWord" rotatedBoundingBox="1680,3753 4430,3706 4448,4778 1698,4825"/>
              </emma:interpretation>
            </emma:emma>
          </inkml:annotationXML>
          <inkml:trace contextRef="#ctx0" brushRef="#br0">423 7 0,'0'11'78,"0"13"-62,0 11-16,0 0 15,0 13-15,0 10 0,0-11 16,0 12-16,0-12 16,0 12-16,0-24 15,-23 1-15,23-13 16,0 1-16,0-1 15,0 1-15,0 11 16,0 12 0,0-35-1,0 11 17,0-35 108,0-23-124,0 0-1,0 0 1,0-1 0,0 13-1,0-1 1,23 24-16,-23-23 16,24 23-1,-1-24 1,1 24-1,11-23-15,-23 23 16,35 0 0,-24 0-1,-11 0 1,12 0 0,-1 0-1,-23 11 1,24-11-1,-24 12-15,0 35 32,23-47-32,-23 36 0,0-1 15,0-12 1,-12 1-16,12 11 16,-23-35-1,23 24-15,-24-24 16,24 23-16,-35-23 15,11 0-15,1 24 16,-1-24-16,1 0 16,-1 0-16,1 0 15,-1 0-15,1 0 16,-1 0 0,24-12 30</inkml:trace>
          <inkml:trace contextRef="#ctx0" brushRef="#br0" timeOffset="1295.6588">1223 112 0,'0'-23'16,"-12"23"15,-12 0-15,1 0 0,-1 0-16,1 0 15,-1 0-15,13 0 16,-13 0-16,-11 23 15,23-23-15,-23 36 16,0-1 0,35-11-16,0-1 15,0 1-15,0-1 16,0 12 0,0-11-16,23-1 15,1-23 1,-24 24-16,23-24 15,12 0 1,1 0 0,-13 0-16,1 0 15,-1 35-15,24-35 16,-12 0 0,-35 12-1,24-12-15,0 47 16,-1-23-1,-23 11 1,24-35 0,-24 35-16,0 12 15,0-12 1,0 1 0,-24-1-1,-11 0 1,-1-11-1,13-24-15,-1 0 16,1 0-16,-1 0 16,-11 0-16,0 0 15,11 0-15,1 0 16,-1-12-16,1 12 16,-1-35-1,1 35 1,23-12-16</inkml:trace>
          <inkml:trace contextRef="#ctx0" brushRef="#br0" timeOffset="2607.7924">1470 136 0,'0'12'16,"0"23"15,0-11-31,0-1 15,0 1-15,0 11 16,0 12-16,0-12 16,0-11-16,0-1 15,0 12-15,0-11 16,0 0-16,0 11 16,0-12-16,0 1 0,0-1 15,11 1-15,-11 23 31,36-47-31,-36 35 0,23-35 16,-23 24-16,24-24 16,-1 23-1,1-23 1,-1 0 0,1 0-1,11 0 1,0 0-1,12-12 1,-11 12 0,-36-23-16,23 23 15,-23-24-15,24 24 0,-24-35 16,23 35 0,-23-35-16,24 0 15,-24-12 1,0 11-1,23 36-15,-23-35 16,0 0 0,0 11-16,0 1 15,0-1-15,0 1 16,0-1-16,0 1 16,0-1-16,-11 1 15,11-1-15,0 1 16,0-1-16,-36 1 0,36-13 15,-23 36 1,23-23-16,-24-1 16,24 1-1,-35 23 1,35-24-16,-24 24 16,24-23-16,-23 23 15,-1 0 1,24-24-16,-23 24 15,11 0 1,-11 0 0,-1 0-16,24 12 15,-35-12 1,0 47-16,11-24 0,0 13 16,1 11-16,-12 0 15,35 12-15,-36-1 16</inkml:trace>
          <inkml:trace contextRef="#ctx0" brushRef="#br0" timeOffset="3734.1202">2128 501 0,'-12'0'47,"12"11"-47,-47 25 16,24 11-1,23-24 1,-24 1-16,24-1 16,-23-23-16,23 35 15,-24-11 1,24-1 0,0 1 30,12-24-30,12 0 0,11 0-1,12 0 1,-24 0-16,1 0 16,-1 0-16,1 0 15,11 0 1,-11 0-1,-1 0 79</inkml:trace>
          <inkml:trace contextRef="#ctx0" brushRef="#br0" timeOffset="4183.1232">2140 536 0,'0'12'47,"0"-1"-31,0 13-16,0 23 0,0-12 16,0 0-16,0 1 15,0-1-15,0 12 16,0-23-16,0 11 15,0 0 1,0-11 0,12-24-16,-12 23 15</inkml:trace>
          <inkml:trace contextRef="#ctx0" brushRef="#br0" timeOffset="4932.0572">2399 512 0,'-24'0'31,"1"12"0,23 12-31,0-1 16,-36 12-16,36 1 16,0-1-16,0 0 0,0 12 15,0-11 1,0-1-16,0 24 0,0-24 16,24 0-16,-24-11 15,23 11 1,-23-12-1,24-23 1</inkml:trace>
          <inkml:trace contextRef="#ctx0" brushRef="#br0" timeOffset="5892.3809">2540 700 0,'-12'0'47,"-12"0"-16,1 0-15,-1 12 15,24 12-15,0-1-16,0 1 31,0-12-15,12-12-16,23 0 31,1 0-16,-1 0 1,-11 0 0,-1 0-1,1 35 1,-24-23 15,0 11-31,0 1 16,0-1-1,-24 1 17,-11-24-32,-24 35 15,24-35 1,-1-12 0,1-11-1,35-1 1,0 1 15</inkml:trace>
          <inkml:trace contextRef="#ctx0" brushRef="#br0" timeOffset="6419.0828">2622 595 0,'12'0'31,"-12"11"-15,23-11-16,-23 36 16,24-13-16,-24 1 15,23 23-15,-23-12 16,0-11-16,36-1 15,-36 1-15,0-1 16,0 1-16,0 11 16,-24 0-16,1 12 15</inkml:trace>
          <inkml:trace contextRef="#ctx0" brushRef="#br0" timeOffset="-2687.0142">-24 18 0,'0'12'63,"0"23"-48,12-11-15,-12 23 16,0-23-16,0 11 0,0 12 15,0 12 1,0-12-16,0 23 0,0-11 16,0-12-16,0 12 15,35-24-15,-35 0 16,0 1-16,0-13 16,0 24-1,0-23 1,24-24 15,-24-12 16</inkml:trace>
          <inkml:trace contextRef="#ctx0" brushRef="#br0" timeOffset="-1478.9826">0 54 0,'0'-24'125,"23"24"-110,24 0-15,-11-23 16,-1 23-1,0 0 1,12 0 0,-35 0-1,23 11 1,-11 13 0,-24 11-1,23-35 1,-23 59-16,0-47 15,0 11-15,0 1 0,0-1 16,0 1 0,0 11-16,0 12 15,0-35 1,-11-12 0,11 23-16,-24-23 15,-23 36 1,35-36-16,-11 0 15,-36 23 1,35-23-16,-11 0 16,0 0-1,11 0 1</inkml:trace>
        </inkml:traceGroup>
        <inkml:traceGroup>
          <inkml:annotationXML>
            <emma:emma xmlns:emma="http://www.w3.org/2003/04/emma" version="1.0">
              <emma:interpretation id="{B0C59456-E851-4797-BC3D-9850DCE568C0}" emma:medium="tactile" emma:mode="ink">
                <msink:context xmlns:msink="http://schemas.microsoft.com/ink/2010/main" type="inkWord" rotatedBoundingBox="4783,3874 6203,3850 6212,4369 4791,4393"/>
              </emma:interpretation>
              <emma:one-of disjunction-type="recognition" id="oneOf0">
                <emma:interpretation id="interp0" emma:lang="" emma:confidence="1">
                  <emma:literal/>
                </emma:interpretation>
              </emma:one-of>
            </emma:emma>
          </inkml:annotationXML>
          <inkml:trace contextRef="#ctx0" brushRef="#br0" timeOffset="25754.2491">3151 465 0,'-23'0'31,"34"0"47,13 0-62,0 0-1,11 0 17,0 0-17,0 0-15,1 0 16,-13 0-1,1 0-15,-1 0 16,1 0-16,-1 0 16,1 0-16,-1 0 15,1 0-15,-1 0 16,13 0 0,-1 0-16,-12 0 15,1 0-15,-1 0 16,1 0-16,-1 0 15,1 0-15,11 0 16,-35 12 0,36-12-16,-1 0 15,0 0 1,-11 0 0,-1 0-16,1 0 15,-1 0-15,1 0 16,-1-12-1,1 12-15,-1 0 16,1 0 0,-1 0-1,1 0 1,11 0 15,-11 0-15,-1 0-1,1 0 1,-1 0 0,1-23-1,-1 23-15,1 0 16,-1 0 15,-11 0-31,11 0 31,1 0-15,0 0 15,-1 0 1,1 0-1,-48 0 109</inkml:trace>
          <inkml:trace contextRef="#ctx0" brushRef="#br0" timeOffset="23997.9936">3081 301 0,'11'0'93,"13"0"-77,11 0 0,-11 0-16,-1-24 15,1 24-15,-1 0 16,1 0-16,-1 0 16,1 0-16,-1 0 0,-11 0 15,12 0-15,-1 0 16,1 0-16,-1 0 15,1 0-15,-1 0 16,1 0-16,-1 0 16,1 0-16,-1 0 15,1 0-15,-12 0 16,11 0-16,1 0 16,-1 0-16,1 0 15,-1 0-15,12 0 16,1 0-1,11 0 1,-24 0 0,13 0-1,-1 12 1,0-12 0,12 0-1,-12 0 1,-11 0-1,11 0 1,1 0 0,-13 0-1,1 0-15,-1-12 16,12 12 0,-11 0-1,-1 0 1,1 0-1,-1 0 1,1 0 15,-1 0-15,1 0 15,-24-23 266,-12 23-281,-11 0-1,23-24-15,-24 24 16,1-23 0,-1 23-1,1-24 1,-1 24-1,1 0 1,23-23 0,-24 23-16,1-24 31,-1 24-15,1 0 30,23-24-30,0 36 78</inkml:trace>
          <inkml:trace contextRef="#ctx0" brushRef="#br0" timeOffset="26886.8161">3116 489 0,'12'0'94,"11"0"-79,13 12 1,-13-12 0,1 0-16,-1 23 15,1-23-15,-1 24 16,1-24-16,-1 23 16,1-23-1,-1 24-15,1-24 0,-1 0 0,-23 23 16,36-23-16,-13 0 15,-23 24 1,24-24-16,-1 0 31</inkml:trace>
        </inkml:traceGroup>
        <inkml:traceGroup>
          <inkml:annotationXML>
            <emma:emma xmlns:emma="http://www.w3.org/2003/04/emma" version="1.0">
              <emma:interpretation id="{8C609FB6-2666-4FA5-93CD-4AF33FDDFD5B}" emma:medium="tactile" emma:mode="ink">
                <msink:context xmlns:msink="http://schemas.microsoft.com/ink/2010/main" type="inkWord" rotatedBoundingBox="6663,3734 9460,3686 9478,4772 6681,4820"/>
              </emma:interpretation>
              <emma:one-of disjunction-type="recognition" id="oneOf1">
                <emma:interpretation id="interp1" emma:lang="" emma:confidence="1">
                  <emma:literal/>
                </emma:interpretation>
              </emma:one-of>
            </emma:emma>
          </inkml:annotationXML>
          <inkml:trace contextRef="#ctx0" brushRef="#br0" timeOffset="31318.312">5679 54 0,'0'-24'15,"0"36"79,0 47-78,0-24-16,0 0 15,0 1-15,0 22 16,0-11-16,0 12 16,0-12-16,0 0 15,-11-11-15,11-1 16,0 0-16,0-11 15,0-1-15,0 1 16,0-1-16,0 1 16,0-1-16,0 12 15,0-11 1,0-48 62,0 1-47,0-1-15,0 1 0,0-1-1,0 1 1,11-1-16,-11 1 31,24 23-31,-24-24 0,35 24 16,-35-23-1,24 23-15,-1 0 16,-23-24 0,24 24-16,11 0 15,0 0 1,1 0-1,-1 0 1,-12 0 0,1 24 15,-24-12-31,0 35 16,0-12-1,0 0 1,0-11-1,-12 11 1,-11 12 0,-1-23-1,1-24-15,-1 0 16,1 23-16,-13-23 16,13 0-16,-1 0 15,1 0-15,-1 24 16,-11-24-1,11 0-15</inkml:trace>
          <inkml:trace contextRef="#ctx0" brushRef="#br0" timeOffset="28827.0087">4962 65 0,'0'12'46,"0"47"-30,0-47 0,0 11-16,0 24 15,12-11-15,-12-1 16,0 0-16,0 12 16,0-12-16,0 1 15,0-1-15,0 0 16,0 12-16,0-11 0,0-1 15,0 0-15,0-11 16,0-1-16,0 1 16,0-1-16,0 1 15,0 11 1,0-11 0,0-1-1,0 1 1,23-24 46,-23-24-46</inkml:trace>
          <inkml:trace contextRef="#ctx0" brushRef="#br0" timeOffset="29900.0798">4997 54 0,'12'0'141,"12"-36"-125,-1 36-1,-11 0 1,12 0-1,23 0 1,0 24 0,-24-24-16,1 0 15,-1 23 1,24-23-16,-23 24 0,11-24 16,-11 23-16,-1-23 15,1 24-15,-1 11 16,-23-23-1,24-12 1,-24 24-16,0 23 16,0-12-1,-12-12 1,12 1-16,-35-1 16,11-23-16,24 36 15,-59-36-15,36 47 16,-1-47-16,1 23 15,-1-23-15,1 0 0,-1 0 16,24 24-16,-35-24 16,0 0-1,11 0 1,1 0 0,-1 0-1</inkml:trace>
          <inkml:trace contextRef="#ctx0" brushRef="#br0" timeOffset="32382.92">6032 65 0,'0'-23'31,"0"-1"-15,12 24-1,-12-23-15,12 23 16,11 0 0,-23-24-16,24 24 15,-1 0 1,1 0-1,-24 12-15,23-12 0,-23 59 16,0-36-16,0-11 16,0 35-16,0-11 15,0-13-15,-11 1 16,11-1-16,-24 1 16,1 11-1,-13 0 1,13-35-1,11 0 17,36 0 46,11 0-63,0 0 1,0 0 15,12 0-31,-11 0 16,-13 0 15</inkml:trace>
          <inkml:trace contextRef="#ctx0" brushRef="#br0" timeOffset="34259.0175">6291 595 0,'-12'11'94,"-11"25"-94,23-13 16,-24 1-16,24-1 15,-35 24-15,35-11 16,0-13-16,0 1 15,0-1-15,0 1 16,0-13-16,0 13 16,12 11-16,23 0 15,-35-11 1,23-24 0</inkml:trace>
          <inkml:trace contextRef="#ctx0" brushRef="#br0" timeOffset="32819.1628">6350 171 0,'35'0'47,"12"0"-32,-23 0 1,-1 0-16,1-23 15,-1 23-15,1 0 0,11 0 16,-12 0 15</inkml:trace>
          <inkml:trace contextRef="#ctx0" brushRef="#br0" timeOffset="35329.2146">6350 759 0,'0'36'15,"0"-13"1,0 1-1,23-1 17,-11-23-17,12 0 1,-24 24-16,23-24 16,12 0-1,12-12 1,-23-12-1,-24 1-15,0-1 16,23 24 0,-23-23-16,0-1 15,-11 24 1,11-23 0,-24 23-16,1-24 15,-13 24 1,1 0-1,12 0 1,-1 0 15,24 24-31,-23-1 16,23 13 0,0 11-1,0-24 1,0-11-1,23-12 1,1 0 0,-1 0-1,1 0 1,-1-12 0</inkml:trace>
          <inkml:trace contextRef="#ctx0" brushRef="#br0" timeOffset="33297.1112">6467 7 0,'0'11'31,"0"13"-15,24 35-1,-24-36-15,0 1 16,0-1-16,0 1 15,0-1-15,0 1 16,0 23 0,0-24-16,0 1 0</inkml:trace>
          <inkml:trace contextRef="#ctx0" brushRef="#br0" timeOffset="36224.0928">6550 795 0,'0'11'62,"23"-11"-62,-23 24 16,0-1-16,24-23 15,-24 24-15,23-24 16,1 0 0,-1 0-1,1 0 1,-24-24-1,23 24 1,-23-35-16,0 12 16,0-1 15,0 36 47,0 11-62,0 1-1,24-1 1,-1-23 0,1 0-1,-1 0 1,1 0 15,-24-11-15,12 11 46,11 0-31,-23-24-31,0 1 16,0-13 0,0 13-1,-12 23 1,12-24-16,-11 24 16,-13 0-1,1 0 1,-1 0-16,1 0 31,23 12-31,-24 11 16,24 1-1,0 11 1,0-11 0,12-24-1</inkml:trace>
          <inkml:trace contextRef="#ctx0" brushRef="#br0" timeOffset="36796.0832">6879 759 0,'0'24'62,"0"35"-62,0-36 16,23 1-16,-23-1 16,0 1-16,0-1 15,0 12 1,12-35-16,-12 24 15,0-48 32</inkml:trace>
          <inkml:trace contextRef="#ctx0" brushRef="#br0" timeOffset="37309.0573">6961 606 0,'0'12'47,"0"12"-31,47-1-16,-47 1 16,24-1-16,-24 1 15,23-1-15,-23 13 16,0-13-16,0 12 15,24 1-15,-24-25 0,0 13 16,0-1-16,0 1 16,-12-1-16,12 1 15,-23-1-15</inkml:trace>
          <inkml:trace contextRef="#ctx0" brushRef="#br0" timeOffset="38007.0248">7302 312 0,'12'0'46,"12"-23"-30,-1 23-16,1 0 16,-1 0-16,12 0 15,12 0-15,0 0 16,-11 0-16,-1 0 16,12 0-16,-12 0 15,-11 0-15,-1 0 16,1 0-1</inkml:trace>
          <inkml:trace contextRef="#ctx0" brushRef="#br0" timeOffset="38473.0629">7549 136 0,'12'0'15,"-12"12"1,0 23-16,0-11 16,23-1-16,-23 1 15,0-1-15,0 1 16,0-1-16,0-11 16,24 23-16,-24-11 15</inkml:trace>
        </inkml:traceGroup>
        <inkml:traceGroup>
          <inkml:annotationXML>
            <emma:emma xmlns:emma="http://www.w3.org/2003/04/emma" version="1.0">
              <emma:interpretation id="{A3D6AA29-987B-4C98-AC28-7C0DCDAF5448}" emma:medium="tactile" emma:mode="ink">
                <msink:context xmlns:msink="http://schemas.microsoft.com/ink/2010/main" type="inkWord" rotatedBoundingBox="9781,3583 12273,3541 12291,4573 9799,4615"/>
              </emma:interpretation>
              <emma:one-of disjunction-type="recognition" id="oneOf2">
                <emma:interpretation id="interp2" emma:lang="" emma:confidence="1">
                  <emma:literal/>
                </emma:interpretation>
              </emma:one-of>
            </emma:emma>
          </inkml:annotationXML>
          <inkml:trace contextRef="#ctx0" brushRef="#br0" timeOffset="41624.0488">8725 136 0,'-12'0'47,"-11"24"0,23 11-32,0-12-15,0 1 16,0-1-16,0 1 16,0-1-16,0 1 15,0-1-15,0 1 0,0 23 31,0-12-31,23 1 16,13-1 0,-1-12-1,0-23 1,-35 24-16,24-24 16,-1 0-1,13 0 1,11 0-1,-12 0 1,0 0 0,0 0-1,12-12-15,-23-11 16,-1-1 0,-23 1-1,24 23 1,-24-24-16,24-23 15,-24 12 1,23 11 0,-23 1-1,0-13 1,0 1 0,0 0-1,0-12 1,0 35-1,-12 12-15,12-47 16,-23 23 0,23 1-1,-24 23-15,24-24 16,-23 24-16,-1-23 16,-11 23-1,-12-24 1,12 24-1,-1 0 1,13 0 0,-12 0-1,-1 0 1,13 12-16,-24 12 16,47-1-1,-24 1-15,24-1 16,-23 24-16,23-11 15</inkml:trace>
          <inkml:trace contextRef="#ctx0" brushRef="#br0" timeOffset="40309.7475">8384 54 0,'0'-24'47,"-12"24"-15,-11 0-17,-24 0 1,35 0-16,-23 12 15,23-12-15,-23 23 16,11-23-16,1 36 16,-36 46 15,59-58-31,0-1 16,0 12-1,0-11 1,0-1-1,23-23-15,13 0 16,22 0 0,-34 0-1,-12 0-15,11 0 16,1 0-16,-1 0 16,1 0-16,-1 0 15,13 0 1,-36 24-16,23-24 15,1 0 1,-24 23-16,23-23 16,-23 24-16,24-24 15,-24 23 1,0-11-16,23-12 16,-23 47-16,0-11 15,0-1 1,-12-35-1,12 35-15,-23-35 16,23 24-16,-24-24 16,1 23-16,-1-23 15,1 0-15,-12 0 16,-1 0-16,1 0 16,-12 0-16,12 0 15,-1 0-15,13 0 16,-12 0-1,11 0-15,24-12 32</inkml:trace>
          <inkml:trace contextRef="#ctx0" brushRef="#br0" timeOffset="44408.0965">9301-123 0,'0'-11'15,"12"11"17,-12-24-32,24 24 15,-1-24 1,1 24 15,-24 12-15,23-12-1,-23 24-15,0 23 16,0 12 0,0-36-1,-12 1-15,-35 11 16,12 12-1,-12-24 1,35-23 0,12 24-1,-23-24 1,35-12 31,11 12-16,1 0 0,-1 0-15,-11 0 0,23 12-1,-11-12 16,-13 0-15,-11-12 0</inkml:trace>
          <inkml:trace contextRef="#ctx0" brushRef="#br0" timeOffset="42747.8118">9419 395 0,'-12'0'62,"-11"0"-46,23 58 0,-36-58-16,36 48 15,-47-13-15,47-12 16,-23-23-16,23 36 15,-24-13-15,24 1 16,12-24 47,12 23-63,-1-23 15,1 0-15,-1 0 16,1 0-16,-1 0 15,1 0-15,-1 0 16,12-12 0,-11 12-1,0 0 1</inkml:trace>
          <inkml:trace contextRef="#ctx0" brushRef="#br0" timeOffset="43197.8753">9431 395 0,'0'23'31,"0"1"-31,0-1 16,0 13-16,0 11 15,0-12-15,0 0 16,0-11-16,0-1 15,11 1-15,-11-1 16,0 1 0,24-24 15</inkml:trace>
          <inkml:trace contextRef="#ctx0" brushRef="#br0" timeOffset="44804.2046">9513-64 0,'24'0'47,"-1"0"-31,24 0-1,-12 0-15,-11 0 16</inkml:trace>
          <inkml:trace contextRef="#ctx0" brushRef="#br0" timeOffset="45949.2227">9819 324 0,'-12'0'47,"12"12"-32,-24-12 1,24 23-16,-23-23 15,23 36-15,-24-13 16,24 1-16,-23 23 31,23-24-31,0 1 0,0-1 16,0 1-16,0 11 16,0-11-16,0-1 15,0 1-15,12-1 0,-12 12 16,23-35-1,-23 24 1,0-36 31</inkml:trace>
          <inkml:trace contextRef="#ctx0" brushRef="#br0" timeOffset="47007.0208">9889 512 0,'0'12'32,"-23"-12"-17,23 24-15,0-1 16,0 1-1,12-24-15,-12 23 16,23-23-16,1 24 16,-1-24-1,1 0 1,-1 0 0,-23-12-1,24 12-15,-24-24 16,23 24-16,-23-23 15,0-1 1,0 1 0,0-1-1,0 1 1,-12 23 0,12-24-16,-23 24 15,-1 0 1,-11 0-1,0 0 1,35 12-16,-24-12 16,24 24-16,-23-1 15,23 1 1,0-1 0,23 1-1,13-24 1,-1 0-1</inkml:trace>
          <inkml:trace contextRef="#ctx0" brushRef="#br0" timeOffset="47847.4897">10077 559 0,'24'0'78,"-24"12"-78,0 12 16,35-24 0,-11 23-1,-1-23 17,1 0-17,-1-23 1,-23-13-1,24 36 1,-24-47-16,0 24 31,-12 23 32,12 12-63,0 11 15,0 24 1,12-23 0,11-24-1,-23 23 1,24-23-16,-1 0 16,1 0-1,-1-23 1,-23-13-1,24 36-15,-24-23 16,0-1 0,0 1-1,-12-1 1,-11 24 0,23-23-16,-24 23 15,-11 0 1,11 0-1,24 11-15,-23 13 16,23 0 31,0-1-47,0 24 16,0-12-1</inkml:trace>
          <inkml:trace contextRef="#ctx0" brushRef="#br0" timeOffset="48305.5882">10430 571 0,'0'24'78,"0"-1"-78,0 1 16,0-1-16,0 1 16,0-1-16,0 1 15,0-1-15,0 1 16,0 11-1</inkml:trace>
          <inkml:trace contextRef="#ctx0" brushRef="#br0" timeOffset="48851.0171">10477 359 0,'0'24'47,"0"-1"-32,0 1-15,24-1 16,-24 1-16,23 0 15,-23-1-15,36 1 16,-36-1-16,0 1 16,23 34-1,-23-22-15,0-13 16,0 1-16,0-1 16,0 1-16,0-1 15,-35 1-15</inkml:trace>
        </inkml:traceGroup>
        <inkml:traceGroup>
          <inkml:annotationXML>
            <emma:emma xmlns:emma="http://www.w3.org/2003/04/emma" version="1.0">
              <emma:interpretation id="{2336A5DE-3F23-4AE3-8979-13F61010FB20}" emma:medium="tactile" emma:mode="ink">
                <msink:context xmlns:msink="http://schemas.microsoft.com/ink/2010/main" type="inkWord" rotatedBoundingBox="14907,3539 16230,3516 16245,4389 14922,4411"/>
              </emma:interpretation>
              <emma:one-of disjunction-type="recognition" id="oneOf3">
                <emma:interpretation id="interp3" emma:lang="" emma:confidence="1">
                  <emma:literal/>
                </emma:interpretation>
              </emma:one-of>
            </emma:emma>
          </inkml:annotationXML>
          <inkml:trace contextRef="#ctx0" brushRef="#br0" timeOffset="60925.1343">13252 301 0,'0'-12'63,"12"12"-63,-12-24 16,24 24-16,-1-35 15,-23-24 1,35 36-16,-11-1 15,11 1-15,-11-1 16,-1-11-16,-23 23 0,36-23 16,11 0-1,-24 11 1,-23 1 0,24 23-16</inkml:trace>
          <inkml:trace contextRef="#ctx0" brushRef="#br0" timeOffset="61482.2199">13452 112 0,'0'24'47,"12"23"-31,-12-23-1,24-1-15,-24 1 0,35 11 16,-35-12-16,23 1 15,-23-1-15,24 1 16,-24-1-16,23 1 16,-23 23-1,24-47 1,-24-12 31</inkml:trace>
          <inkml:trace contextRef="#ctx0" brushRef="#br0" timeOffset="60271.686">13205-205 0,'0'12'78,"0"11"-62,0 1-1,0-1-15,0 13 16,12-1-16,-12 0 0,0 12 16,0-12-16,0 1 15,0-1-15,0 0 16,0 12-16,0-11 16,0-1-16,0 0 15,0 12-15,0-35 16,0 35-16,0-24 15,0-11-15,0 12 16,0 23 0,24-24-1,-24 1 17,0-36 30</inkml:trace>
          <inkml:trace contextRef="#ctx0" brushRef="#br0" timeOffset="62881.0817">13664 359 0,'-24'0'16,"24"-11"-1,0-13 17,12 24-32,-12-23 31,24 23-31,11 0 31,-12 0-15,24 0-16,-11 11 15,-13-11 1,-23 24 0,24-24-16,-24 23 15,0 1 1,0 46 31,-12-46-47,-35-24 15,23 24-15,-11-24 16,12 0 0</inkml:trace>
          <inkml:trace contextRef="#ctx0" brushRef="#br0" timeOffset="62241.9182">13687 301 0,'0'23'32,"0"1"-17,0-1-15,0 12 0,0 12 16,12-23-16,-12 11 15,0-11-15,0-1 16,0 1-16,0 11 16,0-11-1,24-24 48</inkml:trace>
          <inkml:trace contextRef="#ctx0" brushRef="#br0" timeOffset="63623.0871">14040 336 0,'-12'0'31,"-11"0"-15,-1 0-1,1 0 1,23 12-16,-12-12 15,12 23-15,0 1 32,0-1-17,0 1 1,12-1 0,11 1 15,1-24-16,-1 0 1,1 0 0,-1 23-1,-23 1 17,0-1-17,24-23-15,-24 24 16,0-1-1,-12 1 1,12-1 0,-47-23-16,12 0 15,11 0 1,1 0-16,-1 0 16,-11 0-1,12 0-15,23-11 16</inkml:trace>
          <inkml:trace contextRef="#ctx0" brushRef="#br0" timeOffset="64239.3407">14228 112 0,'36'0'31,"11"0"-15,-24 0-16,1 0 15,-1 0-15,1 0 16,11 0-16,-11 0 16,-1 0-16,1 0 31</inkml:trace>
          <inkml:trace contextRef="#ctx0" brushRef="#br0" timeOffset="64613.7405">14334 242 0,'12'0'47,"35"0"-31,-24 0-16,1 0 16,0 0-16,-1 0 15,1 0-15,-1 0 16</inkml:trace>
        </inkml:traceGroup>
        <inkml:traceGroup>
          <inkml:annotationXML>
            <emma:emma xmlns:emma="http://www.w3.org/2003/04/emma" version="1.0">
              <emma:interpretation id="{8DC57266-9DFF-48F8-B245-01B7CF2EE925}" emma:medium="tactile" emma:mode="ink">
                <msink:context xmlns:msink="http://schemas.microsoft.com/ink/2010/main" type="inkWord" rotatedBoundingBox="16542,3537 19719,3483 19734,4415 16558,4469"/>
              </emma:interpretation>
              <emma:one-of disjunction-type="recognition" id="oneOf4">
                <emma:interpretation id="interp4" emma:lang="" emma:confidence="1">
                  <emma:literal/>
                </emma:interpretation>
              </emma:one-of>
            </emma:emma>
          </inkml:annotationXML>
          <inkml:trace contextRef="#ctx0" brushRef="#br0" timeOffset="67358.8106">15169 112 0,'-23'-23'0,"23"-1"31,0 1-15,11 23-1,-11-24-15,24 24 16,-24-11 0,23 11-16,-23-24 15,24 24-15,-1-35 16,1 35-1,11 0 1,12 23 0,-11 13-1,-13 11 1,12-12 0,-35 36 15,0-48-16,-11-23-15,11 24 16,-47-24-16,11 23 16,1-23-16,0 0 15,-12 35-15,23-35 16,1 0 0</inkml:trace>
          <inkml:trace contextRef="#ctx0" brushRef="#br0" timeOffset="66737.3845">15193 136 0,'0'12'31,"0"11"-15,0 13 0,0-13-1,0 1-15,0 11 0,0 0 16,0 12-16,0-12 15,11-11-15,-11 11 16,0-11-16,0-1 16,24-23-16,-24 24 15,0-36 32,0-23-31</inkml:trace>
          <inkml:trace contextRef="#ctx0" brushRef="#br0" timeOffset="65995.4515">15181-170 0,'0'-23'16,"-12"23"31,-11 0-16,-1 0-16,12 0 1,-35 0-16,12 0 16,0 0-1,11 0 1,1 0-16,-1 0 16,-11 0-1,11 0 1,1 0 62,23 11-31,0 13-32,0 11 1,0-11 0,0-1-16,0 1 15,12-1-15,-12 24 16,0-11-16,0-1 16,0 0-16,0 1 15,0 22-15,0-22 16,0 22-16,0-22 15,0-1-15,0 0 16,0 0-16,0 13 0,35-13 16,-35 0-16,0-11 15,0-1-15,0 1 16,0-1-16,0 12 16,0-11 15,12-24 109,11 0-124,1-12 0,-1 12-1,1 0 1,-1-23 0,24 23-1,-11 0 1,-13 0-1</inkml:trace>
          <inkml:trace contextRef="#ctx0" brushRef="#br0" timeOffset="68552.7224">15581-29 0,'0'12'46,"0"47"-14,0-24-32,0 0 0,0 24 15,0-12-15,0 12 16,0-12-16,0-12 16,0 12-16,0-11 15,0-13-15,0 1 16,0 11-1,0-11 1,0-36 62,0-23-47,0 11-15,0 0 0,11 24-1,-11-23-15,24 23 32,-24-24-17,12 24 1,11 0-16,12-23 15,-23 23 1,12 0 0,-1 0-1,-23 12-15,24-12 16,-24 23 0,23 12-1,-23 1 1,0-1-1,0 12 1,0-23 0,-47-24-1,47 11 1,-35-11-16,11 0 0,1 0 16,-1 0-1,1 0-15,11 0 16,-35 0-16,24 0 15</inkml:trace>
          <inkml:trace contextRef="#ctx0" brushRef="#br0" timeOffset="69482.6531">15898-5 0,'0'-12'0,"0"-11"31,0-1 16,24 24-16,-24 12-31,23-12 16,-23 35-16,0 0 16,0 1-1,0-13 1,-23 36-16,23-35 16,-47-1-1,23 1-15,1-24 16,34 0 93,25 0-78,-13 0-15,1 0 0,-1 0-16,1 0 15,-24 23 1,23-23 0,1 0-1,-24-12 1</inkml:trace>
          <inkml:trace contextRef="#ctx0" brushRef="#br0" timeOffset="69789.01">16063 101 0,'23'0'47,"13"0"-31,11 0-1,-24-24 1,12 24-16,-11 0 15,-1 0 1</inkml:trace>
          <inkml:trace contextRef="#ctx0" brushRef="#br0" timeOffset="70175.9891">16169-17 0,'0'24'47,"0"11"-32,0-12 1,0 1-16,0-1 15,0 1-15,23 11 16,-23-11 0,24-24-1</inkml:trace>
          <inkml:trace contextRef="#ctx0" brushRef="#br0" timeOffset="71490.9231">16216-170 0,'0'-23'0,"23"23"78,12 0-62,-11 0-16,-1 0 0,1 0 16,0 0-1,-24 11 1,0 13 62,0 0-62,0-1-1,0 12 1,0-11-1,0-1-15,0 1 0,0-1 16,0 1 0,0 11-16,0 0 0,0 1 15,0 11-15,0-12 16,0 0-16,0 1 16,0-1-16,0-12 15,23 13-15,-23-25 16,0 13-16,0-1 15,0 1-15,0 0 16,0 11 0,0 12-1,0-35-15,0 11 32,0 1 14,-12-24 95,12-12-125,-23 12 15,-1 0-15,1 0-1,-1 0 1,1 0-1,-13 0 1,13 0 0,-1 23 15,36-23 16</inkml:trace>
          <inkml:trace contextRef="#ctx0" brushRef="#br0" timeOffset="72954.3359">16698-158 0,'0'-24'0,"-24"24"109,1 0-93,-13 0-1,1 0 1,12 0 15,23 12 63,0 12-78,0-1 15,11-23-31,-11 24 16,0-1-16,0 1 15,0-1-15,0 1 16,24-1-16,-24 1 15,0 11-15,0-11 16,0-1-16,0 13 16,0-1-16,0 0 15,0 12-15,0-12 16,0 1-16,0-1 16,0 0-16,0-11 0,0-1 15,0 1-15,0-1 16,0 1-16,0-1 15,0 13 1,0-1 0,0-12 62,23-23-16,-11 0-46,23-11 15,-11 11-15,11 0-1,1 0 1,-13 0 0,1 0-1,-1 0 1,1 0 0</inkml:trace>
          <inkml:trace contextRef="#ctx0" brushRef="#br0" timeOffset="73995.5057">16945 30 0,'-12'0'31,"12"-23"-15,-24 23-16,-11 0 16,12 0-16,-1 0 15,1 11-15,-13-11 16,36 24 0,-23-24-16,23 23 15,-24 1 1,24-1-1,0 1 1,24 0 0,11-24-1,-35 23-15,47-23 16,-35 0-16,11 0 16,1 0-16,-24 24 15,47-24-15,-35 0 16,-12 23-16,23-23 15,13 24 1,-13 11 0,-23-12-1,0 1 1,0-1 0,-12 1-1,12-1 1,-47-23-1,12 0 1,35 24-16,-47-24 16,23 0-16,1 0 0,-1 0 15,1 0-15,-12 0 16,35-12 0,-24 12-1</inkml:trace>
          <inkml:trace contextRef="#ctx0" brushRef="#br0" timeOffset="75228.1664">17180 136 0,'0'-24'0,"-24"24"0,1 12 63,23 12-48,0 11 1,0-11-16,0-1 16,0 1-16,-24-1 15,24 1-15,0 11 16,0 0-1,12-11 1,12-1 0,-1 12-1,1-35 1,-24 24-16,23-24 16,1 0-1,-1 0 1,1 0-1,-12 0 1,11 0 0,1 0-1,-24-12-15,23 12 0,-23-23 32,24 23-32,-24-24 0,23 1 15,-23-1 1,24 1-1,-24-1 1,0-23 0,0 35-1,0-11 1,0-1 0,-12 24-1,12-23-15,0-1 16,-12 24-1,12-23-15,-35-1 16,35 1 0,-24 23-16,24-24 15,-11 24 1,-13 0 0,24-23-16,-23 23 15,-1 0 1,0 0-1,1 0 17,-1 0-1,24 11-31,-23 25 31,23-13-31,0 1 0</inkml:trace>
          <inkml:trace contextRef="#ctx0" brushRef="#br0" timeOffset="78086.0882">17474-193 0,'0'-24'78,"12"24"-47,11-35-15,1 35 0,-24 12-1,0 11 1,23 36 15,-23-12-31,0-23 16,-23 11-1,-1 0 1,1-11 0,-1-24-1,1 0 17,34 0 61,13 0-61,-1 0-17,1 0 1,-1 0-1,-23 23-15,24-23 16,-1 0 15,1 0 1</inkml:trace>
          <inkml:trace contextRef="#ctx0" brushRef="#br0" timeOffset="76373.853">17568 312 0,'-12'0'62,"12"12"-46,-35 12-1,11-1 1,1 1 0,23-1-1,-24-23-15,24 24 16,0-1-1,12-23 48,12 0-47,-1 0-1,12 0 1,-11 0-1,-1 0 1,1 0 0,-24-12 15</inkml:trace>
          <inkml:trace contextRef="#ctx0" brushRef="#br0" timeOffset="76893.0159">17603 289 0,'0'35'47,"0"0"-32,0-11-15,0-1 16,0 1-16,0-1 16,0-11-16,12 24 15,-12-25-15,0 36 16,0-23 0</inkml:trace>
          <inkml:trace contextRef="#ctx0" brushRef="#br0" timeOffset="78438.0196">17639-87 0,'0'-24'0,"11"24"47,13 0-16,-1 0-15,13 0-16,-13 0 15</inkml:trace>
          <inkml:trace contextRef="#ctx0" brushRef="#br0" timeOffset="80213.7091">17780-240 0,'11'0'94,"36"0"-79,-11 0 1,-13 0-16,1 0 15,11 0 1,-11 0 0,-1 0 15,-23 11 110,0 13-110,0-1-16,0 13 1,0-13-16,0 1 16,0 11-16,0 0 15,0 1-15,0 11 16,0-12-16,0 0 16,0 1-16,0-1 15,0 12-15,0-12 16,0-11-16,0-1 15,0 1-15,0-13 16,0 13-16,0-1 0,0 1 16,0-1-16,0 1 15,24 0-15,-24-1 16,0 12 0,0-11-1,0-1 16,-12-23 16,-12 0 266,1 0-282,-13 0-15,13 0-1,-1 0 1,1 0 0,-12 0-1,-1 0 1,13 0-1,35 0 48,11 0-47</inkml:trace>
        </inkml:traceGroup>
      </inkml:traceGroup>
    </inkml:traceGroup>
  </inkml:traceGroup>
</inkml:ink>
</file>

<file path=ppt/ink/ink11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5:51:27.961"/>
    </inkml:context>
    <inkml:brush xml:id="br0">
      <inkml:brushProperty name="width" value="0.05292" units="cm"/>
      <inkml:brushProperty name="height" value="0.05292" units="cm"/>
      <inkml:brushProperty name="fitToCurve" value="1"/>
    </inkml:brush>
    <inkml:brush xml:id="br1">
      <inkml:brushProperty name="width" value="0.05292" units="cm"/>
      <inkml:brushProperty name="height" value="0.05292" units="cm"/>
      <inkml:brushProperty name="color" value="#FFFFFF"/>
      <inkml:brushProperty name="fitToCurve" value="1"/>
    </inkml:brush>
  </inkml:definitions>
  <inkml:traceGroup>
    <inkml:annotationXML>
      <emma:emma xmlns:emma="http://www.w3.org/2003/04/emma" version="1.0">
        <emma:interpretation id="{2CFD8391-DF82-4287-9870-B43B0887C900}" emma:medium="tactile" emma:mode="ink">
          <msink:context xmlns:msink="http://schemas.microsoft.com/ink/2010/main" type="writingRegion" rotatedBoundingBox="1237,5040 11789,5168 11730,10084 1177,9956"/>
        </emma:interpretation>
      </emma:emma>
    </inkml:annotationXML>
    <inkml:traceGroup>
      <inkml:annotationXML>
        <emma:emma xmlns:emma="http://www.w3.org/2003/04/emma" version="1.0">
          <emma:interpretation id="{52040220-5DFD-424D-ADC0-B88A8A4FF9ED}" emma:medium="tactile" emma:mode="ink">
            <msink:context xmlns:msink="http://schemas.microsoft.com/ink/2010/main" type="paragraph" rotatedBoundingBox="1236,5047 3931,5066 3925,5918 1230,5898" alignmentLevel="1"/>
          </emma:interpretation>
        </emma:emma>
      </inkml:annotationXML>
      <inkml:traceGroup>
        <inkml:annotationXML>
          <emma:emma xmlns:emma="http://www.w3.org/2003/04/emma" version="1.0">
            <emma:interpretation id="{F71B6E3D-FA27-4F91-AADD-681DF6BCE211}" emma:medium="tactile" emma:mode="ink">
              <msink:context xmlns:msink="http://schemas.microsoft.com/ink/2010/main" type="inkBullet" rotatedBoundingBox="1236,5047 1749,5051 1743,5864 1230,5860"/>
            </emma:interpretation>
          </emma:emma>
        </inkml:annotationXML>
        <inkml:trace contextRef="#ctx0" brushRef="#br0">1 58 0,'0'-19'78,"10"19"-78,10-20 31,-1 20-15,1-19 0,19 19-1,-19 0 1,-10 0 0,29 0-1,-39 9-15,29-9 0,-9 20 16,0 0-1,-1 9 1,-19 10 0,20-19-1,-20-1-15,0 1 16,0 0-16,0-1 16,19-19-16,-19 30 15,0-11-15,0 11 16,20-11-1,-20 1 17,0-30 108,0-9-108,-20 19-32,20-20 15,-39 20 1,39-10-16,-10 10 15,-29-29 1,10 29 0,-1 0-1,1 0 1,-10 19 0,9 1-1,11 0 1,-1-1-1,20 1 1,-20-20-16,20 19 16,0 1-1,0 0-15,0-1 16,0 1 0,0-10-1,10 19 16,10-29-15,-1 0 0,11 0-1,-11 0-15,1 0 16,0-20-16,9 1 16,-9 19-1,-20-20-15,29 20 0,-29-29 16,30 29-16,-30-20 15,19 20-15,11-19 16,-21 19 15,21-20-15,-20 20 0</inkml:trace>
        <inkml:trace contextRef="#ctx0" brushRef="#br0" timeOffset="1051.2811">325-167 0,'-20'0'16,"30"19"93,-10-9-109,39-10 16,-39 39-16,30-19 16,-30 0-16,29-1 15,-29 1-15,40 0 16,-40-1-16,19 20 15,-19-9-15,20-1 16,-20 1-16,0-1 16,19 10-16,-19-9 15,0-1-15,0 1 16,0 9-16,0-10 0,0 1 16,0-1-16,-9-9 15,9-1-15,0 1 16,0 0-16,-20-1 15,20 1-15,-20 19 16,20-19 0,-19-20-1,19 9-15,-20 21 32</inkml:trace>
      </inkml:traceGroup>
      <inkml:traceGroup>
        <inkml:annotationXML>
          <emma:emma xmlns:emma="http://www.w3.org/2003/04/emma" version="1.0">
            <emma:interpretation id="{52A9706E-E907-460C-83D1-DB67C75A4B04}" emma:medium="tactile" emma:mode="ink">
              <msink:context xmlns:msink="http://schemas.microsoft.com/ink/2010/main" type="line" rotatedBoundingBox="2064,5057 3931,5071 3925,5918 2058,5904"/>
            </emma:interpretation>
          </emma:emma>
        </inkml:annotationXML>
        <inkml:traceGroup>
          <inkml:annotationXML>
            <emma:emma xmlns:emma="http://www.w3.org/2003/04/emma" version="1.0">
              <emma:interpretation id="{1380C75E-D2C9-413C-BA76-365BA483D5F4}" emma:medium="tactile" emma:mode="ink">
                <msink:context xmlns:msink="http://schemas.microsoft.com/ink/2010/main" type="inkWord" rotatedBoundingBox="2064,5186 2543,5190 2539,5679 2060,5676"/>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one-of>
            </emma:emma>
          </inkml:annotationXML>
          <inkml:trace contextRef="#ctx0" brushRef="#br0" timeOffset="2167.5974">845-30 0,'0'10'62</inkml:trace>
          <inkml:trace contextRef="#ctx0" brushRef="#br0" timeOffset="1877.4061">835 205 0,'20'0'16,"-20"20"31,0 0-32,0 9 1,0 1-16,0-1 0,0 10 15,0-9-15,0-11 16,0 1 0</inkml:trace>
          <inkml:trace contextRef="#ctx0" brushRef="#br0" timeOffset="3291.7794">943 460 0,'0'-9'78,"0"-21"-62,10 30-16,-10-49 16,0 30-16,0-1 15,19 0-15,-19 1 16,0-1-16,0 1 15,20-1-15,-20-10 16,20 30 31,-1 10-16,-19 10-31,30 0 0,-30-1 16,0 1-16,29 19 15,-29-19-15,0-11 16,20 21-16,-20-1 16,19-29-1,-19-19 48,0-21-48,0 1 1,0 20 0,0-1-16,0 0 0,20 20 15,-20-29-15,0 9 16,19 20 0,1 0 30,9 0-30,-29 10 0,30-10-16,-30 39 15,39-9-15,-39-11 16,0 1-16,20 0 16,-20-1-16,0-9 0,0 10 15,0-1 1,0 1-16,0-1 15</inkml:trace>
        </inkml:traceGroup>
        <inkml:traceGroup>
          <inkml:annotationXML>
            <emma:emma xmlns:emma="http://www.w3.org/2003/04/emma" version="1.0">
              <emma:interpretation id="{7FBD9EB5-2B6C-493B-8633-24B73580115B}" emma:medium="tactile" emma:mode="ink">
                <msink:context xmlns:msink="http://schemas.microsoft.com/ink/2010/main" type="inkWord" rotatedBoundingBox="2775,5062 3931,5071 3925,5918 2769,5909"/>
              </emma:interpretation>
            </emma:emma>
          </inkml:annotationXML>
          <inkml:trace contextRef="#ctx0" brushRef="#br0" timeOffset="4066.2529">1541-108 0,'0'9'47,"0"21"-32,0-10-15,0 9 16,0 0-16,20 20 16,-20 10-16,0 0 15,0 0-15,0 10 16,0-11-16,0 1 16,0-20-16,0 1 0,0-11 15,0-9 1,10-20-16,-10 29 0</inkml:trace>
          <inkml:trace contextRef="#ctx0" brushRef="#br0" timeOffset="5163.3812">1590 264 0,'10'0'63,"19"0"-48,-9 0-15,0 0 16,-1 0-16,11 0 15,-1 0-15,-9 0 16</inkml:trace>
          <inkml:trace contextRef="#ctx0" brushRef="#br0" timeOffset="4643.4869">1776-59 0,'0'10'94,"0"9"-94,0 1 15,0 19-15,0 10 16,0 10-16,0 0 15,0 0-15,0-1 16,0 1-16,0-10 16,0-19-16,0-1 0,0 1 15,0-11 1,0 1-16,20 19 16</inkml:trace>
          <inkml:trace contextRef="#ctx0" brushRef="#br0" timeOffset="6338.6904">1914 490 0,'0'-20'62,"0"1"-46,10 19-1,-10-20-15,19 20 16,1-20 0,-1 20-1,1 0 1,-20 10-16,20-10 16,-20 30-16,19 19 15,-19-30 1,0 11-1,-10-1 1,-19 10 0,29-19-16,-39-20 15,19 20-15,1-20 16,19 19-16,-40-19 0,11 0 16,29-10 62,10 10-63,9 0 1,-9 0 0,10 0-16,19 10 31,-19-10-16,-20 20-15,29-20 16,0 0 0,-9 0-16,0 0 15,-1 0-15,11 0 16</inkml:trace>
          <inkml:trace contextRef="#ctx0" brushRef="#br0" timeOffset="7792.4187">2198 39 0,'-19'0'47,"19"10"-32,0 9 17,0 11-32,0 9 15,0-20 1,0 1-16,0-10 0,0 9 15,0 1-15,0 0 16,0-1-16,0 1 16,0 0-16,0-1 15,9 1-15,-9-1 16,0 1-16,30 0 16,-30 9-1,29-29-15,-29 20 16,20-20-16,-20 19 15,19-19-15,1 20 16,0-20 0,-1 0-1,1 0 1,0 0 0,-1 0-1,1 0 1,-20-10-1,29 10-15,-9-20 16,-1 1 0,11-1-1,-11-9 1,-19-10 0,20 9-1,-20 1 1,0 9-16,0 1 15,0-1-15,0 0 16,0 1-16,0-1 16,0-9-1,-10-1 1,10 1 0,-19 29-16,19-39 15,-20 9 1,20 1-1,-20 29-15,20-20 16,-19 1-16,19-1 16,-20 20-1,20-20-15,-29 1 16,9-1 15,1 20-15,19-20-1,-10 20 1,-10 0 0,-19 0-1,9 10 1,1 10 0,-10 19-16,39-19 15,-20-1-15,20 1 16,-19 0-16,19-1 15,0 11-15,-20-1 16,20 0-16</inkml:trace>
          <inkml:trace contextRef="#ctx0" brushRef="#br0" timeOffset="8491.114">2679 19 0,'0'10'94</inkml:trace>
          <inkml:trace contextRef="#ctx0" brushRef="#br0" timeOffset="8684.6384">2679 284 0</inkml:trace>
          <inkml:trace contextRef="#ctx0" brushRef="#br0" timeOffset="11160.4302">2679 304 0</inkml:trace>
        </inkml:traceGroup>
      </inkml:traceGroup>
    </inkml:traceGroup>
    <inkml:traceGroup>
      <inkml:annotationXML>
        <emma:emma xmlns:emma="http://www.w3.org/2003/04/emma" version="1.0">
          <emma:interpretation id="{8F977D34-1B89-43C5-BF15-C0B0EA8CE249}" emma:medium="tactile" emma:mode="ink">
            <msink:context xmlns:msink="http://schemas.microsoft.com/ink/2010/main" type="paragraph" rotatedBoundingBox="1943,6255 11775,6374 11758,7765 1926,7646" alignmentLevel="2"/>
          </emma:interpretation>
        </emma:emma>
      </inkml:annotationXML>
      <inkml:traceGroup>
        <inkml:annotationXML>
          <emma:emma xmlns:emma="http://www.w3.org/2003/04/emma" version="1.0">
            <emma:interpretation id="{13CA119F-2C9F-47E4-A2F2-4CA124C83009}" emma:medium="tactile" emma:mode="ink">
              <msink:context xmlns:msink="http://schemas.microsoft.com/ink/2010/main" type="line" rotatedBoundingBox="1943,6255 11775,6374 11758,7765 1926,7646"/>
            </emma:interpretation>
          </emma:emma>
        </inkml:annotationXML>
        <inkml:traceGroup>
          <inkml:annotationXML>
            <emma:emma xmlns:emma="http://www.w3.org/2003/04/emma" version="1.0">
              <emma:interpretation id="{D64D45B2-5B73-466F-A3F1-E07A9BC3A2D3}" emma:medium="tactile" emma:mode="ink">
                <msink:context xmlns:msink="http://schemas.microsoft.com/ink/2010/main" type="inkWord" rotatedBoundingBox="1942,6391 2390,6397 2382,7065 1934,7059"/>
              </emma:interpretation>
            </emma:emma>
          </inkml:annotationXML>
          <inkml:trace contextRef="#ctx0" brushRef="#br1" timeOffset="32030.5875">825 1176 0,'0'10'125,"-10"-10"-110,-19 0 16,9 0-15,1 0 0,-1 0-1,1 0 17,19 20 218,0-1-235,0 1 1,0 9-1,0 1 1,0 9 0,0-9-1,0-11-15,0 1 16,0 9 0,0-9-16,0 9 15,0 1 1,0-1-1,0 10 1,0-9 0,0-11-1,0 1 1,0 0 0,0-11-1,0 11 1,0 0-1,0-1 1,0 1 0,0-1-1,9-19 1,-9 20-16,0 0 16,0-1 15,0-29 156,20 10-46,0 0-110,-1 0-31,1 0 16,-10 0-1,9 0 1,1 0 15</inkml:trace>
          <inkml:trace contextRef="#ctx0" brushRef="#br1" timeOffset="34345.9341">982 1186 0,'10'0'78,"10"0"-47,-1 0-15,20 0 30,-19 0-46,0 0 16,-1 0 0,-19 10 202,0 19-186,-10-29-32,10 20 15,0 9 1,0-9-16,0 19 16,0 1-1,0-21 1,0 1-16,0-1 0,0 1 15,0 0-15,0-1 16,0 1-16,0-10 16,0 29-1,0-10 1,0-9 0,0 0-1,0-1 1,0 1-1,0-10 1,0 9 0,0 1-1,10-20 1,-10 19 0,0 1 15,0 0 16,0-1 62,0 1-62,20-20 0,-30 0 78,-10-10-94,1 10-15,-1 0-1,1 0 1,-1 0 0,0 0-16,1 0 31,19 10 109</inkml:trace>
        </inkml:traceGroup>
        <inkml:traceGroup>
          <inkml:annotationXML>
            <emma:emma xmlns:emma="http://www.w3.org/2003/04/emma" version="1.0">
              <emma:interpretation id="{96E21019-BC8C-4940-8525-F27B3883598E}" emma:medium="tactile" emma:mode="ink">
                <msink:context xmlns:msink="http://schemas.microsoft.com/ink/2010/main" type="inkWord" rotatedBoundingBox="3227,6369 6318,6407 6308,7160 3217,7122"/>
              </emma:interpretation>
              <emma:one-of disjunction-type="recognition" id="oneOf1">
                <emma:interpretation id="interp5" emma:lang="" emma:confidence="1">
                  <emma:literal/>
                </emma:interpretation>
              </emma:one-of>
            </emma:emma>
          </inkml:annotationXML>
          <inkml:trace contextRef="#ctx0" brushRef="#br1" timeOffset="38234.197">1992 1274 0,'0'-19'0,"0"-1"63,10 1-16,10 19-16,-20-20-31,19 20 16,1 0-1,9 0 1,1 0-1,-1 0 1,10 10 0,-9-10-16,-30 19 15,19-19-15,1 40 16,0-21 15,-20 1-15,0-1 15,0 1-15,0-10-1,0 10-15,-20-20 16,-9 19 0,29 1-16,-30-20 15,-9 19 1,10-19-1,29 20-15,-20-20 16,30 0 62</inkml:trace>
          <inkml:trace contextRef="#ctx0" brushRef="#br1" timeOffset="37124.3324">2022 1196 0,'0'10'78,"0"9"-63,0 1-15,0 0 16,9 19-16,-9-10 16,0 1-16,0-1 15,20 1-15,-20 9 16,0-10-16,30 1 0,-30-1 16,0 10-16,19-19 15,-19 0-15,0-1 16,20 1-16,-20-1 15,0 1-15,0 0 16,0-11 0,19-9-16,-19-19 62,-9 19-46</inkml:trace>
          <inkml:trace contextRef="#ctx0" brushRef="#br1" timeOffset="40184.1599">2277 1157 0,'0'10'203,"0"9"-188,0 1 17,19 9-32,-19-9 15,0-1-15,0 1 16,0 0-16,20-1 15,-20 1-15,0 0 16,0 9-16,0-9 16,0-1-16,0 1 15,19-1-15,-19 1 16,0 0-16,0 9 16,0 0-1,0-9 1,0 0-1,0-1 17,0-28 265,0-11-266,0 0-16,0 1 17,20 19-17,-20-10-15,20-20 32,-1 30-1,-19-19-16,20 19 1,0 0 0,-20-10-16,19 10 15,1 0 1,-1 0 15,1 10-15,-20 9-1,20-19-15,-20 30 16,0-1 0,0 1-16,0-11 31,0 1-31,-10-20 16,10 20-1,-30-20 1,-9 19-1,10-19 1,-1 20 0,1-20-1,9 0 1,1 0 0</inkml:trace>
          <inkml:trace contextRef="#ctx0" brushRef="#br1" timeOffset="41669.3442">2826 1186 0,'-20'0'140,"-9"0"-124,-10 10-1,19-10-15,0 29 16,-9-9 0,9 0-1,20-1-15,-19-19 16,19 20-16,0 9 16,0 1-1,0-1 1,9 1 15,11-30-15,-20 9-16,20-9 15,-1 0 1,1 0 0,0 0-1,-11 0 1,11 0-1,0 0 1,-1 0 0,1 0-1,-1 0 1,-19 20 0,20-20-16,-20 20 15,20-1 1,-20 20-1,0-19-15,0 9 16,0 1 0,0-1-1,0 1 1,-10-1 0,-10-9-1,-9-20 1,9 0-16,1 0 15,-1 19-15,0-19 16,1 0-16,-1 0 16,-9 0-1,9 0 1,20-9-16,-20 9 16</inkml:trace>
          <inkml:trace contextRef="#ctx0" brushRef="#br1" timeOffset="43194.0248">2993 1294 0,'0'10'62,"0"29"-46,0 0-1,0-19 1,-10 0-16,10-1 0,0 1 16,0-1-16,0 1 15,0 0-15,0-1 16,10-19-16,-10 30 16,0-1-1,19-29-15,-19 20 16,20-1-1,-20 1 1,19-20-16,-19 20 16,20-20-16,0 19 15,-1-19 1,1 0 0,-1 0-1,1 0 32,0 0-31,-20-10-16,19 10 0,-19-19 15,20-1 1,-20 1 0,20-1-1,-20-10 1,0 1-16,19 29 15,-19-20 1,0-9-16,0-10 16,0 9-1,0 11 1,0-1 0,0-9-1,0-1 1,-10 30-1,10-29-15,0 9 16,-19 20 0,19-19-16,-20-21 31,0 21-15,1-1-1,-1 20 16,20-19-31,-19 19 16,-1 0 15,0 0-15,1 0 0,-1 9-1,1-9 1,19 40-1,-20-40-15,20 29 16,0-9-16,-20-1 16,20 1-16,0 9 0,0-9 15</inkml:trace>
          <inkml:trace contextRef="#ctx0" brushRef="#br1" timeOffset="44496.5592">3385 1520 0,'0'9'47,"-20"11"-15,20 0-32,-19-1 15,19 1-15,0 0 16,-20-1-16,20 1 15,0 19 1,-20-39-16,20 10 16,0 9-1,0 1 17,10-20 46,10 0-63,9 0 1,10 0 0,-9 0-1,-30-10-15,19 10 16,1 0-1</inkml:trace>
          <inkml:trace contextRef="#ctx0" brushRef="#br1" timeOffset="44976.0168">3395 1559 0,'0'39'63,"0"-19"-63,0-10 0,0 9 15,0 20-15,0-19 16,0-10-16,0 9 15,0 1-15,0 9 16,0-9 0,9-20-1,-9 20 1</inkml:trace>
          <inkml:trace contextRef="#ctx0" brushRef="#br1" timeOffset="45922.9687">3659 1471 0,'-19'0'31,"19"9"-31,-20 21 16,20 19-1,0-20 1,-19 11-16,19-11 16,0 0-16,0-9 15,0 0-15,0-1 16,0 1-16,0-1 15,0-9-15,0 10 16,0-1-16,9-19 0,-9 30 16,20-1-1,-20-9 1,20-20-16,-20 10 16,19-10-1</inkml:trace>
          <inkml:trace contextRef="#ctx0" brushRef="#br1" timeOffset="47781.913">3718 1686 0,'0'10'31,"0"10"-16,0-1 1,10-19 0,-10 20-1,20-20 1,-20 20 0,19-20-16,1 0 31,-10 0-16,-10-10-15,19 10 16,-19-20 0,20 20-1,-20-19-15,0-11 32,0 11-17,0-1 1,0 0-1,-10 20 1,10-19 0,-19 19-1,19-20-15,-10 20 16,-10 0 0,0 0-1,1 10 1,19 10-1,0 19 1,-20-39 0,20 29-16,0 1 15,0-11 1,10-19 0,-10 20-1,20-20-15,-11 0 31,11 0-15,0 0 0,-1-10-1,-19-10 1,20 20 0,-20-19-16,0-1 31,0 30 63,0 10-79,0-1 1,20 1-1,-20-1 1,39-19-16,-20 0 16,-19 20-1,20-20 1,-20-10 15,10 10-31,-10-19 16,0-11-1,0 11 1,29 28 78,-29 11-63,10-20-31,10 0 16,-1 0-1,1 0 1,0 0 15,-1-10-15,-19-9-1,0-1 1,0 0 0,0 1-1,0-1 1,-10 20 0,10-19-16,-19 19 15,19-20 1,-10 20-16,-10 0 15,1 0 1,-1 10 0,20 9-1,-20-19-15,20 20 16,0 0 0,0-1-1,0 1 1,0-1-1,10-19-15</inkml:trace>
          <inkml:trace contextRef="#ctx0" brushRef="#br1" timeOffset="48291.5989">4130 1647 0,'0'10'47,"0"19"-32,-19 11 1,19-11-1,0-9 1,0-1-16,0-9 16,0 10-16,0-1 0,0 1 15,0-1 1,9 21-16,-9-30 31</inkml:trace>
          <inkml:trace contextRef="#ctx0" brushRef="#br1" timeOffset="48846.9283">4189 1578 0,'0'10'47,"10"-10"-31,-10 30-16,19-30 15,1 49 1,-20-30-16,0 1 15,20 0-15,-20-1 0,0 1 16,0-1-16,0 1 16,0 0-16,0-1 15,0 1-15,0-10 16,-10 19-16,10-9 16</inkml:trace>
          <inkml:trace contextRef="#ctx0" brushRef="#br1" timeOffset="53616.4581">4346 1569 0,'0'9'156,"10"-9"-140,-10 20-1,19-20-15,-19 20 16,20-20 0,-20 19-16,20-19 15,-1 20 1,1-20-16,-1 20 16,1-20 15,-20 19-16,20-19-15,-20 20 79,19-20-64</inkml:trace>
          <inkml:trace contextRef="#ctx0" brushRef="#br1" timeOffset="52312.3961">4385 1598 0,'-19'0'0,"28"0"110,11 0-95,0 0 1,9 0 0,0 0-1,1 0 1,-11 0-16,21 0 16,-31 0-1,11 0-15,19 10 16,-9-10-1,-1 0 1,1 0 0,9 0-1,-29 0 1,9 0 0,1 0-1,-20-10-15,19 10 16,1 0-1,0 0 1,-1 0 0,1 0-1,0 0 1,-1 0 0,1 0-16,-1 0 31,-9 0-16,10 0 17</inkml:trace>
          <inkml:trace contextRef="#ctx0" brushRef="#br1" timeOffset="51006.0129">4375 1441 0,'20'0'125,"0"0"-109,-1 0-16,11 0 15,-1 0-15,0 10 16,11-10-16,-11 0 15,1 0-15,-1 0 0,0 0 16,11 0-16,-21 0 16,11 0-16,-1 0 15,0 0-15,-9 0 16,0 0-16,-1 0 16,1 0-16,0 0 15,-1 0-15,1 0 16,-20-10-16,29 10 15,-9 0-15,9 0 16,-9 0 0,-1 0 15,-234-98 406</inkml:trace>
        </inkml:traceGroup>
        <inkml:traceGroup>
          <inkml:annotationXML>
            <emma:emma xmlns:emma="http://www.w3.org/2003/04/emma" version="1.0">
              <emma:interpretation id="{02B6328E-558D-45B7-A9CD-BDC5DA9C14A6}" emma:medium="tactile" emma:mode="ink">
                <msink:context xmlns:msink="http://schemas.microsoft.com/ink/2010/main" type="inkWord" rotatedBoundingBox="7027,6436 8452,6454 8443,7169 7018,7152"/>
              </emma:interpretation>
              <emma:one-of disjunction-type="recognition" id="oneOf2">
                <emma:interpretation id="interp6" emma:lang="" emma:confidence="1">
                  <emma:literal/>
                </emma:interpretation>
              </emma:one-of>
            </emma:emma>
          </inkml:annotationXML>
          <inkml:trace contextRef="#ctx0" brushRef="#br1" timeOffset="59555.1272">6209 1225 0,'-19'0'47,"19"10"46,0 20-77,0-11 0,0 1-16,0-1 15,0 1-15,0 0 16,0-1-16,0-9 16,0 10-16,0-1 15,0 1-15,0 0 0,0-1 16,0 1-1,0-1-15,0 1 0,0 0 16,0-1-16,0 1 16,-20 9-1,20-9 1,0 0 0,0-1 15,0-29 219,0-9-235,0-1 17,0 1-1,0-1-15,10 20-1,-10-20 1,19 20-16,1 0 31,-20-19-31,20 19 16,-1 0-1,-19-20-15,20 20 16,-10 0 0,9 0 15,1 0 0,-20 10-15,20 9-1,-20 1 1,0 19 0,0-9-1,0-1-15,0-9 31,0-1-15,-10 1 15,-10-20-15,0 0 0,20 20-16,-29-20 15,9 0 1,20 19-16,-19-19 15,9 0 1,-10 0 15,1 0-15,19-10 15,-20 10-15</inkml:trace>
          <inkml:trace contextRef="#ctx0" brushRef="#br1" timeOffset="61005.6504">6425 1314 0,'-20'-10'0,"20"-10"47,10 20-1,-10-19-46,20 19 16,-10 0 15,9 0 1,-19 9-32,20-9 15,-20 20-15,0 9 16,0 1-1,-10 9 1,-10-9 0,-19-1-1,10 0 1,9-29 0,20 20-1,-19-20-15,19-10 78,9 10-62,11 0 15,0 0-15,-1 0-1,1 0 1,-1 0 0,-19 10-16,20-10 15,0 0 1,-11 0 15</inkml:trace>
          <inkml:trace contextRef="#ctx0" brushRef="#br1" timeOffset="61446.0375">6552 1392 0,'10'0'47,"10"0"-32,0 0 1,-1 0 0,1 0-16,-1 0 31,1 0 0</inkml:trace>
          <inkml:trace contextRef="#ctx0" brushRef="#br1" timeOffset="63825.6746">6641 1637 0,'-20'0'94,"20"10"-79,-19 10 1,19-1 0,-20-19-1,20 30-15,0-11 16,0 1-16,0 0 0,0-1 15,0 1 1,0-1-16,0 1 0,0 9 16,0-9-1,10-20 1,-10 20-16</inkml:trace>
          <inkml:trace contextRef="#ctx0" brushRef="#br1" timeOffset="61993.5978">6651 1274 0,'0'10'63,"0"10"-32,0-1-31,0 11 15,0-1 1,0 11 0,0-11-1,0 0 1,0-9 0</inkml:trace>
          <inkml:trace contextRef="#ctx0" brushRef="#br1" timeOffset="64913.3354">6739 1735 0,'-20'0'15,"1"0"48,-1 0-1,20 10-31,0 10-15,0-1 15,10-19-31,9 20 32,1-20-17,0 0 1,-1 0-1,1 0 1,-10 0 15,-10-10-31,29-9 47,-29-1-16,0 0 1,0 1-1,0-1 0,-10 20-31,-9 0 31,-1-19-15,0 19 15,1 9-15,-1-9 0,20 20-1,-19-20 1,19 20-16,0-1 31</inkml:trace>
          <inkml:trace contextRef="#ctx0" brushRef="#br1" timeOffset="66034.7631">6847 1755 0,'0'10'78,"0"9"-63,9-19 1,-9 10 0,20-10-1,0 0 16,-1 0-15,1-29 15,-20 9-15,0 10 0,0 30 140,20-20-156,-20 20 15,19-20 1,1 0 0,-20 19-16,19-19 15,1 0 1,0 0 15,-20-10-15,19 10-16,-19-19 15,0-1 17,0 10-17,0-9 17,0-1-17,-10 20 1,-9 0-1,-1 0 1,1 0 0,-1 0 15,20 10-31,0 10 31,0-11-15,0 11 15</inkml:trace>
          <inkml:trace contextRef="#ctx0" brushRef="#br1" timeOffset="66511.5134">7072 1735 0,'20'0'31,"-20"20"1,0 0-17,0 9 1,0 20-1,0-39 1,0 9-16,0 21 16,0-21-1,0-9 1</inkml:trace>
          <inkml:trace contextRef="#ctx0" brushRef="#br1" timeOffset="67099.1492">7151 1618 0,'0'10'47,"19"9"-16,-19 1-15,20-1-1,0 11 1,-20 9-1,0-29-15,0 9 0,0 1 16,0 0-16,0-1 16,0 1-16,0 9 15,0-9-15,0 0 16,0-1-16,-10-19 16</inkml:trace>
          <inkml:trace contextRef="#ctx0" brushRef="#br1" timeOffset="56384.1768">5827 1265 0,'0'9'62,"0"21"-46,-20-11-16,20 1 15,0 0-15,0 9 16,0 10-16,0-9 16,0-1-16,0 1 15,0-1-15,0 10 0,0-9 16,0-1-1,-19-9-15,19-1 0,0 1 16,0 9 0,0-9-1,0-30 48</inkml:trace>
          <inkml:trace contextRef="#ctx0" brushRef="#br1" timeOffset="57502.5363">5837 1284 0,'0'-19'93,"19"-1"-61,1 20-1,-20-20-31,19 20 15,1 0 17,0 0-17,-1 0 1,1 0 0,9 20-1,1 0 1,-11-1-1,11 1 1,-30-1 0,19 1-16,-19 0 31,0 9-31,0 1 16,0-11-1,-9 11 1,-21-11-1,1 1 1,-1-20 0,11 19-1,-1-19-15,0 0 16,-19 20 0,10-20-1,9 0 1,1 0-1,9 0 17</inkml:trace>
        </inkml:traceGroup>
        <inkml:traceGroup>
          <inkml:annotationXML>
            <emma:emma xmlns:emma="http://www.w3.org/2003/04/emma" version="1.0">
              <emma:interpretation id="{8AC09E10-F01B-45A5-8D37-883046687D28}" emma:medium="tactile" emma:mode="ink">
                <msink:context xmlns:msink="http://schemas.microsoft.com/ink/2010/main" type="inkWord" rotatedBoundingBox="8935,6518 9278,6522 9275,6806 8932,6802"/>
              </emma:interpretation>
              <emma:one-of disjunction-type="recognition" id="oneOf3">
                <emma:interpretation id="interp7" emma:lang="" emma:confidence="1">
                  <emma:literal/>
                </emma:interpretation>
              </emma:one-of>
            </emma:emma>
          </inkml:annotationXML>
          <inkml:trace contextRef="#ctx0" brushRef="#br1" timeOffset="69811.6605">7886 1304 0,'0'10'94,"0"19"-79,0 10 1,0-9-1,0-11-15,0 21 16,0-31-16,10 21 16,-10-1-1,0 1 1,20-11 0</inkml:trace>
          <inkml:trace contextRef="#ctx0" brushRef="#br1" timeOffset="68933.7687">7700 1451 0,'10'0'47,"19"0"-32,1 0 1,19 0-1,-30 0 1,1 0-16,-1 0 16,21 0-1,-21 0-15,1 0 16,-1 0-16,1 0 16,0 0-16,-1 0 15,-9 0 16,-10 10 1</inkml:trace>
        </inkml:traceGroup>
        <inkml:traceGroup>
          <inkml:annotationXML>
            <emma:emma xmlns:emma="http://www.w3.org/2003/04/emma" version="1.0">
              <emma:interpretation id="{AC47A33C-FFD8-424F-B2C6-10FE16056ED4}" emma:medium="tactile" emma:mode="ink">
                <msink:context xmlns:msink="http://schemas.microsoft.com/ink/2010/main" type="inkWord" rotatedBoundingBox="9828,6351 11775,6374 11758,7765 9811,7742"/>
              </emma:interpretation>
              <emma:one-of disjunction-type="recognition" id="oneOf4">
                <emma:interpretation id="interp8" emma:lang="" emma:confidence="1">
                  <emma:literal/>
                </emma:interpretation>
              </emma:one-of>
            </emma:emma>
          </inkml:annotationXML>
          <inkml:trace contextRef="#ctx0" brushRef="#br1" timeOffset="84032.7851">9583 1520 0,'0'9'109,"0"11"-93,-20 0 0,20 9-1,-29-29-15,29 39 16,-20-39-16,20 30 15,-19-30-15,19 19 16,-20-19 0,20 20-1,-20-20 48,30 0-16,10 0-16,-1 0-15,11 0-1,-11 0-15,1 0 16,0 0-16,-1 0 15,1 0-15,9 0 16,-9 0 0</inkml:trace>
          <inkml:trace contextRef="#ctx0" brushRef="#br1" timeOffset="85945.7809">9573 1186 0,'0'-19'46,"0"-1"-14,10 20-17,9 0 17,1 0-1,0 0-16,-20 10-15,19 9 16,-19 1 0,0 9-1,0 1 1,-10 9 0,-19-10-1,9-9 1,1-20-1,19 20 17,-20-20-1,20-10 47,10 10-78,10 0 16,-20-20-1,19 20-15,1 0 16,-1 0 0,1 0 15,0 0-16,-1 0 17</inkml:trace>
          <inkml:trace contextRef="#ctx0" brushRef="#br1" timeOffset="84602.7417">9593 1578 0,'0'-19'0,"0"29"62,0 19-46,0-9 0,0-1-16,0 1 15,0 0-15,0-1 16,0 1-16,0-1 15,9 11-15,-9-11 16,0 1 31</inkml:trace>
          <inkml:trace contextRef="#ctx0" brushRef="#br1" timeOffset="86403.4527">9769 1206 0,'10'0'63,"10"0"-48,-1 0 1,20 0 0,-9 0-1,-11 0 1</inkml:trace>
          <inkml:trace contextRef="#ctx0" brushRef="#br1" timeOffset="87715.9577">9946 1549 0,'0'10'140,"-10"-10"-124,10 19-16,-20 11 16,1 19 15,19-29-31,0-1 0,0 1 15,0-1-15,0 1 16,0 0-16,0 9 16,9-29-1,-9 29-15,10-29 16,-10 30-16,20-30 16,-20 19-16,19-19 31,-28 0 47</inkml:trace>
          <inkml:trace contextRef="#ctx0" brushRef="#br1" timeOffset="88703.5924">10034 1667 0,'-10'0'16,"10"10"46,0 9-46,0 1 15,10-1-15,10-19-1,-20 20 1,19-20 0,1 0-1,-1 0 17,11 0-17,-30-10 1,19 10-1,-19-19 17,0-1-17,0 0 1,0 1 15,-9 19 0,9-20-31,-20 20 16,20-19 0,-20 19-1,1 0 1,9 0 15,-10 0-15,20 9-1,0 31 1,-29-11 0,29 0-1</inkml:trace>
          <inkml:trace contextRef="#ctx0" brushRef="#br1" timeOffset="89883.7954">10181 1706 0,'0'10'47,"20"9"-16,-1 1 1,1-20-1,-1 0-16,1 0 17,0 0-1,-20-20-15,0 1-1,0-1 16,0 30 79,0 10-95,0-1 1,0-9 15,19-10-31,1 0 32,-10 0-1,29 0 0,-19 0 0,-20-20-15,0 1 15,0-1-15,0 1 15,0-1-15,-10 20-1,-10 0 17,20-20-32,-19 20 15,9 0 1,-10 0 31,1 10-16,19 10-15,0-1-1,0 1 1</inkml:trace>
          <inkml:trace contextRef="#ctx0" brushRef="#br1" timeOffset="90414.3556">10407 1677 0,'-10'0'0,"10"9"31,0 11-15,0 9-1,0 20 1,0-19 0,0-11-16,0 1 15,0 9 1,0-9 0</inkml:trace>
          <inkml:trace contextRef="#ctx0" brushRef="#br1" timeOffset="91069.0012">10465 1569 0,'0'9'47,"10"-9"-32,-10 20 1,20 0-16,-20-1 16,19-19-1,-19 30-15,20-1 16,-20-9 0,0 19-1,-10 128 48,10-148-63,0 1 15,-19-20-15</inkml:trace>
          <inkml:trace contextRef="#ctx0" brushRef="#br1" timeOffset="72325.4604">8788 1225 0,'-9'0'172,"-21"0"-156,1 0-1,-10 20 1,9-20-1,30 20-15,-19-20 16,-1 19 0,20 1 15,-20-20-31,20 10 16,0 9-1,0 1 1,10 0-1,10-20 1,19 29 0,-10-29-1,1 0 1,-1 0 0,1 0-1,9 0 1,-10 0-1,-9 0 1,0 0 0,-1 0-1,1 20 1,-1-1-16,1 1 31,0-1-31,-20 1 16,0 9-1,0-9 1,0 0 0,0 9-1,-20 10 1,-19-9 0,19-30-1,20 19-15,-29-19 16,9 0-16,0 0 15,1 20-15,-1-20 0,1 0 16,-1 0-16,0 0 16,11 0-16,-11 0 15,-19 0 1,19 0 0,1-10-1,-1 10 16</inkml:trace>
          <inkml:trace contextRef="#ctx0" brushRef="#br1" timeOffset="82247.6035">9220 1255 0,'-20'0'203,"20"10"-203,-9-10 15,-21 19 17,20-19-17,10 20 1,0-1 0,-19-19-1,19 10 1,0 10-1,0 0-15,0 19 32,0-10-32,0-9 15,0-1 1,0-9 0,0 10-1,0-1 1,10-19-1,-10 40 1,0-31 0,19 21 15,-19-10 0,20-20-31,-20 9 16,10-9-1,-10 20 17,19-20-17,1 0 17,-20 20-32,19-20 31,1 0-16,0 0 1,-1 0 15,1 0 1,-1 0-17,1 0 16,-20-10 1,20 10-32,-1-20 31,-19 1-15,20 19-1,-20-20-15,0 0 16,20 20-16,-20-10 15,0-9 17,19 19-17,-19-20-15,0 1 32,0-1-17,20-19 16,-20 29-15,0-10 0,0 1-1,0-1 1,0 1 0,0-1 15,-10 20-31,10-20 15,0 1 17,-20-1-17,20 0 17,-19 20-17,19-19 1,-20 19-16,0 0 47,20-20-47,-19 20 15,-1 0 17,1 0-1,-1 0 0,0 0-15,1 0 15,9 0 16,-10 0-16,1 0 16,19 10-31,-20-10-1,20 20-15</inkml:trace>
          <inkml:trace contextRef="#ctx0" brushRef="#br0" timeOffset="126857.0414">9200 2520 0,'-19'0'16,"29"0"156,9 0-157,11 0 1,-1 0-1,10 0 1,-9 0 0,-11 0-1,11 0 1,-1 0-16,1 0 16,-11 0-1,1 0 1,-1 0-1,1 0 1,0 0 0,-1 0 15,1 0 0,-1 0 16</inkml:trace>
        </inkml:traceGroup>
      </inkml:traceGroup>
    </inkml:traceGroup>
    <inkml:traceGroup>
      <inkml:annotationXML>
        <emma:emma xmlns:emma="http://www.w3.org/2003/04/emma" version="1.0">
          <emma:interpretation id="{7EDA4616-1CCE-47F7-B4D2-E1527BEEFCBA}" emma:medium="tactile" emma:mode="ink">
            <msink:context xmlns:msink="http://schemas.microsoft.com/ink/2010/main" type="paragraph" rotatedBoundingBox="3219,7493 4937,7466 4945,7949 3227,7976" alignmentLevel="3"/>
          </emma:interpretation>
        </emma:emma>
      </inkml:annotationXML>
      <inkml:traceGroup>
        <inkml:annotationXML>
          <emma:emma xmlns:emma="http://www.w3.org/2003/04/emma" version="1.0">
            <emma:interpretation id="{C82BA760-B7D0-4BA4-8AA8-F343DF5DB391}" emma:medium="tactile" emma:mode="ink">
              <msink:context xmlns:msink="http://schemas.microsoft.com/ink/2010/main" type="line" rotatedBoundingBox="3219,7493 4937,7466 4945,7949 3227,7976"/>
            </emma:interpretation>
          </emma:emma>
        </inkml:annotationXML>
        <inkml:traceGroup>
          <inkml:annotationXML>
            <emma:emma xmlns:emma="http://www.w3.org/2003/04/emma" version="1.0">
              <emma:interpretation id="{F5D9F39A-14A4-4582-98C0-9EDFF697A9A6}" emma:medium="tactile" emma:mode="ink">
                <msink:context xmlns:msink="http://schemas.microsoft.com/ink/2010/main" type="inkWord" rotatedBoundingBox="3219,7493 4937,7466 4945,7949 3227,7976"/>
              </emma:interpretation>
              <emma:one-of disjunction-type="recognition" id="oneOf5">
                <emma:interpretation id="interp9" emma:lang="" emma:confidence="1">
                  <emma:literal/>
                </emma:interpretation>
              </emma:one-of>
            </emma:emma>
          </inkml:annotationXML>
          <inkml:trace contextRef="#ctx0" brushRef="#br0" timeOffset="106775.6874">3365 2255 0,'0'10'62,"0"19"-46,0-9-16,20 0 15,-20 9-15,0 10 16,0-9-16,0-1 16,0 1-16,0-1 15,19 10-15,-19-9 16,0-11-16,0 1 16,0-1-16,0 11 15,0-1 1,0-9-1</inkml:trace>
          <inkml:trace contextRef="#ctx0" brushRef="#br0" timeOffset="107790.4515">3493 2530 0,'-20'0'31,"20"10"-31,0 58 78,0-48-62,10-20-16,-10 19 15,20-19 1,-20 20-16,19-20 16,1 20-1,9-20 16,1 0-15,-1 0 0,-9 0-1,-1-10 1,1-10 15,-20 1-15,19 19-16,-19-20 15,0 0 17,0 1-17,0-1 1,0 1 0,-9-1-1,-21 0 1,11 20-1,-1-19 1,0 19 0,1 0-1,-1 0 1,-9 0 0,9 0-1,1 10 1,19 19-1,0-9 1,-20-1-16</inkml:trace>
          <inkml:trace contextRef="#ctx0" brushRef="#br0" timeOffset="104767.814">2581 2589 0,'9'0'31,"21"0"-15,9-10-1,-9 10 1,-30-30-16,29 30 16,-29-19-1,29-1-15,11 20 16,-40-19-16,19 19 15,-19-20-15,20 0 16,-20 1 0,19-1-1,-19-9 1,0 9 0,0 0-1,0 1 1,-9 19-16,9-20 15,-20 20 1,0-19 0,1 19-1,-1 0 1,20 19 0,-19-19-1,19 20 1,-20-1-1,20 1 1,-20 9 0,20 11-1,0-11-15,0-9 16,0-1 0,0 21-16,0-21 15,0 1-15,0-1 16,0 1-16,0 0 15,0-1-15,0 1 16,10 9 0,10-9-1,-1-1 1,1-19 0,0 0 15,-1 0-31,1 0 15,-1 0 1,-19-9-16,20 9 16,0-20-1,-1 0 1,1 1 0,-20-11-1,20 30 1,-20-29-16,0-10 15,0 9 1,19 30 0,-19-19-16,0-1 15,0 1 1,-10 19 62,10 9-62,0 11-1,0 0 1,0 9 0,0 10-1,0-9 1,10-30-16,-10 19 15,20-19 1,-20 20-16,19-20 16,1 0-1,0 0 17,-1 0-17,-19-10 16</inkml:trace>
          <inkml:trace contextRef="#ctx0" brushRef="#br0" timeOffset="104998.6266">2973 2383 0,'10'9'47</inkml:trace>
          <inkml:trace contextRef="#ctx0" brushRef="#br0" timeOffset="106153.7119">3149 2491 0,'0'19'47,"0"20"-32,0-29-15,0 10 16,0-1-16,0 11 16,0 9-1,10-19 1,-10-1-1,30-19-15,-11 0 16,-19 20 0,20-20-16,9 0 15,1 0 1,9-20 0,-29 20-1,-10-19 1,29-1-1,-29 0 1,0-9 0,0 9-1,0 1 1,0-1 0,-19 1-1,-1-1 1,-9 0-1,-1 20 1,30-19-16,-19 19 16,-1 0-1,0 0 1,1 0 0,19 10-16,-20-10 15,20 29-15,0-9 16,-20-1-16,20 1 15,0-1-15</inkml:trace>
          <inkml:trace contextRef="#ctx0" brushRef="#br0" timeOffset="101788.655">1992 2696 0,'0'-29'16,"10"29"-16,-10-10 15,20 10-15,-20-19 16,19 19-16,-19-20 15,20 0-15,-20 1 16,20 19 0,-20-39-16,19 39 15,-19-30-15,10 30 16,-10-29-16,20 29 16,-20-30-16,0 1 15,0 9 1,0 1 15,-10 19 0,10 19 32,0 11-48,0-1 1,29-29-16,-29 39 16,39-19-16,1 9 15,-11 11 1,10-11 0,-19 0-1,-20-19 1,0 10 15,0-1-31,-10 21 16,-29-21-1,9-19 1,1 0 0,9 0-1,20-10 1,-19 10-1,19-19 1</inkml:trace>
          <inkml:trace contextRef="#ctx0" brushRef="#br0" timeOffset="102974.8937">2394 2598 0,'-19'0'78,"19"10"-47,0 10-15,0 9-1,10 1 1,-10-11 0,19-19-1,1 20 1,-1-20 0,11 0-16,-11 0 15,1 0 1,0 0-1,-20-10 1,19 10-16,-19-20 16,20 20-1,-20-19 1,0 9 0,0-10-1,0 1-15,0-1 31,0 1-31,0-1 16,0 0 0,-10 20-1,10-19-15,-20 19 16,20-20-16,-19 20 16,19-19-16,-20 19 15,-9-20 1,9 20-1,-19 10 1,10 39 0,29-30-16,-20 1 15,20 0-15,0-1 16,0 1-16,0-1 16</inkml:trace>
        </inkml:traceGroup>
      </inkml:traceGroup>
    </inkml:traceGroup>
    <inkml:traceGroup>
      <inkml:annotationXML>
        <emma:emma xmlns:emma="http://www.w3.org/2003/04/emma" version="1.0">
          <emma:interpretation id="{013BF7FA-0BBC-4870-ABD5-F02373753416}" emma:medium="tactile" emma:mode="ink">
            <msink:context xmlns:msink="http://schemas.microsoft.com/ink/2010/main" type="paragraph" rotatedBoundingBox="3703,8458 4700,8504 4668,9192 3671,9145" alignmentLevel="4"/>
          </emma:interpretation>
        </emma:emma>
      </inkml:annotationXML>
      <inkml:traceGroup>
        <inkml:annotationXML>
          <emma:emma xmlns:emma="http://www.w3.org/2003/04/emma" version="1.0">
            <emma:interpretation id="{F18E3FEA-1B92-4395-BA35-9C85C48497FB}" emma:medium="tactile" emma:mode="ink">
              <msink:context xmlns:msink="http://schemas.microsoft.com/ink/2010/main" type="line" rotatedBoundingBox="3703,8458 4700,8504 4668,9192 3671,9145"/>
            </emma:interpretation>
          </emma:emma>
        </inkml:annotationXML>
        <inkml:traceGroup>
          <inkml:annotationXML>
            <emma:emma xmlns:emma="http://www.w3.org/2003/04/emma" version="1.0">
              <emma:interpretation id="{6DFFF24C-6D66-43A5-967D-861D47709831}" emma:medium="tactile" emma:mode="ink">
                <msink:context xmlns:msink="http://schemas.microsoft.com/ink/2010/main" type="inkWord" rotatedBoundingBox="3703,8458 4700,8504 4668,9192 3671,9145"/>
              </emma:interpretation>
              <emma:one-of disjunction-type="recognition" id="oneOf6">
                <emma:interpretation id="interp10" emma:lang="" emma:confidence="1">
                  <emma:literal/>
                </emma:interpretation>
              </emma:one-of>
            </emma:emma>
          </inkml:annotationXML>
          <inkml:trace contextRef="#ctx0" brushRef="#br0" timeOffset="110977.8254">2894 3746 0,'0'-10'47,"0"-10"-16,10 1-15,30-20-1,-21 19-15,1 0 16,-1 1-16,-19-1 15,40 0-15,-40 1 16,29-11-16,-29 21 16,20-21-16,-20 11 15,19 19-15,-19-30 0,0 1 16,20 29 0,-20-20-16,0 1 31,-10 19-16,-10 0 32,20 9 16,0 40-32,0-19-15,10-30-16,-10 39 15,20-39-15,-20 29 16,19-29-16,-19 30 16,20-30-16,-20 19 15,29-19-15,-29 30 16,30-30-16,-30 29 15,20-29-15,-20 40 16,19-21 0,-19 1-1,0-1 1,0-9 0,0 10-1,-10-20-15,-19 29 16,9-29-1,1 0-15,-1 0 16,0-10-16,1 10 16,19-39-16,-20 39 15,20-19-15,0-1 32</inkml:trace>
          <inkml:trace contextRef="#ctx0" brushRef="#br0" timeOffset="111590.7421">3306 3295 0,'0'19'16,"10"-19"-16,-10 49 15,39-29-15,-39 0 16,30-1-16,-30 1 16,39 19-16,-39-10 15,20 1-15,-20 9 16,0-9-16,0-1 15,0 0-15,0 1 16,0 9-16,0-10 16,-30 1-16,30-1 0,-29 10 15,29-19 1,-20-20-16,20 30 0</inkml:trace>
          <inkml:trace contextRef="#ctx0" brushRef="#br0" timeOffset="109672.3232">2571 3530 0,'19'0'63,"11"0"-48,-1 0-15,11 0 16,-11 0 0,0 0-1,-29 10 1,20-10-16,0 0 16,-1 0 15</inkml:trace>
          <inkml:trace contextRef="#ctx0" brushRef="#br0" timeOffset="112670.1735">2571 3246 0,'-10'0'16,"10"9"0,-20-9-1,20 20-15,-19 9 16,19-9-1,0 0-15,-20-1 16,20 11-16,0-1 16,-29 10-16,29-9 15,0-1-15,0 1 16,-20 9-16,20-10 16,0 1-16,0-1 15,0-9-15,0 9 16,0 10-16,0-9 15,0-1-15,10-9 0,-10-1 16,20 11 0,-20-10-1,19-20-15,-19 19 16</inkml:trace>
        </inkml:traceGroup>
      </inkml:traceGroup>
    </inkml:traceGroup>
    <inkml:traceGroup>
      <inkml:annotationXML>
        <emma:emma xmlns:emma="http://www.w3.org/2003/04/emma" version="1.0">
          <emma:interpretation id="{C42D51BD-BC8D-4EFC-8A88-B13CC50328F9}" emma:medium="tactile" emma:mode="ink">
            <msink:context xmlns:msink="http://schemas.microsoft.com/ink/2010/main" type="paragraph" rotatedBoundingBox="3110,9497 4879,9467 4887,9961 3118,9991" alignmentLevel="3"/>
          </emma:interpretation>
        </emma:emma>
      </inkml:annotationXML>
      <inkml:traceGroup>
        <inkml:annotationXML>
          <emma:emma xmlns:emma="http://www.w3.org/2003/04/emma" version="1.0">
            <emma:interpretation id="{1CF75901-BD03-4FCB-817F-48DAC434D87B}" emma:medium="tactile" emma:mode="ink">
              <msink:context xmlns:msink="http://schemas.microsoft.com/ink/2010/main" type="line" rotatedBoundingBox="3110,9497 4879,9467 4887,9961 3118,9991"/>
            </emma:interpretation>
          </emma:emma>
        </inkml:annotationXML>
        <inkml:traceGroup>
          <inkml:annotationXML>
            <emma:emma xmlns:emma="http://www.w3.org/2003/04/emma" version="1.0">
              <emma:interpretation id="{8AD8E024-3F31-419E-9DE2-FFB4BC72AB01}" emma:medium="tactile" emma:mode="ink">
                <msink:context xmlns:msink="http://schemas.microsoft.com/ink/2010/main" type="inkWord" rotatedBoundingBox="3110,9497 4581,9472 4589,9965 3118,9989"/>
              </emma:interpretation>
              <emma:one-of disjunction-type="recognition" id="oneOf7">
                <emma:interpretation id="interp11" emma:lang="" emma:confidence="1">
                  <emma:literal/>
                </emma:interpretation>
              </emma:one-of>
            </emma:emma>
          </inkml:annotationXML>
          <inkml:trace contextRef="#ctx0" brushRef="#br0" timeOffset="114147.7581">1884 4726 0,'30'0'47,"-30"-9"-47,59-21 15,-40 30-15,-19-39 16,49 19-16,-49 1 16,30-1-16,-30 1 15,39-1-15,-39 0 16,29 1-16,-29-1 16,0 1-16,20 19 15,-20-50-15,0 31 16,0 38 93,0 21-93,0-21-16,20 1 15,-20 0-15,19-1 16,-19 1-16,39-1 16,-39 1-16,20 0 15,-20-1-15,20 1 16,-20-1-16,19 11 16,-19-11-1,0 1 1,-10 0-1,-19-20 1,9 0-16,-9 0 16,9 0-16,1 0 15,-1 0-15,1 0 16,19-10 0,0-10-1,0 10 1,9 10-1</inkml:trace>
          <inkml:trace contextRef="#ctx0" brushRef="#br0" timeOffset="115177.7636">2345 4560 0,'-19'0'16,"19"19"31,0 11-32,0-11-15,0 11 16,0 9-1,19-39-15,-19 10 16,20-10-16,-20 19 16,20-19-16,-1 0 15,-19 20 1,20-20-16,-1 0 16,-9 0-1,20-10 1,-11 10-1,-19-19 1,10 19-16,-10-30 16,29 11-1,-29-11 1,0 1 0,0 9-1,0 1 1,0-1-1,-19 0 1,9 20 0,10-19-16,-39 19 15,9 0 1,1 0 0,29-20-16,-20 20 15,-29 10 16,30 10-31,19 29 16,0-40 0</inkml:trace>
          <inkml:trace contextRef="#ctx0" brushRef="#br0" timeOffset="116954.9561">2541 4589 0,'10'0'78,"10"-19"-63,19-1 1,-19 20-16,-1-20 16,1 20-16,-20-19 15,39 19-15,-39-20 16,30 20-16,-11-19 16,11-11-1,-30 20 1,9 10-1,-9-19-15,0-1 16,0 0 0,0 1-1,0-1 1,-9 1 0,-11 19 15,20-20-31,-10 20 15,-9 0 1,-1 0 0,0 10-1,1-10 1,19 19-16,-20-19 16,20 20-1,0 9 1,-20-29-16,20 30 15,0-1-15,0-9 16,0 19 0,0-19-16,0-10 15,0 9-15,0 1 16,10-1-16,-10 1 16,0 0-16,0-1 15,0 1-15,0 9 16,20-29-1,-20 20-15,0-1 16,20-19-16,-1 20 31,11-20-15,-11 0-16,11 0 16,-11-10-1,20-9 1,-19-1-1,9-19 1,-29 19 0,20 20-1,-20-29-15,20-1 16,-20 11 0,0-1-16,0-9 15,29 9 1,-29 1 15,-10 19 0,10 9 1,-19 11-17,19 9 1,0-9-16,0 0 15,0-1-15,0 1 16,0 9 0,10 1-16,9-11 31,1-19-31,-20 20 16,19-20-16,1 0 31,0 0 0,-20-10-31,19 10 16,-19-20-1</inkml:trace>
          <inkml:trace contextRef="#ctx0" brushRef="#br0" timeOffset="117194.7147">2993 4295 0,'-20'0'31,"30"0"0</inkml:trace>
          <inkml:trace contextRef="#ctx0" brushRef="#br0" timeOffset="118327.4517">3159 4540 0,'-19'0'31,"19"10"1,-20 10-17,20-1 1,0 1 0,0-1-1,0 1 1,0-10-1,0 9 1,10-19-16,-10 20 16,19 0-1,1 9 1,0-29 0,-1 0-1,1 0 1,0 0-1,-1 0 1,1-20 0,-1 20-1,-19-29-15,20 29 16,-20-20-16,20 1 16,-20-1-1,0-19 16,0 29-15,0-9 0,0-1-1,-10 20-15,-10-20 16,1 20 0,19-19-1,-20 19-15,0 0 16,1 0-1,-1 0 1,-9 0 0,29 10-16,-20-10 15,20 29 1</inkml:trace>
          <inkml:trace contextRef="#ctx0" brushRef="#br0" timeOffset="118927.5755">3336 4256 0,'0'19'63,"0"1"-48,0 0-15,0 9 16,0 0-16,0 1 16,0-1-16,0 11 15,0-1-15,0-10 16,0 10-16,0-9 16,0-11-16,0 1 15,0 9 1,0-9-16,0 0 31,19-20-31</inkml:trace>
        </inkml:traceGroup>
        <inkml:traceGroup>
          <inkml:annotationXML>
            <emma:emma xmlns:emma="http://www.w3.org/2003/04/emma" version="1.0">
              <emma:interpretation id="{9E34D8A0-1BD6-4201-B8DF-D1DAC47E2073}" emma:medium="tactile" emma:mode="ink">
                <msink:context xmlns:msink="http://schemas.microsoft.com/ink/2010/main" type="inkWord" rotatedBoundingBox="4644,9670 4882,9666 4887,9961 4649,9965"/>
              </emma:interpretation>
              <emma:one-of disjunction-type="recognition" id="oneOf8">
                <emma:interpretation id="interp12" emma:lang="" emma:confidence="0">
                  <emma:literal>o</emma:literal>
                </emma:interpretation>
                <emma:interpretation id="interp13" emma:lang="" emma:confidence="0">
                  <emma:literal>0</emma:literal>
                </emma:interpretation>
                <emma:interpretation id="interp14" emma:lang="" emma:confidence="0">
                  <emma:literal>O</emma:literal>
                </emma:interpretation>
                <emma:interpretation id="interp15" emma:lang="" emma:confidence="0">
                  <emma:literal>°</emma:literal>
                </emma:interpretation>
                <emma:interpretation id="interp16" emma:lang="" emma:confidence="0">
                  <emma:literal>.</emma:literal>
                </emma:interpretation>
              </emma:one-of>
            </emma:emma>
          </inkml:annotationXML>
          <inkml:trace contextRef="#ctx0" brushRef="#br0" timeOffset="120217.6402">3434 4511 0,'0'10'47,"-20"-10"-32,20 39 17,0-10-17,0 1-15,0-1 16,0-9 0,0-1-1,10 1 1,10-20-1,-20 19 1,19-19-16,1 20 16,9-20 15,-9 0-15,0 0-1,-1 0 1,-19-10-16,20 10 15,-20-19 1,19 19-16,-19-20 16,20 0-1,-20 1 1,20 19 0,-20-30-1,0 11 1,0-1-1,0 1-15,0-1 32,-10 0-17,10 1 1,-20 19 0,20-10-16,-19 10 15,19-20-15,-49 20 31,29-29-15,0 29 0,-19 20-1,39-1-15,-29 1 16,29 9-16</inkml:trace>
        </inkml:traceGroup>
      </inkml:traceGroup>
    </inkml:traceGroup>
  </inkml:traceGroup>
</inkml:ink>
</file>

<file path=ppt/ink/ink11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5:53:32.624"/>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906D2B6C-CEBF-4DA6-9B67-56685AD057DE}" emma:medium="tactile" emma:mode="ink">
          <msink:context xmlns:msink="http://schemas.microsoft.com/ink/2010/main" type="writingRegion" rotatedBoundingBox="7984,7697 7911,10005 7071,9978 7143,7671"/>
        </emma:interpretation>
      </emma:emma>
    </inkml:annotationXML>
    <inkml:traceGroup>
      <inkml:annotationXML>
        <emma:emma xmlns:emma="http://www.w3.org/2003/04/emma" version="1.0">
          <emma:interpretation id="{C390C7D2-F1E8-4FB6-B3A7-DC4AAD440EF8}" emma:medium="tactile" emma:mode="ink">
            <msink:context xmlns:msink="http://schemas.microsoft.com/ink/2010/main" type="paragraph" rotatedBoundingBox="7984,7697 7911,10005 7071,9978 7143,7671" alignmentLevel="1"/>
          </emma:interpretation>
        </emma:emma>
      </inkml:annotationXML>
      <inkml:traceGroup>
        <inkml:annotationXML>
          <emma:emma xmlns:emma="http://www.w3.org/2003/04/emma" version="1.0">
            <emma:interpretation id="{EB05D68B-8920-4219-8BE4-410BE499DF88}" emma:medium="tactile" emma:mode="ink">
              <msink:context xmlns:msink="http://schemas.microsoft.com/ink/2010/main" type="line" rotatedBoundingBox="7984,7697 7911,10005 7071,9978 7143,7671"/>
            </emma:interpretation>
          </emma:emma>
        </inkml:annotationXML>
        <inkml:traceGroup>
          <inkml:annotationXML>
            <emma:emma xmlns:emma="http://www.w3.org/2003/04/emma" version="1.0">
              <emma:interpretation id="{49CDABD3-BF80-4132-86EA-F3BE93DCCE87}" emma:medium="tactile" emma:mode="ink">
                <msink:context xmlns:msink="http://schemas.microsoft.com/ink/2010/main" type="inkWord" rotatedBoundingBox="7639,7686 7638,7706 7256,7694 7257,7674"/>
              </emma:interpretation>
              <emma:one-of disjunction-type="recognition" id="oneOf0">
                <emma:interpretation id="interp0" emma:lang="" emma:confidence="1">
                  <emma:literal/>
                </emma:interpretation>
              </emma:one-of>
            </emma:emma>
          </inkml:annotationXML>
          <inkml:trace contextRef="#ctx0" brushRef="#br0">147-1069 0,'10'0'125,"9"0"-94,-9 0-31,10 0 16,-1 0-1,1 0 16,-20 20-31,20-20 16,-1 0 0,1 0-1,-1 0 1,1 0 0,0 0-1,-1 0 1,1 0-1,-1 0 1,-9 0 15,10 0 1,0 0-1,-1 0 16,1 0 15,-1 0 32</inkml:trace>
        </inkml:traceGroup>
        <inkml:traceGroup>
          <inkml:annotationXML>
            <emma:emma xmlns:emma="http://www.w3.org/2003/04/emma" version="1.0">
              <emma:interpretation id="{ED9B9719-655F-479A-A80C-4E20C388698B}" emma:medium="tactile" emma:mode="ink">
                <msink:context xmlns:msink="http://schemas.microsoft.com/ink/2010/main" type="inkWord" rotatedBoundingBox="7956,8600 7943,9021 7102,8995 7115,8573"/>
              </emma:interpretation>
              <emma:one-of disjunction-type="recognition" id="oneOf1">
                <emma:interpretation id="interp1" emma:lang="" emma:confidence="1">
                  <emma:literal/>
                </emma:interpretation>
              </emma:one-of>
            </emma:emma>
          </inkml:annotationXML>
          <inkml:trace contextRef="#ctx0" brushRef="#br0" timeOffset="5747.1363">206-167 0,'0'10'47,"0"20"-31,0-1-1,0-9 1,0-1-16,0 1 15,0-1-15,0 1 16,0 0-16,10-1 16,-10 1-16,0 0 0,0-11 15,0 31 1,0-21 0</inkml:trace>
          <inkml:trace contextRef="#ctx0" brushRef="#br0" timeOffset="4995.8038">0 0 0,'10'0'62,"9"0"-46,1 0-1,-1 0 1,11 0 0,-11 0-16,11 0 15,19 0 1,-20 0 0,1 0-1,-1 0 1,1 0-1,9 0 1,-10 0 0,-9 0-1,-1 0 1</inkml:trace>
          <inkml:trace contextRef="#ctx0" brushRef="#br0" timeOffset="6655.9681">843-127 0,'-10'0'62,"-19"9"-46,0 21 0,-1 19 15,30-30-31,-39 1 0,19 19 15,1-9-15,-11-1 16,11 10-16,-1-9 16,20-11-16,-29 1 15,29 0-15,-20-1 16,20 1 0,-20-20-1,30-10 48</inkml:trace>
          <inkml:trace contextRef="#ctx0" brushRef="#br0" timeOffset="7337.127">569-88 0,'9'0'47,"-9"10"-47,20-10 16,-20 19-16,20-19 15,-20 30-15,19-30 16,-19 39-16,30-39 16,-30 39-16,19-19 0,1 19 31,-20-29-31,29 19 0,11 1 16,-21 9-1,1-20 1,-1 1-1,-19 0 32,0-30 16</inkml:trace>
        </inkml:traceGroup>
        <inkml:traceGroup>
          <inkml:annotationXML>
            <emma:emma xmlns:emma="http://www.w3.org/2003/04/emma" version="1.0">
              <emma:interpretation id="{B7E1E97E-3CB1-45F1-A963-A356C7BC13EC}" emma:medium="tactile" emma:mode="ink">
                <msink:context xmlns:msink="http://schemas.microsoft.com/ink/2010/main" type="inkWord" rotatedBoundingBox="7571,9638 7560,9994 7208,9983 7219,9627"/>
              </emma:interpretation>
              <emma:one-of disjunction-type="recognition" id="oneOf2">
                <emma:interpretation id="interp2" emma:lang="" emma:confidence="0">
                  <emma:literal>x</emma:literal>
                </emma:interpretation>
                <emma:interpretation id="interp3" emma:lang="" emma:confidence="0">
                  <emma:literal>X</emma:literal>
                </emma:interpretation>
                <emma:interpretation id="interp4" emma:lang="" emma:confidence="0">
                  <emma:literal>+</emma:literal>
                </emma:interpretation>
                <emma:interpretation id="interp5" emma:lang="" emma:confidence="0">
                  <emma:literal>l</emma:literal>
                </emma:interpretation>
                <emma:interpretation id="interp6" emma:lang="" emma:confidence="0">
                  <emma:literal>=</emma:literal>
                </emma:interpretation>
              </emma:one-of>
            </emma:emma>
          </inkml:annotationXML>
          <inkml:trace contextRef="#ctx0" brushRef="#br0" timeOffset="15461.6753">167 883 0,'9'0'47,"-9"9"-32,20-9 1,-20 20-16,20 0 15,-1 29 1,-19-30-16,30 1 16,-30 0-16,29-1 15,-29 1-15,29-1 0,-29 1 16,30-20-16,-30 29 16,29-29-16,-29 30 15,20-30-15,-20 39 16,19-39-16,-19 10 15,20-10 1,-20 20-16</inkml:trace>
          <inkml:trace contextRef="#ctx0" brushRef="#br0" timeOffset="14675.083">98 1236 0,'10'0'63,"-10"-10"-63,19 10 15,-19-30-15,30 30 16,-30-29-16,49 0 16,-30 9-16,1 0 15,88-87 16,-79 77-15,-9 11 0,-1 19-1,-19-20 1,20 20 15,-20-20-15,20 20-16</inkml:trace>
        </inkml:traceGroup>
      </inkml:traceGroup>
    </inkml:traceGroup>
  </inkml:traceGroup>
</inkml:ink>
</file>

<file path=ppt/ink/ink11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5:53:42.646"/>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A077AD47-D0EE-4CF7-AA34-05CC47720E23}" emma:medium="tactile" emma:mode="ink">
          <msink:context xmlns:msink="http://schemas.microsoft.com/ink/2010/main" type="writingRegion" rotatedBoundingBox="10258,8561 11170,8561 11170,9943 10258,9943"/>
        </emma:interpretation>
      </emma:emma>
    </inkml:annotationXML>
    <inkml:traceGroup>
      <inkml:annotationXML>
        <emma:emma xmlns:emma="http://www.w3.org/2003/04/emma" version="1.0">
          <emma:interpretation id="{386BD708-03AB-438F-9F9B-125CCA026EE7}" emma:medium="tactile" emma:mode="ink">
            <msink:context xmlns:msink="http://schemas.microsoft.com/ink/2010/main" type="paragraph" rotatedBoundingBox="10258,8561 11170,8561 11170,9943 10258,9943" alignmentLevel="1"/>
          </emma:interpretation>
        </emma:emma>
      </inkml:annotationXML>
      <inkml:traceGroup>
        <inkml:annotationXML>
          <emma:emma xmlns:emma="http://www.w3.org/2003/04/emma" version="1.0">
            <emma:interpretation id="{08D9E7CF-DC15-4B8D-A3AB-0C195A5D668C}" emma:medium="tactile" emma:mode="ink">
              <msink:context xmlns:msink="http://schemas.microsoft.com/ink/2010/main" type="line" rotatedBoundingBox="10258,8561 11170,8561 11170,9943 10258,9943"/>
            </emma:interpretation>
          </emma:emma>
        </inkml:annotationXML>
        <inkml:traceGroup>
          <inkml:annotationXML>
            <emma:emma xmlns:emma="http://www.w3.org/2003/04/emma" version="1.0">
              <emma:interpretation id="{B7D4293B-E07D-4A35-BCDB-3604ECBF8688}" emma:medium="tactile" emma:mode="ink">
                <msink:context xmlns:msink="http://schemas.microsoft.com/ink/2010/main" type="inkWord" rotatedBoundingBox="10258,8561 11170,8561 11170,8924 10258,8924"/>
              </emma:interpretation>
              <emma:one-of disjunction-type="recognition" id="oneOf0">
                <emma:interpretation id="interp0" emma:lang="" emma:confidence="1">
                  <emma:literal/>
                </emma:interpretation>
              </emma:one-of>
            </emma:emma>
          </inkml:annotationXML>
          <inkml:trace contextRef="#ctx0" brushRef="#br0">717 39 0,'-10'0'31,"-19"0"-15,29 20 0,-29-20-16,9 29 15,0 1-15,-9-11 16,9 1-16,1 0 15,-1-1-15,1 1 16,-1 0-16,20-1 16,-30-19-16,30 39 15,-19-39-15,19 10 16,-20-10-16,20 20 16</inkml:trace>
          <inkml:trace contextRef="#ctx0" brushRef="#br0" timeOffset="770.9853">472-29 0,'0'10'62,"0"9"-46,10-19-16,-10 30 15,0-11-15,29-19 0,-29 30 16,30-30-16,-30 29 16,39 0-16,-10 1 15,11-1 1,-11 11-1,-9-11 1,9 10 0,-29-19-1,10-20 1,-10 10 0</inkml:trace>
          <inkml:trace contextRef="#ctx0" brushRef="#br0" timeOffset="-885.2905">21 0 0,'0'10'16,"0"19"0,0-9-16,0 49 31,0-50-16,0 1-15,0-1 16,0 1-16,0 0 16,0-1-16,-20-19 15,20 30-15,0-11 16,0 1 0,0 0-1</inkml:trace>
          <inkml:trace contextRef="#ctx0" brushRef="#br0" timeOffset="-1543.5592">-175 167 0,'10'0'47,"19"0"-31,-9 0-1,-1 0-15,1 10 0,0-10 16,-1 0-16,1 0 16,-1 0-16,1 0 15,0 0-15,9 0 16,0 0-16,-9 0 15,-20 19-15,29-19 16,-9 0 0,0 20 46</inkml:trace>
        </inkml:traceGroup>
        <inkml:traceGroup>
          <inkml:annotationXML>
            <emma:emma xmlns:emma="http://www.w3.org/2003/04/emma" version="1.0">
              <emma:interpretation id="{5F0C0B1A-823C-41BD-96F6-E9B66615AC24}" emma:medium="tactile" emma:mode="ink">
                <msink:context xmlns:msink="http://schemas.microsoft.com/ink/2010/main" type="inkWord" rotatedBoundingBox="10395,9620 10748,9620 10748,9943 10395,9943">
                  <msink:destinationLink direction="with" ref="{2C8B66BD-2E03-4E75-8A7D-BEB408FCBF19}"/>
                </msink:context>
              </emma:interpretation>
              <emma:one-of disjunction-type="recognition" id="oneOf1">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interpretation id="interp5" emma:lang="" emma:confidence="0">
                  <emma:literal>'</emma:literal>
                </emma:interpretation>
              </emma:one-of>
            </emma:emma>
          </inkml:annotationXML>
          <inkml:trace contextRef="#ctx0" brushRef="#br0" timeOffset="2441.4243">315 1030 0,'-19'10'125,"-11"19"-109,-19 1 0,29-11-16,-19 11 15,10-11-15,-10 1 0,19-1 16,0 1 0,1 9-16,19-9 0,-30-20 15,30 29-15,-19-29 16,19 30-16,-20-30 15,20 19 1,0-28 62,10 9-78</inkml:trace>
        </inkml:traceGroup>
      </inkml:traceGroup>
    </inkml:traceGroup>
  </inkml:traceGroup>
</inkml:ink>
</file>

<file path=ppt/ink/ink11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5:53:45.799"/>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2C8B66BD-2E03-4E75-8A7D-BEB408FCBF19}" emma:medium="tactile" emma:mode="ink">
          <msink:context xmlns:msink="http://schemas.microsoft.com/ink/2010/main" type="inkDrawing" rotatedBoundingBox="10460,9577 10701,9975 10683,9986 10442,9588" semanticType="strikethrough" shapeName="Other">
            <msink:sourceLink direction="with" ref="{5F0C0B1A-823C-41BD-96F6-E9B66615AC24}"/>
          </msink:context>
        </emma:interpretation>
      </emma:emma>
    </inkml:annotationXML>
    <inkml:trace contextRef="#ctx0" brushRef="#br0">0 0 0,'0'9'63,"10"21"-47,29-1 15,-39 1-31,20-11 0,-20 1 15,29 9-15,-29-9 16,29 0-16,-29-1 16,30 1-16,-30-1 15,19 1-15,-19 9 16,20-29-16,-20 30 16,20-11-1,-20 1 1,19-20-1,-19 20 1,0-30 31</inkml:trace>
  </inkml:traceGroup>
</inkml:ink>
</file>

<file path=ppt/ink/ink11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5:53:53.136"/>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DD41C6F9-201E-4CEC-9823-43A2E94E44BF}" emma:medium="tactile" emma:mode="ink">
          <msink:context xmlns:msink="http://schemas.microsoft.com/ink/2010/main" type="writingRegion" rotatedBoundingBox="13425,5607 23746,5299 23809,7411 13488,7719"/>
        </emma:interpretation>
      </emma:emma>
    </inkml:annotationXML>
    <inkml:traceGroup>
      <inkml:annotationXML>
        <emma:emma xmlns:emma="http://www.w3.org/2003/04/emma" version="1.0">
          <emma:interpretation id="{E95526A0-8239-405A-BE47-7B1B3CB628C6}" emma:medium="tactile" emma:mode="ink">
            <msink:context xmlns:msink="http://schemas.microsoft.com/ink/2010/main" type="paragraph" rotatedBoundingBox="13705,5599 23746,5299 23774,6269 13734,6568" alignmentLevel="1"/>
          </emma:interpretation>
        </emma:emma>
      </inkml:annotationXML>
      <inkml:traceGroup>
        <inkml:annotationXML>
          <emma:emma xmlns:emma="http://www.w3.org/2003/04/emma" version="1.0">
            <emma:interpretation id="{D1206659-E92E-458C-803E-0D96D7D89EB5}" emma:medium="tactile" emma:mode="ink">
              <msink:context xmlns:msink="http://schemas.microsoft.com/ink/2010/main" type="line" rotatedBoundingBox="13705,5599 23746,5299 23774,6269 13734,6568"/>
            </emma:interpretation>
          </emma:emma>
        </inkml:annotationXML>
        <inkml:traceGroup>
          <inkml:annotationXML>
            <emma:emma xmlns:emma="http://www.w3.org/2003/04/emma" version="1.0">
              <emma:interpretation id="{E9123E82-90DE-49A0-91C4-A0E26096A69A}" emma:medium="tactile" emma:mode="ink">
                <msink:context xmlns:msink="http://schemas.microsoft.com/ink/2010/main" type="inkWord" rotatedBoundingBox="13705,5599 15087,5557 15116,6527 13734,6568"/>
              </emma:interpretation>
              <emma:one-of disjunction-type="recognition" id="oneOf0">
                <emma:interpretation id="interp0" emma:lang="" emma:confidence="1">
                  <emma:literal/>
                </emma:interpretation>
              </emma:one-of>
            </emma:emma>
          </inkml:annotationXML>
          <inkml:trace contextRef="#ctx0" brushRef="#br0">0 16 0,'0'-20'0,"0"40"78,0 9-62,0-9 0,0-1-16,0 1 15,0 9-15,10 1 16,-10 19-16,0-10 0,19 10 15,-19 0-15,0-10 16,0 10-16,30-9 16,-30 9-16,0-20 15,0 0-15,0 11 16,19-21-16,-19 11 16,0-11-16,0 1 15,0 0-15,0-1 16,0-9-16,0 10 15,0 19 1,0-29 0,0 9-16,0-29 109</inkml:trace>
          <inkml:trace contextRef="#ctx0" brushRef="#br0" timeOffset="796.0973">69 516 0,'0'-10'93,"9"-10"-77,11-19 0,0 20-16,9-1 15,-9 0-15,9 1 16,-9-1-16,-1-9 15,11 9-15,-11 0 16,1 1-16,0-1 16,-1 1-16,1-1 0,-1 20 15,-19-49 1,30 49-16,-30-29 0,19 29 16,-19-20-1,20 20 16,-20 10 1,0 9-1,-10-19-31,10 20 16</inkml:trace>
          <inkml:trace contextRef="#ctx0" brushRef="#br0" timeOffset="1440.8487">226 359 0,'19'29'78,"1"-9"-62,9 9 0,-9-9-16,-1 0 15,11 19-15,-11-10 16,1 10-16,0-19 16,-1 0-16,11-1 15,-11-19-15,-19 30 16,30-30-16,-30 19 15,19-19-15</inkml:trace>
          <inkml:trace contextRef="#ctx0" brushRef="#br0" timeOffset="2504.2413">647 594 0,'0'10'47,"0"19"-31,0-9-16,0 0 15,0 9-15,0 1 16,0 9-16,0-10 15,0-9-15,0-1 0,0 1 16,0 0-16,0-11 16,0 11-16,0 19 15,10-39 95</inkml:trace>
          <inkml:trace contextRef="#ctx0" brushRef="#br0" timeOffset="3171.7675">647 673 0,'0'-20'16,"0"0"15,10 20-15,-10-19-16,10 19 15,9 0 48,1 0-47,0 0-1,-20 10 1,19-10-16,1 39 31,-20-19-15,20-1-1,-20 1 1,0-1 0,-10-19-16,10 20 0,-10-20 15,-10 0 1,-19 20-1,19-20 1</inkml:trace>
          <inkml:trace contextRef="#ctx0" brushRef="#br0" timeOffset="4141.1582">951 614 0,'-10'0'16,"-9"0"15,-1 10 0,20 9 0,0 1-15,0-10 15,0 9 1,20-19-17,-1 0 1,1 0-1,0 0 1,-1 20 0,-19 0 15,20-20-31,-20 19 16,0 1-1,0-1 1,0 1-1,-10-20-15,10 20 16,-20-20 0,1 0-1,-11 0 1,1 0 0,0-10-1,9 10 1,20-20-1</inkml:trace>
          <inkml:trace contextRef="#ctx0" brushRef="#br0" timeOffset="4815.6922">1118 359 0,'20'0'78,"-1"0"-78,1 0 15,-1 0-15,11 0 16,9 0-16,-29 0 16,9 0-16,1 0 15,0 0-15,-20 10 47</inkml:trace>
          <inkml:trace contextRef="#ctx0" brushRef="#br0" timeOffset="5377.0691">1118 486 0,'29'0'78,"11"0"-62,-21 0-16,11 0 0,-1 0 15,10 0 1,-19 0-16,0-9 15,9 9-15,-9 0 16</inkml:trace>
        </inkml:traceGroup>
        <inkml:traceGroup>
          <inkml:annotationXML>
            <emma:emma xmlns:emma="http://www.w3.org/2003/04/emma" version="1.0">
              <emma:interpretation id="{90DC9E83-7677-4233-A877-5E929EF8DE61}" emma:medium="tactile" emma:mode="ink">
                <msink:context xmlns:msink="http://schemas.microsoft.com/ink/2010/main" type="inkWord" rotatedBoundingBox="15395,5802 16664,5764 16676,6176 15407,6214"/>
              </emma:interpretation>
              <emma:one-of disjunction-type="recognition" id="oneOf1">
                <emma:interpretation id="interp1" emma:lang="" emma:confidence="1">
                  <emma:literal/>
                </emma:interpretation>
              </emma:one-of>
            </emma:emma>
          </inkml:annotationXML>
          <inkml:trace contextRef="#ctx0" brushRef="#br0" timeOffset="10085.5617">1697 202 0,'0'10'47,"9"-10"-47,-9 19 15,20-19-15,-20 30 16,29-11-16,-29 1 16,40 0-16,-40-1 15,49 60 1,-49-60 0,19 1-16,-19 0 15,20-20-15,-20 29 16,20-29-16,-20 29 15,19-9 1,-19 0 0,20 9-1</inkml:trace>
          <inkml:trace contextRef="#ctx0" brushRef="#br0" timeOffset="10429.5215">2089 398 0</inkml:trace>
          <inkml:trace contextRef="#ctx0" brushRef="#br0" timeOffset="11165.0754">2501 212 0,'0'10'15,"-10"-10"-15,10 19 16,-20-19-16,20 30 15,-19-11-15,19 1 16,-49 9-16,29 1 16,0-1-16,-9 10 15,9-9-15,1-11 16,-1 1-16,20 0 16,-19-20-16,19 19 15</inkml:trace>
          <inkml:trace contextRef="#ctx0" brushRef="#br0" timeOffset="9443.0219">1932 192 0,'0'10'0,"-20"-10"31,20 20-31,-19 9 16,-1 0-1,20-9-15,-39 0 16,39 9-16,-30 10 16,30-9-16,-29-1 15,29 10-15,-39-19 16,39 0-16,-20-1 15,20 11 1,-19-30-16,19 19 16,0-29 46</inkml:trace>
          <inkml:trace contextRef="#ctx0" brushRef="#br0" timeOffset="11707.8848">2295 202 0,'0'10'31,"0"0"-15,19 19-16,21 20 15,-40-29 1,29-1-16,-9 1 16,-20-1-16,39 1 15,-39 0-15,20-1 16,-20 1-16,19-20 15,-19 49-15,20-49 16,-20 10-16,0 9 31,19-19-31</inkml:trace>
          <inkml:trace contextRef="#ctx0" brushRef="#br0" timeOffset="12731.5805">2726 428 0,'-19'0'16,"38"0"15,1 0-31,0 0 16,-1 0-16,11 0 16,9 0-16,-20 0 15,-9 0-15,10 0 16,-1 0-16,1 0 15,0 0-15</inkml:trace>
          <inkml:trace contextRef="#ctx0" brushRef="#br0" timeOffset="12298.8985">2707 320 0,'9'0'31,"11"0"-16,19 0-15,-9 0 0,-1 0 16,1 0 0,-11 0-16,11 0 15</inkml:trace>
        </inkml:traceGroup>
        <inkml:traceGroup>
          <inkml:annotationXML>
            <emma:emma xmlns:emma="http://www.w3.org/2003/04/emma" version="1.0">
              <emma:interpretation id="{1DE3F283-16BE-40F6-B87B-E59733770B61}" emma:medium="tactile" emma:mode="ink">
                <msink:context xmlns:msink="http://schemas.microsoft.com/ink/2010/main" type="inkWord" rotatedBoundingBox="16873,5640 19015,5576 19036,6261 16894,6325"/>
              </emma:interpretation>
              <emma:one-of disjunction-type="recognition" id="oneOf2">
                <emma:interpretation id="interp2" emma:lang="" emma:confidence="1">
                  <emma:literal/>
                </emma:interpretation>
              </emma:one-of>
            </emma:emma>
          </inkml:annotationXML>
          <inkml:trace contextRef="#ctx0" brushRef="#br0" timeOffset="33181.8376">4658 231 0,'0'20'62,"-10"19"-46,10-19-16,0-1 0,0 1 15,0 0 1,0-11-16,0 31 0,0-21 16,0 1-16,0-10 15,0 9-15,0 21 16,10-11-1,-10-9 1,20-20 0,-20 19-16,19 1 15,11-1 17,-10-19-17,-1 0 1,1 0-1,-1 0 1,1 0 31,0-9-47,-1 9 31,-19-30-31,20-9 31,-20 29-15,0-9 0,19-11-1,-19 1-15,0-1 16,0 1 0,0 9-1,0 1 1,0-1-1,0 0 1,0 1 0,-9 19-16,9-20 15,0 1 1,0-1 0,-20 20-1,20-10 1,0-9-1,-20 19 1,20-20-16,-9 20 16,9-20-1,-20 20 1,0 0 15,1 0-15,-1 0-1,1 0 1,-1 0 0,20 10-16,-20-10 15,20 20 1,0 9-16,-19-29 16,19 30-16</inkml:trace>
          <inkml:trace contextRef="#ctx0" brushRef="#br0" timeOffset="27287.2605">3197 486 0,'-20'0'16,"30"0"78,29-19-79,-19 19-15,0-20 0,-1 20 16,-19-29 0,30 29-16,-30-49 0,29 29 15,-29 0-15,20 1 16,-20-1-16,29 1 16,-29-21-1,10 40-15,-10-49 16,0 30-16,20 19 15,-20-30-15,0 1 16,0 9 0,0 1-1,-10 28 95,10 11-95,0 9 1,0-9-16,0 0 16,-20 9-16,20-9 15,0-1-15,0 1 16,0 0-16,0-1 0,0 1 15,0-1-15,0 11 16,0-11-16,10 1 16,-10 0-16,0-1 15,0 1-15,0 9 16,0-9 0,0 9-1,0-9 1,20-20-16,-20 20 15,0-1 1,0 1 0,0-1-1,0 1-15,19 0 32,-19-30 77</inkml:trace>
          <inkml:trace contextRef="#ctx0" brushRef="#br0" timeOffset="27677.3331">3599 653 0</inkml:trace>
          <inkml:trace contextRef="#ctx0" brushRef="#br0" timeOffset="29825.6128">3629 673 0,'0'-10'125,"0"-10"-94,-20 20-16,20 10 17,10-10 15,9 0-32</inkml:trace>
          <inkml:trace contextRef="#ctx0" brushRef="#br0" timeOffset="29065.0016">3884 104 0,'-10'0'94,"10"10"-94,-20-10 15,20 19-15,-20-19 0,20 30 16,-19-11-16,-11 11 15,30-11 1,-19 11-16,19-20 16,0 9-16,0 1 15,-20-1-15,20 1 16,0 0-16,0-1 16,0 1-16,0-1 15,0 1-15,10 10 16,-10 9-1,20-39 1,-20 10-16,19 19 16,1-29-1,-20 29-15,19-29 16,1 20 0,0-20-1,-1 0 1,1 0-1,0 0 1,-1 0 0,1 0-16,-1 0 31,1 0-15,-20-10-16,20 10 15,-20-19 1,19 19-1,-19-30 1,20 11 0,-20-1-1,0 0 1,0 1 0,0-1-1,-10 20 1,10-20-1,-20 20-15,20-19 0,-19 19 16,-11-20 0,11 20-1,-1 0 1,1 0 0,-11 0-1,11 0 1,-1 10-1,-10 10 1,11-1 0,19 1-1,0 19 1,-20-39-16,20 30 0,0-11 31</inkml:trace>
          <inkml:trace contextRef="#ctx0" brushRef="#br0" timeOffset="30662.9779">4227 369 0,'0'9'16,"0"11"30,10-20-14,-10-10-17,0-9 17,-10 19-1,10 9-16,0 11 17,10-20-1</inkml:trace>
          <inkml:trace contextRef="#ctx0" brushRef="#br0" timeOffset="31885.9174">4403 526 0,'-19'0'15,"28"0"64,-9-20-79,20 20 15,-20-29-15,20 29 16,-20-30-16,19 1 15,-19 19-15,20-20 16,-20 11-16,20-1 16,-20 1-16,19-1 15,-19 0-15,0 1 16,30-11 0,-30 11-1,0-1 1,0 0-16,0 1 15,-10 19 32,-10 0 31,20 10-62,0 19 0,0-9-16,0-1 0,0 1 15,0 0 1,0-1-16,0 11 0,0 19 16,0-20-16,0 0 15,0 1-15,0-10 16,10-1-16,-10 1 15,0-1-15,0 1 16,0 0-16,20-1 16,-20 11-1,0 9 1,0-20 0,0-28 62,19 9-78</inkml:trace>
          <inkml:trace contextRef="#ctx0" brushRef="#br0" timeOffset="33962.8873">4913 123 0,'0'10'62,"10"-10"-46,0 0-1,9 0 1,21 0-16,-11 0 16,-9 0-1,-1 0 1</inkml:trace>
          <inkml:trace contextRef="#ctx0" brushRef="#br0" timeOffset="35164.9529">5227 143 0,'0'-20'16,"20"20"31,-20-19-16,19 19-31,-19-20 16,20 20-1,-20-19-15,0-11 16,20 30 0,-20-19-16,0-1 15,0 0 17,-10 20-1,-10 0-16,0 0 1,1 0 0,-1 10 15,1 10-15,19-1-1,0 1 1,0 0-1,0 9 17,9-29-32,-9 20 15,20-20 1,0 19 0,-1-19-1,1 30 16,0-30-15,-20 9 0,0 11-1,0 19 17,0-19-17,0-10 1,-10-10 15,10 19-31,-20-19 16,-9 0-1,-1 0-15,11 0 32,19-9-32,-20 9 0,20-10 15,-20 10 1,20-20-1,0 1 1,10-1 0,-10 0-16,20 20 15,-20-39-15,29 10 16</inkml:trace>
        </inkml:traceGroup>
        <inkml:traceGroup>
          <inkml:annotationXML>
            <emma:emma xmlns:emma="http://www.w3.org/2003/04/emma" version="1.0">
              <emma:interpretation id="{E9522C98-5C44-47DC-BD0F-D792C20741CD}" emma:medium="tactile" emma:mode="ink">
                <msink:context xmlns:msink="http://schemas.microsoft.com/ink/2010/main" type="inkWord" rotatedBoundingBox="20736,5548 23750,5459 23773,6227 20759,6317"/>
              </emma:interpretation>
              <emma:one-of disjunction-type="recognition" id="oneOf3">
                <emma:interpretation id="interp3" emma:lang="" emma:confidence="0">
                  <emma:literal>Y</emma:literal>
                </emma:interpretation>
                <emma:interpretation id="interp4" emma:lang="" emma:confidence="0">
                  <emma:literal>H</emma:literal>
                </emma:interpretation>
                <emma:interpretation id="interp5" emma:lang="" emma:confidence="0">
                  <emma:literal>"</emma:literal>
                </emma:interpretation>
                <emma:interpretation id="interp6" emma:lang="" emma:confidence="0">
                  <emma:literal>u</emma:literal>
                </emma:interpretation>
                <emma:interpretation id="interp7" emma:lang="" emma:confidence="0">
                  <emma:literal>y</emma:literal>
                </emma:interpretation>
              </emma:one-of>
            </emma:emma>
          </inkml:annotationXML>
          <inkml:trace contextRef="#ctx0" brushRef="#br0" timeOffset="74040.001">9777 271 0,'0'19'63,"20"20"-48,-20-9-15,19-1 31,1-9-31,-1-1 16,1-19 0,-20 20-1,20-20-15,-1 0 16,1 0 0,0 0 15,-1 0-16,-19-20-15,20 20 16,-20-29-16,10 29 16,-10-29-16,29-11 15,-29 11 1,20 0 0,-20 9-1,0 0 1,-10 20 78,10 20-79,0 9 1,0-9-16,0 0 15,0-1-15,0 1 16,0-1-16,-20 1 16,20 9-16,0 1 15,0-10-15,0-1 16,0 1-16,0-1 16,0 1-16,0 9 15,10-9 1,-10 0 15</inkml:trace>
          <inkml:trace contextRef="#ctx0" brushRef="#br0" timeOffset="66967.6969">8806 241 0</inkml:trace>
          <inkml:trace contextRef="#ctx0" brushRef="#br0" timeOffset="68259.1367">8885 437 0,'9'0'31,"11"-10"-15,0-9-1,-20-1 1,39 20-1,-39-39-15,10 39 16,-10-29-16,19 29 16,-19-40-16,30 21 15,-30-1-15,19 1 16,-19-1-16,0 0 16,20 1-16,-20-1 15,0-19 1,0 19-16,0 10 15,0-9 1,0-1 15,-10 20 32,10 10-48,-20 10 17,20 9-17,0-9-15,0-1 0,0 1 16,0-1-16,0 1 16,0 0-16,0-10 15,0 9-15,0 1 16,0-1-16,0 1 15,0 0-15,0-1 16,10 1-16,-10 9 16,0 1-1,0 9 1,0-19 15,20-20 16</inkml:trace>
          <inkml:trace contextRef="#ctx0" brushRef="#br0" timeOffset="69715.9457">9228 94 0,'-20'0'62,"20"10"-31,-19-10-31,19 29 16,0 10 0,0-29-16,-20-10 15,20 40-15,0-11 16,0 0-1,0 1 1,0-11-16,0 11 16,10-30-1,-10 39-15,0-19 16,19-20 0,-19 9-16,20 21 15,0-10 16,-1-20 1,-19 19-32,20-19 15,-1 0 1,1 0 15,0 0-15,-1 0 15,-19-10-15,20 10-16,-20-19 15,20 19 1,-20-20-16,0 0 16,9 20-1,-9-19-15,0-1 16,0-9-1,0 9 1,0 1 0,0-1-1,0 0 1,0-9 0,0 9-1,0 1 1,0-1-1,0 0 1,0 1 0,-29-1-1,29 1 17,-10 19-32,10-20 15,-29 0 16,9 20-15,10 0 15,-29 0-15,10 0 0,29 10-16,-20-10 15,20 20-15,-20-20 0,20 29 16,0-9-16</inkml:trace>
          <inkml:trace contextRef="#ctx0" brushRef="#br0" timeOffset="70501.4019">9404 6 0,'10'0'63,"10"0"-47,9 0-1,1 0 1,-1 0-16,-9 0 31</inkml:trace>
          <inkml:trace contextRef="#ctx0" brushRef="#br0" timeOffset="72165.055">9669-122 0,'0'40'141,"0"-31"-126,0 31 1,0-11 0,0-9-1,0-1 1,0 1 0,0-30 140,0-10-78,10 20-78,10 0 31,-1 0 16,1 0-31,-1 0 15,1 0 0,0 0-15,-20 10-1,0 20 17,0-11-17,0 1 1,-20-1 0,0 1-1,1-20 1,-11 0-1,1 0 1,0 0-16,9 0 16</inkml:trace>
          <inkml:trace contextRef="#ctx0" brushRef="#br0" timeOffset="71018.82">9640-132 0,'19'0'47,"1"0"-32,9 0 1,1 0 0,9 0-1,-19 0 1,-30 0 46</inkml:trace>
          <inkml:trace contextRef="#ctx0" brushRef="#br0" timeOffset="72977.0706">9757 271 0,'0'19'63,"0"1"-48,0-1-15,0 11 16,0-1-16,0 10 15,0-9-15,0-1 16,0 1-16,0-1 0,0 10 16,0-29-16,0 29 15,10-39 17,-10-9 14</inkml:trace>
          <inkml:trace contextRef="#ctx0" brushRef="#br0" timeOffset="42794.802">7060 398 0,'0'20'31,"-19"-20"-15,29 0 109,-10-10-125,29 10 15,-29-30-15,39 30 16,-19-49-16,0 30 16,-20-1-16,29 1 15,-29-1-15,39 0 16,-39 1-16,30-1 15,-30 0-15,39-9 16,-39 19-16,29 10 16,-29-39-16,20 39 0,-20-29 15,19 29 1,-19-20-16,10 20 16,-10-20-1,20 20 1,-20-19 31</inkml:trace>
          <inkml:trace contextRef="#ctx0" brushRef="#br0" timeOffset="41887.1133">7070 65 0,'0'9'16,"10"-9"0,-10 20-16,20 0 15,-1 19 1,-19-20 0,40 1-16,-40 0 15,29-1-15,-29 1 0,39 0 16,-39-1-16,30 1 15,-30-1-15,29 11 16,-29-20-16,29-10 16,-29 39-16,20-39 15,-20 19-15,20-19 16,-20 20-16,19-20 16,-29-20 62</inkml:trace>
          <inkml:trace contextRef="#ctx0" brushRef="#br0" timeOffset="43955.9978">7531 310 0,'49'0'78,"-29"0"-78,-1 0 0,1 0 15,0 0-15,-1-10 16,1 10-16,0 0 16,-1 0-1,-19 10-15</inkml:trace>
          <inkml:trace contextRef="#ctx0" brushRef="#br0" timeOffset="43347.4536">7531 153 0,'0'19'16,"30"-19"-1,-1 0 1,0 0 0,1 0-1,-10 0 1,-1 0 0,1 0 15</inkml:trace>
          <inkml:trace contextRef="#ctx0" brushRef="#br0" timeOffset="64417.0612">7914 320 0,'9'0'94,"21"-10"-79,-1-20 1,11 11 0,-11-1-1,10-9 1,-19-11-1,-20 21 1,19 19-16,-19-30 16,0 11-16,20 19 0,-20-30 15,0 11 1,0-1 0,0 1-1,0-1 16,-10 20 48,10 10-48,-19 9-31,19 1 15,0 29 1,0-29-16,0-1 16,0-9-16,0 10 15,0 19-15,0-19 16,0-11-16,0 11 16,0 0-16,0-1 15,0 1-15,0-1 16,0 1-16,0 0 15,0 9 1,0-9 0,0-1-1,0 1 32,0 0-16,0-30 32</inkml:trace>
          <inkml:trace contextRef="#ctx0" brushRef="#br0" timeOffset="64752.3277">8257 457 0,'0'-10'110</inkml:trace>
          <inkml:trace contextRef="#ctx0" brushRef="#br0" timeOffset="66345.0786">8433 65 0,'-19'0'0,"29"0"110,-10-10-110,19 10 15,1 0 1,-1 0-1,1 0 1,0 0 0,-10 0-1,19 19 1,-29 1 0,0 0-1,0 9 1,0 0-1,-20 11 1,1-21 0,-11 1-1,1-20 1,9 20 0,1-20-1,19-10 95,9 10-95,11-20 16,0 20-15,-1 0 0,-9 0-1,10 0 1,-1 0 15,1 10-15,9 10-1,-9 9 17,-20-9-17,20-1 1,-20 1 0,0-10-1,0 9 1,0 1-1,-10-20 1,10 19 0,-20-19-16,1 20 15,-11-20 1,11 0-16,-11 0 16,-9 0-1,9 0 1,1-10-1,9 10 1,1 0 15</inkml:trace>
        </inkml:traceGroup>
      </inkml:traceGroup>
    </inkml:traceGroup>
  </inkml:traceGroup>
</inkml:ink>
</file>

<file path=ppt/ink/ink11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5:55:37.123"/>
    </inkml:context>
    <inkml:brush xml:id="br0">
      <inkml:brushProperty name="width" value="0.05292" units="cm"/>
      <inkml:brushProperty name="height" value="0.05292" units="cm"/>
      <inkml:brushProperty name="fitToCurve" value="1"/>
    </inkml:brush>
  </inkml:definitions>
  <inkml:trace contextRef="#ctx0" brushRef="#br0">-226 1977 0,'10'0'63,"-10"-10"-47,19 10-16,-19-19 15,30 19-15,-11-30 16,-19 11-16,49-1 0,-49 0 15,30 1-15,-30-1 16,39-9-16,-39 9 16,20 0-16,-20 1 15,19-1-15,-19 1 16,0-1-16,20 20 16,-20-29-16,0 9 15,0 0 1,0 1-1,0 9 17,-10 10 30,10 20-31,0 19-15,0-10 0,10 20-1,-10-39-15,29 19 16,-29-9-16,30 0 16,-11-20-16,-19 39 15,30-39-15,-11 39 0,21-9 16,-11 9-1,-9-10 1,-20 1 0,19-30-1,-19 29-15,0-9 16,0-1 15,-10-19-15,-19 0-1,9 0-15,1 0 16,-1 0-16,10 0 0,-9 0 16,19-10-16,-39 10 15,39-19 1,0-1 0,0 1-1</inkml:trace>
  <inkml:trace contextRef="#ctx0" brushRef="#br0" timeOffset="1">382 1771 0,'20'0'31,"-1"0"-16,1 0-15,-1 0 16,-9 0-16,20-20 16,-11 20-16,-9 0 15</inkml:trace>
  <inkml:trace contextRef="#ctx0" brushRef="#br0" timeOffset="2">392 1849 0,'10'0'63,"58"0"-32,-48 0-31,-1 0 16,1 0-16,9 0 15,11-9 1</inkml:trace>
  <inkml:trace contextRef="#ctx0" brushRef="#br0" timeOffset="3">784 1889 0,'10'-10'78,"9"-10"-63,1 1 1,19-11 0,-9-9-1,-11 10 1,11-11 0,-11 11-1,-19 0 1,20 29-16,-20-30 15,0-9 1,0 19 0,0 1-1,0 9 1,-10 10 46,10 39-15,0-19-47,0-1 16,0-9-16,0 29 16,0-9-16,0-1 15,0 1-15,0-11 16,0 1-16,0-1 15,0 1-15,0 0 16,0-1-16,0 1 16,0 0-16,0-1 0,0-9 15,0 10-15,0-1 16,0-29 78</inkml:trace>
  <inkml:trace contextRef="#ctx0" brushRef="#br0" timeOffset="4">1059 1948 0,'0'19'31</inkml:trace>
  <inkml:trace contextRef="#ctx0" brushRef="#br0" timeOffset="5">1186 1604 0,'0'-19'15,"0"-1"1,20 20 0,-20-20-1,19 20-15,11 0 16,-11 0 0,1 0-16,0 0 15,-1 0-15,11 0 16,-30 10-16,19-10 15,-19 20-15,0 9 16,0-9 0,-19 29-1,19-29-15,-30-1 16,1 20 0,-10-19-1,9-20 1,11 0 46,28 0 1,11-10-48,9 10 1,-9 0 0,-20-19-16,39 19 15,-29 0 1,10 0 0,9 9-1,-9 11 1,-20 0-1,19-1 1,-19 11 0,0-1-1,0 10 1,0-19 0,-10 0-1,-29-1 16,10-19-31,-1 0 32,1 0-32,0 0 15,9 0 1,-19 0 0,19 0-1,20-10 1</inkml:trace>
  <inkml:trace contextRef="#ctx0" brushRef="#br0" timeOffset="6">1578 1722 0,'20'0'63</inkml:trace>
  <inkml:trace contextRef="#ctx0" brushRef="#br0" timeOffset="7">1627 1899 0,'20'-30'47,"9"1"-47,11-1 16,-40 11 0,29-11-16,-29 11 15,30-1-15,-30 0 16,29 1-16,-29-1 15,20 1-15,-20-1 16,19 0-16,-19 1 16,0-11-1,0 1 1,0 9 0,0 40 77,-10-20-77,10 29-16,0 1 16,0-11-1,0 1-15,0 0 16,0-1-16,0 1 15,0-1-15,0 1 16,0 0-16,0-1 16,0 1-16,0 19 15,0-19-15,0-1 16,0 1-16,0 0 16,10-1-16,-10 11 15,0-11 1</inkml:trace>
  <inkml:trace contextRef="#ctx0" brushRef="#br0" timeOffset="8">2020 1575 0,'-20'0'16,"20"10"31,0 9-32,0 11 1,-20-11-16,20 1 16,0 0-16,0-1 15,0 1-15,0-1 16,0 1-16,0 0 15,0-1-15,20 11 16,-20-1 0,10-29-1,-10 20-15,29-1 16,-9-19 0,-20 20-1,10-20-15,29 0 16,-19 0-1,-1 0 1,-9 0 0,19-10-1,-9-9 1,0-1 0,-20 0-1,19 20 1,-19-29-16,20-10 31,-20-40 0,0 50-15,0-1 0,0 11-1,-10-1 1,10 1-1,-20 19-15,20-20 16,-19 20-16,19-20 16,-20 20-16,1-19 15,-1 19 1,0 0 0,1 0-16,-11 0 15,11 0 1,-1 0-1,1 0 1,19 19-16,-20-19 16,20 30-16,0-11 15,-20 11-15</inkml:trace>
  <inkml:trace contextRef="#ctx0" brushRef="#br0" timeOffset="9">2304 1379 0,'-20'0'0,"30"0"47,20 0-31,-1 0-1,10 0 1,-19 0 0,-10 0-1</inkml:trace>
  <inkml:trace contextRef="#ctx0" brushRef="#br0" timeOffset="10">2539 1241 0,'0'20'47,"0"-10"-31,0 29-1,0-19 1,0-1 0,0-9-1,10-10 63,10 0-62,-20-19 0,20 19 15,-1 0 0,1-30-15,-1 30-16,1 0 31,0 20-15,-1-1 15,-19 1-16,0 0 1,0-1 0,0 11-1,-10-30-15,10 29 16,-19-29-16,19 20 16,-30-20-16,11 0 15,-1 19-15,1-19 0,-11 0 16,1 0-1</inkml:trace>
  <inkml:trace contextRef="#ctx0" brushRef="#br0" timeOffset="11">2549 1232 0,'20'0'47,"9"0"-31,1 0-1,-11 0 1</inkml:trace>
  <inkml:trace contextRef="#ctx0" brushRef="#br0" timeOffset="12">2677 1899 0,'0'9'31,"0"11"-15,0-40 93,0-19-93,0 19-16,0 11 0,0-11 15,0 0-15,0 1 16,0-1-16,0-9 15,0 9 1,19 20 0,-19-19-1,20 19-15,0 0 32,19 9-17,-20 21 1,-19-11-16,20 30 15,-20-29 1,0 0-16,0-1 16,0 11-1,0-11 1,0-28 46,0-21-30,0 10-32,0 1 0,0-1 15,20 1-15,-20-1 16,0 0-16,0 1 16,19 19-16,-19-20 15,20 20 16,0 0 1,-1 10-17,11 39 1,-30-29-16,0-1 16,0 1-16,0-1 0,19-19 15,-19 30-15,0-10 16,0-30 62,0-20-62,0 11-16,0-1 15,0 0-15,0-19 16,0 0-1,10 39 1,-10-10-16,29-19 16,-9 29 15,-10 0-15,19 19-1,-9 1 1,-20 9-1,19-9 1,-19 0-16,0-1 16,0 1-16,0-1 15,0 1-15,-9 0 16</inkml:trace>
  <inkml:trace contextRef="#ctx0" brushRef="#br0" timeOffset="13">3157 1742 0,'-19'0'62,"19"19"-62,0 20 16,0-29-1,0 10 1,9-20 0,-9 19-16,20-19 15,19 30 1,-29-30-1,29 0 1,-9 0 0,-1 0-1,1-20 1,-11 20 0,-19-19-16,30-1 15,-30 0 1,0 1-1,0-1 1,0 10 0,0-9-1,-10 19-15,10-20 16,-39 20-16,19 0 16,0-19-16,1 19 15,9 0-15,-10 0 16,1 0-16,-20 0 15,29 0 1,-20 19 0,30 1-16,-19 19 15</inkml:trace>
  <inkml:trace contextRef="#ctx0" brushRef="#br0" timeOffset="14">3471 1761 0,'20'0'63,"-20"-10"-63,29 10 15,-29-19-15,30 19 0,-30-30 16,29 30-16,-29-39 15,39 20-15,-39-1 16,20 0-16,-20 1 16,0-1-16,0 0 15,0 1-15,0-11 16,-10 1 0,-10 9 15,1 20-16,-1 0 1,1 0 0,-1 0-16,20 10 15,-20-10 1,20 10-16,-19 19 16,19 1-1,0-1 1,0-9-16,0 0 15,0 9-15,0-9 16,0-1-16,0 1 16,0-1-16,10 1 15,-10 0-15,0 9 16,19 0 0,-19 11-1,20-21 1,-20 1-1,19-20 1,1 0 0,0 0 15,9 0-31,10-20 16,-19 20-1,-20-29-15,29 9 16,-29 1-16</inkml:trace>
  <inkml:trace contextRef="#ctx0" brushRef="#br0" timeOffset="15">3824 1447 0,'0'10'62,"0"29"-46,0-9-16,0 19 15,0-10-15,-19 10 16,19 0-16,0-10 16,-20 10-16,20-19 15,0-1-15,0 11 16,0-11-16,0-9 16,0-1-16,0 11 15,0-40 48</inkml:trace>
  <inkml:trace contextRef="#ctx0" brushRef="#br0" timeOffset="16">4001 1516 0,'0'10'47,"0"19"-31,0-9-16,-10 0 16,10-1-16,0 1 15,-20 19-15,20-10 16,0 1-16,-29-1 15,29 10-15,0-9 16,0-11-16,0 1 16,0 10-16,0-11 15,10-19 79,29 0-78,-10 0-1,1 0 1,-11 0-16,11 0 16,-1 0-1,-9 0 1,-20 20-1</inkml:trace>
</inkml:ink>
</file>

<file path=ppt/ink/ink1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1:27:24.297"/>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36D5299C-CCBF-4212-BE1C-BA60967DCF66}" emma:medium="tactile" emma:mode="ink">
          <msink:context xmlns:msink="http://schemas.microsoft.com/ink/2010/main" type="inkDrawing" rotatedBoundingBox="4085,9711 5328,9661 5334,9806 4091,9856" semanticType="callout" shapeName="Other">
            <msink:sourceLink direction="with" ref="{A6EBB71C-7BA5-448D-B63C-275C24A1C91D}"/>
          </msink:context>
        </emma:interpretation>
      </emma:emma>
    </inkml:annotationXML>
    <inkml:trace contextRef="#ctx0" brushRef="#br0">2265 412 0,'10'0'47,"10"0"31,-1 0-47,11 0-15,-11 20-1,1-20 1,-20 19 0,29-19-16,-29 10 15,20-10-15,-20 20 16,20-20-16,-20 19 15,19-19-15,-19 20 16,20-20-16,-20 20 16,19-20-16,-19 19 0,20 1 31,-20-1-15</inkml:trace>
  </inkml:traceGroup>
</inkml:ink>
</file>

<file path=ppt/ink/ink12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6:00:08.413"/>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5A0B46ED-ABB1-4455-ADAB-C41A50D08C66}" emma:medium="tactile" emma:mode="ink">
          <msink:context xmlns:msink="http://schemas.microsoft.com/ink/2010/main" type="writingRegion" rotatedBoundingBox="13352,7829 24314,7972 24287,10078 13325,9936"/>
        </emma:interpretation>
      </emma:emma>
    </inkml:annotationXML>
    <inkml:traceGroup>
      <inkml:annotationXML>
        <emma:emma xmlns:emma="http://www.w3.org/2003/04/emma" version="1.0">
          <emma:interpretation id="{2784A6A1-E6CE-47DD-A77D-BF9DB8C2EC0A}" emma:medium="tactile" emma:mode="ink">
            <msink:context xmlns:msink="http://schemas.microsoft.com/ink/2010/main" type="paragraph" rotatedBoundingBox="13408,7838 19197,7788 19206,8803 13417,8852" alignmentLevel="1"/>
          </emma:interpretation>
        </emma:emma>
      </inkml:annotationXML>
      <inkml:traceGroup>
        <inkml:annotationXML>
          <emma:emma xmlns:emma="http://www.w3.org/2003/04/emma" version="1.0">
            <emma:interpretation id="{CCE4A1F8-1687-42F7-851D-678E02AA53E5}" emma:medium="tactile" emma:mode="ink">
              <msink:context xmlns:msink="http://schemas.microsoft.com/ink/2010/main" type="line" rotatedBoundingBox="13408,7838 19197,7788 19206,8803 13417,8852"/>
            </emma:interpretation>
          </emma:emma>
        </inkml:annotationXML>
        <inkml:traceGroup>
          <inkml:annotationXML>
            <emma:emma xmlns:emma="http://www.w3.org/2003/04/emma" version="1.0">
              <emma:interpretation id="{48A56867-6C25-48A4-8108-0816B8BEDFAB}" emma:medium="tactile" emma:mode="ink">
                <msink:context xmlns:msink="http://schemas.microsoft.com/ink/2010/main" type="inkWord" rotatedBoundingBox="13408,7838 15991,7815 16000,8830 13417,8852"/>
              </emma:interpretation>
              <emma:one-of disjunction-type="recognition" id="oneOf0">
                <emma:interpretation id="interp0" emma:lang="" emma:confidence="1">
                  <emma:literal/>
                </emma:interpretation>
              </emma:one-of>
            </emma:emma>
          </inkml:annotationXML>
          <inkml:trace contextRef="#ctx0" brushRef="#br0">-10 0 0,'0'10'47,"0"9"-31,0-9-1,20-10-15,-20 39 16,0-19-16,39-1 16,-39 1-16,20 0 15,-20-1-15,19 11 16,-19-11-16,20 1 15,-20 0-15,19-20 16,-19 29-16,20-29 16,-20 20-16,20-20 15,-20 19 1,19-19 0,1 0 15,-20-10-31,19 10 15,-19-19-15,20 19 16,-20-30-16,39-28 47,-39 18-47,20 40 16,-20-29-16,0 9 15,20-9 1,-20 9-16,0 1 15,19-11-15,-19-9 32,0 10-32,0 9 31,0 49 110,0 11-126,0-21-15,0 11 16,0-1-16,0 10 15,0 1-15,0 9 16,0-10-16,0 10 16,0-10-16,0 0 15,0 10-15,30 0 16,-30-9-16,0-11 16,0 10-16,0-9 15,0-11-15,0 1 16,0-1-16,0 11 15,0-10 1,0-1 0,0 1 15,0-1 16</inkml:trace>
          <inkml:trace contextRef="#ctx0" brushRef="#br0" timeOffset="-1625.398">0 0 0,'0'19'156,"0"1"-156,0 19 16,0-9-16,0 9 15,0 10-15,0-10 0,0 10 16,0-19-16,0 9 15,0 10-15,0-10 16,0 10-16,0-10 16,0 1-16,0-11 15,0 0-15,0 1 16,0-11-16,0 1 16,0 0-16,0-1 15,0-38 63</inkml:trace>
          <inkml:trace contextRef="#ctx0" brushRef="#br0" timeOffset="929.271">451 39 0,'-20'0'31,"20"10"-15,0 19-1,0-9 1,0-1-16,0 1 15,20 10-15,-20-1 16,0 20-16,0-10 16,0 10-16,0-10 15,0 10-15,0-9 16,0 9-16,0-10 16,0 10-16,0-10 0,0-9 15,0-1-15,0-9 16,0-1-16,0 21 15,0-31 1,0-28 78</inkml:trace>
          <inkml:trace contextRef="#ctx0" brushRef="#br0" timeOffset="2259.3554">441 39 0,'0'20'62,"0"-1"-46,20 20 0,-20-19-16,0 0 15,19 9-15,-19 1 16,20 9-16,-20-10 16,0 1-16,29-11 15,-29 1-15,20-20 16,-20 29-16,20-29 0,-20 20 15,19-20-15,1 0 32,0 0-17,-20-10 1,19 10 0,-19-20-16,20 20 15,-20-29-15,0 9 16,19 1-16,-19-1 15,20 1-15,-20-1 16,0 0-16,20 1 16,-20-1-16,0 1 0,29-11 15,-29 1 1,0-11 0,0 31-1,0-11 1,0 0 31,0 30 15,0 20-46,-20-11-1,20 1-15,0 9 16,0 1-16,0 19 16,0-10-16,0 10 15,0-10-15,0 10 16,0-19-16,0-1 16,0 1-16,0 9 15,0-10-15,0-9 16,0-1-16,0 1 15,0-10-15,0 9 16,0 1-16,0 9 16,0 11-1,0-11 1,0-9 0,0-1-1,0-28 79</inkml:trace>
          <inkml:trace contextRef="#ctx0" brushRef="#br0" timeOffset="5099.3236">902 529 0,'0'-19'47,"0"-1"-15,10 20-32,10 0 31,9 0-16,-9 0 1,9 0 0,-9 10-1,-1 10 1,1-1 0,-20 1-1,0-1 1,0 1-1,0 0 1,-10-20 0,-19 0-1,9 19-15,-9-19 16,-11 20 0,31-20-1</inkml:trace>
          <inkml:trace contextRef="#ctx0" brushRef="#br0" timeOffset="4328.9442">902 539 0,'0'10'16,"0"19"-1,0-9-15,0 0 0,0-1 16,0 1-16,10-1 15,-10 1-15,0 0 16,0-10-16,0 29 16,0-20-16,0 11 15,0-11 1,20-19 0</inkml:trace>
          <inkml:trace contextRef="#ctx0" brushRef="#br0" timeOffset="6316.2805">1128 490 0,'0'20'94,"0"29"-79,19-30-15,-19 1 16,0 0-16,0 9 16,0-9-16,0 9 15,0-9-15,0-1 16,0 1-16,20 0 16,-20 9-1,0-9 16,0-30 79,0-10-79,20 1-15,-20-1-16,0 0 15,0 1 1,19 19 0,-19-10-16,0-10 31,20 20-16,-1 0 32,1 0-31,0 0 15,-1 0-15,-19 10-1,10-10-15,-10 10 16,0 10 0,20-20-1,-20 19-15,0 20 16,0-29 0,-10-10-1,10 20 1,-10-20-1,-29 0-15,39 19 16,-30-19 0,11 0-16,-1 0 15,1 0 17,19 20-1</inkml:trace>
          <inkml:trace contextRef="#ctx0" brushRef="#br0" timeOffset="7403.2725">1540 549 0,'-10'0'31,"-10"0"-15,10 0-1,-9 0 1,-1 0 0,-19 0-1,39 10-15,-10-10 16,10 10-1,0 9 1,0 20 31,0-19-47,20-20 31,19 0-15,-10 0-1,-9 0 1,0 0 0,-1 0-1,-9 0 1,10 0 0,-20 20-1,19-20-15,-19 19 16,0 1-1,0 9 1,0 1 0,-10 9-1,-9-19 1,-11-20 0,11 0-1,-1 0-15,1 0 16,-1 0-16,-9 0 15,-1 0 1,10 0 0</inkml:trace>
          <inkml:trace contextRef="#ctx0" brushRef="#br0" timeOffset="8452.3745">1677 627 0,'0'10'63,"0"10"-48,0-1 1,0 1 0,20 0-1,-20-1-15,19 1 16,11 0 15,-11-20-15,-9 0-1,10 0 1,-1 0 0,1 0-1,-1 0 1,1 0-1,-20-20 1,20 20-16,-20-20 31,19 20-31,-19-19 16,20-1 0,-20 0 15,0 1-16,0-1 1,0 1 0,-10 19-1,10-20 1,-20 20-16,20-20 16,-19 20-1,-1-19 1,1 19-16,-1 0 15,20-20 1,-20 20-16,1 0 16,9 0-1,-10 0 17,-9 10-17,9 29 1,20-29-16,0 10 15,-19 9-15,19-19 16</inkml:trace>
          <inkml:trace contextRef="#ctx0" brushRef="#br0" timeOffset="9443.0857">2059 686 0,'-9'0'31,"9"10"-15,-20-10 0,20 20-1,-20-20-15,20 19 16,-19-19-16,19 20 16,-20 0-1,20-1 1,-20-19-1,20 20 1,0-1 31,20-19-31,0 0-1,-1 0-15,11 0 16,-1-9-1,-9 9 1,-1 0 0,1 0 31</inkml:trace>
          <inkml:trace contextRef="#ctx0" brushRef="#br0" timeOffset="9809.2044">2079 686 0,'0'10'31,"0"29"-15,0 1 0,0-11-16,0 0 15,0-9-15,0 0 16,0-1-16,0 11 16,10-30-16,-10 19 31</inkml:trace>
          <inkml:trace contextRef="#ctx0" brushRef="#br0" timeOffset="10495.4627">2265 353 0,'10'0'31,"20"-20"-15,-1 20-16,0 0 16,1 0-16,-1 0 15,10-19-15,-9 19 16,-11 0-16,1 0 15,10 0 1</inkml:trace>
          <inkml:trace contextRef="#ctx0" brushRef="#br0" timeOffset="10971.571">2305 441 0,'9'0'15,"11"0"1,29-20 0,-29 20-16,-1 0 15,1 0-15,-1 0 0,1 0 16,-10 0-16,9 0 15,1 0-15,0 0 16,-1 0-16</inkml:trace>
        </inkml:traceGroup>
        <inkml:traceGroup>
          <inkml:annotationXML>
            <emma:emma xmlns:emma="http://www.w3.org/2003/04/emma" version="1.0">
              <emma:interpretation id="{D6D24A84-CBC3-4F98-902D-2D41A182EB6F}" emma:medium="tactile" emma:mode="ink">
                <msink:context xmlns:msink="http://schemas.microsoft.com/ink/2010/main" type="inkWord" rotatedBoundingBox="16128,7904 19198,7877 19205,8765 16136,8791"/>
              </emma:interpretation>
              <emma:one-of disjunction-type="recognition" id="oneOf1">
                <emma:interpretation id="interp1" emma:lang="" emma:confidence="1">
                  <emma:literal/>
                </emma:interpretation>
              </emma:one-of>
            </emma:emma>
          </inkml:annotationXML>
          <inkml:trace contextRef="#ctx0" brushRef="#br0" timeOffset="63103.135">4374 451 0,'-20'0'15,"20"10"1,0 9 0,0 11-1,0 9 1,0-10-1,10-9 1,19-20 0,-9 0-16,0 0 15,-1 0-15,1 0 16,9-10 0,-9-29-1,-20 10 1,20 29-16,-20-30 15,0 1 1,0 9-16,-10 20 16,10-29-16,-30 29 15,11-20-15,-21 20 16,21 0-16,-1 0 16,1 0-16,-21 10 15,21 39 1,19-29-1,0-11-15,0 11 16,0 19 0</inkml:trace>
          <inkml:trace contextRef="#ctx0" brushRef="#br0" timeOffset="63802.9325">4511 510 0,'0'19'47,"0"21"-32,0-21 1,0-9-16,0 10 15,0-1-15,20 1 16,-20-1-16,0 1 16,19 0-16,-19-1 15,0 1-15,0 0 16,0-1-16,0 1 16,0-1-16,0 11 15,-9-11 1,-21-19-1,-9 0 1,39-9-16,-30 9 16,30-30-16,-19 30 15,19-29-15,-20-1 16,20-9 0,0 10-1,10-1 1,29-9-1,-19 19 1,-1 1-16,1-1 16,0 1-16,-1-1 15,11 0-15,-30 1 0,29-11 16,-29 11-16,20 19 16,-20-30-16,19 11 15</inkml:trace>
          <inkml:trace contextRef="#ctx0" brushRef="#br0" timeOffset="64445.2424">4776 108 0,'0'19'31,"0"1"-16,0 9-15,-30 30 0,30 0 16,0 10-16,0-11 16,0-18-16,-19 9 15,19-20-15,0 1 16,0 9-16,0-10 16,0-9-16,0-1 15,-20-19-15,20 30 16</inkml:trace>
          <inkml:trace contextRef="#ctx0" brushRef="#br0" timeOffset="66787.5334">4835 520 0,'0'19'31,"0"-29"47,0-9-62,0-11-1,0 1-15,0-1 16,10-9 0,-10 0-1,19 19 1,-19 1-16,20-1 15,-20 30 32,19-10-31,-19 39-16,0-19 16,0 9-16,0-9 15,0 9-15,0 11 16,0-31-16,0 11 0,0 0 31,0-30 16,0-29-31,0 19-16,0 0 15,20 1-15,-20-1 16,0 0-16,0 1 15,29-11 1,-29 1 0,10 29-16,10 0 31,-1 0-15,-19 20-16,20-1 15,-20 1-15,0-1 16,29 1-16,-29 0 15,0-1-15,0 1 16,0 9 0,20-29 46,-20-19-46,0-21-1,0 31-15,0-11 0,0 0 16,0 1-16,0-1 16,10 20-16,-10-19 15,20 19 17,9 19-17,-29 1 1,0-1-16,20 1 15,-20 0-15,0-1 16,0 1-16,0 0 16,0-1-16,0 11 15,0-11 1</inkml:trace>
          <inkml:trace contextRef="#ctx0" brushRef="#br0" timeOffset="67364.3722">5247 441 0,'-10'0'15,"10"20"32,0-1-31,0 1-16,0 29 15,10-20 1,39-9 0,-30-20-1,1 0-15,19 0 16,0 0 0,-9-20-1,-30 1-15,19-1 16,-19 1-16,0-1 15,0 0-15,0 1 16,0-11 0,-9 30-16,9-19 15,-30 19-15,-9-20 16,19 20 0,1 0-16,-1 0 15,0 0-15,1 20 16,-20 29-1,39-30-15,0 1 0,-20 0 16,20-1 0,0 1-16,0-1 0,20-19 15</inkml:trace>
          <inkml:trace contextRef="#ctx0" brushRef="#br0" timeOffset="68264.3964">5502 412 0,'9'0'47,"21"0"-31,-11 0-1,1 0-15,0-20 16,88-147 46,-108 148-46,0-1-16,0 1 0,0-1 16,-10 20-16,10-20 15,-20 20-15,10 0 16,10-19-1,-19 19-15,-1 0 16,-9 29 0,9 1-1,20-11 1,-29 1-16,29 9 16,-20 10-16,20-9 15,0-1-15,-29 10 16,29-9-16,0-11 15,0 11-15,0-1 0,0 1 16,0-11-16,0 1 16,19 0-16,-19-1 15,20 20 1,-20-19 0,19-20-16,-19 10 15,30-10 1,-1 0-1,1-10 1,-11 10-16,1-20 16,19 1-16,-9-20 31,-11 19-15</inkml:trace>
          <inkml:trace contextRef="#ctx0" brushRef="#br0" timeOffset="57052.3043">2707 147 0,'0'-10'125,"9"-10"-110,11 1 1,0 19 0,-20-20-16,29 20 15,10 0 1,1 0-1,-21 0-15,1 0 16,9 0 0,-9 0-1,-20 10-15,19-10 16,-19 20-16,20 9 16,-20-9-1,0 9 1,0 10-1,-10-9 1,-19-11 0,9-19-16,20 20 15,-39-20-15,19 20 16,1-20-16,-1 19 16,0-19-16,1 0 15,19 20 1,0-30 78,0 0-63,10 10-16,9 0 1,-19-19-16,20 19 16,0 0-1,-1 0-15,1 0 32,-1 0-32,1 0 15,-20 9 1,20-9-1,-20 10 1,19 20 0,-19-11-1,20 1 1,-20 9 0,0 1-1,0-1 1,0-9-1,-10-20-15,10 29 0,-20-29 16,20 39-16,-29-39 16,29 20-16,-29-20 15,9 20-15,0-20 16,1 0-16,-1 19 16,0-19-16,1 0 15,-1 0-15,-9 0 16,9 0-1,1 0 17,19 20 30</inkml:trace>
          <inkml:trace contextRef="#ctx0" brushRef="#br0" timeOffset="58438.2447">3158 186 0,'-10'0'62,"10"30"-62,0-1 16,-29-9 0,29-1-16,0 1 15,0 9-15,0-9 0,-20-1 16,20 1-16,0 0 15,0-1-15,0 1 16,20 9 0,-20 1-1,9-30-15,-9 29 16,30 1 0,-30-21-1,29-9-15,-9 30 16,-1-30-1,1 0 1,0 0 0,-1 0-1,11 0 1,9-20 15,-20 1-15,-19-1-1,20 20-15,-20-29 16,0 9-16,20 20 16,-20-29-16,0-1 15,19 30 1,-19-29-16,0 9 0,0 0 16,0-29-1,0 30-15,0 9 16,0-10-16,0-19 15,0 10 1,0-1 0,0 11-1,-9-1 1,9 0 0,-20 20-1,20-19-15,-20 19 16,20-20-16,-19 20 15,19-19-15,-20 19 0,0 0 16,-9 0 0,9 0-1,1 0-15,-1 0 16,1 29-16,-1-29 16,0 29-16,20-9 15,-39 0-15,39-1 16,-29 21-16,29-31 15</inkml:trace>
          <inkml:trace contextRef="#ctx0" brushRef="#br0" timeOffset="59965.4232">3579 68 0,'20'-19'109,"0"19"-93,-20-10-16,19 10 15,1 0-15,0 0 32,-1 0-32,-19 20 15,0 19 1,20-39-16,-20 29 15,0 1 1,-10-30-16,10 29 16,-20-29-16,20 30 15,-29-30-15,29 39 16,-30-39-16,30 10 16,-39-10-16,20 0 15,48-10 126,0-10-141,-9 20 31,-10 0-15,10 0 15,-20 10-31,29 10 16,-29-1-1,10-19-15,-10 20 16,0-1-1,19-19-15,-19 30 16,0-11-16,0 11 16,0-11-1,0 1-15,0 0 16,-9-1-16,-11 21 16,0-11-1,-19-9 1,10-20-1,9 0-15,0 0 16,-9 0 0,9 0-1,1 0 17,29 0 30</inkml:trace>
          <inkml:trace contextRef="#ctx0" brushRef="#br0" timeOffset="60262.758">3815 588 0</inkml:trace>
          <inkml:trace contextRef="#ctx0" brushRef="#br0" timeOffset="62166.3103">3844 569 0,'-19'0'16</inkml:trace>
          <inkml:trace contextRef="#ctx0" brushRef="#br0" timeOffset="128826.2749">3970 98 0,'0'-20'94,"-20"20"62,20-20-109,0 1-16,10 19-15,10-20-16,-1 20 15,1 0 1,-20-20-16,20 20 15,-1 0 1,11 0 0,-30 10-1,19-10-15,1 20 16,-1 0 15,1-1-15,-20 1-1,0-1 1,0 11 0,0 9-1,0-10 1,-10-9 0,-9 0-1,-1-1 1,0-19-1,20 20-15,-19-20 16,-1 0 0,1 20-1,-1-20 17,20-10 108,10 10-109,9 0 1,1 0-17,0 0 17,-1 0-17,-9 0 16,19 10 1,-29 9-17,0 1 17,20-1-17,-20 1-15,0 0 16,0-1-1,0 1 1,0-1 0,0 1 15,-10 0-15,-19-1 15,19-19-16,10 20 1,-20-20-16,1 0 16,-1 0-1,1 0 1,-1 0 0,0 0-1,1 0 1,28 0 124</inkml:trace>
        </inkml:traceGroup>
      </inkml:traceGroup>
    </inkml:traceGroup>
    <inkml:traceGroup>
      <inkml:annotationXML>
        <emma:emma xmlns:emma="http://www.w3.org/2003/04/emma" version="1.0">
          <emma:interpretation id="{1F7CEAFA-A4D8-4FF4-8C91-6D97B0345F66}" emma:medium="tactile" emma:mode="ink">
            <msink:context xmlns:msink="http://schemas.microsoft.com/ink/2010/main" type="paragraph" rotatedBoundingBox="13337,8939 24300,9082 24287,10078 13325,9936" alignmentLevel="1"/>
          </emma:interpretation>
        </emma:emma>
      </inkml:annotationXML>
      <inkml:traceGroup>
        <inkml:annotationXML>
          <emma:emma xmlns:emma="http://www.w3.org/2003/04/emma" version="1.0">
            <emma:interpretation id="{A41146D8-FD35-4552-A4DE-97873186F739}" emma:medium="tactile" emma:mode="ink">
              <msink:context xmlns:msink="http://schemas.microsoft.com/ink/2010/main" type="line" rotatedBoundingBox="13337,8939 24300,9082 24287,10078 13325,9936"/>
            </emma:interpretation>
          </emma:emma>
        </inkml:annotationXML>
        <inkml:traceGroup>
          <inkml:annotationXML>
            <emma:emma xmlns:emma="http://www.w3.org/2003/04/emma" version="1.0">
              <emma:interpretation id="{367AB7FD-7D25-4397-8FEC-561088C324FE}" emma:medium="tactile" emma:mode="ink">
                <msink:context xmlns:msink="http://schemas.microsoft.com/ink/2010/main" type="inkWord" rotatedBoundingBox="13336,9066 16430,9106 16420,9922 13325,9882"/>
              </emma:interpretation>
              <emma:one-of disjunction-type="recognition" id="oneOf2">
                <emma:interpretation id="interp2" emma:lang="" emma:confidence="1">
                  <emma:literal/>
                </emma:interpretation>
              </emma:one-of>
            </emma:emma>
          </inkml:annotationXML>
          <inkml:trace contextRef="#ctx0" brushRef="#br0" timeOffset="134449.9352">1606 1598 0</inkml:trace>
          <inkml:trace contextRef="#ctx0" brushRef="#br0" timeOffset="135373.4829">1744 1333 0,'0'10'47,"0"0"-32,0 29-15,0-9 16,0-1-16,0 20 16,19-10-16,-19 30 15,0-30-15,0 0 16,0 1-16,0-11 16,0-9-16,20-20 15,-20 29-15,0-9 16</inkml:trace>
          <inkml:trace contextRef="#ctx0" brushRef="#br0" timeOffset="136497.5319">1754 1353 0,'0'19'47,"9"-19"-47,-9 30 16,20 9-1,0-9 1,-20-11-16,19-19 16,-19 20-16,20-20 15,-20 19-15,39-19 0,-10 20 16,-9-20-1,0 0 17,-1 0-17,1-10 1,-1-9 0,1-11-1,-20-9 1,20 19-16,-20 1 15,0-1-15,0 0 16,0 11-16,0-11 0,0 0 16,0-9-1,0 9 1,0 30 93,0 20-93,0-11 0,0 1-16,0-10 15,0 29-15,0-10 16,0 1-16,0-1 0,0 1 15,0 9-15,0-10 16,0 1-16,0-1 16,0 10-16,0-29 15,0 10-15,0-1 16,0 11 0,0-11-1,0 1 1,19-20 15</inkml:trace>
          <inkml:trace contextRef="#ctx0" brushRef="#br0" timeOffset="137301.997">2185 1314 0,'0'19'63,"0"1"-48,0-1-15,0 11 16,0 9-16,10 10 16,-10 0-16,0-10 15,0 10-15,0-9 16,0-11-16,0 10 15,0-19-15,0-10 16,0 29 0,0-19-1,0-30 32</inkml:trace>
          <inkml:trace contextRef="#ctx0" brushRef="#br0" timeOffset="138426.2626">2195 1304 0,'10'0'47,"-10"10"-31,19 19 0,-19 20-1,20-29-15,-20-1 16,0 1-16,19 9 0,-19-9 15,0 0-15,20-20 16,-20 29-16,20-29 16,-20 20-16,19-20 15,1 0 1,-20 19 0,20-19-16,-1-10 15,11-29 1,-30 20-1,39 19-15,-39-30 16,10 30-16,-10-39 16,0 19-16,19 20 0,-19-49 15,0 30-15,0-1 16,0 0-16,0 11 16,20 9-16,-20-40 15,0 11 1,0 9-1,0 1 17,0 29 15,-10-10-32,10 29-15,0-9 0,0-1 16,0 11-1,0 9-15,0-10 0,0 11 16,0-1-16,0-10 16,0 1-16,0-1 15,0 0-15,0 11 16,0-11-16,0 0 16,0-9-16,0 0 15,0-1-15,10-19 16,-10 30-16,0-11 31,0-28 16</inkml:trace>
          <inkml:trace contextRef="#ctx0" brushRef="#br0" timeOffset="139271.6624">2646 1461 0,'10'0'32,"9"0"-17,1 0-15,9 0 16,1 0-16,-1 0 15,1 0-15,9 0 16,-10-20-16,1 20 16,-11 0-16,11 0 15</inkml:trace>
          <inkml:trace contextRef="#ctx0" brushRef="#br0" timeOffset="139778.3056">2724 1588 0,'10'0'15,"20"0"1,-30-10-1,29 10-15,-9 0 16,-1 0-16,1 0 16,0 0-16,-1 0 15,1 0-15,-1 0 16,11 0-16,-11 0 16,1 0-16</inkml:trace>
          <inkml:trace contextRef="#ctx0" brushRef="#br0" timeOffset="106520.2521">381 1245 0,'-10'0'157,"-10"-20"-126,1 20-31,-1 0 15,10 0 1,-29 0 0,9 0-1,11 0 1,-11 0 0,1 0-1,29 10 1,-29-10-16,-11 20 15,21-20 1,-11 19 0,11-19-1,19 20 1,-20-20 0,20 29-16,-20 1 31,20-20-16,0 29 1,0-10 0,-19-29-16,19 30 15,0-11 1,0 1 0,10-20-1,-10 20-15,19-20 16,-19 19-1,20-19 1,-1 0 0,-19 20-16,20-20 15,0 0 1,-1 0 0,-9 0-1,10 0 1,-1 0-1,11 0 1,-11 0-16,1 0 16,0 0 15,-1 0-15,1 0-1,-1 0 1,-19 19-1,20-19-15,0 20 16,-1 0 0,-19-1-1,20-19 1,-20 20-16,20-1 16,-20 1-1,19 0 1,-19 9-1,0 1 1,0 9 0,0-10-1,0-9 1,0 9 0,-10 1-1,-9-11 1,-1 1-1,-9-20 1,-11 29 0,1-29-16,20 0 15,-1 0-15,0 0 16,1 0-16,-11 0 16,11 0-1,-11 0 1,11 0-16,-1 0 15,-9 0 1,-11-19 0,21 19-1,-1-20 1,1 0 0,-1 1-1,20-1 16,20 20 48</inkml:trace>
          <inkml:trace contextRef="#ctx0" brushRef="#br0" timeOffset="107761.3416">596 1735 0,'10'0'31,"10"0"-15,-1 0-16,11 0 15,-1 0-15,10-9 16,-19 9-16,0 0 16,-1 0-16,-9 0 0,29 0 15</inkml:trace>
          <inkml:trace contextRef="#ctx0" brushRef="#br0" timeOffset="107283.274">665 1598 0,'-20'0'16,"30"0"30,10 0-46,-1 0 16,1 0-16,0 0 16,-1 0-16,1 0 15,9 0 1,-9 0 0</inkml:trace>
          <inkml:trace contextRef="#ctx0" brushRef="#br0" timeOffset="133925.408">1067 1814 0,'0'-20'16,"20"1"-1,-1-11 1,-19 11 0,20 19-16,-20-10 15,0-10 1,19 20-16,-19-39 16,0 29-16,30-19 15,-30 9-15,29 0 16,-29 1-16,20-1 0,-20 1 15,20-1-15,-20 0 16,19-9 0,-19 0-1,0 9 1,0 0 0,-10 20 62,-9 10-47,19 10-15,0 9-1,0-9 1,0 9-1,0 1 1,10-30-16,-10 39 16,19-39-16,-19 10 15,20-10-15,-20 19 16,19-19-16,1 30 16,0-30-1,-1 19 1,1-19-1,-20 20-15,19 9 16,-19 1 0,0-11-1,0 1-15,0 9 16,0-9 0,0 0-1,-9-1 16,-11-19-15,0 0-16,1 0 0,-1 0 16,-9-10-1,-1 10 1,30-19-16,-19 19 16,19-20-1</inkml:trace>
        </inkml:traceGroup>
        <inkml:traceGroup>
          <inkml:annotationXML>
            <emma:emma xmlns:emma="http://www.w3.org/2003/04/emma" version="1.0">
              <emma:interpretation id="{4328E9FB-C43F-442F-9566-7F7385D084B0}" emma:medium="tactile" emma:mode="ink">
                <msink:context xmlns:msink="http://schemas.microsoft.com/ink/2010/main" type="inkWord" rotatedBoundingBox="16709,8983 19778,9023 19765,10020 16696,9980"/>
              </emma:interpretation>
              <emma:one-of disjunction-type="recognition" id="oneOf3">
                <emma:interpretation id="interp3" emma:lang="" emma:confidence="1">
                  <emma:literal/>
                </emma:interpretation>
              </emma:one-of>
            </emma:emma>
          </inkml:annotationXML>
          <inkml:trace contextRef="#ctx0" brushRef="#br0" timeOffset="171627.6413">3695 1794 0,'0'20'16,"0"-1"62,10-19-47,-10-19-31</inkml:trace>
          <inkml:trace contextRef="#ctx0" brushRef="#br0" timeOffset="172658.3829">3842 1382 0,'0'10'47,"0"10"-32,-19-20 1,19 19-16,0 1 16,0 0-1,10-20-15,-10 19 16,19-19-1,-19 20-15,20-20 16,-1 0 0,-19 19-16,20-19 15,0 0 1,9 0 0,0 0-1,-29-9-15,20 9 16,0 0-16,-20-20 15,19 20 1,-19-20-16,0 1 16,20 19-1,-20-20-15,20 1 32,-20-1-17,0 0 16,0 1-15,0-1 0,-10 20-16,10-10 15,-20 10-15,20-19 0,-19 19 16,-11 0 0,30-20-16,-49 20 15,29 0-15,11 0 16,-11 0-16,0 0 15,20 10-15,-29-10 16,29 29-16,-29-9 16,9 9-1,20-9-15,0 0 16,0 9 0,0-9-16</inkml:trace>
          <inkml:trace contextRef="#ctx0" brushRef="#br0" timeOffset="171027.7874">3303 1314 0,'0'-20'125,"10"20"-109,9-20-16,30 20 31,-29-19-31,9 19 15,1 0 1,9 0 0,-29 0-1,-10 10-15,20-10 16,-20 19-16,19 1 16,-19 9-1,0-9 1,0-1-16,0 31 15,0-41 1,0 11-16,0 19 16,-19-39-1,19 20-15,-20-20 16,-19 19-16,19-19 16,10 0-1,-9 0 16,28 0 94,1 0-109,-10-9-16,20 9 16,0 0-1,-1 0 1,1 0 0,-1 0-1,-19 9 1,20-9-16,0 20 31,-1-20-15,-19 20-1,20-1 1,-20 1 0,0-1-1,0 1 1,0 0-1,0-1 1,0-9 0,-10-10-16,10 20 15,-20-20-15,20 19 16,-19-19-16,-1 0 16,20 20-16,-29-20 0,-1 0 31,1 20-31,-20-20 15,29 0 1,-9 0 0,-1 0-1,11 0 1,-1 0 0,20-20-1,-19 20 1</inkml:trace>
          <inkml:trace contextRef="#ctx0" brushRef="#br0" timeOffset="173586.3113">4088 1363 0,'0'9'94,"19"-9"-78,-19 20-16,0 10 15,0-11 1,20 11-16,-20-21 16,0 11-16,0 0 15,19-1-15,-19 1 0,0-1 16,0 1-16,20 0 16,-20-1-16,0 1 15,0 9 1,0 11-1,0-11 1,0-9 0,-20-20-16,-9 19 15,0-19 1,9 0 0,0 20-16,1-20 15,-1 0-15,0 0 0,11 0 16,-11 0-16,0 0 15,-19 0 1,29 0 0,-9 0 62,29 0-63,-1 0 1</inkml:trace>
          <inkml:trace contextRef="#ctx0" brushRef="#br0" timeOffset="177075.3889">4323 1529 0,'0'10'78,"0"-20"16,10 10 15</inkml:trace>
          <inkml:trace contextRef="#ctx0" brushRef="#br0" timeOffset="174049.6069">4323 1510 0</inkml:trace>
          <inkml:trace contextRef="#ctx0" brushRef="#br0" timeOffset="174985.5693">4392 1735 0,'9'-9'78,"31"-31"-62,-40 30-16,29-19 16,-29 9-16,39 1 15,-39-1-15,20 1 16,-20-1-16,29 0 0,-29 1 15,20-1-15,-20 1 16,20-1-16,-20 0 16,0 1-16,0-1 15,0 0-15,0-9 16,0 9 0,0 30 62,0 20-63,0-11-15,-10 1 16,10 0-16,0-1 16,0 1-16,0-1 15,0 1-15,0 0 16,0-1-16,0-9 15,0 10-15,0-1 16,10 1-16,-10-1 16,0 1-16,0 0 15,0-1-15,0 11 16,19-30 0,-19 19-1</inkml:trace>
          <inkml:trace contextRef="#ctx0" brushRef="#br0" timeOffset="176085.2425">4784 1441 0,'0'10'47,"0"19"-32,-20-29 1,20 30-16,0-1 16,0 10-1,0-9 1,0-1 0,10-29-16,-10 30 15,20 9 1,-1-19-1,1-20 1,-20 19-16,20-19 16,-1 0-1,1 0 1,-1 0 0,1 0-1,0 0-15,-20-10 16,29 10-1,-29-19-15,29-1 16,-29-19 0,20 39-1,-20-20-15,0 10 16,29-19 0,-29 0-1,0 9 1,0-9-1,0-1 1,0 1 0,-19 9-1,19 1 1,-20-11 0,20 20-1,-19 10-15,19-19 16,-20 19-1,0 0 1,20-20 0,-9 20-1,-11 0-15,0 0 16,-19 10 0,10 19-1,29-9 1,-30 9-16,30-19 0,-29 20 15,29-11-15,0-9 16</inkml:trace>
          <inkml:trace contextRef="#ctx0" brushRef="#br0" timeOffset="177867.2808">5049 1235 0,'0'10'31,"9"-10"48,21 0-64,9 0 1,-9 0-1,-11 0 1,1 0 0</inkml:trace>
          <inkml:trace contextRef="#ctx0" brushRef="#br0" timeOffset="179016.2688">5304 1137 0,'9'0'78,"-9"-20"-78,10 20 16,10 0 0,-1 0-1,1 0 1,-20 10-1,0 10 17,0 0-17,-10-1 1,-9-19 0,19 20-1,-20-20-15,30 0 125,9 0-109,1 0 15,0 0 0,-1 0-15,-19 19 0,20-19-1,-20 20 1,20-20-1,-20 29-15,0-9 16,0 9 0,0-9-1,0 0 1,-10-20 0,10 19-16,-20-19 15,1 0 1,-11 0-1,10 0 1,1 0 0,-1 0 31</inkml:trace>
          <inkml:trace contextRef="#ctx0" brushRef="#br0" timeOffset="180832.1631">5539 1657 0,'-20'0'16,"1"10"62,19 9-62,0 1-1,0 9 1,0 1 0,0-11-1,10-19 1,-10 20-16,19-20 15,1 0 1,9 0 0,1 0-1,9 0 1,-29 0 0,9 0-1,1 0 1,0-10-1,9-9 1,-29-1 0,10 20-1,-10-20-15,0 1 16,0-1 0,0 0-1,-10 1 1,-10-1-1,-9 20 1,29-19 0,-30 19-16,1 0 15,-10 0 1,9 0 0,30 9-16,-29-9 15,29 30-15,-20-30 16,20 29-16,0-9 15,0 9 1</inkml:trace>
          <inkml:trace contextRef="#ctx0" brushRef="#br0" timeOffset="181663.3742">5784 1735 0,'-10'0'31,"10"10"16,0 20-32,0-1 1,0-9-16,0-1 16,0 1-16,0-1 15,0 1-15,10 0 16,-10-1-16,0 1 0,0-1 15,0-9-15,0 10 16,0 0-16,0 29 16,0-30-1,0 1 1,-19-20 0,-11 0-1,1 0 1,29-10-16,-30 10 15,30-20-15,-39 20 16,39-19-16,-20 19 16,20-30-16,0 11 15,0-11-15,0-9 16,20 10 0,9-20-1,-9 49 1,10-49-16,-11 29 15,1 0-15,-1 1 16,1-1-16,-20 1 16,39-1-16,-9-19 15,-11 19 1,-19 0 0,20 20-1</inkml:trace>
          <inkml:trace contextRef="#ctx0" brushRef="#br0" timeOffset="182359.4563">6049 1353 0,'0'10'47,"0"19"-31,0-9-16,-20 19 15,20-10-15,0 11 16,-29 9-16,29 0 16,-20-20-16,20 0 15,0 1-15,-19 9 0,19-9 16,0-1-16,0-9 16,0-1-16,0 1 15,-20-1-15,20 1 16,0 0 15</inkml:trace>
          <inkml:trace contextRef="#ctx0" brushRef="#br0" timeOffset="183283.3209">6196 1392 0,'0'30'62,"0"-11"-46,0-9-16,0 29 15,0-9-15,-20-1 16,20 10-16,0-9 16,-29-1-16,29 0 15,0-9-15,0 0 0,0-1 16,0 1-16,0 9 16,0-9-1,10-20 95,9 0-95,1 0 1,9 0-1,-9 0-15,0 0 16,-1 0-16,1 0 16,0 0-1,-1 0 17</inkml:trace>
        </inkml:traceGroup>
        <inkml:traceGroup>
          <inkml:annotationXML>
            <emma:emma xmlns:emma="http://www.w3.org/2003/04/emma" version="1.0">
              <emma:interpretation id="{13E70DD0-CF90-4761-B7B0-857598455F45}" emma:medium="tactile" emma:mode="ink">
                <msink:context xmlns:msink="http://schemas.microsoft.com/ink/2010/main" type="inkWord" rotatedBoundingBox="19981,9043 23425,9088 23412,10016 19969,9972"/>
              </emma:interpretation>
              <emma:one-of disjunction-type="recognition" id="oneOf4">
                <emma:interpretation id="interp4" emma:lang="" emma:confidence="1">
                  <emma:literal/>
                </emma:interpretation>
              </emma:one-of>
            </emma:emma>
          </inkml:annotationXML>
          <inkml:trace contextRef="#ctx0" brushRef="#br0" timeOffset="183891.1878">6549 1569 0,'20'0'47,"-1"0"-47,1 0 15,0 0-15,-1 0 16,1 0-16,-10 0 16,9 0-16,1 0 15</inkml:trace>
          <inkml:trace contextRef="#ctx0" brushRef="#br0" timeOffset="184335.8463">6569 1696 0,'29'0'63,"-9"0"-63,-1 0 15,-9 0-15,10 0 16,-1 0-16,1 0 0,0 0 15,-1 0 1</inkml:trace>
          <inkml:trace contextRef="#ctx0" brushRef="#br0" timeOffset="188641.4189">6932 1333 0,'0'-19'32,"9"19"-1,-9-20-31,20 20 15,0 0 1,-20-20-16,29 20 16,-9 0-16,9 0 15,0 0 1,-9 0 0,-20 10-16,20-10 15,-20 20-15,19-1 16,-19 1-1,0 0 1,0-1 0,0-9-16,-19 20 15,19-11-15,-20 1 16,-19 9 0,9 10-1,-9-19 1,29-20-16,10 20 15,-19-20 1,-1 0 15,30-10 79,10 10-95,-1-20 1,1 20 0,-1 0-1,1 0 1,0 0-1,-11 0 1,21 10 0,-10-10-1,-1 20 1,1-1 0,-1 11 15,-19-11-16,0 11-15,20-30 16,-20 39-16,0-10 16,0 1-1,-10-30 1,10 29-16,-19-9 16,-1-20-1,20 19 1,-29-19-16,-1 0 15,10 0 1,-19 0 0,10 0-1,9 0 1,1 0-16,-1 0 16,10 0 15,-9 0 0</inkml:trace>
          <inkml:trace contextRef="#ctx0" brushRef="#br0" timeOffset="191882.2792">7304 1882 0,'-19'0'16,"28"0"15,-9-9 63</inkml:trace>
          <inkml:trace contextRef="#ctx0" brushRef="#br0" timeOffset="189126.5727">7324 1873 0,'0'-10'78</inkml:trace>
          <inkml:trace contextRef="#ctx0" brushRef="#br0" timeOffset="190313.9989">7461 1314 0,'0'9'16,"-19"11"31,19 0-31,-20-1-1,20 1 1,0 0-1,0-1-15,0 1 16,10-1 0,-10 1-1,19-20 1,1 20 0,0-20-1,-1 19 1,1-19-1,-1 0 1,1 0 0,0 0-1,-1 0-15,1 0 32,-20-10-32,19 10 15,-19-29-15,20 9 16,-20 1-1,0-1 1,0 1 0,0-1-1,0 0 1,0 1 0,-10-1 15,-9 20-16,19-20-15,-20 20 0,0-19 16,1 19 0,-11 0-1,-9 10 1,20-10 0,19 19-16,-30-19 15,30 20-15,-19-20 16,19 39-16</inkml:trace>
          <inkml:trace contextRef="#ctx0" brushRef="#br0" timeOffset="191169.7364">7697 1431 0,'-10'0'16,"10"10"62,0 10-62,0 9-1,0 1 1,0-11-16,10 1 16,-10-1-16,0 1 15,0 0-15,19-1 16,-19 1-16,0-1 0,0 1 15,0 0-15,0-1 16,0 11 0,0-11-1,-10-19 1,-9 0 0,-11 0-1,1 0 1,-10 0-1,19 0 1,10 0 15</inkml:trace>
          <inkml:trace contextRef="#ctx0" brushRef="#br0" timeOffset="193283.3303">7834 1549 0,'0'20'16,"10"-20"15,-10-10 32,-10 10-16</inkml:trace>
          <inkml:trace contextRef="#ctx0" brushRef="#br0" timeOffset="194334.0642">7952 1814 0,'-20'0'0,"20"-10"32,0-10-17,10 20 1,-10-9-16,19-21 16,-19 1-1,20 29 1,-20-30-16,20 30 15,-20-29-15,19 29 16,-19-30-16,20-9 16,-20 10-1,19 29 1,-19-30-16,0 1 16,20 29-1,-20-39-15,0 29 16,0-29-1,0 19 1,0 0 0,-10 20 31,10 10 15,0 39-46,0-29-16,0 0 15,0 9 1,0 0-16,0 1 0,0-11 16,0 11-16,0 9 15,0-19-15,0-1 16,0-9-16,0 10 15,0-1-15,0 11 16,10-30 0,-10 19-16,0 1 47,0-30 15</inkml:trace>
          <inkml:trace contextRef="#ctx0" brushRef="#br0" timeOffset="195368.3573">8157 1500 0,'0'10'31,"0"9"-16,0 11 1,0 19 0,0-20-1,0-9-15,0 19 16,0-9 0,0-11-1,0 1 1,20-20-1,-20 19-15,20-19 16,-20 20 0,29-20-16,-9 0 31,-1 0-15,1 0-1,0-10 16,-1-9-15,-19-1 0,20 20-16,-20-20 15,0 1 1,19 19-16,-19-20 16,0 0-1,20 1 1,-20-1-1,0-9-15,0-1 16,0 1 0,0 9-1,0 1 1,-10 19 0,10-20-1,-19 20-15,19-19 16,-20 19-16,20-20 15,-20 20 1,1 0 0,19-20-16,-20 20 15,1 0-15,9 0 16,-10 0 0,0 0-1,20 10 1,-19-10-16,19 20 15,-20 9 1,20-9-16,0-1 16,0 11-16,0-11 15,0 1-15</inkml:trace>
          <inkml:trace contextRef="#ctx0" brushRef="#br0" timeOffset="196006.747">8305 1343 0,'39'-10'63,"-10"10"-48,-9 0 1,9 0 0,-9-19-1</inkml:trace>
          <inkml:trace contextRef="#ctx0" brushRef="#br0" timeOffset="196936.4239">8589 1196 0,'0'10'78,"-10"-10"-78,10 19 15,-39 11-15,19-11 16,20 1 0,-19 9-1,19-19 17,0 10-1,9-20 16,41 0-16,-31 0-15,1 0-1,-20-10-15,19 10 16,1 0-1,0 0 1,-11 0 0</inkml:trace>
          <inkml:trace contextRef="#ctx0" brushRef="#br0" timeOffset="197445.3626">8589 1176 0,'0'10'31,"0"20"-15,0-11-1,0 1-15,0-1 0,0 1 16,0 0-16,0-1 16,0 1-16,0-10 15,0 9-15,0 1 16,0 9 0,10 1-1</inkml:trace>
          <inkml:trace contextRef="#ctx0" brushRef="#br0" timeOffset="198728.5613">8716 1657 0,'-19'0'31,"19"10"-15,-20-10-1,20 19 1,-19-19-16,19 20 15,0 9 1,0 11 0,9-11-1,-9-9 1,20-20-16,-20 19 16,20-19-16,-1 0 15,-19 20 1,30-20-16,-11 0 15,1 0 1,9-30 0,1 11-1,-11-1 1,-19 1 0,20 19-16,-20-20 15,0 0 1,0-9-1,-10-1 1,-9 1 0,-21 29-1,40-10-15,-29 10 16,-1 0-16,11 0 16,-11 0-1,11 10 1,-1 10-1,20 19 1,0-19-16,0-1 16,0 1-16</inkml:trace>
          <inkml:trace contextRef="#ctx0" brushRef="#br0" timeOffset="199605.8493">8893 1716 0,'-10'0'79,"10"19"-79,0 21 15,0-21 1,0-9-16,0 10 0,0-1 15,10 1 1,-10-1-16,0 1 0,20 0 16,-20-1-1,0 1-15,19-1 0,-19 1 16,30 19 0,-30-9-1,0-11 1,-10 1 15,-29-20-15,9 0-16,1 0 31,9 0-31,1-10 16,19-9-1,-20 19 1,20-30-16,0 11 15,0-1 1,0 0 0,0-9-1,0 9 1,10 20-16,-10-29 16,19-1-16,1 1 15,9 0 1,-9-11-1,9 11 1,-9 0 0</inkml:trace>
          <inkml:trace contextRef="#ctx0" brushRef="#br0" timeOffset="200530.9661">9079 1294 0,'0'88'78,"0"-78"-78,0 29 16,0-9-16,0-1 15,-10 1-15,10 19 0,0-10 16,0 10-16,-19-20 16,19 1-16,0 9 15,0-19-15,0-1 16,0-9-16,0 10 16,0-1-16,0 11 15,-20-1 1,20-9 15,0-30 32</inkml:trace>
          <inkml:trace contextRef="#ctx0" brushRef="#br0" timeOffset="201997.1436">9158 1735 0,'10'-19'47,"9"19"-32,-19-20 1,30 20-16,-30-10 16,29 10-16,-29-39 0,29 39 15,-29-39 1,30 19-16,-11-29 16,-19 20-1,20-10 1,-20 19-1,0 10 32,-10 10 0,10 20-31,-19-20-1,19 39-15,0-29 0,0 9 16,0 1-16,-20 0 16,20-1-16,0 1 15,0 9-15,0-9 16,0-1-16,0 1 16,0 0-16,0 9 15,0 10 1,0-19 15,10-20-31</inkml:trace>
          <inkml:trace contextRef="#ctx0" brushRef="#br0" timeOffset="202930.1476">9462 1559 0,'-10'0'0,"10"10"31,0 9-15,-20-19-1,20 30-15,0-11 16,0 1-16,-19-1 15,19 1-15,0 0 16,0-1-16,0 1 16,0 9-1,10-9 1,9 0 0,1-20-1,-20 19-15,19-19 16,1 0-1,9 0-15,-9 0 16,0 0 0,-20-10-1,19 10-15,-19-19 16,20-1 0,-20 1-1,19 19-15,-19-20 16,0 0-1,20-9 1,-20 9 0,0 1-1,0-1-15,0 0 16,-10 20 0,10-9-16,-19-21 15,19 11 1,-20 19-1,0 0 1,1 0 0,-1 0-1,10 0 1,-9 0 0,19 9-1,-20 21-15,20-1 16</inkml:trace>
          <inkml:trace contextRef="#ctx0" brushRef="#br0" timeOffset="204331.3953">9815 1520 0,'-10'0'63,"10"9"-48,0 11 1,-20-20-16,20 29 0,0 11 15,-19-40 1,19 29-16,0 0 16,0 1-1,0-10 1,0-1 0,10 1-1,-10-1 1,19-19-1,-19 20 1,20-20-16,-1 0 16,1 0 15,0 0-15,-1 0-1,1 0 1,-10 0-1,-10-10 1,39 10 0,-39-19-16,20 19 15,-20-20 1,0 0 0,9 20-1,-9-19-15,0-1 16,0 10-1,0-9 1,0-1 0,0 0-1,0 1 1,0-1 0,0 1-1,-9-1 1,-11 0-1,0 20 1,20-19 0,-19 19-16,-1-20 15,0 20 1,1 0 0,-1 0-1,1 10 1,-1 19-1</inkml:trace>
        </inkml:traceGroup>
        <inkml:traceGroup>
          <inkml:annotationXML>
            <emma:emma xmlns:emma="http://www.w3.org/2003/04/emma" version="1.0">
              <emma:interpretation id="{4CD695BC-A4C7-4B98-B171-0CD85A469B17}" emma:medium="tactile" emma:mode="ink">
                <msink:context xmlns:msink="http://schemas.microsoft.com/ink/2010/main" type="inkWord" rotatedBoundingBox="23519,9349 24296,9359 24290,9800 23513,9790"/>
              </emma:interpretation>
              <emma:one-of disjunction-type="recognition" id="oneOf5">
                <emma:interpretation id="interp5" emma:lang="" emma:confidence="0">
                  <emma:literal>mL</emma:literal>
                </emma:interpretation>
                <emma:interpretation id="interp6" emma:lang="" emma:confidence="0">
                  <emma:literal>ml</emma:literal>
                </emma:interpretation>
                <emma:interpretation id="interp7" emma:lang="" emma:confidence="0">
                  <emma:literal>mi</emma:literal>
                </emma:interpretation>
                <emma:interpretation id="interp8" emma:lang="" emma:confidence="0">
                  <emma:literal>ma</emma:literal>
                </emma:interpretation>
                <emma:interpretation id="interp9" emma:lang="" emma:confidence="0">
                  <emma:literal>m</emma:literal>
                </emma:interpretation>
              </emma:one-of>
            </emma:emma>
          </inkml:annotationXML>
          <inkml:trace contextRef="#ctx0" brushRef="#br0" timeOffset="206072.3489">10089 1813 0,'0'-10'79,"0"-10"-64,0-19 1,0 29-16,0-9 15,30-1 1,-30 0-16,19-19 16,-19 20-1,20 19-15,-20-20 16,20 20 0,-1 0 15,1 29 0,-20 11-15,20-21-16,-20 1 15,0 0-15,0-1 16,0 1-16,0 9 16,0-9-1,0-40 48,0 1-48,19-11 1,-19-9 0,0 29-1,20-19-15,-20-1 16,29 11-1,-29-1 17,10 20-32,10 0 31,-20 10-15,29 19-1,-29-9-15,0-1 16,0 1-16,0 0 15,0-1-15,0 11 16,0-11 0,20-19 62,-20-19-63,0-11 1,19 11-16,-19-1 16,0 0-16,20 1 15,-20-1 1,19 20 31,-19 10-47,20-10 15,-20 29 1,0 1-16,20-10 16,-20 9-1,0-9-15,0 19 16,0-10 0,0-9-1,0-1 1</inkml:trace>
          <inkml:trace contextRef="#ctx0" brushRef="#br0" timeOffset="207048.1248">10599 1461 0,'0'19'78,"0"1"-62,0 0-16,0-1 15,0 1-15,0 9 16,-9 1-16,9 9 16,0-10-16,0 1 15,0-1-15,0 1 16,0-11-16,0 1 16,0-1-16,0 1 15,0 9 1,-20-9-1,30-20 189,9 0-189,11 0 1,-11 0-16,1 0 15,9 0-15,1 0 16,-1 0-16,11 0 16,-21 0-16,1 0 15,-10 0-15,9 0 16,-19-10 31</inkml:trace>
        </inkml:traceGroup>
      </inkml:traceGroup>
    </inkml:traceGroup>
  </inkml:traceGroup>
</inkml:ink>
</file>

<file path=ppt/ink/ink12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6:07:31.774"/>
    </inkml:context>
    <inkml:brush xml:id="br0">
      <inkml:brushProperty name="width" value="0.05292" units="cm"/>
      <inkml:brushProperty name="height" value="0.05292" units="cm"/>
      <inkml:brushProperty name="color" value="#FFFFFF"/>
      <inkml:brushProperty name="fitToCurve" value="1"/>
    </inkml:brush>
    <inkml:brush xml:id="br1">
      <inkml:brushProperty name="width" value="0.05292" units="cm"/>
      <inkml:brushProperty name="height" value="0.05292" units="cm"/>
      <inkml:brushProperty name="fitToCurve" value="1"/>
    </inkml:brush>
  </inkml:definitions>
  <inkml:traceGroup>
    <inkml:annotationXML>
      <emma:emma xmlns:emma="http://www.w3.org/2003/04/emma" version="1.0">
        <emma:interpretation id="{EA7B4501-48D4-48EA-9E75-54A6217F102E}" emma:medium="tactile" emma:mode="ink">
          <msink:context xmlns:msink="http://schemas.microsoft.com/ink/2010/main" type="writingRegion" rotatedBoundingBox="1913,13024 11685,13108 11660,15956 1889,15872"/>
        </emma:interpretation>
      </emma:emma>
    </inkml:annotationXML>
    <inkml:traceGroup>
      <inkml:annotationXML>
        <emma:emma xmlns:emma="http://www.w3.org/2003/04/emma" version="1.0">
          <emma:interpretation id="{A6D256F5-F58A-47B6-8E21-816CEE3E2269}" emma:medium="tactile" emma:mode="ink">
            <msink:context xmlns:msink="http://schemas.microsoft.com/ink/2010/main" type="paragraph" rotatedBoundingBox="1913,13024 11685,13108 11677,13960 1906,13876" alignmentLevel="1"/>
          </emma:interpretation>
        </emma:emma>
      </inkml:annotationXML>
      <inkml:traceGroup>
        <inkml:annotationXML>
          <emma:emma xmlns:emma="http://www.w3.org/2003/04/emma" version="1.0">
            <emma:interpretation id="{2A89C841-47EE-4AD8-8D56-A3794DF994EE}" emma:medium="tactile" emma:mode="ink">
              <msink:context xmlns:msink="http://schemas.microsoft.com/ink/2010/main" type="inkBullet" rotatedBoundingBox="1912,13194 2466,13199 2460,13789 1907,13784"/>
            </emma:interpretation>
          </emma:emma>
        </inkml:annotationXML>
        <inkml:trace contextRef="#ctx0" brushRef="#br0">196 0 0,'19'0'78,"-28"0"0,-21 0-47,-9 0-15,39 10-16,-29-10 16,-1 0-1,11 20 1,-1-20 15,0 0-15,1 0 31,19 19 203,0 11-235,10-10 1,-10 9-1,0-9 1,0-1-16,0 1 16,0 9-1,0 1-15,19-1 16,-19-19 0,0 9-1,0 1 1,0 0-1,0-1 1,0 1 0,0 0-1,0-1 1,0 1 0,0-1-1,0 1 1,0 0-1,0-11 17,0 11-1,0 0 31,20-20 188,-1 0-234,11 0 0,9 0-1,-19 0 1,-11 0 0</inkml:trace>
        <inkml:trace contextRef="#ctx0" brushRef="#br0" timeOffset="2344.2965">392 0 0,'10'0'141,"9"0"-126,-9 0 1,10 0-1,-1 0 1,1 0 0,0 0-16,-1 0 31,-19 10 235,0 10-251,0-1 1,0 11-1,0-1 1,0 11 0,0-11-1,20-29-15,-20 20 16,0 9 0,0-9-1,0-1 1,0 1-1,0-1 1,0 1 0,0 0-1,0-10 1,0 29 0,0-10-1,0-9 1,0 9-1,0-9 1,0-1 15,0 1 1,0 0-1,0-1 0,0 1 16,-10-20 125,-9 0-125,-1 0-32,0 0 1,1 0 0,-1 0-1,10 0 1,-9 0-1,-1 0 1,30 0 93</inkml:trace>
      </inkml:traceGroup>
      <inkml:traceGroup>
        <inkml:annotationXML>
          <emma:emma xmlns:emma="http://www.w3.org/2003/04/emma" version="1.0">
            <emma:interpretation id="{1A021EE4-6334-4881-BDB0-32CCC50DF862}" emma:medium="tactile" emma:mode="ink">
              <msink:context xmlns:msink="http://schemas.microsoft.com/ink/2010/main" type="line" rotatedBoundingBox="3305,13036 11685,13108 11677,13960 3297,13888"/>
            </emma:interpretation>
          </emma:emma>
        </inkml:annotationXML>
        <inkml:traceGroup>
          <inkml:annotationXML>
            <emma:emma xmlns:emma="http://www.w3.org/2003/04/emma" version="1.0">
              <emma:interpretation id="{DCF64CA7-D42B-4114-9C8B-66C4BADB191E}" emma:medium="tactile" emma:mode="ink">
                <msink:context xmlns:msink="http://schemas.microsoft.com/ink/2010/main" type="inkWord" rotatedBoundingBox="3304,13169 6258,13194 6252,13913 3297,13888"/>
              </emma:interpretation>
              <emma:one-of disjunction-type="recognition" id="oneOf0">
                <emma:interpretation id="interp0" emma:lang="" emma:confidence="1">
                  <emma:literal/>
                </emma:interpretation>
              </emma:one-of>
            </emma:emma>
          </inkml:annotationXML>
          <inkml:trace contextRef="#ctx0" brushRef="#br0" timeOffset="6658.9276">1392 10 0,'0'10'78,"0"10"-62,0 9-1,0 1 1,0-11-16,0 30 16,0-39-1,0 10-15,0-1 16,0 1-16,0-1 15,0 1-15,0 0 16,0-1-16,0 1 16,0 0-16,0-1 15,0 1-15,0-10 16,10-10-16,-10 39 16,0-20-16,0 1 15,0-10 32</inkml:trace>
          <inkml:trace contextRef="#ctx0" brushRef="#br0" timeOffset="7812.3998">1392 30 0,'0'-20'63,"0"1"15,10 19-47,-10-20-31,20 20 16,-1 0-1,1 0 1,0 0 0,9 10-1,0-10 1,-29 39-1,40-39-15,-11 20 16,-9-20 0,-20 19-16,19-19 15,-19 20 1,0 0 0,20-20-1,-20 29 1,0-9-1,0 9 1,-10-29-16,10 29 16,-108 30 62,89-59-78,19 20 15,-20-20-15,0 0 16,1 0 15</inkml:trace>
          <inkml:trace contextRef="#ctx0" brushRef="#br0" timeOffset="9664.8928">1785 0 0,'-20'0'63,"20"10"-47,0 10-1,0 9 1,0-9-1,0 0-15,0-1 16,10 1-16,-10-1 16,0 1-16,0 0 15,0-1-15,0 1 0,0-1 16,0 1-16,0-10 16,0 9-16,0 1 15,0 10 1,0 9-1,0-20 1,0 1 0,0-10-1,0 9 17,0 1-1,0-30 172,0-9-187,0 9-1,0-10 1,19-9 15,-19 19-15,20 10-1,39-49 63,-40 29-62,1 20 15,0 0 1,-1 0-1,-19 10-31,20 10 31,-20-1-15,0 1-16,0 0 15,0-1 1,0 1 0,0-1-1,0 1 1,0 0-1,-10-20 1,10 19 0,-19-19-16,-1 0 15,-10 0 1,1 0 0,0 0-1,9 0 1,0 0-1,1 0 1,19 20 0,10-20 31</inkml:trace>
          <inkml:trace contextRef="#ctx0" brushRef="#br0" timeOffset="11223.48">2304 89 0,'20'-20'32,"-30"20"61,-9 0-77,-11 0-16,11 10 16,-1-10-1,0 0-15,20 20 16,-29-20-16,29 19 0,-30-19 16,30 20-16,-19-20 15,19 19-15,-20-19 16,20 20-16,0 0 15,0 9 17,88-9 61,-78-20-93,30 0 16,-11 0 0,-29 19-1,20-19-15,-1 0 16,1 0 0,-20 20-1,19-20-15,-9 0 16,10 0-1,-20 19-15,19-19 32,-19 20-32,0 0 15,20-20-15,-20 10 16,0 29 0,0-10-1,0 1 1,0-11-1,-10-19-15,10 20 16,-19-20 0,19 19-16,-20-19 15,-9 0-15,9 0 16,20 20 0,-29-20-16,9 0 0,-9 0 31,-1 0-31,10 0 15,20-10 1,-19 10-16,-1 0 31,20-19-31,-19 19 16</inkml:trace>
          <inkml:trace contextRef="#ctx0" brushRef="#br0" timeOffset="12882.2724">2569 118 0,'0'10'31,"-19"-10"-16,19 29-15,0 11 16,0-11 0,0 0-1,0-9-15,0 9 16,0 1 0,0 9-1,0-9 1,9-11-1,-9 1 1,20-1 0,-20 1 15,20-20-31,-1 20 16,60-1 46,-60-19-46,1 0-1,-1 0 1,1 0 0,-20-10-1,20 10-15,-20-19 16,10 19-1,-10-20-15,29 1 32,-29-1-32,20 20 15,-20-20-15,0 1 16,9 19 0,-9-10-16,0-10 15,0-19 1,0 29-1,20 10-15,-20-39 16,0 19-16,0-9 16,0 9-1,0 1 1,0-1 0,-10 20-1,10-10-15,0-9 16,-10 19-1,10-20 1,-19 20 0,-11-19-1,21 19 1,9-20-16,-20 20 16,0 0 15,20-20-31,-19 20 15,-1 0 1,0 0-16,1 0 16,-1 0-1,1 0 17,-1 0-17,0 0 1,20 20-1,-19 9 1,19 20 0,-20-29-16,20 9 15,0 1-15</inkml:trace>
          <inkml:trace contextRef="#ctx0" brushRef="#br0" timeOffset="14210.6204">3030 304 0,'-20'10'94,"20"10"-79,-88 117 79,98-137-31,10 0-32,-1 0-15,1 0-16,-1 0 31,1 0-31,0 0 31,-1 0-15,1 0 15,0 0 31</inkml:trace>
          <inkml:trace contextRef="#ctx0" brushRef="#br0" timeOffset="14764.7035">3040 304 0,'0'10'32,"0"10"-32,0 9 15,0-9 1,0 0-16,0-1 16,0 1-16,0-1 15,0 1-15,0 0 16,0-1-16,0 1 15,0-1-15,0 1 16,0 9 0</inkml:trace>
          <inkml:trace contextRef="#ctx0" brushRef="#br0" timeOffset="15679.9326">3216 314 0,'-19'20'63,"19"-10"-63,-20 19 15,20-9 1,-19-20 0,19 29-16,0 1 15,0-1 1,0-9-16,0-1 16,0 1-16,0-1 15,0 1-15,9-20 16,-9 29-16,20 1 15,-20-10 1,20-20 0</inkml:trace>
          <inkml:trace contextRef="#ctx0" brushRef="#br0" timeOffset="16640.7407">3344 373 0,'-10'0'31,"-10"0"-15,1 10-1,-1 10 16,1-1-15,19 1 15,0-1-15,9-19 0,11 0-1,0 0 1,-1 0-1,1 0 1,-10 0 0,9 0 15,-19 20-15,0 0-1,20-20 1,-20 19-1,0 1 1,0-1-16,0-9 16,-10 20 15,-19-30-15,-1 0-1,30 19-15,-29-19 16,9 0-1,1 0 1,19-10 15</inkml:trace>
          <inkml:trace contextRef="#ctx0" brushRef="#br0" timeOffset="17194.0672">3442 314 0,'20'10'31,"-20"20"-15,19-11-16,-19 1 15,0-1-15,20 1 16,-20 0-16,0-1 16,0 1-16,0 9 15,0 1-15,0-1 16,0 10-16,0-9 16,-10-11-16,10 1 15,-20 0 1</inkml:trace>
          <inkml:trace contextRef="#ctx0" brushRef="#br0" timeOffset="18898.6267">3658 216 0,'29'0'93,"1"0"-77,9 0 0,-20 0-16,1 0 15,9 0-15,1 0 16,9 0-16,-19 0 15,-10 0-15,9 0 16,1 0-16,19 0 16,-10 0-16,1 0 15,-1 0-15,1 0 16,9 0-16,-10 0 16,-9 0-16,0 0 15,-1 0-15,11 0 16,-11 0-1,30 0 64,-59-10 124,-9 10-188,-1-19 1,-9 19 0,9-30-1,-9 30 1,9 0-1,20-9-15,-19 9 16,-1 0 0,20-20-1,-20 20-15,1 10 125</inkml:trace>
          <inkml:trace contextRef="#ctx0" brushRef="#br0" timeOffset="20463.6504">3648 334 0,'147'0'156,"-127"0"-141,-1 0-15,1 0 16,-1 0-16,-9 0 16,10 0-16,19 0 15,-29 0 1,39 0 0,-29 0-16,-1 0 0,11 0 15,-11 0 1,1 0-1,-1 0 1,11 0 15,-10 0-15,-1 0 0,1 0-1,-1 0 1,1 0-1,-10 0 1,9 0 15,1 0-15,0 0 0,-1 0 15</inkml:trace>
          <inkml:trace contextRef="#ctx0" brushRef="#br0" timeOffset="21748.0494">3638 334 0,'49'0'172,"-29"10"-172,-1-10 15,-19 19-15,20-19 16,9 0 0,-29 20-16,30-20 15,-11 20 1,1-20-1,-20 19-15,20-19 16,-20 20 0,19-20-1,-19 19 17</inkml:trace>
        </inkml:traceGroup>
        <inkml:traceGroup>
          <inkml:annotationXML>
            <emma:emma xmlns:emma="http://www.w3.org/2003/04/emma" version="1.0">
              <emma:interpretation id="{BE8B5A8B-EE74-4270-8690-31C79A4CEE16}" emma:medium="tactile" emma:mode="ink">
                <msink:context xmlns:msink="http://schemas.microsoft.com/ink/2010/main" type="inkWord" rotatedBoundingBox="6995,13124 8399,13136 8393,13926 6988,13914"/>
              </emma:interpretation>
              <emma:one-of disjunction-type="recognition" id="oneOf1">
                <emma:interpretation id="interp1" emma:lang="" emma:confidence="1">
                  <emma:literal/>
                </emma:interpretation>
              </emma:one-of>
            </emma:emma>
          </inkml:annotationXML>
          <inkml:trace contextRef="#ctx0" brushRef="#br0" timeOffset="23846.9094">5129 20 0,'0'10'47,"0"9"-31,0 1-1,0 0-15,0-1 16,0 1-16,0 0 16,0-1-16,0 1 15,0 9-15,0 1 16,0-1-16,0 0 15,0 11-15,0-11 16,0 1-16,0-1 16,0 0-16,0-9 15,0 0-15,0-1 16,0 1 0,0-30 30</inkml:trace>
          <inkml:trace contextRef="#ctx0" brushRef="#br0" timeOffset="24903.0945">5129 40 0,'0'-20'62,"10"20"-31,-10-20-31,19 20 16,1 0 0,-1 0 15,1 0-15,0 0-1,9 0 1,-9 10-1,-1-10 1,-19 20-16,20-1 16,-20 1-1,0 0 1,0 9 0,0 1-1,0-1 1,-10-29-16,10 39 15,-20-39-15,20 20 16,-29-20-16,29 10 16,-29-10-16,9 29 15,-29-9 1,29-20-16,-9 19 16,-10-19 46,49 0-15</inkml:trace>
          <inkml:trace contextRef="#ctx0" brushRef="#br0" timeOffset="26779.8514">5433 20 0,'0'10'94,"0"19"-78,0-9-1,0 0-15,0-1 16,0 1-16,0-1 16,0 1-16,0 0 0,0-11 15,0 11-15,0 0 16,0-1-16,0 1 15,0-1-15,0 1 16,0 10 0,0-1-1,0-9 1,0-1 0,0 1-1,0-1 1,0-28 296,0-11-296,0 0 0,0-9 15,0 0-31,10 29 15,-10-20 1,19 0-16,1 1 31,-1 19-15,80-40 78,-80 40-79,-19 10-15,20-10 16,-20 20 0,19 9-1,-19-9 1,0 0-1,0-1 1,0 1 0,-9-20-1,9 10 1,-20-10-16,20 19 16,-20-19-16,-9 30 15,-1-30 1,1 0-1,29 19-15,-39-19 16,9 0 0,30 10-16,-29-10 15,9 0 1,20 20 62</inkml:trace>
          <inkml:trace contextRef="#ctx0" brushRef="#br0" timeOffset="27978.5008">5717-29 0,'0'-20'94,"10"20"-94,10-19 15,-1 19 1,1 0 0,-1 0 15,-19 10-31,0 19 15,0 0 1,0 11 0,0-11-1,-9-29 1,9 30-16,-20-30 16,20 19-16,-20-19 15,20 20-15,-19-20 16,-1 19-1,20-28 64,10 9-79,49-20 78,-30 20-63,-29 10-15,20-10 0,-1 0 16,-19 19 0,20-19-1,0 0 16</inkml:trace>
          <inkml:trace contextRef="#ctx0" brushRef="#br0" timeOffset="28385.9313">5933 69 0,'0'-10'16,"10"10"15,9 0-15,1 0-1,0 0 1,-1 0-1,1 0 1,-1 0 0,1 0-1</inkml:trace>
          <inkml:trace contextRef="#ctx0" brushRef="#br0" timeOffset="30095.0998">5854 373 0,'-19'0'0,"-1"0"63,20 39-63,-19-9 15,19-11 1,0 1-16,-20 0 16,20-1-16,0 20 15,0-19 1,0 0-16,10 19 15,-10-10 1,19-29-16,-19 20 16,20-20-1,-20 20-15</inkml:trace>
          <inkml:trace contextRef="#ctx0" brushRef="#br0" timeOffset="28917.565">5992-39 0,'0'10'63,"0"19"-48,0-9-15,0 0 0,0 9 16,0 1 0,0 9-1,0-29 1,10-10 0,-10 19-16</inkml:trace>
          <inkml:trace contextRef="#ctx0" brushRef="#br0" timeOffset="31059.0255">5913 491 0,'-19'0'16,"19"19"15,0 1-15,0 0 15,10-20-15,-10 19-16,19-19 15,1 0 1,-20 20 0,10-20-16,9 0 15,1 0 1,-1 0 15,-19-10-15,20-10-1,-20 1 17,0-1-17,-10-19 32,-9 39-16,-1 0-31,0-20 16,1 20 0,-1 0-1,10 0 16,10 10-31,-29 10 16,29-1 0,0 1-1,0 0 1,0-1 0,10-19-1</inkml:trace>
          <inkml:trace contextRef="#ctx0" brushRef="#br0" timeOffset="32132.7726">6070 520 0,'0'10'78,"0"0"-63,20-10 17,-20 19-32,19-19 15,1 0 1,-10 0 15,-10-9 0,20 9-15,-20-10-16,0-10 16,0 30 109,0 0-94,19-10-16,-19 19-15,20-19 16,-1 0 0,-19 20-16,20-20 15,0 0 1,-1 0 0,1-10 15,-1-9-16,-19-1 1,0 0 15,0 1-15,0-1 15,-9 1-15,-11 19 15,20-20-31,-20 20 16,1 0-1,-1 0 1,1 0 0,-1 10-1,20 9 1,-20 21-1,20-11 1,0 0 0,10-29-1</inkml:trace>
          <inkml:trace contextRef="#ctx0" brushRef="#br0" timeOffset="32793.6392">6345 501 0,'0'19'63,"0"11"-47,0-11-1,-20 1-15,20-1 16,0 1-16,0 0 15,0 9 1,0 1 0,0-11-16,10-19 47</inkml:trace>
          <inkml:trace contextRef="#ctx0" brushRef="#br0" timeOffset="33326.4093">6374 383 0,'20'10'31,"-1"9"-16,11 11 1,-30-11 0,20 1-16,-20 0 15,0-1-15,19 1 16,-19-1-16,0 1 16,0 0-16,0-1 15,-10 1-15,10 0 0,-19-1 16</inkml:trace>
        </inkml:traceGroup>
        <inkml:traceGroup>
          <inkml:annotationXML>
            <emma:emma xmlns:emma="http://www.w3.org/2003/04/emma" version="1.0">
              <emma:interpretation id="{C2A12137-A50F-4DAF-AF6E-59E5D4294897}" emma:medium="tactile" emma:mode="ink">
                <msink:context xmlns:msink="http://schemas.microsoft.com/ink/2010/main" type="inkWord" rotatedBoundingBox="8954,13286 9366,13289 9363,13661 8951,13658"/>
              </emma:interpretation>
              <emma:one-of disjunction-type="recognition" id="oneOf2">
                <emma:interpretation id="interp2" emma:lang="" emma:confidence="1">
                  <emma:literal/>
                </emma:interpretation>
              </emma:one-of>
            </emma:emma>
          </inkml:annotationXML>
          <inkml:trace contextRef="#ctx0" brushRef="#br0" timeOffset="34503.5542">7041 275 0,'10'0'63,"19"0"-48,-9 0-15,0 0 16,-1 0-16,11 0 16,-1 0-16,10-20 15,-9 20-15,-1 0 16,1 0-16,9 0 16,-20 0-16,-9 0 0,10 0 31,-1 0-16,-19 10 1,20-10 0</inkml:trace>
          <inkml:trace contextRef="#ctx0" brushRef="#br0" timeOffset="35409.5225">7247 89 0,'0'19'16,"0"1"15,0 0-15,0-1-16,0 11 15,0-11 1,0 1-16,0-1 0,10 1 15,-10 0-15,0 9 16,0 1 0,0-11-1,0 20 1,0-29 0,0 29 62</inkml:trace>
        </inkml:traceGroup>
        <inkml:traceGroup>
          <inkml:annotationXML>
            <emma:emma xmlns:emma="http://www.w3.org/2003/04/emma" version="1.0">
              <emma:interpretation id="{AE8E8006-39CC-4D14-AB78-CA7463439B2A}" emma:medium="tactile" emma:mode="ink">
                <msink:context xmlns:msink="http://schemas.microsoft.com/ink/2010/main" type="inkWord" rotatedBoundingBox="9918,13093 11685,13108 11678,13930 9911,13914"/>
              </emma:interpretation>
              <emma:one-of disjunction-type="recognition" id="oneOf3">
                <emma:interpretation id="interp3" emma:lang="" emma:confidence="1">
                  <emma:literal/>
                </emma:interpretation>
              </emma:one-of>
            </emma:emma>
          </inkml:annotationXML>
          <inkml:trace contextRef="#ctx0" brushRef="#br0" timeOffset="42841.576">8895 412 0,'0'-19'31,"0"29"47,0 9-62,-20-19-1,20 20-15,-20-20 16,20 19-16,-19-19 16,19 10-16,-20-10 15,20 20-15,-19-20 16,19 19-1,0 1 1,0 0 109,9-20-78,21 0-16,-11 0-15,11 0-1,-1 0 1,-9 0 0,-1 0-1,1 0 1</inkml:trace>
          <inkml:trace contextRef="#ctx0" brushRef="#br0" timeOffset="43455.0262">8924 393 0,'-20'29'63,"20"1"-48,0-11-15,0 1 16,0-1-16,0 21 16,0-21-1,10 1-15,-10 9 16,0-9 0,20-20-1,-20 20 1</inkml:trace>
          <inkml:trace contextRef="#ctx0" brushRef="#br0" timeOffset="44363.6783">9169 363 0,'0'10'47,"-19"10"-31,19-1-1,-20-19-15,20 40 16,0-21-16,-20 1 15,20-1-15,0 1 16,0 0-16,0-1 16,0 1-16,10-1 15,-10 1-15,0 0 16,30-1-16,-11 21 16,-19-21-1,20-19 16</inkml:trace>
          <inkml:trace contextRef="#ctx0" brushRef="#br0" timeOffset="45629.1524">9248 481 0,'-10'0'16,"10"10"0,0 9 15,0 1 0,0 0-15,0-11-1,20-9 1,-20 20 0,19-20-1,1 0 1,-1 0 0,1-10 15,0-58 63,-20 48-94,-10 20 0,10-20 31,-20 20-31,1 0 15,-1-19 1,0 19 15,1 0 16,19 10-31,-20-10-16,20 19 15,0 1 1,0 9 0,0-9-1</inkml:trace>
          <inkml:trace contextRef="#ctx0" brushRef="#br0" timeOffset="46698.4508">9365 491 0,'0'10'62,"20"9"-31,-20 1-15,20-20 0,-1 19-1,1-19 1,-1 0 0,1 0-1,-20-19 1,20-1-1,-20 1 1,0-1 0,0 30 124,0 9-124,19 1 15,1-20-15,0 0 15,-1 0-15,1 0 15,-20-10-31,19 10 31,-19-19-31,0-1 31,0 0-15,0 1 15,-9 19-31,-11 0 32,20-20-32,-29 20 15,9 0 1,0 0 15,1 0 0,19 10-31,-20 10 16,20 9 0,0 10-1,0-19 1</inkml:trace>
          <inkml:trace contextRef="#ctx0" brushRef="#br0" timeOffset="47259.1843">9601 471 0,'0'10'94,"0"10"-79,0 9 1,0 0 0,0-9-16,0 0 0,0-1 15,0 1 1,0 9-16,19-9 15</inkml:trace>
          <inkml:trace contextRef="#ctx0" brushRef="#br0" timeOffset="47912.1432">9689 344 0,'0'10'31,"10"9"0,9 11-31,-19-11 16,30 1-16,-30-1 15,19 11-15,-19-20 16,0 9-16,0 1 16,0-1-16,0 1 15,0 0-15,0-1 16,0 1-16,-9 9 16</inkml:trace>
          <inkml:trace contextRef="#ctx0" brushRef="#br0" timeOffset="37749.6648">8306 10 0,'-59'0'156,"40"0"-156,-11 0 16,1 0-1,29 20-15,-29-20 16,9 0-16,20 19 15,-20-19-15,20 20 16,-19-20 0,19 20-16,-20-20 31,20 19-31,0 1 16,0 0 15,10-20-16,-10 19-15,19-19 16,1 0 0,0 20-1,-1-20 1,1 0 0,9 0-1,1 0 1,-11 0-1,1 0-15,0 0 16,-1 0 0,1 0-1,-20 19 1,19-19-16,1 20 16,0-20-1,-20 29 1,0-9-1,19-20-15,-19 20 16,0 9-16,0-9 31,0-1-31,0 11 32,0-11-17,-10-19-15,10 20 16,-39-20-1,39 20-15,-10-20 16,-29 0 0,20 0-16,-11 19 15,1-19 1,-1 0 0,11 0-1,-1 0-15,-29-10 16,29 10-1,1 0-15,-1 0 16,-9-19-16,9 19 31,20-20 32,10 20-1</inkml:trace>
          <inkml:trace contextRef="#ctx0" brushRef="#br0" timeOffset="39272.0836">8512 89 0,'0'10'62,"-10"-10"-62,10 19 16,0 11-1,0-1 1,0 10 0,0 0-16,0-19 15,0 19 1,0 1 0,0-11-1,0-9 1,0-1-1,30 1 1,-30-1 0,10-19-16,19 20 15,-9-20 17,-20 20-32,9-20 15,11 0 16,98-69 63,-118 49-78,19 20-16,-19-9 15,20-21 1,-20 20 0,0-29-1,29 19-15,-29-9 16,0 0 0,0 9-1,0 0 1,0 1-1,0-1 1,-9 20 0,9-19-16,-30-11 15,30 11 1,-19-1 15,19 0-15,-20 1-16,0-1 31,1 20-15,19-20-1,-20 20 1,0 0 0,20-19-1,-19 19 1,-1 0-1,20 10-15,-29-10 16,29 19-16,-30-19 16,30 30-16,-19-11 15,19 1-15,0 0 16,-20-1-16</inkml:trace>
          <inkml:trace contextRef="#ctx0" brushRef="#br0" timeOffset="40651.4932">8797-39 0,'0'-19'16,"0"-1"31,9 20-32,11 0 17,0-20-17,-1 20 1,-19 10-1,20-10 1,-20 20 0,-10 68 62,-10-88-78,20 20 15,-19-20 1,9 0 15,30 0 94,-1 0-109,1 0 0,-20 19-1,29-19-15,-9 0 31,-1 0-15,1 0 15</inkml:trace>
          <inkml:trace contextRef="#ctx0" brushRef="#br0" timeOffset="41183.8629">9012-39 0,'20'0'63,"0"0"-48,-1 0 1,11 0 0,-1 0-1,0 0 1,-9 0 0</inkml:trace>
        </inkml:traceGroup>
      </inkml:traceGroup>
    </inkml:traceGroup>
    <inkml:traceGroup>
      <inkml:annotationXML>
        <emma:emma xmlns:emma="http://www.w3.org/2003/04/emma" version="1.0">
          <emma:interpretation id="{6C66DCCE-F2CB-4E70-BCFC-D8B470491585}" emma:medium="tactile" emma:mode="ink">
            <msink:context xmlns:msink="http://schemas.microsoft.com/ink/2010/main" type="paragraph" rotatedBoundingBox="3109,14236 4845,14241 4843,14759 3107,14754" alignmentLevel="2"/>
          </emma:interpretation>
        </emma:emma>
      </inkml:annotationXML>
      <inkml:traceGroup>
        <inkml:annotationXML>
          <emma:emma xmlns:emma="http://www.w3.org/2003/04/emma" version="1.0">
            <emma:interpretation id="{514B59B0-92F6-4375-9E61-908DD1254F0A}" emma:medium="tactile" emma:mode="ink">
              <msink:context xmlns:msink="http://schemas.microsoft.com/ink/2010/main" type="line" rotatedBoundingBox="3109,14236 4845,14241 4843,14759 3107,14754"/>
            </emma:interpretation>
          </emma:emma>
        </inkml:annotationXML>
        <inkml:traceGroup>
          <inkml:annotationXML>
            <emma:emma xmlns:emma="http://www.w3.org/2003/04/emma" version="1.0">
              <emma:interpretation id="{8FC72F7C-8D7C-4FF5-A00A-5F86DDEADC20}" emma:medium="tactile" emma:mode="ink">
                <msink:context xmlns:msink="http://schemas.microsoft.com/ink/2010/main" type="inkWord" rotatedBoundingBox="3109,14236 4845,14241 4843,14759 3107,14754"/>
              </emma:interpretation>
              <emma:one-of disjunction-type="recognition" id="oneOf4">
                <emma:interpretation id="interp4" emma:lang="" emma:confidence="1">
                  <emma:literal/>
                </emma:interpretation>
              </emma:one-of>
            </emma:emma>
          </inkml:annotationXML>
          <inkml:trace contextRef="#ctx0" brushRef="#br1" timeOffset="55513.6538">1196 1521 0,'20'-10'109,"9"-10"-93,-9 0-16,-1 1 16,1-1-16,0-9 15,-20 9-15,39 1 16,-39-1-16,20 0 15,-20 1-15,0-1 0,19 20 16,-19-29-16,0-1 16,20 11-1,-20-11 1,0 11 0,0-1 15,0 30 78,0 9-93,0-9-1,0 30 1,19-21-16,-19 20 16,20-39-1,-20 40-15,20-40 16,-20 29-16,29-29 16,-29 29-16,29-29 15,-29 30-15,20-30 16,-20 29-16,20-9 15,-20-1 1,0 1 0,0 0-1,-20-20 1,20 19-16,-29-19 16,9 0-16,0 20 15,-9-20 1,0 0-1,29-10-15,-20 10 16,20-19 0,0 9-1</inkml:trace>
          <inkml:trace contextRef="#ctx0" brushRef="#br1" timeOffset="56805.0779">1638 1334 0,'-20'0'94,"20"10"-78,0 19-16,0-9 15,0 9 1,0 1-1,10-11 1,-10 1 0,19-20-16,-19 20 15,20-20-15,0 19 16,-1-19 0,1 0-1,9 0 16,-9 0 1,19-59 30,-39 40-62,0-1 16,0 1-1,0-1 1,0 0 0,-10 1-1,10-1 1,-19 20-16,19-19 16,-20 19-16,20-20 15,-20 20 1,20-20-16,-19 20 15,-1 0 17,1 0-17,19 10-15,-30-10 16,30 30-16,-19-11 16,19 1-16,-20 19 15,20-10-15</inkml:trace>
          <inkml:trace contextRef="#ctx0" brushRef="#br1" timeOffset="58494.5736">1834 1393 0,'9'0'31,"11"0"-15,49-39 31,-69 9-47,29 30 16,-29-39-16,30 39 15,-30-29-15,19 29 16,-19-30-16,20 11 15,-20-11 1,0 1 0,19 29-16,-19-39 15,0 9 1,0 11 0,-9 19-1,9-20 1,-10 20-1,-10 0 1,-9 10 15,29 9-15,-10-19-16,10 20 0,0 9 16,-20-29-1,20 40-15,0-21 16,0-9-16,0 10 15,0-1-15,0 1 16,0 0-16,0-1 16,0 1-16,0-1 15,0 1-15,0 0 16,0-1-16,0 1 16,0 9-1,10-29-15,-10 30 16,0-11-1,20 1-15,48 0 79,-38-30-64,-20 10 1,-10-30-1,19 30-15,-19-19 16,20 19-16,-20-30 16,19 1-16,11-10 15,-30 19-15,19 0 16,-19 1-16,0-1 16,0 1 15,0 28 31,-9-9-46,9 30-16,0 9 16,0-19-1,-20-1-15,20 1 16,0 19-16,0-10 31,20-9-31,-1 0 16,1-20-1,0 0 1,-1 0 15,1-10-15,-20-10 15,19 20-31,-19-19 16</inkml:trace>
          <inkml:trace contextRef="#ctx0" brushRef="#br1" timeOffset="58738.1396">2236 1118 0,'10'0'63</inkml:trace>
          <inkml:trace contextRef="#ctx0" brushRef="#br1" timeOffset="59819.5841">2373 1305 0,'0'10'47,"-20"-10"-32,20 19-15,0 1 16,-19-1 0,19 11-1,0-11 1,0 30 0,0-19-1,10-10 1,9-1-1,79-19 48,-78 0-63,19-10 16,-19-9-1,-1-1 16,-19 0-15,0-19 0,20 39-16,-20-29 15,0-1-15,0 11 16,0-1 0,-10 20-1,10-19-15,-19-1 16,-1 0-1,0 20 1,1 0 0,-1 0-1,-9 0 1,-11 20 0,21 19-1,19-19 1,0-1-16</inkml:trace>
          <inkml:trace contextRef="#ctx0" brushRef="#br1" timeOffset="60387.1435">2550 1099 0,'0'-20'16,"9"20"15,-9 20-16,0 29 17,0-20-32,0 1 0,0-1 15,0 1-15,20 9 16,-20-10-16,0 1 16,0-1-16,0 10 15,0-19-15,0-10 16,0 9-16,0 21 15,0-31 1,20 21 15</inkml:trace>
          <inkml:trace contextRef="#ctx0" brushRef="#br1" timeOffset="61536.6946">2706 1285 0,'-39'59'94,"20"-59"-94,19 39 16,0-9-1,0-11 1,0 1-1,9-20-15,-9 19 16,20-19-16,-20 10 16,20-10-16,-1 30 15,1-30 1,-1 0 0,1 0-1,0 0 1,-1 0-1,1 0 1,0-20 0,-1 0-1,1 1 1,-1-1 0,-19 1-1,20 19 1,-20-30-16,0 11 15,0-1 1,0 0 0,0 1-1,-10 19 1,10-20 0,-19 20-1,-1-19 1,0 19-1,1 0 1,-11 0 0,-19 0-1,39 0-15,-19 29 16,9-29-16,20 29 0,-29-29 16</inkml:trace>
        </inkml:traceGroup>
      </inkml:traceGroup>
    </inkml:traceGroup>
    <inkml:traceGroup>
      <inkml:annotationXML>
        <emma:emma xmlns:emma="http://www.w3.org/2003/04/emma" version="1.0">
          <emma:interpretation id="{36D8150B-428F-4ADE-9C29-FC22B228A0AB}" emma:medium="tactile" emma:mode="ink">
            <msink:context xmlns:msink="http://schemas.microsoft.com/ink/2010/main" type="paragraph" rotatedBoundingBox="3593,15257 4666,15277 4654,15906 3581,15886" alignmentLevel="3"/>
          </emma:interpretation>
        </emma:emma>
      </inkml:annotationXML>
      <inkml:traceGroup>
        <inkml:annotationXML>
          <emma:emma xmlns:emma="http://www.w3.org/2003/04/emma" version="1.0">
            <emma:interpretation id="{0792B86D-6073-4C83-9E79-082610D24332}" emma:medium="tactile" emma:mode="ink">
              <msink:context xmlns:msink="http://schemas.microsoft.com/ink/2010/main" type="line" rotatedBoundingBox="3593,15257 4666,15277 4654,15906 3581,15886"/>
            </emma:interpretation>
          </emma:emma>
        </inkml:annotationXML>
        <inkml:traceGroup>
          <inkml:annotationXML>
            <emma:emma xmlns:emma="http://www.w3.org/2003/04/emma" version="1.0">
              <emma:interpretation id="{BF78C707-D690-459A-B55F-0AE2D0A1C453}" emma:medium="tactile" emma:mode="ink">
                <msink:context xmlns:msink="http://schemas.microsoft.com/ink/2010/main" type="inkWord" rotatedBoundingBox="3667,15537 3942,15543 3941,15560 3666,15555"/>
              </emma:interpretation>
              <emma:one-of disjunction-type="recognition" id="oneOf5">
                <emma:interpretation id="interp5" emma:lang="" emma:confidence="0">
                  <emma:literal>(</emma:literal>
                </emma:interpretation>
                <emma:interpretation id="interp6" emma:lang="" emma:confidence="0">
                  <emma:literal>l</emma:literal>
                </emma:interpretation>
                <emma:interpretation id="interp7" emma:lang="" emma:confidence="0">
                  <emma:literal>,</emma:literal>
                </emma:interpretation>
                <emma:interpretation id="interp8" emma:lang="" emma:confidence="0">
                  <emma:literal>'</emma:literal>
                </emma:interpretation>
                <emma:interpretation id="interp9" emma:lang="" emma:confidence="0">
                  <emma:literal>.</emma:literal>
                </emma:interpretation>
              </emma:one-of>
            </emma:emma>
          </inkml:annotationXML>
          <inkml:trace contextRef="#ctx0" brushRef="#br1" timeOffset="71797.0333">1755 2344 0,'20'0'78,"-1"0"-62,11 0-1,-1 0 1,10 0-1,1 0 1,-11 0 0,10 0-1,-29 0 1,10 0 0</inkml:trace>
        </inkml:traceGroup>
        <inkml:traceGroup>
          <inkml:annotationXML>
            <emma:emma xmlns:emma="http://www.w3.org/2003/04/emma" version="1.0">
              <emma:interpretation id="{7A59EA06-4B93-444F-85AA-F09AA87D5AF2}" emma:medium="tactile" emma:mode="ink">
                <msink:context xmlns:msink="http://schemas.microsoft.com/ink/2010/main" type="inkWord" rotatedBoundingBox="3593,15257 4666,15277 4654,15906 3581,15886"/>
              </emma:interpretation>
              <emma:one-of disjunction-type="recognition" id="oneOf6">
                <emma:interpretation id="interp10" emma:lang="" emma:confidence="1">
                  <emma:literal/>
                </emma:interpretation>
              </emma:one-of>
            </emma:emma>
          </inkml:annotationXML>
          <inkml:trace contextRef="#ctx0" brushRef="#br1" timeOffset="73333.0706">2069 2521 0,'10'0'62,"9"-10"-46,1-10 0,19-19-1,-9 10 1,-30 9-1,19 1-15,11-21 16,-30 21 0,19-1-16,-19 0 15,20 1-15,-20-1 16,20-48 78,-30 68-63,10 19 47,0 20-62,0-9-1,0-11-15,0 1 16,0 0-16,10-1 16,9 11-1,20 9 1,-9-19-1,9-1 1,-19 1 0,-1-1-1,-19 1 1,20-20-16,-20 20 0,0-1 31,0 1-31,0-1 16,-10 1-1,-10-20 1,-19 0 0,29 0-1,-9 0-15,-1 0 16,20-10-16,-19 10 16,19-19-1</inkml:trace>
          <inkml:trace contextRef="#ctx0" brushRef="#br1" timeOffset="74173.4994">2510 2168 0,'0'10'125,"0"19"-94,0-9-31,0-1 16,0 1 0,0-1-1,0 1 1,0-10 0</inkml:trace>
          <inkml:trace contextRef="#ctx0" brushRef="#br1" timeOffset="73844.2279">2501 2168 0</inkml:trace>
          <inkml:trace contextRef="#ctx0" brushRef="#br1" timeOffset="75152.0913">2628 2109 0,'10'0'63,"-10"20"-63,29 9 15,-29-9 1,20-1-16,-20 1 16,19-20-16,-19 29 15,20-9-15,-20-1 0,20 11 16,-20-20 0,0 9-16,0 1 0,0 19 15,0-29-15,0 29 16,0-9-16,0-11 15,0 1-15,0-1 16,-10 1-16,10 0 16,0-1-16,-20 1 15,20 0-15,-19 9 16</inkml:trace>
          <inkml:trace contextRef="#ctx0" brushRef="#br1" timeOffset="76565.9604">1765 2060 0,'-10'10'47,"10"9"-16,-19-19-31,19 20 15,-20 9 1,20 11 0,-20-21-16,20 1 15,0-1-15,0-9 16,-19 20-16,19-21 16,0 31-16,0-11 15,0 1-15,0-1 16,0 10-16,0-29 15,0 10-15,0-1 16,0 1-16,0-1 0,10 1 16,-10 0-16,0-1 15,19 11 1,-19 9 0,0-19-1,20-20-15</inkml:trace>
        </inkml:traceGroup>
      </inkml:traceGroup>
    </inkml:traceGroup>
  </inkml:traceGroup>
</inkml:ink>
</file>

<file path=ppt/ink/ink12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6:09:14.610"/>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B919B08A-0848-4CC3-BE87-5A094BA96552}" emma:medium="tactile" emma:mode="ink">
          <msink:context xmlns:msink="http://schemas.microsoft.com/ink/2010/main" type="writingRegion" rotatedBoundingBox="7758,14523 7652,16787 6979,16756 7085,14491"/>
        </emma:interpretation>
      </emma:emma>
    </inkml:annotationXML>
    <inkml:traceGroup>
      <inkml:annotationXML>
        <emma:emma xmlns:emma="http://www.w3.org/2003/04/emma" version="1.0">
          <emma:interpretation id="{E4D96700-0AA5-4952-8EE7-1BCFE59FE735}" emma:medium="tactile" emma:mode="ink">
            <msink:context xmlns:msink="http://schemas.microsoft.com/ink/2010/main" type="paragraph" rotatedBoundingBox="7758,14523 7652,16787 6979,16756 7085,14491" alignmentLevel="1"/>
          </emma:interpretation>
        </emma:emma>
      </inkml:annotationXML>
      <inkml:traceGroup>
        <inkml:annotationXML>
          <emma:emma xmlns:emma="http://www.w3.org/2003/04/emma" version="1.0">
            <emma:interpretation id="{5650EF39-0983-4247-8BE4-C3EA1F3DB6CE}" emma:medium="tactile" emma:mode="ink">
              <msink:context xmlns:msink="http://schemas.microsoft.com/ink/2010/main" type="line" rotatedBoundingBox="7758,14523 7652,16787 6979,16756 7085,14491"/>
            </emma:interpretation>
          </emma:emma>
        </inkml:annotationXML>
        <inkml:traceGroup>
          <inkml:annotationXML>
            <emma:emma xmlns:emma="http://www.w3.org/2003/04/emma" version="1.0">
              <emma:interpretation id="{AD850826-A27F-4375-BBF7-BAF944E397FA}" emma:medium="tactile" emma:mode="ink">
                <msink:context xmlns:msink="http://schemas.microsoft.com/ink/2010/main" type="inkWord" rotatedBoundingBox="7758,14523 7757,14552 7246,14529 7247,14499"/>
              </emma:interpretation>
              <emma:one-of disjunction-type="recognition" id="oneOf0">
                <emma:interpretation id="interp0" emma:lang="" emma:confidence="1">
                  <emma:literal/>
                </emma:interpretation>
              </emma:one-of>
            </emma:emma>
          </inkml:annotationXML>
          <inkml:trace contextRef="#ctx0" brushRef="#br0">5335 1315 0,'20'0'140,"19"0"-124,-10 0-1,-9 0-15,0 0 16,-1 0-16,-9 0 16,10 0-16,-1 0 15,1 0-15,-1 0 16,11 0 0,9 0-1,-29 0 1,-10 19-16,39-19 15,-9 0 1,-11 0 0,1 0-16,-1 0 31,1 0 0,-10 0 0,9 0 16,1 0 0,-20 20 78</inkml:trace>
        </inkml:traceGroup>
        <inkml:traceGroup>
          <inkml:annotationXML>
            <emma:emma xmlns:emma="http://www.w3.org/2003/04/emma" version="1.0">
              <emma:interpretation id="{0711CC1E-8C70-496A-B510-3F8372C9C625}" emma:medium="tactile" emma:mode="ink">
                <msink:context xmlns:msink="http://schemas.microsoft.com/ink/2010/main" type="inkWord" rotatedBoundingBox="7699,15317 7681,15692 7030,15662 7048,15287"/>
              </emma:interpretation>
              <emma:one-of disjunction-type="recognition" id="oneOf1">
                <emma:interpretation id="interp1" emma:lang="" emma:confidence="1">
                  <emma:literal/>
                </emma:interpretation>
              </emma:one-of>
            </emma:emma>
          </inkml:annotationXML>
          <inkml:trace contextRef="#ctx0" brushRef="#br0" timeOffset="25419.1071">5306 2099 0,'0'10'78,"0"39"-62,0-39-16,0 29 16,0-10-16,0 1 15,0-1-15,0 11 16,0-31-16,0 11 16,0 0-16,0-1 15,0 1-15,0 9 16,0-9 15</inkml:trace>
          <inkml:trace contextRef="#ctx0" brushRef="#br0" timeOffset="26826.9938">5580 2109 0,'30'69'109,"-30"-50"-109,19-19 16,-19 30-16,20-30 15,-20 39-15,20-20 0,-20 1 16,19 10 0,-19-1-16,20-29 15,-20 29-15,19-9 16,-19 0-1,20-20 1,-20 19-16,20-19 47</inkml:trace>
          <inkml:trace contextRef="#ctx0" brushRef="#br0" timeOffset="26193.1374">5786 2138 0,'0'10'47,"-19"-10"-32,19 30-15,-30-11 16,-9 30 0,19-29-16,20-1 15,-29 11-15,29-20 16,-39 39 0,9-49-16,30 29 15,-19-29-15,19 30 16,-20-11-1,30-19 48,-10-10-63</inkml:trace>
          <inkml:trace contextRef="#ctx0" brushRef="#br0" timeOffset="24755.0378">5129 2246 0,'20'0'47,"-1"0"-47,1 0 16,0 0-16,-1 0 15,1 0-15,-1 0 16,1 0-16,0 0 15,-1 0-15,-19 20 16,30-20-16,-11 0 16,11 0-16,-1 0 15,-9 0 17,-20 19 14</inkml:trace>
        </inkml:traceGroup>
        <inkml:traceGroup>
          <inkml:annotationXML>
            <emma:emma xmlns:emma="http://www.w3.org/2003/04/emma" version="1.0">
              <emma:interpretation id="{35F8F5FF-D9D9-4078-80A4-C991A766786C}" emma:medium="tactile" emma:mode="ink">
                <msink:context xmlns:msink="http://schemas.microsoft.com/ink/2010/main" type="inkWord" rotatedBoundingBox="7542,16338 7521,16781 7256,16768 7276,16326"/>
              </emma:interpretation>
              <emma:one-of disjunction-type="recognition" id="oneOf2">
                <emma:interpretation id="interp2" emma:lang="" emma:confidence="1">
                  <emma:literal/>
                </emma:interpretation>
              </emma:one-of>
            </emma:emma>
          </inkml:annotationXML>
          <inkml:trace contextRef="#ctx0" brushRef="#br0" timeOffset="29885.4694">5619 3139 0,'-9'0'62,"9"19"-62,-20 1 31,20 9-31,-29-9 16,29 0-16,-40-1 16,40 11-16,-29-1 15,9-9-15,1-1 16,19 11-16,-39 9 15,39-10-15,-30-9 16,30 0-16,-19-1 16,19 11-1,-20-30-15,20 19 16</inkml:trace>
          <inkml:trace contextRef="#ctx0" brushRef="#br0" timeOffset="30605.5788">5384 3188 0,'20'10'63,"-20"9"-48,19-19-15,-19 30 16,20-11-16,-20 1 0,29-1 16,-29 1-1,40 0-15,-40-1 0,19 1 16,-19-1-16,20 1 16,-20 0-16,19-1 15,-19 1-15,0 0 16,20-1-16,-20 20 15,20-39 1,-20 20-16</inkml:trace>
        </inkml:traceGroup>
      </inkml:traceGroup>
    </inkml:traceGroup>
  </inkml:traceGroup>
</inkml:ink>
</file>

<file path=ppt/ink/ink12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6:09:21.59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AF35E497-1065-4EB5-87E4-E880863E4C0C}" emma:medium="tactile" emma:mode="ink">
          <msink:context xmlns:msink="http://schemas.microsoft.com/ink/2010/main" type="writingRegion" rotatedBoundingBox="9144,14307 12858,14216 12943,17716 9229,17807"/>
        </emma:interpretation>
      </emma:emma>
    </inkml:annotationXML>
    <inkml:traceGroup>
      <inkml:annotationXML>
        <emma:emma xmlns:emma="http://www.w3.org/2003/04/emma" version="1.0">
          <emma:interpretation id="{D2942500-3E37-4C35-AEB4-276F61E43E3F}" emma:medium="tactile" emma:mode="ink">
            <msink:context xmlns:msink="http://schemas.microsoft.com/ink/2010/main" type="paragraph" rotatedBoundingBox="9855,14288 11247,14285 11248,14787 9856,14790" alignmentLevel="3"/>
          </emma:interpretation>
        </emma:emma>
      </inkml:annotationXML>
      <inkml:traceGroup>
        <inkml:annotationXML>
          <emma:emma xmlns:emma="http://www.w3.org/2003/04/emma" version="1.0">
            <emma:interpretation id="{EE23ED50-F4DE-4EFA-81E0-5DB44769CD56}" emma:medium="tactile" emma:mode="ink">
              <msink:context xmlns:msink="http://schemas.microsoft.com/ink/2010/main" type="line" rotatedBoundingBox="9855,14288 11247,14285 11248,14787 9856,14790"/>
            </emma:interpretation>
          </emma:emma>
        </inkml:annotationXML>
        <inkml:traceGroup>
          <inkml:annotationXML>
            <emma:emma xmlns:emma="http://www.w3.org/2003/04/emma" version="1.0">
              <emma:interpretation id="{F848A5A6-533B-4D44-85BB-D86570E2C13C}" emma:medium="tactile" emma:mode="ink">
                <msink:context xmlns:msink="http://schemas.microsoft.com/ink/2010/main" type="inkWord" rotatedBoundingBox="9855,14288 11247,14285 11248,14787 9856,14790"/>
              </emma:interpretation>
              <emma:one-of disjunction-type="recognition" id="oneOf0">
                <emma:interpretation id="interp0" emma:lang="" emma:confidence="1">
                  <emma:literal/>
                </emma:interpretation>
              </emma:one-of>
            </emma:emma>
          </inkml:annotationXML>
          <inkml:trace contextRef="#ctx0" brushRef="#br0">8493 1207 0,'0'-20'16,"0"0"31,0 11-32,10 9 1,-10-20-16,19 20 31,-19-20-31,20 20 16,0 0 0,9 0 15,-29 10-31,20-10 0,-20 30 15,19-30 1,-19 29-16,0-9 16,0-1-16,0 21 15,0 9 1,0-30 0,0 1-16,-10 9 15,10 1 1,-19-11-1,19 20 1,-20-19 0,20 0-16,-29-1 31,29 1-15,-20-20-1,20 20-15,-10-20 47,10 19-31,-19-19 62,29 0 16,-1 0-79,11 0 1,0 0-1,-20-10-15,19 10 16,1 0-16,-1 0 31,1 0-15,0 0 0,-20 10-1,29-10 1</inkml:trace>
          <inkml:trace contextRef="#ctx0" brushRef="#br0" timeOffset="-1161.7581">8356 1589 0,'-20'0'0</inkml:trace>
          <inkml:trace contextRef="#ctx0" brushRef="#br0" timeOffset="-2179.2996">8071 1089 0,'-10'0'125,"-9"0"-94,-1 0-15,20 39-1,-19-39-15,19 20 16,-20 9 0,20-9-1,0 0 1,-20-20-16,20 29 16,0-9-16,0-1 15,0 1-15,0-1 16,0 1-16,-19 0 15,19-1-15,0 11 16,0-11 0,10 1-1,-10-1 1,19 1 0,-19 0-1,20-20 1,-1 19-1,1-19 17,-20 20-32,20-20 15,-1 20 32,1-20-16,-1 0 1,1 0-17,-20-10 1,20 10-16,-20-20 16,19 20-1,1-19 1,-20-1-1,20 20 1,-20-20-16,19 1 16,-19-1-1,20 0 17,-20 1-17,0-1 1,19 1-1,-19-1 1,0 0 0,0 1 15,0-1-15,0 1-1,0-11 1,0 11-1,0-1 17,0 10-1,-19 10-15,19-20-16,-20 20 31,20-19-31,-19-1 31,-1 20 16,20-19-31,-20 19-1,1 0 1,-1 0 15,0 0-15</inkml:trace>
          <inkml:trace contextRef="#ctx0" brushRef="#br0" timeOffset="1579.3788">8826 1148 0,'0'-10'16,"-19"20"31,19 9-16,-20-19-31,20 20 16,-19 10-16,19-11 15,0 1-15,0-1 16,-20 1-16,20 0 16,0-1-16,0 1 15,0-10-15,0 9 16,0 1-16,10-1 15,-10 21 1,19-11 0,-19-9-1,20-20-15,-20 19 16,20-19 0,9 0-1,-9 0 1,-1 0-1,1 0 17,-1 0-1,-19-9-15,20 9-1,-20-20-15,0 0 16,10 20-1,-10-19-15,19-21 47,-19 21-47,30-1 16,-30 1 0,0-1-16,0 10 15,0-9-15,0-1 16,0-19-1,0 29 1,0-10-16,0 1 31,-20-1-31,20 0 16,-19 20 0,19-19-1,-10 19 1,-29 0-1,9 0 1,1 0 0,9 19-1,20 1 1</inkml:trace>
          <inkml:trace contextRef="#ctx0" brushRef="#br0" timeOffset="3090.9745">9160 1148 0,'-10'0'63,"10"10"-48,-20 9 1,20 1 0,-19-20-16,19 29 15,-30 1 1,30-11-16,0 1 16,0 0-16,0-1 15,0 1-15,0-1 16,0 1-16,0 9 15,0 1 1,0-11 0,0 1-1,20 0 1,-20-1 0,20-19-1,-20 20 1,9-20-1,-9 20-15,20-20 16,0 0 0,-1 0-1,-19 19 1,20-19 0,-1 0 15,1-10 0,-20-9-15,20 19-16,-20-20 15,19-19 1,-19 29 0,20-19-1,-20 19-15,29-20 31,-29 11-31,0-11 32,0 11-32,0-11 15,0 1 1,0 9 0,0 1-1,0-1 1,0 1-1,0-1 1,-19 0 0,19 1-1,-20-1 1,20 0 15,-20 20-31,20-19 16,-9 19-1,-11 0 17,0 0-17,-19 19 1,20 1 0,-1-20-16</inkml:trace>
        </inkml:traceGroup>
      </inkml:traceGroup>
    </inkml:traceGroup>
    <inkml:traceGroup>
      <inkml:annotationXML>
        <emma:emma xmlns:emma="http://www.w3.org/2003/04/emma" version="1.0">
          <emma:interpretation id="{1954C8A0-43D9-4D13-89EA-C22FED385F48}" emma:medium="tactile" emma:mode="ink">
            <msink:context xmlns:msink="http://schemas.microsoft.com/ink/2010/main" type="paragraph" rotatedBoundingBox="10120,15271 10907,15352 10869,15727 10082,15647" alignmentLevel="3"/>
          </emma:interpretation>
        </emma:emma>
      </inkml:annotationXML>
      <inkml:traceGroup>
        <inkml:annotationXML>
          <emma:emma xmlns:emma="http://www.w3.org/2003/04/emma" version="1.0">
            <emma:interpretation id="{26B7B21D-8A0A-4929-9121-80730D3CDAA5}" emma:medium="tactile" emma:mode="ink">
              <msink:context xmlns:msink="http://schemas.microsoft.com/ink/2010/main" type="line" rotatedBoundingBox="10120,15271 10907,15352 10869,15727 10082,15647"/>
            </emma:interpretation>
          </emma:emma>
        </inkml:annotationXML>
        <inkml:traceGroup>
          <inkml:annotationXML>
            <emma:emma xmlns:emma="http://www.w3.org/2003/04/emma" version="1.0">
              <emma:interpretation id="{A6B8A29C-D29E-4BB1-B772-A7965FD40FC9}" emma:medium="tactile" emma:mode="ink">
                <msink:context xmlns:msink="http://schemas.microsoft.com/ink/2010/main" type="inkWord" rotatedBoundingBox="10120,15271 10907,15352 10869,15727 10082,15647"/>
              </emma:interpretation>
              <emma:one-of disjunction-type="recognition" id="oneOf1">
                <emma:interpretation id="interp1" emma:lang="" emma:confidence="1">
                  <emma:literal/>
                </emma:interpretation>
              </emma:one-of>
            </emma:emma>
          </inkml:annotationXML>
          <inkml:trace contextRef="#ctx0" brushRef="#br0" timeOffset="14119.8413">8189 2266 0,'10'10'110,"19"-10"-95,-9 0 1,-1 0-16,1 0 15,0 0-15,-1 0 16,20 0 0,-19 0-16,0 19 15,-1-19-15,1 0 0,0 0 16,-1 0-16,1 0 16,-1 0-16,-19 20 15,30-20-15,-1 0 16,-9 20-1,-1-20 1,1 0 15,-20 19 16</inkml:trace>
          <inkml:trace contextRef="#ctx0" brushRef="#br0" timeOffset="15249.056">8464 2119 0,'0'-20'32,"-20"20"15,20 10-32,0 10 1,0-1-1,0 1-15,0-1 16,0 11-16,0-1 16,0 1-16,0 9 0,-20-19 15,20-1-15,0 1 16,-19 68 62,19-78-78</inkml:trace>
          <inkml:trace contextRef="#ctx0" brushRef="#br0" timeOffset="16035.4269">8954 2168 0,'-10'10'78,"-10"9"-62,20 1 0,-39-1-16,39 1 15,-29 0-15,29-1 16,-30 21-16,11-21 15,19 1-15,-30-1 16,30 1-16,-19-20 16,19 29-16,0-9 15,-10-20-15,10-10 94</inkml:trace>
          <inkml:trace contextRef="#ctx0" brushRef="#br0" timeOffset="16667.2506">8768 2138 0,'0'10'62,"9"-10"-46,-9 39-16,20-39 15,-20 30-15,20-11 16,-1 11 0,1 9-1,-1-9 1,11-1-1,-11 10 1,-19-19 0,20-20-16,-20 19 0,20 1 15</inkml:trace>
        </inkml:traceGroup>
      </inkml:traceGroup>
    </inkml:traceGroup>
    <inkml:traceGroup>
      <inkml:annotationXML>
        <emma:emma xmlns:emma="http://www.w3.org/2003/04/emma" version="1.0">
          <emma:interpretation id="{F39CE0DA-C6A1-4C3C-9F4C-D6069BAA5361}" emma:medium="tactile" emma:mode="ink">
            <msink:context xmlns:msink="http://schemas.microsoft.com/ink/2010/main" type="paragraph" rotatedBoundingBox="9661,16334 11575,16255 11595,16744 9681,16823" alignmentLevel="2"/>
          </emma:interpretation>
        </emma:emma>
      </inkml:annotationXML>
      <inkml:traceGroup>
        <inkml:annotationXML>
          <emma:emma xmlns:emma="http://www.w3.org/2003/04/emma" version="1.0">
            <emma:interpretation id="{880CA9B9-FD64-4A52-ACFE-E0D7961A77C5}" emma:medium="tactile" emma:mode="ink">
              <msink:context xmlns:msink="http://schemas.microsoft.com/ink/2010/main" type="line" rotatedBoundingBox="9661,16334 11575,16255 11595,16744 9681,16823"/>
            </emma:interpretation>
          </emma:emma>
        </inkml:annotationXML>
        <inkml:traceGroup>
          <inkml:annotationXML>
            <emma:emma xmlns:emma="http://www.w3.org/2003/04/emma" version="1.0">
              <emma:interpretation id="{5EC422F0-8D67-400E-9098-E2FB5B391BC8}" emma:medium="tactile" emma:mode="ink">
                <msink:context xmlns:msink="http://schemas.microsoft.com/ink/2010/main" type="inkWord" rotatedBoundingBox="9661,16334 11575,16255 11595,16744 9681,16823"/>
              </emma:interpretation>
              <emma:one-of disjunction-type="recognition" id="oneOf2">
                <emma:interpretation id="interp2" emma:lang="" emma:confidence="1">
                  <emma:literal/>
                </emma:interpretation>
              </emma:one-of>
            </emma:emma>
          </inkml:annotationXML>
          <inkml:trace contextRef="#ctx0" brushRef="#br0" timeOffset="26746.4519">7806 3521 0,'0'-10'79,"0"-9"-64,0-1 1,10 20-1,-10-20-15,20 20 16,-20-19 0,19 19-1,-19-20-15,10 20 32,10 0-1,-20 10-16,20-10-15,-1 0 32,-19 20-32,20-20 0,-20 19 15,19-19 1,-19 20-16,20-20 16,-20 20-1,20-20 1,-20 19-16,19-19 15,1 0 17,-1-19-17,1-1 1,0 0 0,-1 1-1,-19-1-15,20 20 16</inkml:trace>
          <inkml:trace contextRef="#ctx0" brushRef="#br0" timeOffset="25793.7412">7757 3325 0,'0'-20'0,"10"20"15,29-58 48,-39 28-47,10 30-16,-10-19 15,20 19-15,-1 0 47,-19 9-47,20-9 16,-20 30-1,20-30-15,-20 19 16,19-19-16,-19 20 16,20-20-16,-20 20 0,29-20 15,-9 0 1,-20 9-16,20-9 15,-1 0 1,1 0 0,-1-9-1,-19-21 17,20 30-32,-20-19 15,0-1 1,0 0-1,20 20 1</inkml:trace>
          <inkml:trace contextRef="#ctx0" brushRef="#br0" timeOffset="28344.653">8336 3129 0,'-20'0'63,"20"10"-63,-19 9 31,19 11-31,-20-11 16,20 1-1,0 0-15,0-1 0,-19 1 16,19-1-16,0 1 16,0 0-16,0-1 15,0 1-15,0-1 16,9 1-16,-9 0 15,0-1-15,20 1 16,0 9 15,-1-29-15,-19 20-16,30-20 16,-11 20 15,1-20-31,-1 0 15,1 0 1,-20-10 0,20 10-16,-1 0 15,-19-20 1,20 20 0,-20-19-16,20-1 15,-20 0 1,19 20-1,-19-19-15,0-1 16,0 10 0,0-29-1,20 39-15,-20-20 16,0 11 0,0-11-1,0 0 1,0 1-1,0-11 1,-20-9 0,20 20-1,0-1 1,-10 20 0,10-20-1,-19 20-15,19-10 0,-20 10 16,20-19-1,-19 19-15,19-20 0,-20 20 16,0 0 0,-9 0-1,29 10 1,-49-10-16,49 29 16,-30-29-16</inkml:trace>
          <inkml:trace contextRef="#ctx0" brushRef="#br0" timeOffset="30916.9234">8640 3551 0,'0'-10'125</inkml:trace>
          <inkml:trace contextRef="#ctx0" brushRef="#br0" timeOffset="29126.0725">8650 3551 0</inkml:trace>
          <inkml:trace contextRef="#ctx0" brushRef="#br0" timeOffset="30228.1254">8826 3178 0,'0'-10'47,"0"-10"-31,10 20-1,10-29 1,-1 29 15,1 0-15,0 0-1,-1 29 17,-19 1-17,0-10-15,20-1 16,-20 1-16,0-1 16,0 1-16,0 0 15,-20-1-15,20 1 16,-19-1-16,19 1 0,-40 0 15,40-1-15,-29 1 16,29-1-16,-29-19 16,29 40-16,-20-40 15,20 10-15,-20-10 16,266 0 343</inkml:trace>
          <inkml:trace contextRef="#ctx0" brushRef="#br0" timeOffset="32310.9328">9160 3168 0,'-10'0'62,"-10"10"-31,20 10-15,0 9 0,-19 0-16,19-9 15,0-10-15,0 9 16,0 1-16,0 19 15,0-29 1,0 29 0,0-19-1,0-10 1,19-10-16,-19 19 16,20-19-1,0 30 1,-1-30-1,1 0 17,-1 0-17,1 0 17,0 0-17,19-49 63,-19 29-78,-20 0 16,0 1 0,19 19-1,-19-20-15,0 1 16,0-1-1,0 0 1,0 1 0,0-11-1,0 11 1,0-1 0,-10 1-1,10-1 1,0 0-1,-19 20 1,19-29-16,-20 29 31,20-20-31,-20 20 16,20-19-16,-19 19 31,-1 0 0,1 0-15,-21 19 0,11 1-16,9-1 15,-9 1-15</inkml:trace>
          <inkml:trace contextRef="#ctx0" brushRef="#br0" timeOffset="33916.6308">9474 3139 0,'-20'0'63,"0"0"-32,20 9-15,0 11-1,-19-20-15,19 30 16,0-11-16,0 1 15,-20-1-15,20 1 16,0 0-16,0-1 16,0 1-16,0-10 0,0 9 15,0 1-15,10 19 16,-10-10 0,20-9-1,19 39 63,-20-59-62,-19 20-16,20-20 16,0 0 15,-1 0-16,1-10 1,-1-10 0,11-19 15,-10 19-15,-20 1-1,19 19-15,-19-20 16,0 0-1,20 20-15,-20-19 16,0 9-16,0-10 16,0 1-1,0-1 1,0 1 0,0-1-1,0-9 1,0 9-1,0 0 1,-10 20 0,10-19-1,-20 19 1,20-20-16,-19 20 16,19-20-16,-20 20 15,20-19-15,-20 19 16,20-20-1,-19 20-15,-20 0 16,39 10 0</inkml:trace>
        </inkml:traceGroup>
      </inkml:traceGroup>
    </inkml:traceGroup>
    <inkml:traceGroup>
      <inkml:annotationXML>
        <emma:emma xmlns:emma="http://www.w3.org/2003/04/emma" version="1.0">
          <emma:interpretation id="{5EB1F06C-30AE-4544-A65D-3EE16558AA8D}" emma:medium="tactile" emma:mode="ink">
            <msink:context xmlns:msink="http://schemas.microsoft.com/ink/2010/main" type="paragraph" rotatedBoundingBox="9216,17250 12930,17160 12943,17716 9229,17807" alignmentLevel="1"/>
          </emma:interpretation>
        </emma:emma>
      </inkml:annotationXML>
      <inkml:traceGroup>
        <inkml:annotationXML>
          <emma:emma xmlns:emma="http://www.w3.org/2003/04/emma" version="1.0">
            <emma:interpretation id="{827612C2-77A8-443C-81AD-5C7E04E91D55}" emma:medium="tactile" emma:mode="ink">
              <msink:context xmlns:msink="http://schemas.microsoft.com/ink/2010/main" type="line" rotatedBoundingBox="9216,17250 12930,17160 12943,17716 9229,17807"/>
            </emma:interpretation>
          </emma:emma>
        </inkml:annotationXML>
        <inkml:traceGroup>
          <inkml:annotationXML>
            <emma:emma xmlns:emma="http://www.w3.org/2003/04/emma" version="1.0">
              <emma:interpretation id="{98312318-5F0D-4817-928E-CF7C7C8E87B3}" emma:medium="tactile" emma:mode="ink">
                <msink:context xmlns:msink="http://schemas.microsoft.com/ink/2010/main" type="inkWord" rotatedBoundingBox="9216,17250 12692,17165 12706,17722 9229,17807"/>
              </emma:interpretation>
              <emma:one-of disjunction-type="recognition" id="oneOf3">
                <emma:interpretation id="interp3" emma:lang="" emma:confidence="1">
                  <emma:literal/>
                </emma:interpretation>
              </emma:one-of>
            </emma:emma>
          </inkml:annotationXML>
          <inkml:trace contextRef="#ctx0" brushRef="#br0" timeOffset="44827.4503">7846 4198 0,'0'-20'32,"-10"20"14,-10 29-30,-19-9 0,29-20-1,-19 30-15,9-30 16,1 39-16,-1-39 16,0 19-16,-9 1 15,9 0 1,1-20 15,19 19-31,0 1 297,19-20-297,-19 19 16,30-19-16,-30 30 15,29-30-15,-29 19 16,30-19-16,-30 20 15,39-20-15,-20 0 16,-19 20-16,20-20 16,-10 0-1,9 0 17</inkml:trace>
          <inkml:trace contextRef="#ctx0" brushRef="#br0" timeOffset="42555.721">7532 4149 0,'-20'29'94,"20"-19"-78,-19 19-16,19-9 15,-30 9-15,30-9 16,-39 9-16,39-9 15,-29 19-15,29-19 16,-20-1-16,20 1 0,-20 0 16,20-1-16,-29 1 15,29 9 1,-10-29-16,10 20 16,0-30 77</inkml:trace>
          <inkml:trace contextRef="#ctx0" brushRef="#br0" timeOffset="43437.7209">7316 4168 0,'0'10'78,"10"-10"-78,-10 29 0,0-9 15,20 10-15,-20-21 16,19 21-16,-19-11 16,0-9-16,30 20 15,-30-11-15,0 1 16,19-1-16,-19 1 15,0 0-15,20-20 16,-20 29-16,0-9 16,19-20-1,-19 19-15,0-9 32,20-10 14,-20 20-14</inkml:trace>
          <inkml:trace contextRef="#ctx0" brushRef="#br0" timeOffset="58537.95">7963 4413 0,'0'-9'47,"10"9"-31,10 0-1,-20-20-15,19 20 16,-19-20-16,20 20 16,-20-9-16,20 9 15,-20-40-15,29 40 16,-29-29-16,20 29 15,-20-20-15,19 20 16,-19-19-16,0-1 16,20 20-16,-20-20 15,0-9 1,0 0 0,0 9-1,0 0 16,-10 50 94,10-1-109,0 1 0,0-11-16,0 1 15,0-1-15,0 1 16,0 0-16,0-10 16,0 9-16,0 1 15,0-1-15,0 1 16,-20 0-16,20-1 15,0 1-15,0-1 0,0 11 16,0-11 0,0 1-1,0 0 1,0-1 0,0-29 62</inkml:trace>
          <inkml:trace contextRef="#ctx0" brushRef="#br0" timeOffset="59028.1726">8238 4541 0,'0'19'62,"10"-19"-31</inkml:trace>
          <inkml:trace contextRef="#ctx0" brushRef="#br0" timeOffset="60367.7248">8326 4158 0,'0'-19'15,"10"-1"48,10 20-63,-1-19 15,1 19 1,-1 0 0,1 0-1,-20 9 1,20 11-1,-20 9 1,0 11 0,0-11-1,0 0-15,-10-29 16,10 20-16,-20-20 16,20 30-16,-10-30 15,10 19-15,-19-19 16,-1 0-1,20 20 1,-19-20 0,19-10 62,9 10-63,11 0 32,0 0-31,-11 0 0,11 0-1,0 0 16,-1 10 1,-19 9-17,0 1 1,0 9 0,0 1-1,0 9 1,0-29-1,0 9 1,-9-19 15,9 20-31,-10-20 16,-10 0 0,-19 0-1,9 0 1,11 0-1,-1 0 1,20-10 0,10 10 62</inkml:trace>
          <inkml:trace contextRef="#ctx0" brushRef="#br0" timeOffset="60838.4636">8611 4306 0,'-20'0'16</inkml:trace>
          <inkml:trace contextRef="#ctx0" brushRef="#br0" timeOffset="61964.7592">8650 4482 0,'10'-10'47,"9"-9"-31,11-21 0,-30 21-16,19-1 15,-19 1-15,20-1 16,-20 0-16,20 1 15,-20-1-15,0-9 16,19 29 0,-19-30-16,0-19 15,0 20 1,0 9 0,0 1-1,0-1 16,0 30 32,0 9-47,0 11-1,0-11-15,0 1 16,0 0-16,0-1 0,0 1 15,0-1-15,0 1 16,0 0-16,0-1 16,0 1-16,0-10 15,0 9-15,0 1 16,0 0-16,0-1 16,0 11-1,0-11 1,0 1-1,0-1 1,20-19 31</inkml:trace>
          <inkml:trace contextRef="#ctx0" brushRef="#br0" timeOffset="63090.2332">8915 4198 0,'0'9'16,"-20"-9"-1,20 10-15,0 10 16,0 19-1,0-29 1,0 10-16,0-1 16,0 1-16,0-1 15,0 1-15,0 0 16,0 9 0,10-9-1,-10-1-15,19-19 31,21 20 16,-40-1-47,19-19 16,1 0 0,0 0 15,-20-9-16,19 9-15,-19-20 16,20 20 0,-20-20-16,0 1 15,19 19 1,-19-20-16,0 10 16,0-9-1,20 19-15,-20-20 16,0-9-1,0-10 1,0 19 0,0 0-1,0 10 1,-20-29 0,20 20-1,0-1 1,-19 20-1,19-20-15,-10 20 16,10-9 0,-20 9-1,20-20-15,-19 20 16,-1 0 15,0 0-15,1 0-1,-1 0 1,20 20 0,-19-20-16,19 29 15,-20-9-15,20-1 0,0 1 16,0-1-16,0 1 16</inkml:trace>
          <inkml:trace contextRef="#ctx0" brushRef="#br0" timeOffset="63767.4445">9160 4119 0,'19'0'79,"11"0"-64,-1 0 1,1 0-1</inkml:trace>
          <inkml:trace contextRef="#ctx0" brushRef="#br0" timeOffset="65127.7073">9346 4011 0,'0'20'32,"0"0"-17,0 9 1,0 0 0,0-9-1,0 0 1,10-20 109,-10-10-110,20 10 17,-1 0-1,1 0 0,-1 0 0,-19 10-15,20-10 0,-20 19 15,20 1-15,-20-1-1,0 1 1,-10-20-1,10 20-15,-20-20 16,20 19 0,-19-19-16,-11 0 15,11 0 1,-1 0 0</inkml:trace>
          <inkml:trace contextRef="#ctx0" brushRef="#br0" timeOffset="64268.5095">9385 4001 0,'10'0'47,"10"0"-32,-1 0 1</inkml:trace>
          <inkml:trace contextRef="#ctx0" brushRef="#br0" timeOffset="66726.0327">9748 4149 0,'0'9'109,"-19"-9"-109,19 20 16,-40-20-16,40 20 15,-29-20-15,29 19 0,-29-19 16,9 30-16,0-30 15,20 39-15,-39-19 16,29-20-16,10 29 16,-39-29-16,39 20 15,-29-20-15,29 19 16,-20-19-16,0 20 31,30-20 141,10 0-156,-1 19-1,11-19 1,9 20 0,-10 9-16,-9-29 15,0 0 1,-1 30-16,1-30 0,-20 19 15,29-19-15,-9 0 32,-20 20-32,20-20 31</inkml:trace>
          <inkml:trace contextRef="#ctx0" brushRef="#br0" timeOffset="67845.7377">9915 4207 0,'-20'0'62,"1"10"-30,-1 10-17,0-1 1,1 11 0,-1-10-16,1-1 31,-1-19-31,20 20 15,-20-20-15,20 19 32,-19-19-17,29 0 173,-10 20-173,19-20-15,11 0 16,-30 20 0,29-20-16,-29 9 15,29-9-15,-29 20 16,40-20-16,-40 20 16,10-20-16,19 19 15,-9-19 16,-20 20-31,9-20 16</inkml:trace>
          <inkml:trace contextRef="#ctx0" brushRef="#br0" timeOffset="69347.0357">10033 4100 0,'-20'9'62,"20"11"-62,0 9 16,0-9-1,0 0-15,0 19 16,0-29 0,0 29-16,0-19 15,0-11 1,0 11-16,0 19 16,0-9-1,0-11 1,10 1-1,-10-1 1,19-19-16,-19 20 16,20-20-1,-20 20-15,20-20 16,-1 0 0,1 0 15,-1 0-16,1 0 1,-20-10 0,20-10-1,-20 1 1,19 19-16,-19-20 16,20 0-1,-20 1 1,0-1-1,0 1 1,0-11 0,0 11-1,0-1-15,0 0 16,0 1 0,0-11-1,0 1 1,0 9-1,0 1 1,-10-1 0,10 0-1,-19 20 1,19-19-16,-20 19 16,20-20-1,-20 20 1,1 0-1,19-19-15,-20 19 16,0 0 0,1 9-1,-20 40 1,39-29-16,-20 0 16,20 9-16</inkml:trace>
          <inkml:trace contextRef="#ctx0" brushRef="#br0" timeOffset="70094.2871">10278 4521 0,'10'0'110</inkml:trace>
          <inkml:trace contextRef="#ctx0" brushRef="#br0" timeOffset="71443.6842">10366 4158 0,'0'-19'31,"0"-1"16,20 20-15,-1 0-17,1 0 16,0 0-15,-1 10 15,-19 10-15,0-1 0,0 11-1,0-11-15,0 11 16,0 9-1,0-19 1,0-1 0,-10-19-16,10 10 15,-19 19 1,19-9 0,-20-20-16,20 10 15,-20 19 1,20-19-1,-19-10 79,19 20-31,0-1-16,10-19 187,-10-10-218,19 10-16,1 0 15,9 0 1,1 0-1,-11 0 1,1 0 0</inkml:trace>
          <inkml:trace contextRef="#ctx0" brushRef="#br0" timeOffset="72707.7798">10592 4090 0,'0'10'0,"-20"-10"15,20 29-15,0-9 16,0 29-1,0-30-15,0-9 16,0 10-16,0-1 16,0 1-16,0 0 15,0 9 1,20 10 0,-20-9-1,19-1-15,-19-9 31,20-1-31,-1 1 32,1-20-1,0 0-15,-1 0-1,1-10 1,0-10 15,-20 1-15,19 19-16,-19-20 15,20 1 1,-20-11-16,0 1 16,0-1-1,0 11 1,0-1-1,0 0 1,-10-9 0,10-10-1,-20 39 1,20-20-16,-29 1 16,9-1-1,1 0 1,-1 20 15,0 0-15,20 10-16,-39-10 15,39 30-15,-19-11 16,19 1-16</inkml:trace>
        </inkml:traceGroup>
        <inkml:traceGroup>
          <inkml:annotationXML>
            <emma:emma xmlns:emma="http://www.w3.org/2003/04/emma" version="1.0">
              <emma:interpretation id="{97309495-5508-4807-A695-F7BEE7888D87}" emma:medium="tactile" emma:mode="ink">
                <msink:context xmlns:msink="http://schemas.microsoft.com/ink/2010/main" type="inkWord" rotatedBoundingBox="12741,17252 12932,17247 12941,17620 12750,17625"/>
              </emma:interpretation>
              <emma:one-of disjunction-type="recognition" id="oneOf4">
                <emma:interpretation id="interp4" emma:lang="" emma:confidence="0">
                  <emma:literal>0</emma:literal>
                </emma:interpretation>
                <emma:interpretation id="interp5" emma:lang="" emma:confidence="0">
                  <emma:literal>o</emma:literal>
                </emma:interpretation>
                <emma:interpretation id="interp6" emma:lang="" emma:confidence="0">
                  <emma:literal>O</emma:literal>
                </emma:interpretation>
                <emma:interpretation id="interp7" emma:lang="" emma:confidence="0">
                  <emma:literal>°</emma:literal>
                </emma:interpretation>
                <emma:interpretation id="interp8" emma:lang="" emma:confidence="0">
                  <emma:literal>.</emma:literal>
                </emma:interpretation>
              </emma:one-of>
            </emma:emma>
          </inkml:annotationXML>
          <inkml:trace contextRef="#ctx0" brushRef="#br0" timeOffset="73958.0996">10856 4139 0,'0'10'78,"-19"-10"-78,19 29 0,0-9 15,0-1-15,0 1 16,0-1-16,0 1 16,0 0-16,0-10 15,0 29 1,0-20 0,10-19-16,-10 10 15,19 20 1,1-11-1,-1-19 17,1 0-17,0 0 1,-1 0 15,-19-10-31,20 10 16,-20-19-1,20-1 1,-20 1 0,19 19-1,-19-20-15,0 0 16,0-9 0,0 9-1,0 1 1,0-1-1,0 0 1,0 1 0,0-11-1,-10 1 1,10-10 15,-29 19-15,29 1-1,-20 19-15,10 0 32,-29 0-17,39 29 1,-29-9-16</inkml:trace>
        </inkml:traceGroup>
      </inkml:traceGroup>
    </inkml:traceGroup>
  </inkml:traceGroup>
</inkml:ink>
</file>

<file path=ppt/ink/ink12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6:08:35.748"/>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E2A21AC6-A4FE-4DAD-A80B-49F21252E4A3}" emma:medium="tactile" emma:mode="ink">
          <msink:context xmlns:msink="http://schemas.microsoft.com/ink/2010/main" type="writingRegion" rotatedBoundingBox="3167,16314 4843,16361 4830,16845 3154,16798"/>
        </emma:interpretation>
      </emma:emma>
    </inkml:annotationXML>
    <inkml:traceGroup>
      <inkml:annotationXML>
        <emma:emma xmlns:emma="http://www.w3.org/2003/04/emma" version="1.0">
          <emma:interpretation id="{BBDF4558-FE79-407D-AC67-40A298FC37E3}" emma:medium="tactile" emma:mode="ink">
            <msink:context xmlns:msink="http://schemas.microsoft.com/ink/2010/main" type="paragraph" rotatedBoundingBox="3167,16314 4843,16361 4830,16845 3154,16798" alignmentLevel="1"/>
          </emma:interpretation>
        </emma:emma>
      </inkml:annotationXML>
      <inkml:traceGroup>
        <inkml:annotationXML>
          <emma:emma xmlns:emma="http://www.w3.org/2003/04/emma" version="1.0">
            <emma:interpretation id="{59FD25CE-4F07-45B4-B9DF-3A0451E8299C}" emma:medium="tactile" emma:mode="ink">
              <msink:context xmlns:msink="http://schemas.microsoft.com/ink/2010/main" type="line" rotatedBoundingBox="3167,16314 4843,16361 4830,16845 3154,16798"/>
            </emma:interpretation>
          </emma:emma>
        </inkml:annotationXML>
        <inkml:traceGroup>
          <inkml:annotationXML>
            <emma:emma xmlns:emma="http://www.w3.org/2003/04/emma" version="1.0">
              <emma:interpretation id="{9C7BF15B-5C05-4A35-BBA8-6962C28B4591}" emma:medium="tactile" emma:mode="ink">
                <msink:context xmlns:msink="http://schemas.microsoft.com/ink/2010/main" type="inkWord" rotatedBoundingBox="3167,16314 4843,16361 4830,16845 3154,16798"/>
              </emma:interpretation>
              <emma:one-of disjunction-type="recognition" id="oneOf0">
                <emma:interpretation id="interp0" emma:lang="" emma:confidence="1">
                  <emma:literal/>
                </emma:interpretation>
              </emma:one-of>
            </emma:emma>
          </inkml:annotationXML>
          <inkml:trace contextRef="#ctx0" brushRef="#br0">1245 3511 0,'0'-9'47,"10"9"-47,-10-20 16,20 20 0,-20-20-16,29 20 15,-29-29-15,29 29 16,-29-30-16,40 11 15,-11-20 1,10 9 0,-19-19-1,-20 20 1,20 9 0,-20 1-1,-10 19 48,10 9-16,0 11-32,0 9 1,0 1-1,19-30 1,11 29-16,-30-9 16,29-20-16,-29 49 15,30-30-15,-30 1 0,19 0 16,-19-1 0,0 1-16,20-20 0,-20 29 15,0-9 1,0 0-1,-10-20 1,10 19 0,-29-19-16,9 0 15,0 0-15,1 0 16,9 0-16,-10 0 16,1 0-1,19-19 1,0-21-1,10 40 1,-10-29-16</inkml:trace>
          <inkml:trace contextRef="#ctx0" brushRef="#br0" timeOffset="1065.6923">1726 3335 0,'-30'0'15,"11"0"17,19 10-17,-20 9 1,20 1-1,-19-1 1,19 1 0,0 9-1,0 1 1,0-1 0,9-29-1,-9 20-15,20-20 16,-20 20-16,20-20 15,9 29 1,-9-29-16,9 0 31,-9 0-31,9 0 16,-9 0 0,-1-20-1,11 1 16,-30-1-15,19 1 0,-19-1-1,0 0 1,0-9-16,-10 29 16,10-30-1,-107-48 48,87 78-48,-9 0 1,9 29 0</inkml:trace>
          <inkml:trace contextRef="#ctx0" brushRef="#br0" timeOffset="2745.0985">1902 3443 0,'20'0'62,"9"-30"-46,-29 11 0,49 19-16,-29-30 15,0 30-15,-20-29 16,29 29-16,-29-20 16,20 20-16,-20-19 15,19-1 1,-19 0-1,0-9 1,0-10-16,0 29 16,0-10-1,-10 1 32,-9 19-31,-1 0-1,1 0 1,-1 9 15,20 11-15,-20 0 0,20 9-1,0-9-15,0-1 16,0 1-16,0 0 15,0-1-15,0 1 16,0-1-16,0-9 16,10 20-16,-10-11 15,0 11-15,0-11 16,0 1-16,0-10 16,0 9-16,0 21 15,20-40 1,-20 19-16,0-9 15,19-10 1,-19 20 0,20-20-1,0 0-15,-1 0 16,1 0 0,-20-10-1,19 10-15,-19-10 16,20 10-16,-20-20 15,20 20 1,-20-19-16,19-20 16,-19 9-1,20 10 1,-20-9-16,0 9 31,0 1 32,-10 19-63,10 19 31,0 1-31,0 0 16,0-1-16,0 1 15,0 0-15,0-1 16,0 11-1,10-11 1,-10 1-16,29-20 16,-29 19-16,20-19 15,0 20 1,-1-20 0,1 0 15,-20-10-31,19 10 15,-19-29-15</inkml:trace>
          <inkml:trace contextRef="#ctx0" brushRef="#br0" timeOffset="3000.053">2275 3217 0,'0'10'46</inkml:trace>
          <inkml:trace contextRef="#ctx0" brushRef="#br0" timeOffset="4126.0849">2442 3384 0,'-20'0'0,"0"0"31,20 10-15,0 9 0,0 11-1,0 9 1,0-10 0,0-9-1,0 0 1,0-1-1,0-9 1,10-10-16,29 29 16,-19-29-1,0 0 1,9 0 0,-9-9-1,-1-21 1,1 11-1,0-1 1,-20 0 0,19 20-1,-19-29 1,0 9-16,0 1 31,-49-109 32,30 128-48,-1 0 1,-9 0 15,9 0-15,20 30-16,-20-11 15,20 1-15,0-1 16,-29 1-16</inkml:trace>
          <inkml:trace contextRef="#ctx0" brushRef="#br0" timeOffset="4787.0988">2569 3168 0,'0'10'62,"20"-10"-62,-20 39 16,0-19-16,0-1 16,0 1-16,0 0 15,0 9-15,0 0 16,29 11-16,-29-11 0,0 0 16,0 1-16,0-10 15,20-1-15,-20 1 16,0-1-16,0 11 15,0-11 1</inkml:trace>
          <inkml:trace contextRef="#ctx0" brushRef="#br0" timeOffset="6090.9329">2746 3413 0,'-30'49'141,"11"-29"-141,19 0 15,0-1 1,0 1 0,9-20-1,-9 19 1,20 1-1,0-20 1,-20 20 0,19-20-16,1 0 31,0 0-15,-1 0-1,1 0 1,-1-10-1,1 10 1,-20-20 0,20 20-1,-20-19-15,0-21 32,19 40-32,-19-9 0,0-11 15,0 0 1,0 1-1,0-1 17,0 0-17,-10 20-15,10-19 16,-19 19 0,19-20-16,-20 20 15,20-19 1,-19 19-1,-1 0-15,0 0 16,20-20 0,-19 20-1,-1 0 1,20 10-16,-20 29 16,20-29-1,-19 19-15,19 1 16</inkml:trace>
        </inkml:traceGroup>
      </inkml:traceGroup>
    </inkml:traceGroup>
  </inkml:traceGroup>
</inkml:ink>
</file>

<file path=ppt/ink/ink12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6:11:35.477"/>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2D516751-17FB-45FC-95A5-E88F447B73AD}" emma:medium="tactile" emma:mode="ink">
          <msink:context xmlns:msink="http://schemas.microsoft.com/ink/2010/main" type="writingRegion" rotatedBoundingBox="13470,12995 20007,12770 20073,14677 13535,14902"/>
        </emma:interpretation>
      </emma:emma>
    </inkml:annotationXML>
    <inkml:traceGroup>
      <inkml:annotationXML>
        <emma:emma xmlns:emma="http://www.w3.org/2003/04/emma" version="1.0">
          <emma:interpretation id="{2E31D27F-A755-4610-8AB9-6275A5E1C788}" emma:medium="tactile" emma:mode="ink">
            <msink:context xmlns:msink="http://schemas.microsoft.com/ink/2010/main" type="paragraph" rotatedBoundingBox="13505,12993 20007,12770 20036,13610 13534,13834" alignmentLevel="1"/>
          </emma:interpretation>
        </emma:emma>
      </inkml:annotationXML>
      <inkml:traceGroup>
        <inkml:annotationXML>
          <emma:emma xmlns:emma="http://www.w3.org/2003/04/emma" version="1.0">
            <emma:interpretation id="{F15E70AF-53A8-478F-9A24-8BE881D1E868}" emma:medium="tactile" emma:mode="ink">
              <msink:context xmlns:msink="http://schemas.microsoft.com/ink/2010/main" type="line" rotatedBoundingBox="13505,12993 20007,12770 20036,13610 13534,13834"/>
            </emma:interpretation>
          </emma:emma>
        </inkml:annotationXML>
        <inkml:traceGroup>
          <inkml:annotationXML>
            <emma:emma xmlns:emma="http://www.w3.org/2003/04/emma" version="1.0">
              <emma:interpretation id="{F148BE7E-1872-4C9E-B8E8-BCBD33E31132}" emma:medium="tactile" emma:mode="ink">
                <msink:context xmlns:msink="http://schemas.microsoft.com/ink/2010/main" type="inkWord" rotatedBoundingBox="13505,12993 15526,12924 15555,13764 13534,13834"/>
              </emma:interpretation>
              <emma:one-of disjunction-type="recognition" id="oneOf0">
                <emma:interpretation id="interp0" emma:lang="" emma:confidence="1">
                  <emma:literal/>
                </emma:interpretation>
              </emma:one-of>
            </emma:emma>
          </inkml:annotationXML>
          <inkml:trace contextRef="#ctx0" brushRef="#br0">264 255 0,'0'20'78,"0"9"-62,10-9-16,-10 9 15,30 11-15,-30-11 16,19 1-16,-19-1 16,0 10-16,20-9 15,-20-11-15,0 1 16,19-1-16,-19 1 0,30 9 31,-30-9-15,19-20-16,-19 20 15,0-30 48</inkml:trace>
          <inkml:trace contextRef="#ctx0" brushRef="#br0" timeOffset="1110.8726">500 638 0,'10'0'0,"-10"19"62,0 1-62,0 0 16,0-1-16,0 1 15,0-10-15,0 29 16,0-19 0,0-1 15,0-29 31,0-9-30,0-1-17,0-9 1,0-10-1,9 39-15,-9-30 16,0 1 0,0 9-16,0 0 15,0-9 1,40 29 46,-21 0-46,69 10 31,-88 9-31,0 1-1,-9 9 1,-11-9-1,0-20-15,1 0 16,19 20-16,-30-20 16,11 0-1,-1 0 1,20-10 0</inkml:trace>
          <inkml:trace contextRef="#ctx0" brushRef="#br0" timeOffset="1951.1963">814 599 0,'-10'0'31,"-10"-20"-15,0 20 0,1 0-1,-1 10 1,1 9 0,19 1-1,0 0 1,9-1 15,11-19-15,9 0-1,11 20 1,-21-20 0,1 0-1,-20 20 1,10-20-1,-10 19-15,0 1 16,0-1 0,0 1 15,-10 0-15,-19-20-1,-11 0 1,21 0-1,-11 0 1,30-10-16,-19 10 16</inkml:trace>
          <inkml:trace contextRef="#ctx0" brushRef="#br0" timeOffset="2572.4938">970 314 0,'10'0'47,"10"0"-47,-1 0 15,11 0-15,-1 0 0,20 0 16,-9 0-16,-1 0 16,-20 0-16,-9 0 15,20 10 1</inkml:trace>
          <inkml:trace contextRef="#ctx0" brushRef="#br0" timeOffset="3104.6041">1000 461 0,'10'0'47,"29"0"-31,-19 0-16,-1 0 15,20 0-15,-9 0 16,9 0-16,-10 0 0,11 0 16,-11 0-16,-9 0 15</inkml:trace>
          <inkml:trace contextRef="#ctx0" brushRef="#br0" timeOffset="-1552.1166">0 0 0,'0'10'109,"0"10"-93,0-1-16,0 1 15,0 9-15,0 1 0,0 9 16,0-9-16,0-1 16,0 0-16,0 1 15,0 9-15,0 0 16,0 10-16,0-19 15,0-1-15,0 1 16,0-1-16,0 10 16,0-9-16,0-11 15,0 1-15,0-1 16,0-9-16,0 30 16,0-21-1</inkml:trace>
          <inkml:trace contextRef="#ctx0" brushRef="#br0" timeOffset="-620.6969">0 422 0,'9'-10'78,"11"10"-78,0-29 15,-1-1 1,20 11-16,-9-1 0,-1 1 16,10-11-16,-9 1 15,9 9-15,-9-19 16,-11 19-16,1 1 16,-1 19-16,-19-30 15,30 30-15,-30-19 16,19 19-16,-19-20 15,20 20-15,-20-20 16,20 20 0</inkml:trace>
          <inkml:trace contextRef="#ctx0" brushRef="#br0" timeOffset="4194.3824">1833 197 0,'-9'9'47,"9"11"-31,-20-20-16,20 29 15,-29-9-15,29 0 16,-40-1-16,21 1 15,-1 19-15,1-10 0,-11 1 16,10 9-16,20-9 16,-29-11-16,29 1 15,-39-1-15,39 1 16,-10-20-16,10 29 16,0-9-1,0-30 48,0 0-48,0-9 1</inkml:trace>
          <inkml:trace contextRef="#ctx0" brushRef="#br0" timeOffset="4860.0676">1549 177 0,'29'10'47,"-9"19"-31,-20-9-1,29-1-15,-29 1 16,40 19-16,-40-9 16,19-11-16,-19 1 15,30-1-15,-30 1 16,29 0-16,-29-1 16,39 1-16,-19 19 15,0-9 1,-20-11-1,19-19 1,-19 20-16</inkml:trace>
          <inkml:trace contextRef="#ctx0" brushRef="#br0" timeOffset="33512.2648">2000 432 0,'0'-10'16,"10"10"-1,-20 0 32,10-19 94,0-1-110,-19 20 0</inkml:trace>
          <inkml:trace contextRef="#ctx0" brushRef="#br0" timeOffset="5272.5206">1990 402 0</inkml:trace>
        </inkml:traceGroup>
        <inkml:traceGroup>
          <inkml:annotationXML>
            <emma:emma xmlns:emma="http://www.w3.org/2003/04/emma" version="1.0">
              <emma:interpretation id="{DDCFC32D-B4CB-494A-ACD9-B8F46D1AB640}" emma:medium="tactile" emma:mode="ink">
                <msink:context xmlns:msink="http://schemas.microsoft.com/ink/2010/main" type="inkWord" rotatedBoundingBox="15712,13067 18281,12979 18304,13630 15735,13718"/>
              </emma:interpretation>
              <emma:one-of disjunction-type="recognition" id="oneOf1">
                <emma:interpretation id="interp1" emma:lang="" emma:confidence="1">
                  <emma:literal/>
                </emma:interpretation>
              </emma:one-of>
            </emma:emma>
          </inkml:annotationXML>
          <inkml:trace contextRef="#ctx0" brushRef="#br0" timeOffset="15157.5654">3844 373 0,'10'0'31,"19"0"-15,-9 0 0,-1 0-16,1 0 15,0 0-15,-1 0 0,1 0 16,-1 0-16,1 0 16,0 0-16,-1 0 15,-9 0-15,10 0 16,-1 0-16,11 0 15,9 0 1</inkml:trace>
          <inkml:trace contextRef="#ctx0" brushRef="#br0" timeOffset="14585.2005">3844 236 0,'29'0'32,"1"0"-17,9 0-15,-10 0 16,1 0-16,-1 0 15,1 0-15,-11 0 0,1 0 16,19 10 0,-19-10-1</inkml:trace>
          <inkml:trace contextRef="#ctx0" brushRef="#br0" timeOffset="9585.9113">2589 579 0,'-20'0'16,"20"-20"78</inkml:trace>
          <inkml:trace contextRef="#ctx0" brushRef="#br0" timeOffset="10829.948">2716 167 0,'-20'0'15,"20"-10"79,10-9-63,10 19-15,-20-20 0,19 20-16,1 0 15,0 0 1,-1 0 0,1 0-1,-20 10-15,20-10 16,-20 20-16,19-1 15,-19 11 1,0 19 0,0-30-1,0-9-15,0 10 16,0-1-16,-10 1 16,10-1-16,-19 11 15,19-20-15,-20 19 16,-9 1-16,9-1 15,20-9 1,-20-20 0,20 19-1,-19-19 1,29 0 187,9 0-172,1 0-15,0 0 0,-1 0-1,1 0 1,-1 0-1,1 0 1,0 0 0,-11 0 15</inkml:trace>
          <inkml:trace contextRef="#ctx0" brushRef="#br0" timeOffset="12092.1176">3059 148 0,'-19'9'78,"19"21"-63,-20-30 1,20 29-16,0-9 16,0-1-16,-20 1 15,20 0-15,0-1 16,0 1-16,0-1 0,0 1 15,0 9 1,0-9 0,10-20-16,-10 20 15,20-1 1,0 1 0,-1 0 15,1-20-16,-1 0 1,1 0 0,0 0-1,-1 0 1,1 0 0,-1-10-1,1-10 1,0 1 15,-20-1-15,19 20-16,-19-20 15,0-9 1,20 29-16,-20-30 16,0 11-1,0-11 1,0-9-1,0 20-15,0-11 16,0 11 0,0-11-1,-10 1 1,10 9 0,-20 20-1,20-20-15,-29 20 16,29-19-1,-20 19 1,1 0 0,-1 0-1,1 0-15,-1 0 16,0 10-16,-9 9 0,-10 11 16,9-11-16</inkml:trace>
          <inkml:trace contextRef="#ctx0" brushRef="#br0" timeOffset="13694.467">3461 167 0,'-9'0'110,"9"10"-95,-20-10 1,20 20-16,0-1 16,-20-19-1,20 30-15,0-11 16,0 1-16,0-10 0,-19 19 15,19-9-15,0-11 16,0 11-16,0 19 16,0-29-1,10 20 1,-10-11 15,19-19-31,-19 10 16,20-10-1,-1 29 1,1-29 15,0 0-31,-1 0 32,1 0-17,-1 0 1,11-19-1,-10 19 1,-20-20 0,19 20-16,-19-10 15,20 10 1,-20-19-16,19-11 16,-19 20-1,20 10-15,-20-39 16,0 10-1,0-1 1,0 1 0,0 9-1,0 1 1,0-1 0,0 1-1,0-1 1,0 0-1,-10 20-15,10-19 16,-19 19 0,19-20-1,-20 20 1,20-20-16,-20 20 16,20-9-1,-29 9-15,9 0 16,1 0-1,-11 0 1,11 9 0,-1-9-16,0 40 15,1-11-15,-1-9 16,-9 9-16</inkml:trace>
          <inkml:trace contextRef="#ctx0" brushRef="#br0" timeOffset="29087.8699">4334 422 0,'10'0'47,"10"-10"-32,-1-9 1,1 19 0,-20-20-16,19 20 15,-19-29-15,40 29 16,-21-30-16,-19 11 0,30 19 16,-30-40-16,19 21 15,1-11 1,-20-19-1,20 49-15,-20-29 16,0 9 0,19 20-16,-19-19 15,0-1 32,0 30 94,0 29-126,-10 0 1,10-19-16,0 0 16,0-1-16,0 1 15,0-1-15,0 1 16,0 9-16,-19 1 16,19 9-16,0-9 0,0-1 15,0 0-15,0 1 16,0-11-16,0 1 15,0 9 1,0-9 0,0 0-1,0-1 17</inkml:trace>
          <inkml:trace contextRef="#ctx0" brushRef="#br0" timeOffset="29576.046">4736 599 0</inkml:trace>
          <inkml:trace contextRef="#ctx0" brushRef="#br0" timeOffset="31772.2724">4756 638 0,'0'-20'141</inkml:trace>
          <inkml:trace contextRef="#ctx0" brushRef="#br0" timeOffset="8820.8932">2275 98 0,'0'20'15,"-20"0"16,20-1-15,-19-19-16,19 30 16,-20 9-1,20-10 1,0 1 0,-20-11-16,20 1 15,0 19 1,0 0-1,0-19-15,0 0 0,0-1 16,0 1-16,0 0 16,0-1-16,0 11 15,10-11 1,-10 1 0,20-20-1,-1 19 1,11-19-1,-11 0 1,1 20 0,0-20-1,-1 0 1,1 0 15,-1-10-15,1 10-1,-20-29 1,20 29-16,-20-20 16,19 20-16,-19-29 15,20 29-15,-20-39 16,20 19-16,-20-9 16,19-1-1,-19-9 1,0 9-1,0 1 1,0 0 0,0 9-16,0-9 15,0 9 1,0 0 0,0 1 15,-10-1-16,10-9 1,-19 9 0,-1-9-1,0 29 1,20-20 0,-39 20-1,20 0 1,9 0-1,-10 0 1,1 20 0,-11-1-1,11 1 1</inkml:trace>
          <inkml:trace contextRef="#ctx0" brushRef="#br0" timeOffset="34589.8414">2559 589 0,'10'0'78,"-10"-20"-16,-10 20 1,10 10-47,10-10 15</inkml:trace>
        </inkml:traceGroup>
        <inkml:traceGroup>
          <inkml:annotationXML>
            <emma:emma xmlns:emma="http://www.w3.org/2003/04/emma" version="1.0">
              <emma:interpretation id="{8A3A2E5C-0086-42C5-A839-E7725C499CC1}" emma:medium="tactile" emma:mode="ink">
                <msink:context xmlns:msink="http://schemas.microsoft.com/ink/2010/main" type="inkWord" rotatedBoundingBox="18439,13005 20014,12951 20035,13562 18460,13616"/>
              </emma:interpretation>
              <emma:one-of disjunction-type="recognition" id="oneOf2">
                <emma:interpretation id="interp2" emma:lang="" emma:confidence="1">
                  <emma:literal/>
                </emma:interpretation>
              </emma:one-of>
            </emma:emma>
          </inkml:annotationXML>
          <inkml:trace contextRef="#ctx0" brushRef="#br0" timeOffset="40675.5286">6403 138 0,'20'0'31,"0"-30"-15,-1 1 15,-19 9-15,20 1 0,-20-1-1,0 0 1,0 1-1,-10-1 17,-9 20-17,-1 0 1,10 0 0,-10 0-1,20 10-15,-19-10 16,19 20-1,0-1 1,-20 1 0,20-1-1,0 1 1,0 0 0,10-1-1,10-19 16,-20 20-31,19-20 16,-9 0 0,10 0-1,-20 20-15,19-20 16,-19 19 15,20-19-31,-20 20 16,0 9 15,0-9-15,0-1-1,0 1-15,0-10 32,-10-10-32,-9 0 15,-11 0 1,1 0-1,9 0 1,-19 0 47,39-39-48,0 9 1,10 30-1,-10-29-15,19 29 16,-19-30-16,30 30 0,-30-19 16,29 19-16,-29-20 15</inkml:trace>
          <inkml:trace contextRef="#ctx0" brushRef="#br0" timeOffset="30901.5496">5060 108 0,'0'20'79,"-39"-20"-64,39 20-15,-20-20 16,20 19-16,-20-19 15,20 30-15,-9-30 16,9 39-16,-30-20 16,30 1-16,0 0 15,-19-1-15,19 1 16,0 0-16,0-1 16,0-9-16,0 10 0,0-1 15,0 11 1,0-11-1,0 1 1,9-1 0,31 11-1,-21-30 1,-19 19 0,30-19-16,-1 0 15,1 0 1,-11 0-1,1 0 1,-1 0 0,1 0-1,0 0 1,-20-9-16,19 9 16,-19-20-1,20 0 1,-20 1-1,0-1 1,0 1 15,0-1-15,0 0 0,-10 20-1,10-19-15,-20 19 16,1 0-1,19-20-15,-20 20 16,-9 0 0,9 0-16,-9 0 15,-1 0 1,30 10 0,-29-10-16,29 20 15,-20-20-15,20 29 16,-29-9-16,29 19 15,-10-39 1,10 19-16</inkml:trace>
          <inkml:trace contextRef="#ctx0" brushRef="#br0" timeOffset="36002.1869">5315 314 0,'0'20'32,"20"-20"-1,-20-10 63,0 20-32</inkml:trace>
          <inkml:trace contextRef="#ctx0" brushRef="#br0" timeOffset="37362.0755">5442 520 0,'10'-10'63,"20"-9"-48,-1-20 1,0 9 0,-9-9-1,0 10 1,-20 9-16,19 0 16,-19 1-16,0-1 15,30 0-15,-30 1 16,0-1-16,0 1 0,19-1 15,-19 0 17,0 1 15,-9 19 15,9 29-15,0 1-47,0-11 16,0 1-16,0 9 15,0-9-15,0-1 16,0 1-16,0-10 15,0 10-15,0-1 16,0 1-16,0-1 16,0 1-16,0 0 15,0-1-15,0 1 16,0-1-16,0 11 16,0-11-1,0 1 1,0 0-1,9-30 95</inkml:trace>
          <inkml:trace contextRef="#ctx0" brushRef="#br0" timeOffset="38696.99">5805 216 0,'0'10'62,"-29"19"-46,29-19 0,0 29-1,0-19 1,0-10-16,0 10 16,0-1-16,0 1 15,0 9 1,0 10-1,0-19-15,19 0 16,-19-1 15,20-19-31,-20 20 16,10-20 0,-10 10-1,19-10 1,1 0-1,-20 19-15,20-19 16,-1 0 0,1 0-1,0 0-15,-1 0 32,-19-10-17,20 10-15,-20-9 16,19 9-1,-19-40 1,20 40-16,-20-19 16,0 9-1,20-19 1,-20 9 0,0 10-1,0-9 1,0-1-1,0 0-15,0 1 16,0-11 0,0 11-1,0-1 1,0 0 0,-10 1-1,10-1 1,-30 1-1,30-1 1,-9 20 0,-21-20-1,1 20 1,9 0 0,1 0-1,-11 0 1,10 10-1,1 10 17,-1-1-17,1 11 1,19-11-16</inkml:trace>
          <inkml:trace contextRef="#ctx0" brushRef="#br0" timeOffset="39513.7308">6099 138 0,'10'0'47,"10"0"-32,9 0 1,1 0 0,-1 0-1,-9 0 1,19 0-1,-29 0-15</inkml:trace>
        </inkml:traceGroup>
      </inkml:traceGroup>
    </inkml:traceGroup>
    <inkml:traceGroup>
      <inkml:annotationXML>
        <emma:emma xmlns:emma="http://www.w3.org/2003/04/emma" version="1.0">
          <emma:interpretation id="{A90F5219-9B55-4BCA-86B9-8CFE90B2F276}" emma:medium="tactile" emma:mode="ink">
            <msink:context xmlns:msink="http://schemas.microsoft.com/ink/2010/main" type="paragraph" rotatedBoundingBox="13513,13994 19300,14013 19297,14770 13511,14751" alignmentLevel="1"/>
          </emma:interpretation>
        </emma:emma>
      </inkml:annotationXML>
      <inkml:traceGroup>
        <inkml:annotationXML>
          <emma:emma xmlns:emma="http://www.w3.org/2003/04/emma" version="1.0">
            <emma:interpretation id="{2A8DE83C-C3DF-474B-9164-230DE54245AE}" emma:medium="tactile" emma:mode="ink">
              <msink:context xmlns:msink="http://schemas.microsoft.com/ink/2010/main" type="line" rotatedBoundingBox="13513,13994 19300,14013 19297,14770 13511,14751"/>
            </emma:interpretation>
          </emma:emma>
        </inkml:annotationXML>
        <inkml:traceGroup>
          <inkml:annotationXML>
            <emma:emma xmlns:emma="http://www.w3.org/2003/04/emma" version="1.0">
              <emma:interpretation id="{9926D237-0DE6-4663-9D2E-150B42728552}" emma:medium="tactile" emma:mode="ink">
                <msink:context xmlns:msink="http://schemas.microsoft.com/ink/2010/main" type="inkWord" rotatedBoundingBox="13513,14151 16230,14160 16228,14760 13511,14751"/>
              </emma:interpretation>
              <emma:one-of disjunction-type="recognition" id="oneOf3">
                <emma:interpretation id="interp3" emma:lang="" emma:confidence="1">
                  <emma:literal/>
                </emma:interpretation>
              </emma:one-of>
            </emma:emma>
          </inkml:annotationXML>
          <inkml:trace contextRef="#ctx0" brushRef="#br0" timeOffset="47358.4289">343 1403 0,'-19'0'15,"48"0"16,0 0-31,1 0 16,9 0-16,0 0 16,-9-20-16,-1 20 15,-9 0-15,-1 0 16</inkml:trace>
          <inkml:trace contextRef="#ctx0" brushRef="#br0" timeOffset="47899.4879">304 1530 0,'10'0'47,"29"0"-31,-19 0-16,-11 0 15,11 0-15,19 0 16,-9 0-16,-11 0 16,1 0-16,0 0 15,-11 0-15,31 0 16,-21 0-1,-9 0 1</inkml:trace>
          <inkml:trace contextRef="#ctx0" brushRef="#br0" timeOffset="46853.6009">-20 1236 0,'0'10'47,"10"10"-32,10 9 1,-1-9-1,-19 9-15,20-9 16,9 19-16,-9-10 16,0 10-1,-1-9 1,-19-10 0,0-1-16,30 1 15,-30 9 1,19-29-16,-19 30 15,20-11 1</inkml:trace>
          <inkml:trace contextRef="#ctx0" brushRef="#br0" timeOffset="46152.9622">216 1197 0,'-10'20'16,"10"-1"-1,-20-19 1,20 30-16,-19-30 16,19 29-16,-20-29 15,20 49-15,-20-29 16,20-1-16,-19 1 15,19 9-15,-39-9 16,39-1-16,-30 11 16,30-20-16,-19 19 15,19-19-15,-20 19 16,20-38 62</inkml:trace>
          <inkml:trace contextRef="#ctx0" brushRef="#br0" timeOffset="73914.0131">794 1246 0,'0'-10'47,"10"10"-16,-10-19-31,20 19 16,-1-30-16,11 30 16,-1-20-1,-9 20 1,9 0 0,-9 0-1,-1 0 1,-19 10-16,20-10 15,-20 30 1,20-30-16,-20 19 16,0 1-16,0 0 31,0 9-31,0 10 16,-20-19-1,0-20-15,1 29 16,-1-29-16,1 20 15,-1-20-15,-9 19 16,19-19-16,-10 0 16,1 0-1,38 0 142,1 0-142,-20-9 1,19 9-16,1 0 15,0 0 1,-11 0 0,11 0-1,0 0 1,-1 0 0,1 19-1,19-19 1,-39 20-16,30-20 15,-11 19 1,11-19 0,-30 20-16,19-20 15,-19 20 1,20-20-16,-20 10 16,0 9-1,0 1 1,0-1-1,-30 30 1,11-29-16,-1-20 0,1 39 16,-1-39-16,0 20 15,1-20-15,-11 0 16,11 19-16,-1-19 16,0 0-16,1 0 15,-1 0-15,1 0 16,-1 0-16,0 0 15,-9 0 1,9 0 0,1 0-1</inkml:trace>
          <inkml:trace contextRef="#ctx0" brushRef="#br0" timeOffset="74612.3187">1265 1746 0,'-20'0'156</inkml:trace>
          <inkml:trace contextRef="#ctx0" brushRef="#br0" timeOffset="76763.9051">1412 1315 0,'-19'0'16,"19"-20"0,0 0 15,0 1-15,9-1-1,21-9 16,-11 29-15,1 0 0,0 0-1,-1 0 1,-19 10-16,20-10 16,-20 19-1,19-19-15,-19 20 16,0-1-16,0 11 15,0-1 1,0-9 0,0-1-16,0 1 15,0 0-15,-9-20 16,9 29-16,0-9 16,-30 19-1,30-19-15,-19 9 16,-21 89 62,21-118-78,19 19 16,19-19 171,21 0-171,-11 0-1,-9 0 1,-1 0-16,1 0 16,-10 0-16,9 0 15,1 0-15,0 20 16,-1-20-1</inkml:trace>
          <inkml:trace contextRef="#ctx0" brushRef="#br0" timeOffset="2.6809E6">1834 1452 0,'0'-20'16,"0"1"15,-20 19 32,20 9-32</inkml:trace>
          <inkml:trace contextRef="#ctx0" brushRef="#br0" timeOffset="2.68188E6">1942 1579 0,'10'0'62,"9"-9"-46,1-11 0,19-19-1,-39 19-15,29 0 16,-29 1-16,30 19 15,-30-39-15,39 9 0,-39 11 16,39-60 15,-39 60-15,0-1-16,0-9 16,0 9-1,0 49 32,0 1-31,-10-30-1,10 39-15,0-19 16,0-1-16,0 11 16,0 19-16,0-20 0,0 0 15,0 21-15,0-11 16,0-10-16,0 10 15,0-29-15,0 29 16,10-19-16,-10 0 16,0 9-1,20-29-15,-20 20 16</inkml:trace>
          <inkml:trace contextRef="#ctx0" brushRef="#br0" timeOffset="2.68302E6">2324 1393 0,'-10'0'31,"10"10"1,0 9-17,-19-19-15,19 30 16,0-11-16,0 1 15,0 0-15,0-10 16,0 29 0,0-20-16,0 1 15,10 0-15,19 19 16,-9-10 0,-1-9-1,1-20 1,-20 19-16,19-19 15,1 0 1,0 0 0,-1 0-1,11 0 1,-11 0 0,-19-9-16,20 9 15,-20-20 1,10 20-16,-10-20 0,29 1 15,-29-1 1,0 1 0,20 19-1,-20-30-15,0 1 16,0-1 0,0 1-1,0-10 1,0 9-1,-20 11-15,20-11 32,-19 11-32,19-1 15,-20 20 1,20-20-16,-20 20 16,20-19-16,-9 19 15,9-20-15,-20 20 16,-10-19-1,21 19 1,-11 0 0,0 0-1,1 0 1,-1 9-16,-9 21 31,29-11-31,-20 1 0,20 19 16,-19-9-16,19-1 15,0 0-15,0 11 16</inkml:trace>
          <inkml:trace contextRef="#ctx0" brushRef="#br0" timeOffset="2.68393E6">2569 1167 0,'20'0'63,"0"0"-47,-11 0-1,11 0 1,0 0-1,-1 0 1,-19 10-16,20-10 31</inkml:trace>
        </inkml:traceGroup>
        <inkml:traceGroup>
          <inkml:annotationXML>
            <emma:emma xmlns:emma="http://www.w3.org/2003/04/emma" version="1.0">
              <emma:interpretation id="{7570EF18-AFAA-43F2-9278-32B706EFAB3E}" emma:medium="tactile" emma:mode="ink">
                <msink:context xmlns:msink="http://schemas.microsoft.com/ink/2010/main" type="inkWord" rotatedBoundingBox="16339,14003 19154,14012 19151,14763 16336,14754"/>
              </emma:interpretation>
              <emma:one-of disjunction-type="recognition" id="oneOf4">
                <emma:interpretation id="interp4" emma:lang="" emma:confidence="1">
                  <emma:literal/>
                </emma:interpretation>
              </emma:one-of>
            </emma:emma>
          </inkml:annotationXML>
          <inkml:trace contextRef="#ctx0" brushRef="#br0" timeOffset="2.69142E6">4825 1364 0,'235'0'141</inkml:trace>
          <inkml:trace contextRef="#ctx0" brushRef="#br0" timeOffset="2.69175E6">4845 1481 0,'19'0'47,"1"0"-31,-1 0-16,1 0 16,0 0-16,-1 0 15,1 0-15,-1 0 16,1 20-16</inkml:trace>
          <inkml:trace contextRef="#ctx0" brushRef="#br0" timeOffset="2.68534E6">2981 1118 0,'0'10'63,"0"20"-48,0-11-15,0 11 16,0 9 0,0-19-1,0 9 1,-19 0 0,19-9-1,-20-20-15,20 20 16,-20-20-16,-9 19 15,9-19-15,-9 0 16,9 0 0,20-10-1,-19 10 1</inkml:trace>
          <inkml:trace contextRef="#ctx0" brushRef="#br0" timeOffset="2.68482E6">2844 1089 0,'0'10'78,"0"9"-62,10 1 15,9-20-15,1 20-1,0-20 1,-1 0 0,1 0-1,-20-40 1,19 40-16,-19-19 16,0 9-1,0-10 1,0 1 15,0-1-15,-19 20-1,-1-19 1,-9 19 0,9 0-1,1 9 1,-11 11-1,30 0 1,0 9 0,0 0-1,0 1 1</inkml:trace>
          <inkml:trace contextRef="#ctx0" brushRef="#br0" timeOffset="2.68734E6">3011 1707 0,'0'-10'78,"88"-265"94,-68 275-172,-20 20 16,19 0 0,-19-1-16,0 11 15,20-1 1,-20 10-16,0-9 0,0 9 31,19-19-31,-19 9 16,0-49 46,0-19-46,0 20-16,0-1 15,0 0-15,0 1 16,20-40 0,-20 39-1,20 20-15,-20-29 16,19 9 0,1 20-1,-1 10 16,-19 10-15,40-1-16,-40 11 16,19 58-1,-19-68 1,0-1-16,20 20 16,-20-19-1,0-30 32,0-9-31,0-1-16,0-19 15,0 0 1,0-1 0,20 1-1,-1 39-15,-19-29 16,20 29-1,-20-20 1,19 20 15,1 0-31,0 39 16,-1 1 0,-19 18-1,30 1 1,-30-29-1,0-11 1,0-29 31</inkml:trace>
          <inkml:trace contextRef="#ctx0" brushRef="#br0" timeOffset="2.68786E6">3599 1579 0,'0'10'15,"0"10"1,0 9 0,0 1-1,20-11 1,9-19 0,10 30-1,-9-30 1,-1 0-1,-29-10 1,30 10-16,-30-30 16,19 30-16,-19-49 0,0 30 15,20-1 1,-20 1-16,0-1 0,0 0 16,-20-9-1,-9 9 1,9 20-16,1-29 15,-1 29-15,0 0 16,1 0-16,-1 0 16,-39 108 15,30-69-31,29-10 16,0 1-16,0-1 15,0-9-15,19-20 16</inkml:trace>
          <inkml:trace contextRef="#ctx0" brushRef="#br0" timeOffset="2.68902E6">3864 1511 0,'19'0'93,"21"-30"-93,-11 1 16,-9-1 0,-1 11-16,1-1 15,-20 1-15,39-1 16,-39 0-16,20 1 15,-20-1-15,19-29 16,-19 20 0,0-1-1,0 11 1,0-1 0,-9 20-1,9-20 1,-20 20-16,10 0 31,-9 0-15,-1 0-16,0 0 15,1 10 1,19 10 0,-20 9-1,20 11 1,-19-1-1,19-20-15,0 30 16,0-19 0,0 9-1,0 0 1,0 0 0,0 1-1,0-21 1,0 1-1,0 9 1,9-9-16,-9 0 16,20-1-1,0-19 1,9 0 0,0 0-1,30-19 16,-39-11-15,-1 1-16</inkml:trace>
          <inkml:trace contextRef="#ctx0" brushRef="#br0" timeOffset="2.6897E6">4374 1079 0,'0'20'62,"-10"-1"-46,10 11-16,-20 9 16,20 0-16,-39 30 15,10 9-15,29-19 0,-39 10 16,39-20-16,-20 0 16,20-20-16,0 1 15,-20-11-15,20 1 16,0 0-1,0 9-15,-19-29 16,19 20-16</inkml:trace>
          <inkml:trace contextRef="#ctx0" brushRef="#br0" timeOffset="2.69044E6">4511 1217 0,'0'19'62,"0"30"-46,0-39-1,-10 29-15,10-9 16,-19 19-16,19-20 0,-30 40 16,30-59-1,-19-10-15,19 49 16,0-30 0,0 1-16,-10-20 15,10 29-15,0-9 16,0-1 46,39-19-30,-9 0-17,9 0 1,0 0-1,-10 0 1,-9 0 0,0 0-1</inkml:trace>
          <inkml:trace contextRef="#ctx0" brushRef="#br0" timeOffset="2.69333E6">5256 1589 0,'20'-10'78,"0"10"-62,-1-39-1,1 20-15,9-1 16,-9 0-16,0 1 0,-1-1 16,-19 0-16,30 1 15,-30-1-15,19-19 16,-19 19 0,30 1-16,-30-1 15,0-19 1,0 19-1,-10 11 95,10 48-95,0-10 1,0-9-16,0-1 16,0 1-16,0 0 15,10 9-15,-10-9 0,19-1 16,-19 1-16,30-20 16,-30 29-16,29-29 15,-29 30-15,20-30 16,-20 19-16,19-19 15,-19 20-15,0 9 16,0 11 0,0-11-1,0 0 1,-19-29 0,19 20-16,-30-20 15,11 0-15,-1 20 16,0-20-16,1 0 0,-1-10 15,-19-29 1,39 9 0,0 11-1,0-1 1,10 20 0</inkml:trace>
        </inkml:traceGroup>
        <inkml:traceGroup>
          <inkml:annotationXML>
            <emma:emma xmlns:emma="http://www.w3.org/2003/04/emma" version="1.0">
              <emma:interpretation id="{6664F303-E8B1-49BC-8C75-B9D06FEFB3D9}" emma:medium="tactile" emma:mode="ink">
                <msink:context xmlns:msink="http://schemas.microsoft.com/ink/2010/main" type="inkWord" rotatedBoundingBox="19290,14101 19299,14102 19299,14336 19289,14336"/>
              </emma:interpretation>
              <emma:one-of disjunction-type="recognition" id="oneOf5">
                <emma:interpretation id="interp5" emma:lang="" emma:confidence="0">
                  <emma:literal>I</emma:literal>
                </emma:interpretation>
                <emma:interpretation id="interp6" emma:lang="" emma:confidence="0">
                  <emma:literal>l</emma:literal>
                </emma:interpretation>
                <emma:interpretation id="interp7" emma:lang="" emma:confidence="0">
                  <emma:literal>|</emma:literal>
                </emma:interpretation>
                <emma:interpretation id="interp8" emma:lang="" emma:confidence="0">
                  <emma:literal>,</emma:literal>
                </emma:interpretation>
                <emma:interpretation id="interp9" emma:lang="" emma:confidence="0">
                  <emma:literal>'</emma:literal>
                </emma:interpretation>
              </emma:one-of>
            </emma:emma>
          </inkml:annotationXML>
          <inkml:trace contextRef="#ctx0" brushRef="#br0" timeOffset="2.69399E6">5757 1109 0,'0'9'47,"0"11"-47,0 0 15,0-1-15,0 1 16,0 9 0,9-9-16,-9 0 0,0-1 15,0 1-15,0-1 16,0 1-16</inkml:trace>
        </inkml:traceGroup>
      </inkml:traceGroup>
    </inkml:traceGroup>
  </inkml:traceGroup>
</inkml:ink>
</file>

<file path=ppt/ink/ink12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6:57:27.710"/>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5CDFA125-E3A3-4FA2-88D9-18040BD1B66B}" emma:medium="tactile" emma:mode="ink">
          <msink:context xmlns:msink="http://schemas.microsoft.com/ink/2010/main" type="writingRegion" rotatedBoundingBox="13433,15212 23973,15168 23978,16287 13437,16331"/>
        </emma:interpretation>
      </emma:emma>
    </inkml:annotationXML>
    <inkml:traceGroup>
      <inkml:annotationXML>
        <emma:emma xmlns:emma="http://www.w3.org/2003/04/emma" version="1.0">
          <emma:interpretation id="{907C8E5C-62A5-4419-99D9-B146C1D5090C}" emma:medium="tactile" emma:mode="ink">
            <msink:context xmlns:msink="http://schemas.microsoft.com/ink/2010/main" type="paragraph" rotatedBoundingBox="13433,15212 23973,15168 23978,16287 13437,16331" alignmentLevel="1"/>
          </emma:interpretation>
        </emma:emma>
      </inkml:annotationXML>
      <inkml:traceGroup>
        <inkml:annotationXML>
          <emma:emma xmlns:emma="http://www.w3.org/2003/04/emma" version="1.0">
            <emma:interpretation id="{A991167F-24FF-4B01-AFEB-9DA691432815}" emma:medium="tactile" emma:mode="ink">
              <msink:context xmlns:msink="http://schemas.microsoft.com/ink/2010/main" type="line" rotatedBoundingBox="13433,15212 23973,15168 23978,16287 13437,16331"/>
            </emma:interpretation>
          </emma:emma>
        </inkml:annotationXML>
        <inkml:traceGroup>
          <inkml:annotationXML>
            <emma:emma xmlns:emma="http://www.w3.org/2003/04/emma" version="1.0">
              <emma:interpretation id="{F36EAA3D-B2A7-4EFA-B554-A6FEA6DA7E1C}" emma:medium="tactile" emma:mode="ink">
                <msink:context xmlns:msink="http://schemas.microsoft.com/ink/2010/main" type="inkWord" rotatedBoundingBox="13433,15301 14042,15299 14046,16073 13436,16076"/>
              </emma:interpretation>
              <emma:one-of disjunction-type="recognition" id="oneOf0">
                <emma:interpretation id="interp0" emma:lang="" emma:confidence="1">
                  <emma:literal/>
                </emma:interpretation>
              </emma:one-of>
            </emma:emma>
          </inkml:annotationXML>
          <inkml:trace contextRef="#ctx0" brushRef="#br0">396 44 0,'20'0'15,"-20"-20"126,-10 20-110,10-20-31,-20 20 16,1 0-16,-11 0 16,-9 0-1,19 0 1,-19 0-1,20 0-15,-1 0 16,0 10-16,1-10 16,-11 20-1,-9-1 1,10 11 0,9-1-1,0 1 1,20 9-1,-19-39-15,19 29 0,0-9 16,0 0 0,0-1-1,10 1 17,9-20-17,1 0 1,9 0-1,-9 0-15,9 0 16,-9 0 0,9 0-1,1 0 1,-11-10-16,21 10 16,-11 0-1,-9 0-15,19 0 16,-19 0-1,-1 0-15,1 0 16,-1 0-16,1 10 16,0-10-16,9 19 15,-9 1 1,9 0 0,-29-1-1,0 1-15,20-1 16,-20 1-16,0 0 15,0-1-15,19 1 0,-19 9 16,0 11 0,0-11-1,-10 0 1,-19-9 0,0-20-1,9 20 1,-9-20-16,-1 0 15,-9 0-15,10 0 16,-1 0-16,1 0 16,-1 0-16,11 0 15,-1 0-15,0 0 0,-9 0 16,0 0 0,-11 0-1,21 0 1,19-10-1,-20 10-15,20-10 16,-10 10 0,10-20-1,-19 20 1</inkml:trace>
          <inkml:trace contextRef="#ctx0" brushRef="#br0" timeOffset="1015.1646">612-123 0,'0'10'78,"0"9"-62,0 1-16,0 9 16,0 20-16,0-9 15,0-1-15,0-10 0,-20-9 16</inkml:trace>
        </inkml:traceGroup>
        <inkml:traceGroup>
          <inkml:annotationXML>
            <emma:emma xmlns:emma="http://www.w3.org/2003/04/emma" version="1.0">
              <emma:interpretation id="{4C171D33-6EAB-4FDC-B1B8-C620C305675F}" emma:medium="tactile" emma:mode="ink">
                <msink:context xmlns:msink="http://schemas.microsoft.com/ink/2010/main" type="inkWord" rotatedBoundingBox="14296,15380 17542,15366 17545,16131 14299,16144"/>
              </emma:interpretation>
              <emma:one-of disjunction-type="recognition" id="oneOf1">
                <emma:interpretation id="interp1" emma:lang="" emma:confidence="1">
                  <emma:literal/>
                </emma:interpretation>
              </emma:one-of>
            </emma:emma>
          </inkml:annotationXML>
          <inkml:trace contextRef="#ctx0" brushRef="#br0" timeOffset="9524.9905">2926 524 0,'10'0'16,"20"0"0,-11 0-1,1 0-15,-1 0 0,1 0 16,0 0 0,38 0-16,-28 0 15,-10 0-15,-1 0 16,1 0-1,-1 0-15</inkml:trace>
          <inkml:trace contextRef="#ctx0" brushRef="#br0" timeOffset="9120.5239">2926 387 0,'10'0'31,"29"0"0,-29 0-31,10 0 16,-1 0-16,1 0 15,9 0-15,-9 0 0,0 0 16,-1 0-16,11 0 16</inkml:trace>
          <inkml:trace contextRef="#ctx0" brushRef="#br0" timeOffset="57119.3712">3495 83 0,'0'-20'63,"-19"20"-48,-1 0 32,20 10-31,-20 9-1,20 1 1,-19 9-16,19 1 16,0-10-1,0-1 1,0 1-1,9-20 1,-9 19-16,20-19 16,-20 20-16,20-20 15,-1 20 1,1-20 0,0 0-1,-1 0 1,1 0-1,-10 0-15,9 0 32,1 0-32,-1-10 15,11-10 17,-30 1-17,19-1 1,-19 0-1,0 1 1,0-1 0,-9 20-1,9-29-15,0 9 0,-20 20 16,20-29 0,-20 29-16,20-20 0,-19 20 15,19-20-15,-20 20 16,1-19-1,-1 19 1,-9 0 0,-1 0-1,-9 10 1,9 19 0,30 10-1,-19-19-15</inkml:trace>
          <inkml:trace contextRef="#ctx0" brushRef="#br0" timeOffset="58245.8426">3672 92 0,'0'10'94,"0"29"-78,0-19-16,0 0 15,0-1-15,0 1 16,0 0-16,19-1 15,-19 1-15,20-1 16,-20 1-16,0 0 0,20-1 16,-20 1-1,0-1-15,0 1 0,0 0 16,0-11-16,0 11 16,0 0-16,0 9 15,-10-29 1,10 20-16,-20-20 15,20 19-15,-29-19 16,9 0-16,0 20 16,1-20-16,-1 0 15,-127 29 126,157-29-110</inkml:trace>
          <inkml:trace contextRef="#ctx0" brushRef="#br0" timeOffset="64010.462">3848 544 0,'0'9'109,"0"-18"-62,0-11-15</inkml:trace>
          <inkml:trace contextRef="#ctx0" brushRef="#br0" timeOffset="58874.4316">3858 534 0,'10'0'109</inkml:trace>
          <inkml:trace contextRef="#ctx0" brushRef="#br0" timeOffset="59798.6577">3907 43 0,'0'-19'31,"20"19"1,19 0-17,-29 0 1,9 0-16,1 0 15,0 0-15,-1 0 16,1 0-16,-1 0 16,-19-20-1,0 40 63,0-1-62,0 1-16,-9 0 16,9-1-16,0 1 15,-20 9-15,20 11 16,0-11-16,0 0 16,0 1-16,0-1 15,0 10 1,0 158 140</inkml:trace>
          <inkml:trace contextRef="#ctx0" brushRef="#br0" timeOffset="60313.5667">3927 279 0,'9'0'47,"11"0"-31,-10 0-16,9 0 15,1 0-15,0 0 16,-1 0-16,1 0 0,9 0 15,-9 0 1</inkml:trace>
          <inkml:trace contextRef="#ctx0" brushRef="#br0" timeOffset="1801.4803">867 299 0,'10'0'15,"9"0"1,1 0 0,0 0-16,-11 0 15,11 0-15,0 0 16,-1 0-16,11 0 15,-11 0 1,-19 9-16</inkml:trace>
          <inkml:trace contextRef="#ctx0" brushRef="#br0" timeOffset="2184.0883">877 446 0,'19'0'32,"1"0"-17,0 0-15,-1 0 16,1 0-16,-1 0 15,-9 0-15,20-10 16,-1 10 0</inkml:trace>
          <inkml:trace contextRef="#ctx0" brushRef="#br0" timeOffset="3367.9681">1171 661 0,'0'-9'46,"20"9"-30,9-20 0,-9-29-16,9 29 15,30-48 1,-30 19 0,-9 0-16,-20 19 15,19-38-15,-19 28 16,20 21 15,-20-11-31,0 11 31,-10 19 47,10 19-78,0 21 16,0-1 0,0 0-1,0-19 1,20 9-16,-20-19 16,19 19-16,-19-9 15,20-1-15,-20 1 16,30 0-16,-11 9 15,11 10 1,-30-29 0,19 29-1,-19-9 1,0-1 0,-10-29-16,10 30 15,-19-30-15,19 19 16,-30-19-16,11 0 15,-1 0-15,0 0 16,-9 0 0,9-10-1,20-9 1,0-11 0,0 1-1</inkml:trace>
          <inkml:trace contextRef="#ctx0" brushRef="#br0" timeOffset="4345.8398">1622-45 0,'0'30'63,"0"-1"-48,0 20 1,0-10 0,0-9-16,0 29 15,0-10 1</inkml:trace>
          <inkml:trace contextRef="#ctx0" brushRef="#br0" timeOffset="5047.0151">1779 475 0,'10'0'63,"-20"0"-16,0 0-16</inkml:trace>
          <inkml:trace contextRef="#ctx0" brushRef="#br0" timeOffset="5804.2918">1916 151 0,'10'128'109,"-10"-20"-93,0-49-16,0 0 0,0 19 15,20-39 1,-20-9 15,0-50 16,0 0-47</inkml:trace>
          <inkml:trace contextRef="#ctx0" brushRef="#br0" timeOffset="6750.2921">1946 151 0,'0'10'63,"9"20"-48,-9-11-15,20 1 16,-20 0 0,29-1-16,-29 1 15,40-1-15,-21-19 0,1 40 16,9-40-1,1 0 1,-1 0 0,10-10-1,-9-29 1,-11 9 0,-19 1-1,30-1-15,-30 11 16,0 9-16,0-29 15,0 19 1,0 10 0,0-9-1,0 28 48,0 21-48,-20 9 1,20-19 0,0-1-16,0 21 15,0-11-15,0 0 16,0 1-16,0-1 16,0 20-16,0-10 0,0 11 15,0-21-15,0-9 16,0-1-16,0 1 15,0-1 1,10-19-16,-10 20 16</inkml:trace>
          <inkml:trace contextRef="#ctx0" brushRef="#br0" timeOffset="8471.2096">2397 151 0,'0'10'46,"19"20"-30,-19-11 0,20 11-1,-20-20-15,20 29 0,-20-20 16,29 1 0,-29 0-16,39-20 0,-39 19 15,30-19-15,-11 0 16,1 0-16,0 0 15,-1 0-15,-9 0 16,10 0-16,-20-10 16,39 10-1,-39-29-15,19 9 0,-19 1 16,20-1-16,-20 1 16,0-1-16,0 0 15,20 1-15,-20-21 16,0 31-1,0-11 1,-10 20 31,-10 20-16,20-1-15,0 1-16,0 0 15,-19 9-15,19 0 16,0 1-16,0 9 0,0-10 16,0 1-1,0-1-15,0 10 16,0-9-16,0-10 16,0-1-16,0-9 15,0 29 1,0-19-16,0-1 31,0-9-15</inkml:trace>
          <inkml:trace contextRef="#ctx0" brushRef="#br0" timeOffset="7507.0852">2397 142 0,'0'9'78,"10"11"-78,-10 29 16,0 39-1,0-39 1,0-9-16,0 9 15,0-10 1,0 10-16,19 0 16,-19-20-1,0-48 48</inkml:trace>
        </inkml:traceGroup>
        <inkml:traceGroup>
          <inkml:annotationXML>
            <emma:emma xmlns:emma="http://www.w3.org/2003/04/emma" version="1.0">
              <emma:interpretation id="{4AA29943-DBCB-4923-BAAB-6081927912AD}" emma:medium="tactile" emma:mode="ink">
                <msink:context xmlns:msink="http://schemas.microsoft.com/ink/2010/main" type="inkWord" rotatedBoundingBox="17747,15194 19748,15186 19753,16305 17752,16313"/>
              </emma:interpretation>
              <emma:one-of disjunction-type="recognition" id="oneOf2">
                <emma:interpretation id="interp2" emma:lang="" emma:confidence="1">
                  <emma:literal/>
                </emma:interpretation>
              </emma:one-of>
            </emma:emma>
          </inkml:annotationXML>
          <inkml:trace contextRef="#ctx0" brushRef="#br0" timeOffset="68511.3092">5466 426 0,'-19'0'63,"19"10"-32,0 9-31,0 11 31,0-11-31,0 21 16,0-1 0,0-20-16,0 1 15,0-10-15,0 39 16,0-30-1,0 1-15,0 0 16,0 9 0,0-9-16,0 9 15,0 1 1,-20-30 0,20 19-16,-29 1 15,-1-20 1,1 0-1,9 0 1,1-10 0,19-10-1,0 1 1,0-11 0,0 1-1,9 9 1,-9 1-16,20-1 15,-20 0-15,29 1 16,-29-1-16,20 1 16,-20-1-16,39-9 15,-39 19-15,30-20 16,-1 1-16,10 9 16,-19-9-1</inkml:trace>
          <inkml:trace contextRef="#ctx0" brushRef="#br0" timeOffset="69373.4696">5682 4 0,'0'10'46,"0"19"-30,0-9-16,0 0 16,0-1-16,0 11 0,-29 19 15,29-10 1,0 20-16,-20 9 16,20-28-16,-29 58 15,29-59-15,0 10 16,-20-20-16,20 1 15,0-11-15,-20-19 16,20 30-16,0-11 16</inkml:trace>
          <inkml:trace contextRef="#ctx0" brushRef="#br0" timeOffset="60861.3878">4339 318 0,'-20'0'15</inkml:trace>
          <inkml:trace contextRef="#ctx0" brushRef="#br0" timeOffset="61820.5242">4388 465 0,'9'0'47,"21"-20"-32,9-19 1,0-10-1,-9 10 1,-1 0 0,1 0-1,-30-1 1,19 1-16,-19 10 16,0 9-16,0 0 15,0-9 1,0 9-1,-10 20 32,10 10-31,0 10 0,-19-1-16,19 1 15,0 0-15,0-1 16,0 1-16,0 0 15,0 9-15,0 0 16,0 40 0,0-40-16,10 1 15,-10-1-15,0 10 16,0-29-16,0 30 16,19-1-1,-19-20 1</inkml:trace>
          <inkml:trace contextRef="#ctx0" brushRef="#br0" timeOffset="62731.879">4711 269 0,'-10'0'31,"10"29"0,0 11-15,0-21-16,0 1 16,0-1-16,0 1 15,0 0-15,10-1 16,20 11 0,-11-11-16,1-19 15,-20 20 1,19-20-16,1 0 15,0 0 1,9 0 0,-9 0-1,-20-10 1,19 10-16,-19-19 16,10 19-16,-10-30 15,30 1 1,-30 9-16,19-19 15,-19 9 1,0 1 0,0 0-1,0-1 1,0-9 0,0 10-1,-10-1 1,10 1-1,-19 29-15,19-20 16,-20 0 0,1 20-1,-138 197 142,157-168-157</inkml:trace>
          <inkml:trace contextRef="#ctx0" brushRef="#br0" timeOffset="64993.5738">4947-55 0,'-20'0'16,"20"-19"0,20 19 62,-1 0-63,1 0-15,-1 0 0,11 0 16,-11 0 0,1 0-16,9 0 15,-9 0 1</inkml:trace>
          <inkml:trace contextRef="#ctx0" brushRef="#br0" timeOffset="65825.0154">5241-231 0,'-10'0'16,"20"10"31,9-10-31,-19 19-16,30-19 15,-11 0-15,1 0 16,0 0-16,9 0 15,-9 0 17,-118 275 218</inkml:trace>
          <inkml:trace contextRef="#ctx0" brushRef="#br0" timeOffset="66274.7331">5251-64 0,'19'0'47,"1"0"-31,-1 0-1,1 0-15,0 0 16,-1-20-16,1 20 16,-10 0-16,9 0 15</inkml:trace>
          <inkml:trace contextRef="#ctx0" brushRef="#br0" timeOffset="67545.5756">5270 367 0,'79'147'172,"-60"-147"-157,1 0 1,0-10-16,-20-9 16,19 19-1,-19-20 1,0 0 0,0 1-1,0-11 1,-10 30-1,10-29-15,-19 29 16,19-20-16,-20 20 16,20-19-16,-20 19 15,1 0-15,-1 0 16,1 0 0,-1 29-1,20-19 1,0 10-16,0 19 15,0-10-15,0-9 16,0 0-16</inkml:trace>
          <inkml:trace contextRef="#ctx0" brushRef="#br0" timeOffset="70356.4144">5839 132 0,'0'19'62,"0"30"-46,0-39 0,0 29-16,0-9 15,0 9-15,0 0 16,0-9-16,-20-1 15,20-9-15,0-1 16,0 1-16,0 0 16,0-1-16,-19 20 15,29 10 142,9-49-142,1 0 1,-1 0-1,11 0 1,-1 0 0,-9 0-1,-1 0 1,1 0 0</inkml:trace>
          <inkml:trace contextRef="#ctx0" brushRef="#br0" timeOffset="71494.2681">6123 387 0,'10'0'47,"20"-10"-31,-11 10-1,1 0-15,-1 0 0,1-30 16,0 30-16,-1 0 16,1 0-16,0 0 15</inkml:trace>
          <inkml:trace contextRef="#ctx0" brushRef="#br0" timeOffset="71069.6461">6123 249 0,'10'0'63,"20"0"-48,-11 0-15,1 0 16,-1 0-16,1-9 0,10 9 31,-11 0-31</inkml:trace>
        </inkml:traceGroup>
        <inkml:traceGroup>
          <inkml:annotationXML>
            <emma:emma xmlns:emma="http://www.w3.org/2003/04/emma" version="1.0">
              <emma:interpretation id="{0F5EB676-A7AA-45DF-AA13-88AE29F2F49F}" emma:medium="tactile" emma:mode="ink">
                <msink:context xmlns:msink="http://schemas.microsoft.com/ink/2010/main" type="inkWord" rotatedBoundingBox="19984,15208 23611,15193 23615,16214 19988,16229"/>
              </emma:interpretation>
              <emma:one-of disjunction-type="recognition" id="oneOf3">
                <emma:interpretation id="interp3" emma:lang="" emma:confidence="1">
                  <emma:literal/>
                </emma:interpretation>
              </emma:one-of>
            </emma:emma>
          </inkml:annotationXML>
          <inkml:trace contextRef="#ctx0" brushRef="#br0" timeOffset="79394.9622">7585 485 0,'0'-10'62,"9"10"-46,-9-10-16,20 10 15,-20-39-15,39 19 16,-39 1-16,20-1 16,-20 0-16,20 1 15,-20-1-15,19 1 16,-19-1-16,0 0 0,20-19 16,-20 20-1,0-1-15,0 0 16,0 1-16,0-1 15,0 0-15,0 11 16,0-11 15,0 0 1,-10 20 61,10 20-93,0 9 16,0-9 0,0 0-16,0-1 15,0 1-15,0 0 16,0 9-16,0 0 15,0 1-15,0-11 16,0 1-16,10 0 16,-10-1-16,0 1 15,0-1-15,29 1 16,-29 0-16,0-1 0,0 1 16,0 9-1,0 1 1,0-11-1,0 1 1,0 0 0,10-20 46,-10-10-31</inkml:trace>
          <inkml:trace contextRef="#ctx0" brushRef="#br0" timeOffset="73960.1215">6594 24 0,'-39'98'172,"59"-79"-172,-20 1 15,9-20-15,-9 20 16,30-1 0,-11-19-1,-19 20-15,10-20 16,10 0-1,9 29 1,-19-29-16,10 0 16,-1 0 15,-19-9-31,20 9 16,-1-30-16,1 11 31,-20-1-16,30 0 1,-30 1 0,0-1 15,0-9-15,0 9-1,0 0 1,-10 20-1,10-19 1,-20 19 0,20-10-16,-20 10 15,20-20 1,-19 20-16,-1 0 16,1 0-1,-11 0 1,1 0-1,9 10 1,-9 10 0,29-1-16,0 1 15,0 9-15,0-9 16</inkml:trace>
          <inkml:trace contextRef="#ctx0" brushRef="#br0" timeOffset="75232.9201">6859 102 0,'-20'-19'31,"20"28"47,0 11-62,0 0-16,0-1 15,0 1-15,0 0 16,0-11-16,0 11 15,0 0-15,0-1 16,0 1-16,0-1 16,0 1-16,0 0 15,0-1-15,0 1 16,0-1-16,0 11 16,0-1-1,0 1 1,0-11-1,0 1 1,-176 39 125,156-59-110,20-10 0,-19 10 32</inkml:trace>
          <inkml:trace contextRef="#ctx0" brushRef="#br0" timeOffset="75811.1842">6986 563 0,'-19'-19'31,"29"19"16</inkml:trace>
          <inkml:trace contextRef="#ctx0" brushRef="#br0" timeOffset="76785.0005">7026-6 0,'19'0'62,"20"0"-46,-29 0-16,10 0 16,0 0-16,-1 0 15,1 0-15,-1 0 16,1 0-16,-30 491 219,10-452-188,0-29-31,0 9 31</inkml:trace>
          <inkml:trace contextRef="#ctx0" brushRef="#br0" timeOffset="77340.4914">7065 318 0,'19'0'63,"11"0"-47,-10 0-16,9 0 15,10 0-15,-19-20 16,9 20-16,-9 0 15,-1 0-15,1 0 16</inkml:trace>
          <inkml:trace contextRef="#ctx0" brushRef="#br0" timeOffset="78165.1549">7457 347 0,'-19'-9'187,"28"9"-140,-9-20-16</inkml:trace>
          <inkml:trace contextRef="#ctx0" brushRef="#br0" timeOffset="80739.1498">7938 102 0,'-20'10'47,"20"19"-31,0 21 0,0-31-1,0 1-15,0-10 16,0 9-16,0 1 15,0-1-15,0 1 16,0 0-16,0-1 16,0 1-16,0-1 15,0 1-15,10-20 16,-10 29-16,0-9 16,20 0-1,-1-20 1,-19 19-1,20-19 1,-10 0 0,9 0 15,1 0-15,-20-9-1,19 9 1,-19-20-16,20 20 15,-20-20 1,0-9 0,20 29-1,-20-20-15,0 1 16,0-1 0,19 0-1,-19 1 1,0-1-1,0 1 1,0-11 15,0 1-31,0-1 16,0 11 0,0-1-1,0 0 1,-10 1-1,10-1 1,0 1 0,-19 19-16,19-20 15,-20 0 1,1 1 15,-1 19-15,0 0-1,-9 0 1,9 0 0,20 10-1,-19 9-15,19 1 16,0 9-16,-20-9 16,20 9-16,0-9 15</inkml:trace>
          <inkml:trace contextRef="#ctx0" brushRef="#br0" timeOffset="81435.9795">8114-45 0,'10'0'63,"19"0"-48,-9-19-15,19 19 32,-9 0-32</inkml:trace>
          <inkml:trace contextRef="#ctx0" brushRef="#br0" timeOffset="82510.0267">8350-64 0,'19'-10'15,"1"-10"17,-1 20-17,-19-20-15,20 20 16,-20-19-16,20-1 15,-20 1 1,0-1 0,0 0-1,0 11 17,-10 9-17,-10 0 1,1 0-1,-1 0 32,0 0-47,20 19 32,0 1-32,0-1 15,0 1 1,0 0-1,0-1 1,0 1 15,10-20-31,-10 20 16,20-20 0,-20 19-1,19-19-15,-19 20 31,20-20-31,-20 19 16,20-19-16,-20 10 16,0 10-1,0-1 1,0 1 15,-10-20 0,-10 0-15,20 20 0,-29-20-16,9 0 15,1 0 1,19-10 0,-20 10-16,20-20 15,0 1 1,0-1-1,0-9 1,10 9 0,39-19 15</inkml:trace>
          <inkml:trace contextRef="#ctx0" brushRef="#br0" timeOffset="83753.6379">8536 406 0,'-20'0'16,"20"10"46,0 19-46,0 1-1,30 29 32,-11-40-47,11-19 32,-1 0-32,1 0 15,-1-9 1,-29-11-1,10 20 1,-10-20 0,0 1-1,29-1 1,-29-19 0,0 9-1,-19 1 1,-1 9-1,-9 20-15,29-19 16,-30 19-16,-19 0 16,49 10-1,-29-10-15,29 19 16,-20-19 0,20 39-16,0-19 0,0 0 15,0-1-15</inkml:trace>
          <inkml:trace contextRef="#ctx0" brushRef="#br0" timeOffset="84645.1885">8732 426 0,'-20'0'0,"20"10"47,0 9-31,0 11 0,0-11-1,0 1-15,0 0 16,0-1-16,10 1 15,-10-1-15,0 1 0,0 0 16,0-1-16,0 11 16,0-1-1,0 1 1,-10-11 0,-9-19-1,-11 30 1,1-30-1,9 0 1,1 0 15,19-10-15,0-10-16,0-9 16,0-11-1,0 11 1,10 0-1,9-11 1,11 11 0,-11 0-1,11-11 1,-30 21-16,29 19 16,-29-40-16,39 21 15,-9-20 1</inkml:trace>
          <inkml:trace contextRef="#ctx0" brushRef="#br0" timeOffset="85380.5686">8850-25 0,'0'10'0,"0"19"16,0-9 0,0 9-16,0 10 15,0 10-15,0-9 16,0 9 0,0-10-16,0 20 15,-20 9-15,20-19 16,0-9-16,0 9 15,0-10-15,0-10 0,0 10 16,-19 1 0,19-31-16,0 31 15,0-21 1</inkml:trace>
          <inkml:trace contextRef="#ctx0" brushRef="#br0" timeOffset="86534.5021">8899 436 0,'10'-20'47,"29"-9"-31,-20-1-16,-19 11 16,20-11-1,-20 20-15,20-29 16,-20 20-16,29-11 15,-29 1 1,0 9 0,20 0-16,-20-19 15,0 29 1,-10 10 78,10 49-94,0-29 15,0 0 1,0-1-16,0 1 0,0 0 16,0-11-16,0 11 15,0 0-15,0-1 16,0 11-16,0 9 15,0-10-15,0-9 16,0-1-16,0 50 47,0-49-47,0-1 47</inkml:trace>
          <inkml:trace contextRef="#ctx0" brushRef="#br0" timeOffset="102611.0647">9222 181 0,'0'-20'31,"0"30"78,-9 29-93,9-9 0,0-1-1,-20-9-15,20 9 16,0 0-1,0 11 1,0-11 0,0-9-1,0-1 1,10-19 0,-10 20-16,0 0 15,19-1 16,1-19-15,-20 20 0,20-20-1,-1 0 1,1 0 0,-1 0 15,1 0-16,-10 0 17,-10-10-17,20 10 1,-20-20-16,29 1 16,-29-1-1,0 0 1,10 20-16,-10-19 15,0-1 1,0 1 0,0-1-1,0 0 1,0 1 0,0-1-1,0 1 1,0 9-16,0-10 31,0 1-31,0-1 31,-20 20-15,20-20 0,-19 20-1,19-19 1,-20 19-1,20-20-15,-20 20 16,20-20 15,-19 20-15,-1 0 15,0 0 0,1 0 1,-1 10-1,1 39-15,19-19-16,-30 9 15</inkml:trace>
          <inkml:trace contextRef="#ctx0" brushRef="#br0" timeOffset="104517.1988">9546 151 0,'0'-19'15,"-20"19"95,20 9-95,0 11 1,-19-20-16,19 20 16,0-1-1,-30 256 142,50-275-142,-20 20-15,29-1 31,-19-19 1,-10 20-17,20-20 1,-1 0 15,1 0-15,0 0 15,-1 0 16,1 0-31,-20-10 30,20 10-30,-20-20-16,19 20 16,-19-19-1,0-1 1,20 20 0,-20-20-1,0 1 1,0-1-1,19 20-15,-19-19 16,0-1 0,0-9 15,0 9-15,0 0-1,0 1 1,0-1-1,0 10 1,0-9 0,0-1-1,-9 20 1,9-19-16,-20-1 31,-9 0-15,29 1 15,-10 19-31,10-20 31,-20 20-31,0 0 32,1 0-17,-11 0 1,30 20-16,-49-1 15</inkml:trace>
          <inkml:trace contextRef="#ctx0" brushRef="#br0" timeOffset="107214.3458">9801 504 0,'0'-9'93,"0"-21"-77,0 10 0,0 1-1,10-11 1,-10-9 0,0 10-1,0 9 1,19 1-1,-19-1 17,20 20-17,-20-20 1,20 20 0,-1 10 46,-19 10-46,20-1-1,-20 21 1,0-1 0,0-10-1,0 10 1,0-19-16,0-10 31,0 10-31,20-20 109,-20-10-62,0 0-31,0-10-16,0 1 16,0-1-1,0-9 1,0-11-1,19 11 1,-19 9 0,0 1 15,20 19-31,-20-20 31,19 20 0,1 0 1,-20 10-1,20-10-31,-20 20 16,19-1-1,-19 11 1,0 9-1,0-20 1,0-9 0,0 10-1,0-1 1,0 1 0,0-30 124,20-9-124,-20-1-1,0 0 1,0 1 0,0-1-1,0 10 1,0-9 0,19-11-1,-19 21 16,20 9 1,0 0 15,-1 0-1,1 0-30,-20 19 0,0 1-1,19-20-15,-19 19 16,0 11 0,0 9-1,0-19 1,0-11-1,0 11-15,0 0 32</inkml:trace>
        </inkml:traceGroup>
        <inkml:traceGroup>
          <inkml:annotationXML>
            <emma:emma xmlns:emma="http://www.w3.org/2003/04/emma" version="1.0">
              <emma:interpretation id="{F4B85BEA-07EC-4DE7-ABC1-D62A7A8EA03C}" emma:medium="tactile" emma:mode="ink">
                <msink:context xmlns:msink="http://schemas.microsoft.com/ink/2010/main" type="inkWord" rotatedBoundingBox="23722,15446 23975,15444 23976,15897 23723,15898"/>
              </emma:interpretation>
              <emma:one-of disjunction-type="recognition" id="oneOf4">
                <emma:interpretation id="interp4" emma:lang="" emma:confidence="0">
                  <emma:literal>L</emma:literal>
                </emma:interpretation>
                <emma:interpretation id="interp5" emma:lang="" emma:confidence="0">
                  <emma:literal>.</emma:literal>
                </emma:interpretation>
                <emma:interpretation id="interp6" emma:lang="" emma:confidence="0">
                  <emma:literal>[</emma:literal>
                </emma:interpretation>
                <emma:interpretation id="interp7" emma:lang="" emma:confidence="0">
                  <emma:literal>l</emma:literal>
                </emma:interpretation>
                <emma:interpretation id="interp8" emma:lang="" emma:confidence="0">
                  <emma:literal>r</emma:literal>
                </emma:interpretation>
              </emma:one-of>
            </emma:emma>
          </inkml:annotationXML>
          <inkml:trace contextRef="#ctx0" brushRef="#br0" timeOffset="108332.9981">10291 24 0,'20'0'62,"-20"10"-46,0 19 0,0-9-1,0 19 1,0-20-16,0 1 15,0 10-15,0-11 16,0 1-16,0-1 16,20 1-16,-20 0 15,0-1-15,0 1 16,0-1-16,0 1 16,0 9-1,0-9 1,0 0-1,0-1-15,0 1 32,215-20 374</inkml:trace>
        </inkml:traceGroup>
      </inkml:traceGroup>
    </inkml:traceGroup>
  </inkml:traceGroup>
</inkml:ink>
</file>

<file path=ppt/ink/ink12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6:04:33.728"/>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4C6F142C-F1DD-484D-955D-8379EE09AA35}" emma:medium="tactile" emma:mode="ink">
          <msink:context xmlns:msink="http://schemas.microsoft.com/ink/2010/main" type="writingRegion" rotatedBoundingBox="1373,11081 19572,10521 19630,12417 1431,12977"/>
        </emma:interpretation>
      </emma:emma>
    </inkml:annotationXML>
    <inkml:traceGroup>
      <inkml:annotationXML>
        <emma:emma xmlns:emma="http://www.w3.org/2003/04/emma" version="1.0">
          <emma:interpretation id="{9AF7141A-D4B6-4790-AB63-B96C77EAA4C2}" emma:medium="tactile" emma:mode="ink">
            <msink:context xmlns:msink="http://schemas.microsoft.com/ink/2010/main" type="paragraph" rotatedBoundingBox="1374,11075 8020,10889 8043,11717 1397,11904" alignmentLevel="1"/>
          </emma:interpretation>
        </emma:emma>
      </inkml:annotationXML>
      <inkml:traceGroup>
        <inkml:annotationXML>
          <emma:emma xmlns:emma="http://www.w3.org/2003/04/emma" version="1.0">
            <emma:interpretation id="{F2B82529-467E-4DDC-9FE8-422D89261D7D}" emma:medium="tactile" emma:mode="ink">
              <msink:context xmlns:msink="http://schemas.microsoft.com/ink/2010/main" type="line" rotatedBoundingBox="1374,11075 8020,10889 8043,11717 1397,11904"/>
            </emma:interpretation>
          </emma:emma>
        </inkml:annotationXML>
        <inkml:traceGroup>
          <inkml:annotationXML>
            <emma:emma xmlns:emma="http://www.w3.org/2003/04/emma" version="1.0">
              <emma:interpretation id="{84D6DB35-93EB-493D-B2F6-B7A2938ABBA8}" emma:medium="tactile" emma:mode="ink">
                <msink:context xmlns:msink="http://schemas.microsoft.com/ink/2010/main" type="inkWord" rotatedBoundingBox="1375,11094 2786,11054 2809,11864 1397,11904"/>
              </emma:interpretation>
              <emma:one-of disjunction-type="recognition" id="oneOf0">
                <emma:interpretation id="interp0" emma:lang="" emma:confidence="1">
                  <emma:literal/>
                </emma:interpretation>
              </emma:one-of>
            </emma:emma>
          </inkml:annotationXML>
          <inkml:trace contextRef="#ctx0" brushRef="#br0">738 589 0,'20'-10'47,"-1"-29"-31,-19 19-1,30 20-15,-30-29 16,19 9-16,-19 1 16,20-1-16,-20 0 15,0-9 1,20 29-16,-20-20 15,0 1 1,0 29 93,-10-10-109,10 29 16,0 20 0,0-20-1,0 1 1,10-11 0,-10 1-1,19-20-15,-19 20 16,20-20-1,-20 19-15,20-19 16,9 0 0,-9 0 15,-1 0-31,-19-10 16,20 10-1,-20-29 1,0 9-1</inkml:trace>
          <inkml:trace contextRef="#ctx0" brushRef="#br0" timeOffset="299.8827">885 177 0</inkml:trace>
          <inkml:trace contextRef="#ctx0" brushRef="#br0" timeOffset="1906.4046">993 579 0,'0'-10'78,"10"-9"-62,39-109 62,-29 99-78,-20 9 15,19 20 17,-19-19-17,20 19 16,-1 0 32,1 19-47,0 20-1,-20-19-15,0 0 16,19-1-16,-19 1 15,0-1-15,0-9 16,0 10-16,0-1 16,20-19-1,-20 20-15,0-30 78,0-9-62,0-11 0,0 11-1,20-11 1,-20 11-16,0-11 16,0 11-1,19 19-15,-19-30 16,20 11-1,-20-1 17,19 20-32,1 0 47,0 0-32,-1 20 1,-19 9-1,30 10 1,-30-9 0,0-1-1,0 0 1,19 1 0,-19-11-1,0 1 1,20-20 140</inkml:trace>
          <inkml:trace contextRef="#ctx0" brushRef="#br0" timeOffset="-14563.3323">111 0 0,'0'10'47,"0"20"-16,0-11-15,-20 21-1,20-11-15,0-9 16,0 19 0,0-20-16,0 1 15,-20 0-15,20 9 16,0 10-16,0-19 16,0 0-16,-19-1 15,19 11-15,0-11 16,0 1-16,0-1 15,-30 1-15,30 0 16,0-1-16,0 11 16,-19-30-1,19 19-15,0-29 250,0-9-234,9 19 0,-9-20-1,0 1 16,20 19-31,-20-20 16,0 0 15,20 20-15,-20-19-16,0-1 16,0 1-1,0 9 1,19 10-1,-19-20 1,20-9 15,0 29 1,-20-10-32,19 10 15,1-30 1,-1 30-1,-19-9 17,20 9-32,0 0 15,-1 0 17,1 0-1,-1 0-16,1 0 17,-20 19-17,20 1 1,-20 0 0,0 19-1,0-10 1,0-9-1,-10-20-15,10 19 16,0 1 0,-20-20-1,20 10-15,-19-10 16,19 19 0,-20-19-16,-9 30 15,-1-30 1,11 0-1,-1 0-15,0 19 16,1-19-16,-1 0 0,1 0 16,-1 0-1,0 0 17,20 20-32,-19-20 15,19 20 63</inkml:trace>
          <inkml:trace contextRef="#ctx0" brushRef="#br0" timeOffset="-13417.1564">346 40 0,'10'9'78,"9"21"-63,-19-10-15,40 9 16,-40 0-16,29-9 16,-29 0-16,20-1 0,-20 1 15,0-1-15,19 1 16,-19 0-16,0-1 15,0 11-15,0-1 16,0 10-16,0-19 16,0 9-16,0 1 15,-10-1-15,10-9 16,0 9-16,-19 1 16,19-21-16,-20 21 15,20-10-15,-19-1 16,19 1-16,-20-20 15,20 29-15,-20-29 0,20 20 16,-19-20-16,-40 39 63,59-19-32,-20-20-31</inkml:trace>
        </inkml:traceGroup>
        <inkml:traceGroup>
          <inkml:annotationXML>
            <emma:emma xmlns:emma="http://www.w3.org/2003/04/emma" version="1.0">
              <emma:interpretation id="{B32A93DA-972C-4FDD-B475-F384644F4CAB}" emma:medium="tactile" emma:mode="ink">
                <msink:context xmlns:msink="http://schemas.microsoft.com/ink/2010/main" type="inkWord" rotatedBoundingBox="3241,11023 5257,10967 5279,11754 3263,11810"/>
              </emma:interpretation>
              <emma:one-of disjunction-type="recognition" id="oneOf1">
                <emma:interpretation id="interp1" emma:lang="" emma:confidence="1">
                  <emma:literal/>
                </emma:interpretation>
              </emma:one-of>
            </emma:emma>
          </inkml:annotationXML>
          <inkml:trace contextRef="#ctx0" brushRef="#br0" timeOffset="20869.3091">1895-39 0,'10'20'78,"-10"9"-63,20-9-15,-20-1 16,0 1-16,29 0 16,-29 9-16,0 0 15,20 11-15,-20-11 16,0 0-16,19 1 16,-19-11-16,20 11 15,-20-20-15,39 19 16,-39-9-16,20-1 15,-20 1-15,20-20 16,-20 29-16,19 1 16,-19-11-1,20-19 32</inkml:trace>
          <inkml:trace contextRef="#ctx0" brushRef="#br0" timeOffset="21513.3087">2150-19 0,'0'29'62,"0"-19"-62,0 9 16,0 21-16,0-11 15,0-9-15,0 9 16,0 1-16,0-1 16,0 10-16,0-9 15,0-1-15,0 1 16,0-11-16,0 1 0,0-1 15,0 1-15,0 0 16,0-1-16,0 1 16,0-1-16,0-9 15,0 29 1,0-19 0,0-10-1</inkml:trace>
          <inkml:trace contextRef="#ctx0" brushRef="#br0" timeOffset="20060.8467">1876-68 0,'0'9'94,"0"31"-78,0-31-1,0 11-15,0 0 16,0-1-16,0 11 16,0-11-16,0 21 15,0-11-15,0 0 16,0 1-16,0-1 15,0 10-15,0-29 16,0 30-16,0-11 0,0-9 16,0-1-16,0 1 15,0-1-15,0 11 16,0-1 0,0-9-1,0-1 1,0-28 62</inkml:trace>
          <inkml:trace contextRef="#ctx0" brushRef="#br0" timeOffset="22724.6589">2268 393 0,'-20'0'63,"20"9"-63,0 11 31,0 0-16,0-1 1,0 1 0,0-1-16,10 1 31,10-20-15,0 20-1,9-20 1,-9 0-1,-1 0 1,-19-10-16,20 10 16,-1-20-1,1 1 1,-20-1 15,0 0 0,0 1-15,0-1 0,0 1-1,-10-1 1,-9 20 0,19-20-1,-10 20-15,-10 0 16,1 0-1,19-19 1,-20 19-16,0 10 31,-9 29-15,29-10 0,-20-29-1</inkml:trace>
          <inkml:trace contextRef="#ctx0" brushRef="#br0" timeOffset="23279.7542">2435 432 0,'0'10'46,"0"9"-30,19 1 0,-19 9-1,20-29 1,-20 20-16,20-20 16,-20 19-1,9-19 1,11 0-1,-20-9 1,20 9 0</inkml:trace>
          <inkml:trace contextRef="#ctx0" brushRef="#br0" timeOffset="24333.9429">2611 481 0,'0'-10'47,"0"-10"0,10 20-31,10 0-1,-1 0 17,-19 10-1,20-10-31,-20 10 16,0 10-1,0 19 1,-10-39-1,10 39-15,-19-19 0,19-1 16,-30-19 0,30 30-16,-19-30 0,-1 19 15,0-19 17,30 0 93,10 0-110,-20 20-15,10-20 16,9 0-1,-19 20-15,20-20 16,-1 0 0,1 0 15,-20-10-31,20 10 16,-20-30-16</inkml:trace>
          <inkml:trace contextRef="#ctx0" brushRef="#br0" timeOffset="25804.9065">3043 59 0,'0'-20'16,"0"1"30,-20 19-14,1 0-17,-21 0 1,11 0 0,29 19-1,-29-19-15,29 20 16,-30-20-16,30 30 15,-19-30-15,19 39 16,-20-10 0,20-9-16,0-1 15,0 1 1,10-20 0,-10 20-1,19-20-15,11 0 16,-11 19-1,1-19 1,0 0 0,9 0-1,0-19 1,-9 19 0,0 0-1,-1 19 1,1-19-16,-20 20 15,19-1 1,-19 1 0,30 10-1,-30-1 1,0 0 0,0-9-1,0 9 1,-20 1-1,1-11 1,-1-19 0,20 20-16,-39-20 15,19 0-15,1 0 0,-1 0 16,0 0-16,1 0 16,-11 0-1,30-10-15,-29 10 16,9 0-1,20-19-15,-19 19 16</inkml:trace>
          <inkml:trace contextRef="#ctx0" brushRef="#br0" timeOffset="27305.2412">3288 98 0,'0'10'47,"-20"-10"-31,20 39-1,0-9 1,0-11-16,-19 1 16,19 0-16,0-1 15,0 1-15,0-1 16,0-9-16,10 30 15,-10-21 1,19 11-16,11-11 16,-11 1-1,1 9 1,-1-9 15,1-20-15,-20 19-1,20-19-15,-1 0 16,1 0 0,0 0-1,-11 0 1,21-19 0,-20 19-1,-10-10-15,19 10 16,-19-20-16,20 20 15,-20-19 1,19-1 0,-19 1-1,30-21 1,-30 11 0,0-1-1,19-9 1,-19 29-1,0-9-15,0-20 32,0 9-32,-9 1 15,9 9 1,-20 1 0,-9-21 15,9 21-16,0-1 1,1 20 15,-1 0-15,20-20-16,-19 20 16,-1 0-1,-10 0 1,11 0-16,19 10 15,-30-10-15,30 30 16,-29-1-16,29-9 16,-39-1-16,39 1 15,-20 0-15</inkml:trace>
          <inkml:trace contextRef="#ctx0" brushRef="#br0" timeOffset="28533.3167">3769 314 0,'-20'10'78,"0"10"-63,1-1 1,-1 20 0,0-9-1,20-1 1,-19-29 0,19 20-16,-20-1 31,40-19 47,9 0-62,20 0-1,-39 0-15,29 0 16,-9 0-1,-11 0 1,1 0 0,0 0 15,-1 0 0</inkml:trace>
          <inkml:trace contextRef="#ctx0" brushRef="#br0" timeOffset="29061.3818">3798 344 0,'0'9'31,"0"21"-15,0-11-16,0 1 16,0 0-16,0-1 15,0 1-15,0-10 16,0 9-16,0 1 15,0-1-15,0 30 47,10-49-31</inkml:trace>
        </inkml:traceGroup>
        <inkml:traceGroup>
          <inkml:annotationXML>
            <emma:emma xmlns:emma="http://www.w3.org/2003/04/emma" version="1.0">
              <emma:interpretation id="{36A5464E-2527-46D8-A199-0A7438265B90}" emma:medium="tactile" emma:mode="ink">
                <msink:context xmlns:msink="http://schemas.microsoft.com/ink/2010/main" type="inkWord" rotatedBoundingBox="6010,11105 8024,11049 8041,11649 6026,11706"/>
              </emma:interpretation>
              <emma:one-of disjunction-type="recognition" id="oneOf2">
                <emma:interpretation id="interp2" emma:lang="" emma:confidence="1">
                  <emma:literal/>
                </emma:interpretation>
              </emma:one-of>
            </emma:emma>
          </inkml:annotationXML>
          <inkml:trace contextRef="#ctx0" brushRef="#br0" timeOffset="37164.8754">5034 432 0,'-20'0'15,"20"-10"32</inkml:trace>
          <inkml:trace contextRef="#ctx0" brushRef="#br0" timeOffset="38262.0792">5171 89 0,'0'-20'31,"0"0"0,10 20 0,9 0 1,1 0-17,9 0-15,-9 0 16,0 0 0,-20 10-1,19-10 1,-19 20-16,0 9 31,0 1-15,0 9-1,0-20-15,-10 1 16,10 0-16,-29-1 16,29 1-16,-20-1 15,20 1-15,-19 0 0,19-1 16,-20 1-16,20 0 15,-19-20-15,19 29 16,-20-29-16,20 29 16,-20-29-16,20 20 15,-19-20 1,29 0 125,9 0-110,1 0-16,9 0 1,10 0 0,-9 0-1,-11 0 1,1 20 0,0-20-1,-1 0 1,1-10-1</inkml:trace>
          <inkml:trace contextRef="#ctx0" brushRef="#br0" timeOffset="36445.3838">4749 20 0,'-10'0'109,"10"10"-78,-19-10-31,19 19 16,-30-19-16,30 20 16,-19-20-16,19 10 15,-20 29 1,20 0 0,-19-19-16,19-1 15,0 1-15,0 0 16,0-1-16,0 30 15,0-19 1,0-1 0,0-9-1,0-1 1,9-19-16,-9 20 16,20 0-1,0-20 16,-20 19-31,19-19 16,1 0 0,-1 0-1,-9 0 1,10 0 0,-1 0-1,1 0 1,0-10-1,-1 10 1,-19-19 0,20 19-1,-20-30-15,20 1 16,9 0 0,-29 9-1,20 0 1,-20 1-1,0-1 1,19-9 0,-19-1-1,0 11 1,0-1 0,0 0-1,0 1 1,0-1-1,0 1 1,-10 19-16,10-20 16,-19 20-1,19-20-15,-20 20 16,1 0 0,19-19-1,-20 19-15,0 0 16,1-20-1,-1 20 1,0 0 15,1 10-15</inkml:trace>
          <inkml:trace contextRef="#ctx0" brushRef="#br0" timeOffset="39696.7705">5544 69 0,'-20'29'94,"20"1"-79,0-1 1,-20-29-16,20 30 0,0-1 15,0 10 1,0-29 0,0 29-1,0-9 1,0-1 0,0-9-1,10-1 1,-10 1-1,20-20-15,-20 20 16,19-20 0,1 0-1,-20 19 1,29-19 0,-9 0-1,0 0 1,-20-10-16,19 10 15,1-19 1,-20-1 15,20 20-31,-20-19 16,19 19 0,-19-20-1,0 0 1,0 1-1,20 19-15,-20-30 16,0 1 0,0-1-1,0-9 1,0 29 0,0-9-1,0-20 1,0 9-1,0 11 1,-10-1 0,10 0-1,-20 20 1,20-19-16,-19-1 16,-1 20 15,-9 0-16,-11 0 1,11 0 0,29 10-1,-29-10-15,29 49 16,-20-29-16</inkml:trace>
          <inkml:trace contextRef="#ctx0" brushRef="#br0" timeOffset="41334.826">5955 49 0,'-19'0'94,"19"10"-79,-20 10 1,20-1 0,0 11-1,0-1 1,-19-9-16,19-1 16,0 1-16,0 0 15,0 9 1,0 0-1,0-9 1,0 68 31,0-68-47,0 0 31,9-20-31,-9 9 16,20-9-1,0 30 1,-1-30 15,1 0-15,0 0 15,-1 0-15,1-20-1,-1 20 1,-19-10-16,20 10 16,-20-19-1,20 19-15,-20-20 16,0 1 0,19 19-16,-19-20 15,0 0 1,20 20-16,-20-19 15,0-1 1,0 0 0,0 1-1,0-1 1,0 1-16,0-1 16,0 10-1,0-9 1,0-1-1,0 0 1,-10 20 0,10-19-16,-29-1 31,29 1-15,-10 19-16,10-20 15,-20 20 1,1 0-1,19-20 1,-20 20-16,0 0 31,1 0-15</inkml:trace>
          <inkml:trace contextRef="#ctx0" brushRef="#br0" timeOffset="42476.152">6348 89 0,'0'9'94,"0"11"-94,0 0 16,0-1-16,19 128 47,-19-117-47,0-11 15,0 1-15,0 0 0,0-1 16,0 11-1,0-11 1,10-19 0</inkml:trace>
          <inkml:trace contextRef="#ctx0" brushRef="#br0" timeOffset="43610.4353">6348 79 0,'0'10'62,"10"-10"-62,-10 19 16,29 11 0,-29 19-1,10-49-15,-10 39 16,0-20-16,29 1 15,-29 9 1,20-29-16,-20 20 16,10-20-16,29 0 31,-20 0-15,-9 0-1,20-20-15,-11 1 31,-19-1-31,20 20 16,-20-19-16,0-11 16,20 30-1,-20-29-15,0-10 16,0 19 0,0-9-1,0 9 1,0 49 93,0-19-109,0 10 16,0-1-16,0 1 15,0 0-15,0-1 16,0 1-16,0-1 16,0 1-16,0 0 15,0-1-15,0 1 16,0-10-16,0 9 16,0 1-16,0 0 0,0-1 15,0 1 1,0-1-16,19 1 0,-19 0 15,0 9 1,0-9 0,20-20-1,-20 19 1</inkml:trace>
          <inkml:trace contextRef="#ctx0" brushRef="#br0" timeOffset="45154.8693">6367 412 0,'20'0'62,"-20"20"32,0-1-63,0 1-15,0 0-1,0-1 1,0 1 0,0-10 15</inkml:trace>
        </inkml:traceGroup>
      </inkml:traceGroup>
    </inkml:traceGroup>
    <inkml:traceGroup>
      <inkml:annotationXML>
        <emma:emma xmlns:emma="http://www.w3.org/2003/04/emma" version="1.0">
          <emma:interpretation id="{11ADB0CA-C31C-414E-99C0-0299901CFDBA}" emma:medium="tactile" emma:mode="ink">
            <msink:context xmlns:msink="http://schemas.microsoft.com/ink/2010/main" type="paragraph" rotatedBoundingBox="2141,12018 19601,11481 19630,12417 2170,12954" alignmentLevel="2"/>
          </emma:interpretation>
        </emma:emma>
      </inkml:annotationXML>
      <inkml:traceGroup>
        <inkml:annotationXML>
          <emma:emma xmlns:emma="http://www.w3.org/2003/04/emma" version="1.0">
            <emma:interpretation id="{638E1603-CC86-4335-AF64-143FC7314BDD}" emma:medium="tactile" emma:mode="ink">
              <msink:context xmlns:msink="http://schemas.microsoft.com/ink/2010/main" type="line" rotatedBoundingBox="2141,12018 19601,11481 19630,12417 2170,12954"/>
            </emma:interpretation>
          </emma:emma>
        </inkml:annotationXML>
        <inkml:traceGroup>
          <inkml:annotationXML>
            <emma:emma xmlns:emma="http://www.w3.org/2003/04/emma" version="1.0">
              <emma:interpretation id="{3537AF4F-9038-4C1C-AFDF-A678388CEDE7}" emma:medium="tactile" emma:mode="ink">
                <msink:context xmlns:msink="http://schemas.microsoft.com/ink/2010/main" type="inkWord" rotatedBoundingBox="2143,12091 5003,12003 5027,12786 2167,12874"/>
              </emma:interpretation>
              <emma:one-of disjunction-type="recognition" id="oneOf3">
                <emma:interpretation id="interp3" emma:lang="" emma:confidence="1">
                  <emma:literal/>
                </emma:interpretation>
              </emma:one-of>
            </emma:emma>
          </inkml:annotationXML>
          <inkml:trace contextRef="#ctx0" brushRef="#br0" timeOffset="50647.331">768 1030 0,'9'0'109,"31"20"-78,-40-1-31,19-19 16,-19 49-16,30-29 16,-30-1-16,19 1 15,-19 0-15,30-1 16,-30 1-16,29 0 15,-29-1-15,30 11 0,-30-21 16,29 21-16,-29-11 16,20-19-16,-20 30 15,19-30-15,-19 19 16,20-19 0</inkml:trace>
          <inkml:trace contextRef="#ctx0" brushRef="#br0" timeOffset="51254.9776">1062 991 0,'0'19'47,"0"1"-31,0 19-16,0-29 15,0 10 1,0-1-16,0 1 0,0-1 16,0 1-16,0 10 15,0-11-15,0 1 16,0-1-16,0 1 15,0 0-15,0-1 16,0 1-16,0-1 16,0 1-16,0-10 15,0 9 1</inkml:trace>
          <inkml:trace contextRef="#ctx0" brushRef="#br0" timeOffset="49710.3558">777 1020 0,'0'10'79,"0"19"-64,0 20 1,0-39-16,0 10 15,0-1-15,0 1 16,0 10-16,0-11 16,0 1-16,0-1 15,0 1-15,0 0 16,0-1-16,0 1 16,0-1-16,0 1 0,0 0 15,0-1-15,0 11 16,0-11 15</inkml:trace>
          <inkml:trace contextRef="#ctx0" brushRef="#br0" timeOffset="52427.0413">1140 1256 0,'0'9'0,"-19"11"31,19 0-15,0-1-1,0 11 1,0-1-1,9-29-15,-9 20 0,20-1 16,0 11 15,9-30-15,10 0 0,-9 0-1,-11 0 1,1-20-1,0 20 1,-20-10-16,19-19 16,-19-1 31,0 11-47,0-1 15,0 1 1,0-1-1,-10 20-15,10-20 16,-19 20-16,19-19 16,-20 19-16,1-20 15,-1 20 1,0 0 0,-9 0-1,0 0 1,9 0-1,20 10-15,-20-10 16,20 29-16,-19-9 0,19 0 16,0-1-16,0 1 15</inkml:trace>
          <inkml:trace contextRef="#ctx0" brushRef="#br0" timeOffset="53062.4149">1346 1314 0,'0'20'47,"0"9"-32,0 1 1,10-30-16,-10 19 16,20-19-16,-1 20 15,1-20 1,-20 20-1,19-20 1,1 0 15</inkml:trace>
          <inkml:trace contextRef="#ctx0" brushRef="#br0" timeOffset="54072.9923">1533 1422 0,'9'-19'47,"11"19"-15,-20-20-17,20 20-15,-1 0 31,1 20 1,-20 88 30,-30-69-46,11-20-1,-1 1 1,1-20 0,19 20-16,-20-20 15,30 0 126,9 0-125,1 0-1,0 0 1,-20 19-1,19-19-15,1 0 16,-1 0 0,1 0-1</inkml:trace>
          <inkml:trace contextRef="#ctx0" brushRef="#br0" timeOffset="55513.3625">1954 1069 0,'-10'0'110,"10"-19"-95,-19 19-15,-1 0 16,-9 0-1,9 0 1,1 0-16,-11 0 16,30 9-1,-19-9-15,-1 20 16,20 0 0,-29-1-1,29 1 1,0-1-1,0 1 1,9-20 15,-9 20-31,20-20 16,19 0 0,-9 0-1,-1 0 1,0 0-1,-9 0 1,-20 19-16,20-19 16,58 59 62,-58-39-78,-20-1 15,0 11 1,0-1 0,0 1-1,0-11 1,0 1 0,-10-20-16,-20 19 31,1-19-31,9 0 15,1 0 1,-1 0-16,1 0 0,-1 0 16,0 0-16,1-9 15,-1 9-15,1 0 16,19-20 0</inkml:trace>
          <inkml:trace contextRef="#ctx0" brushRef="#br0" timeOffset="56917.9446">2150 1108 0,'-19'0'32,"19"10"-17,0 10-15,0 9 16,-20 11-1,20-21 1,0 11 0,0 9-1,0-20-15,0 11 16,0 9 0,0-19-1,39-1 1,-19 1-1,0-1 1,-1-19 0,-19 20-16,20-20 15,-1 0 1,1 0 0,0 0-1,-1 0 1,1 0-1,-20-10-15,10 10 0,19-19 16,-9-1 0,-20 0-1,19 20 1,-19-19-16,20-1 16,-20-9-1,0-10 1,0 29-1,0-10 1,0-19 0,0 10 31,0 9-47,-10-10 15,10 21 1,-19 9-16,19-20 15,-20 20-15,20-20 16,-20 20-16,20-19 16,-19 19-16,19-20 15,-20 20-15,20-19 16,-19 19 0,-1 0-1,0 0 1,-9 0-1,9 0 1,20 9-16,-49 11 0,30 0 16,-1 9-16</inkml:trace>
          <inkml:trace contextRef="#ctx0" brushRef="#br0" timeOffset="58303.2055">2602 1295 0,'0'10'93,"-10"-10"-77,10 19-16,-20-19 16,20 20-16,-20-20 15,20 29-15,-29-29 16,29 30-16,-20-30 15,20 19-15,0 1 16,0-1 15,10-19 16,20 0-31,9 0-1,-10 0 1,-9 0 0,0 0-16,9 0 15,10 0 32,-19-9-47,-1 9 16,1 0 46</inkml:trace>
          <inkml:trace contextRef="#ctx0" brushRef="#br0" timeOffset="58831.5555">2631 1295 0,'0'29'62,"0"1"-62,0-11 16,0 1-16,0-1 16,0-9-16,0 10 15,0-1-15,0 1 16,0 0-16,10-20 15,-10 29-15,0-9 16,0-1 0,0 1-1</inkml:trace>
          <inkml:trace contextRef="#ctx0" brushRef="#br0" timeOffset="59666.6365">2906 1256 0,'0'19'63,"0"11"-48,-10-30-15,10 49 16,0-30-16,0 1 15,-20-1-15,20 1 0,0 0 16,0-1-16,0 1 16,0 0-16,0-11 15,0 11-15,10-20 16,-10 39-16,20-39 16,-20 20-16,0-10 15,9-10 1</inkml:trace>
          <inkml:trace contextRef="#ctx0" brushRef="#br0" timeOffset="63008.128">3523 1305 0,'0'-20'0,"20"30"62,0 19-46,-20-9-16,19-1 15,-19 1-15,20 0 16,-20-1-16,0 1 0,29-1 16,-29 1-16,0 0 15,0-1-15,0 1 16,0 0-16,0-1 16,0 1-16,-19 19 15,19 0 1,-20-39-1,20 20-15</inkml:trace>
        </inkml:traceGroup>
        <inkml:traceGroup>
          <inkml:annotationXML>
            <emma:emma xmlns:emma="http://www.w3.org/2003/04/emma" version="1.0">
              <emma:interpretation id="{414FA536-6345-435A-80A1-55B2EFC1BA89}" emma:medium="tactile" emma:mode="ink">
                <msink:context xmlns:msink="http://schemas.microsoft.com/ink/2010/main" type="inkWord" rotatedBoundingBox="6382,12072 6643,12063 6650,12283 6389,12291">
                  <msink:destinationLink direction="with" ref="{97895809-38E3-4786-B60F-3AFA352B80A8}"/>
                </msink:context>
              </emma:interpretation>
              <emma:one-of disjunction-type="recognition" id="oneOf4">
                <emma:interpretation id="interp4" emma:lang="" emma:confidence="1">
                  <emma:literal/>
                </emma:interpretation>
              </emma:one-of>
            </emma:emma>
          </inkml:annotationXML>
          <inkml:trace contextRef="#ctx0" brushRef="#br0" timeOffset="65142.8534">4994 981 0,'0'20'63,"10"-20"-63,-10 19 16,20-19-16,-1 20 15,1-20-15,0 29 16,9-29-16,-9 20 15,19-20-15,-29 0 16,9 0-16,-19 19 16,40-19-16,-21 0 31,-29 0 31,-29 0-46,10 0 0,9 30-16,-9-11 15,-1 1 1,30 0 15,-10-20-31</inkml:trace>
        </inkml:traceGroup>
        <inkml:traceGroup>
          <inkml:annotationXML>
            <emma:emma xmlns:emma="http://www.w3.org/2003/04/emma" version="1.0">
              <emma:interpretation id="{1EF30F24-0D10-4EFF-AC0C-CF1E1EFA1516}" emma:medium="tactile" emma:mode="ink">
                <msink:context xmlns:msink="http://schemas.microsoft.com/ink/2010/main" type="inkWord" rotatedBoundingBox="6906,11997 9310,11923 9335,12734 6931,12808"/>
              </emma:interpretation>
              <emma:one-of disjunction-type="recognition" id="oneOf5">
                <emma:interpretation id="interp5" emma:lang="" emma:confidence="1">
                  <emma:literal/>
                </emma:interpretation>
              </emma:one-of>
            </emma:emma>
          </inkml:annotationXML>
          <inkml:trace contextRef="#ctx0" brushRef="#br0" timeOffset="69229.682">5955 893 0,'0'9'47,"30"21"-32,-30-10-15,29 9 16,-9 0-16,-20-9 16,39 0-16,-19-1 0,-20 1 15,29-1-15,-29 1 16,30 9-16,-30-9 16,29 0-16,-9 19 15,-20 0 1,19-39-1,-19 20-15,20-1 16</inkml:trace>
          <inkml:trace contextRef="#ctx0" brushRef="#br0" timeOffset="68586.9957">5985 961 0,'0'10'93,"0"10"-93,0 9 16,0 1-16,0-1 16,0 20-16,0-20 15,0 1-15,0-1 16,0 11-16,0-11 0,0 0 16,0-9-1,0 9-15,0-9 0,0 0 16,0-1-16,0 11 15,0-11 17,0-29 15</inkml:trace>
          <inkml:trace contextRef="#ctx0" brushRef="#br0" timeOffset="69800.5021">6230 952 0,'0'9'0,"0"21"31,0-1-15,0-9-16,0-1 16,0 1-16,0 0 0,0 19 15,0-20 1,0 1-16,0 0 15,0-1-15,0 1 16,0 0-16,0 38 31,0-18-31,0-21 0,0-9 16,0 10-16,0-1 16,0 11-1,0-11 1,0 1-1</inkml:trace>
          <inkml:trace contextRef="#ctx0" brushRef="#br0" timeOffset="70949.0379">6338 1265 0,'-20'0'16,"20"20"15,0 9 0,0-9-15,0 0-16,0-1 31,0 1-31,10-20 16,10 19 0,-1-19-1,1 0 1,9 0-1,-9 0 1,0-9 0,-20-11-1,19 20-15,-19-20 16,0 1-16,20-1 16,-20-19-1,0 29 1,-10 10-1,10-19-15,-20-11 16,1 30 0,19-10-1,-20 10-15,1 0 16,9 0 0,-20 10-1,11 10 1,19 9-1,-20-29 1,20 30-16,0-1 16,0 10-1,10-39-15,-10 20 16,20-20-16</inkml:trace>
          <inkml:trace contextRef="#ctx0" brushRef="#br0" timeOffset="71346.8494">6505 1285 0,'0'29'47,"19"1"-32,-19-1 1,20-9-1,0-20 1,-20 19-16,19-19 16,1 0-1,-1 0 1,-19-9 0,20 9-16,-20-20 15</inkml:trace>
          <inkml:trace contextRef="#ctx0" brushRef="#br0" timeOffset="71975.8562">6544 1040 0,'10'0'31,"19"0"-15,10 0-1,1 0 1,-11 0 0,10 0-1,-29 0 1,10 0 0</inkml:trace>
          <inkml:trace contextRef="#ctx0" brushRef="#br0" timeOffset="72462.611">6662 932 0,'-20'10'0,"20"9"16,0 1-1,0 19 1,0-19 0,0 29-16,0-30 15,0 1-15,10 0 16,-10 9 0</inkml:trace>
          <inkml:trace contextRef="#ctx0" brushRef="#br0" timeOffset="73665.2951">6838 1207 0,'-10'0'47,"10"9"-16,-19-9-31,19 20 16,-20-20-16,20 29 15,-20 1-15,20-11 0,0-9 16,0 10-16,0-1 16,0 1-1,0 0-15,0-1 0,0 1 16,0-1-16,10 1 16,-10 10-1,0-11 1,20-19-16</inkml:trace>
          <inkml:trace contextRef="#ctx0" brushRef="#br0" timeOffset="74585.9697">6907 1354 0,'0'19'94,"0"1"-78,10-20-1,-10 19 1,19-19-16,1 0 15,-10 0 1,9 0 0,1 0-1,-1 0 1,-19-9-16,20-11 31,-20-9-15,0 9-1,0 0 1,0 1 0,0-1 15,-10 20-31,0 0 16,-9 0-1,19-19-15,-20 19 16,1 0-1,-1 0 17,20 9-17,-20 31 1,20-21-16,0-9 16,0 10-16</inkml:trace>
          <inkml:trace contextRef="#ctx0" brushRef="#br0" timeOffset="75695.4083">7064 1324 0,'0'10'63,"0"10"-48,0-11-15,0 11 16,19-20 0,-19 20-1,20-20-15,0 0 16,-1 0 0,1 0-1,-1-10 1,1-10-1,-20 1 17,20 19-17,-20 9 126,0 11-125,19 0-1,1-20 16,-1 0-15,1 0 0,0 0-1,-20-10 1,19 10 0,-19-20-16,0 1 31,0-1-16,0 0 1,0 11 0,-10 9-1,10-20-15,-19 20 16,-1 0 0,20-20-16,-19 20 0,-1 0 15,0 10 16,1-10-31,19 30 16,-20-1 0,20-9-16,0-1 15,0 11 1</inkml:trace>
          <inkml:trace contextRef="#ctx0" brushRef="#br0" timeOffset="76278.9074">7358 1344 0,'0'147'93,"0"-137"-77,0 9-16,0 21 16,0-21-1</inkml:trace>
          <inkml:trace contextRef="#ctx0" brushRef="#br0" timeOffset="76955.5364">7387 1216 0,'0'10'46,"20"20"-30,0 9 0,9-10-1,0 1 1,-9 9 0,9-10-1,-29 1 1,0-1-1,0-9 1,0-1-16,0 1 0,-19 0 16,19-1-16,0 1 15,-10-20-15,10 29 16,-29 1 0</inkml:trace>
          <inkml:trace contextRef="#ctx0" brushRef="#br0" timeOffset="78837.6555">7574 1030 0,'19'0'31,"1"0"-31,9 0 16,-9 0-16,0 0 15,-1 0-15,1 0 16,-1 0-16,1 0 15,0 0-15,-1 0 0,1 0 16,-1 0-16,1 0 16,-10 0-16,9 0 15,11-20-15,-20 20 16</inkml:trace>
          <inkml:trace contextRef="#ctx0" brushRef="#br0" timeOffset="79630.7778">7750 912 0,'0'30'94,"0"-1"-79,0 10 1,10-19-16,-10 29 15,0-29-15,0-1 16,0 1-16,0-1 16,0 11-1,0-10 1,0-1 0,0 1 15</inkml:trace>
          <inkml:trace contextRef="#ctx0" brushRef="#br0" timeOffset="67707.2067">5544 942 0,'9'0'16,"11"-20"-1,0 20 1,-1 0 0,20 0-1,-29 0 1,10 0 0,0 10-1,9 19 1,-29-19-1,20-10 1,-20 39-16,0-19 16,0 0-16,0-11 0,0 11 15,0 0-15,0-1 16,0 1-16,-20 19 16,0-9-1,20-11 1,-29 1-16,29-1 15,-39 1-15,39 0 16,-30-1-16,30 1 16,-19-1-16,-1 21 15,20-21 1,-20-19 0,20 20-1,-19-20 1,19-10 140,10 10-156,9-20 31,1 20-31,-1 0 16,11 0 0,-11 0-1,1 0 1,0 0-1,-1 0 1,-9 0 0,10 0-1,-1 0 1,1 0 0</inkml:trace>
        </inkml:traceGroup>
        <inkml:traceGroup>
          <inkml:annotationXML>
            <emma:emma xmlns:emma="http://www.w3.org/2003/04/emma" version="1.0">
              <emma:interpretation id="{EBD1EE46-CBA9-48FE-9FCA-2BB2A4843875}" emma:medium="tactile" emma:mode="ink">
                <msink:context xmlns:msink="http://schemas.microsoft.com/ink/2010/main" type="inkWord" rotatedBoundingBox="9437,11794 11228,11739 11252,12512 9461,12567"/>
              </emma:interpretation>
              <emma:one-of disjunction-type="recognition" id="oneOf6">
                <emma:interpretation id="interp6" emma:lang="" emma:confidence="1">
                  <emma:literal/>
                </emma:interpretation>
              </emma:one-of>
            </emma:emma>
          </inkml:annotationXML>
          <inkml:trace contextRef="#ctx0" brushRef="#br0" timeOffset="88383.7776">9300 1167 0,'-10'0'16,"10"20"0,0 0-1,0-1 1,0 1-1,29-1 1,-19-19 0,20 20-1,-11-20 1,-9 0 0,19-10 15,-29-9-16,20 19 1,-20-20-16,0 0 16,0 1 15,0 9-15,0-10-1,-10 20 1,-9 0-1,-1 0 1,0 0 15,1 0-15,-1 0 15,20 20-15,0 9-1</inkml:trace>
          <inkml:trace contextRef="#ctx0" brushRef="#br0" timeOffset="89479.8863">9476 1226 0,'0'10'32,"0"19"-1,0-9-16,0 0 1,10-20 0,49 9 46,-30-28-46,-29-1-1,20 20-15,-20-19 0,0-1 16,0 0 15,-10 20 63,10 10-78,0 10-16,0-1 31,10-19-31,-10 20 16,10-20-1,9 0 1,-19 20-1,20-20-15,0 0 16,-1 0 15,-19-10-31,20 10 16,-20-20 0,19 1 15,-19-1-16,0 0-15,0 1 32,0-1-17,-9 20 1,9-20-16,-20 20 16,0 0-1,20-19-15,-9 19 16,-11 0-1,-10 10 17,30 9-17,-19 1-15,19 0 16,0 19 0,0-20-1</inkml:trace>
          <inkml:trace contextRef="#ctx0" brushRef="#br0" timeOffset="81244.8917">8368 746 0,'0'-20'31,"-10"20"-15,-29 0 0,10 0-1,9 0 1,0 10-16,1-10 16,-1 0-16,20 19 15,-29-19-15,-1 20 16,11 9-1,19-9 1,-20-20-16,20 10 16,0 9-1,0 1 1,0 0 0,10-20-1,9 0 1,-19 19-1,20-19-15,-10 0 16,9 0 0,21 0-1,-30 0 1,9 0 0,1 0-1,-1 20 1,1-20-1,9 20 1,-19-20 0,-10 19-16,20-19 15,-20 20-15,19-20 16,-19 29 0,0-9-1,0 19 1,0-10-1,0 1-15,0-11 16,-9 1 0,-21 0-1,1-20 1,9 0 0,1 0-16,-1 19 15,0-19-15,1 0 16,-1 0-16,0 0 15,1 0-15,-1 0 16,1 0-16,-11 0 16,11-9-1,-1 9 1</inkml:trace>
          <inkml:trace contextRef="#ctx0" brushRef="#br0" timeOffset="82782.9556">8554 824 0,'0'10'47,"0"19"-16,-19 10-15,19-29-16,0 10 16,0 0-16,0-1 15,0 1-15,0-1 16,0 11 0,0-1-1,0 10 1,10-9-16,-10-1 15,19-29 1,-19 20-16,20 0 16,-1-1 15,1-19-15,0 0-1,-1 0 1,1 0-1,-1 0 1,-19-10-16,20 10 16,-20-9-16,20 9 15,-20-20-15,19 20 16,-19-20-16,10 20 16,-10-19-16,0-1 15,20 20 1,-20-20-16,0 1 15,19 19 1,-19-30-16,0 11 16,0-1-1,0 1 1,0-1 0,20 20-1,-20-20-15,0-9 16,0 9-1,0-9-15,-10 29 16,10-20-16,0 1 16,-19 19-1,19-20 1,-20 20 0,20-20-16,-10 20 15,10-19 1,-20 19-1,20-20 1,-19 20-16,-1 0 31,20-19-31,-19 19 16,-1 0 0,0 0-1,20 9 1,-19-9-16,19 40 15,-30-21-15,30 1 16,-19-1-16,19 1 16</inkml:trace>
          <inkml:trace contextRef="#ctx0" brushRef="#br0" timeOffset="83838.8306">8947 1030 0,'0'10'0,"0"9"31,-20-19-15,20 20-1,-20-20-15,20 20 16,-19-20-16,19 19 16,-20-19-16,20 20 15,-19-20-15,19 19 16,-20-19 0,20 20-1,0 0 32,10-20-31,9 0-1,11 0 1,-11 0-16,21 0 16,-11 0-1,-9 0 1,-1 0-1,1 0 17,-10 0-1</inkml:trace>
          <inkml:trace contextRef="#ctx0" brushRef="#br0" timeOffset="85618.2719">8868 716 0,'0'-19'93,"10"19"-77,10-20 0,-1 20-1,1 0 16,-1 0 1,1 10-1,-20 9-15,0 1 15,0 0-16,0-1 1,-10-19-16,10 20 16,-39 19 15,19-39 0,30 0 125,10 0-140,-1 0 0,-19 20-16,20-20 15,0 0 1,-1 0 0,1 0 15</inkml:trace>
          <inkml:trace contextRef="#ctx0" brushRef="#br0" timeOffset="84386.8131">8976 1069 0,'0'10'47,"0"19"-32,0 11 1,0-21-16,0 1 16,0 0-16,0 78 78</inkml:trace>
          <inkml:trace contextRef="#ctx0" brushRef="#br0" timeOffset="86068.2357">9064 765 0,'20'0'62,"0"0"-46,-1 0 15,1 0-15,-1 0-16</inkml:trace>
          <inkml:trace contextRef="#ctx0" brushRef="#br0" timeOffset="87332.5383">9251 1020 0,'0'10'32,"-10"10"-1,10-1-15,-20-19-16,20 20 15,-19-1 1,19 1-1,-20 0 1,20 9-16,0 10 31,0-19-31,0 0 0,0-1 16,0 1-16,0-1 16,10-19-16,-10 20 15,10-20 1,-10 20-16</inkml:trace>
          <inkml:trace contextRef="#ctx0" brushRef="#br0" timeOffset="90133.4124">9721 1197 0,'0'10'62,"0"19"-46,0-9-1,0-1-15,0 1 0,0-1 16,0 1 0,0-10-16,0 9 0,0 1 15,0 0 1,20-20 31</inkml:trace>
          <inkml:trace contextRef="#ctx0" brushRef="#br0" timeOffset="90905.3371">9770 1059 0,'0'10'110,"10"-10"-95,-10 20-15,20-1 16,-1 21 0,-19-11-1,20-29-15,-20 39 16,0-19-16,0 0 16,20-1-16,-20 1 15,0-1-15,0 1 16,0 0-16,0-1 15,0 11 1,-10-30-16,10 19 16</inkml:trace>
        </inkml:traceGroup>
        <inkml:traceGroup>
          <inkml:annotationXML>
            <emma:emma xmlns:emma="http://www.w3.org/2003/04/emma" version="1.0">
              <emma:interpretation id="{BB8AB0DE-2E0C-42BD-90AC-2430FD007489}" emma:medium="tactile" emma:mode="ink">
                <msink:context xmlns:msink="http://schemas.microsoft.com/ink/2010/main" type="inkWord" rotatedBoundingBox="13364,11719 14772,11676 14794,12380 13386,12423"/>
              </emma:interpretation>
              <emma:one-of disjunction-type="recognition" id="oneOf7">
                <emma:interpretation id="interp7" emma:lang="" emma:confidence="1">
                  <emma:literal/>
                </emma:interpretation>
              </emma:one-of>
            </emma:emma>
          </inkml:annotationXML>
          <inkml:trace contextRef="#ctx0" brushRef="#br0" timeOffset="100977.2726">12182 628 0,'-19'0'171,"-20"0"-155,9 0 0,1 0-1,9 0 1,1 0 0,-1 0-1,0 20 16,20-1 204,0 1-220,0 9 1,0-9-16,0-1 0,0-9 16,0 10-16,10 9 15,-10-19-15,0 10 16,0-1-16,0 1 16,0-1-16,0 1 15,0 0-15,0-1 16,0 11-16,0-1 15,0-9-15,0-1 16,0 1-16,0 0 16,0-1-16,0 11 15,0-11 1,0 1 0,0 9-1,0-9 1,0 0-1,0-1 17,0 1-1,20-20 297,-1 0-312,1 0-1,9 0 1,1 0 0,9 0-1,-19 0 1,-11 0 15,-9 19 47</inkml:trace>
          <inkml:trace contextRef="#ctx0" brushRef="#br0" timeOffset="102574.8424">12330 775 0,'-10'0'141,"-10"0"-141,0 0 31,1 0-31,-1 0 15,1 0 1,-1 10 15,-19 98 47,39-89-78,10-19 32,19 0-1,-9 0-15,-1 0-1,1 0 1,-1 0-1,1 0 1,0 20 0,-1-20-1,1 0 1,0 29 0,-1-9 15,-19 0-16,20-1 1,-20 11 0,0-1-1,0 0 1,0-9 0,0 0-1,-10-20 1,10 19-1,-20-19 1,1 0-16,-1 0 16,1 0-16,-1 0 15,-19 0 1,9 0 0,11 0-1,-1 0 1,20-10-1,-20 10-15</inkml:trace>
          <inkml:trace contextRef="#ctx0" brushRef="#br0" timeOffset="104182.3277">12516 814 0,'-10'0'93,"10"10"-77,0 10 0,-20 19-1,20-10 1,0 1 0,0-1-1,0 1 1,0 9-1,10-39-15,-10 29 0,20-9 16,-20-1 0,19-19-1,21 40 32,-21-40-31,-9 0-1,10 0 17,-1 0-17,1 0 1,0 0-16,-1 0 31,1-10-15,-20-10-1,19 20 1,-19-19-16,0-1 16,20 20-1,-20-20-15,0 1 16,0-11 0,20 11-1,-20-20 1,0 19-1,0 10 1,0-10 0,0 1-1,-10 19-15,10-20 16,0 1 0,0-1-1,-20 20-15,20-20 16,-19 1-1,-1-1 17,0 1-17,1 19 17,-1 0-32,1 0 15,-1 0 1,-9 0-1,9 9 1,0 21 0,-9 19-1</inkml:trace>
          <inkml:trace contextRef="#ctx0" brushRef="#br0" timeOffset="105559.4626">12889 1010 0,'-10'30'125,"-10"-11"-109,0 1 0,20 0-16,-19-20 15,19 29-15,0-9 16,-20-20-1,20 19 1,10-19 78,10 0-79,-1 0 1,1 0-16,0 0 16,-1 0-1,1 0 1,-1 0 0,-9 0-1,20-10 16</inkml:trace>
          <inkml:trace contextRef="#ctx0" brushRef="#br0" timeOffset="107255.6248">12839 697 0,'-19'0'15,"19"-10"17,10 10 14,-10-20-46,19 20 32,1 0-17,0 0 1,-1 0 0,1 0 15,-20 10-31,0 10 15,0 9 1,-10 10 0,-19-9-1,9-11 1,0-19 0,20 20-16,-19-20 15,9 0 1,49 0 124,-19 0-124,-1 0 0,-9 0-1,10 0 1,-1 0 15,1 0 0</inkml:trace>
          <inkml:trace contextRef="#ctx0" brushRef="#br0" timeOffset="106086.9917">12908 1020 0,'0'10'63,"0"19"-63,0-9 16,0 0-1,0-1-15,0 1 0,0-1 16,0 1-16,0 0 15,0 9 1,0-9 0</inkml:trace>
          <inkml:trace contextRef="#ctx0" brushRef="#br0" timeOffset="109222.4114">13114 618 0,'10'0'62,"10"0"-46,-1 0-1,1 0 1,-1 0 0,1 0-1,0 0 16,-20 10 63,0 10-63,0 9-15,0 0 0,0 11-1,0-21-15,0 1 0,0-1 16,0 1 0,0 0-16,0-1 0,-10 1 15,10-1-15,0 1 16,0 0-16,0-1 15,0 1-15,0 0 16,0-1-16,0-9 16,0 10-16,0-1 15,0 30 1,0-19 0,0-11-16,0 1 15,0 9 1,0-9-1,0 0 1,0-1 31,0 1-16,-20-20 94,1-10-78,-1 10-16,0 0-15,-9 0 0,-10 0-1,9 0 1,11 0-1,-1 0 1,30 0 47</inkml:trace>
          <inkml:trace contextRef="#ctx0" brushRef="#br0" timeOffset="107737.1403">13026 755 0,'19'0'62,"1"0"-46,9 0-1,1 0 1,-10 0 15</inkml:trace>
          <inkml:trace contextRef="#ctx0" brushRef="#br0" timeOffset="109971.7399">13369 1118 0,'0'10'78,"0"39"-62,0-29-1,0-1-15,0-9 16,0 10-16,0-1 15,10-19 1,-10-9 62</inkml:trace>
          <inkml:trace contextRef="#ctx0" brushRef="#br0" timeOffset="110277.6268">13379 922 0</inkml:trace>
        </inkml:traceGroup>
        <inkml:traceGroup>
          <inkml:annotationXML>
            <emma:emma xmlns:emma="http://www.w3.org/2003/04/emma" version="1.0">
              <emma:interpretation id="{36F68032-96A6-472C-AEC0-76887747CBDC}" emma:medium="tactile" emma:mode="ink">
                <msink:context xmlns:msink="http://schemas.microsoft.com/ink/2010/main" type="inkWord" rotatedBoundingBox="14990,11733 17286,11662 17307,12356 15011,12426"/>
              </emma:interpretation>
              <emma:one-of disjunction-type="recognition" id="oneOf8">
                <emma:interpretation id="interp8" emma:lang="" emma:confidence="1">
                  <emma:literal/>
                </emma:interpretation>
              </emma:one-of>
            </emma:emma>
          </inkml:annotationXML>
          <inkml:trace contextRef="#ctx0" brushRef="#br0" timeOffset="118248.5234">15144 804 0,'0'-19'16,"0"-1"15,-10 20 16,-19 0-31,-1 0-1,-9 0 1,10 0-1,29 10-15,-20-10 0,1 20 16,19-1 15,-20-19-15,20 20-16,0-1 16,10 1-1,9 0 16,1-20-15,19 0 0,-9 0-1,-30 19-15,19-19 16,11 0-16,-11 0 31,-19 20-31,20-20 0,-20 20 16,20-20-1,-20 19 1,0-9 0,0 10-1,0 19 1,0-10 0,-10-9-1,-10-20 1,20 19-16,-39-19 15,0 0 1,19 0-16,0 0 16,1 0-16,-1 0 15,20-9-15,-29 9 16,9 0 0,20-20-1</inkml:trace>
          <inkml:trace contextRef="#ctx0" brushRef="#br0" timeOffset="119531.4896">15272 824 0,'0'10'62,"0"19"-46,-20 10-1,20-9 1,0-1 0,0 1-1,0-11 1,10-19-16,-10 20 15,19 0 1,-19-1 0,40-19-16,-21 20 15,1-20 1,-1 0 0,1 0-1,10 0 1,-11 0-1,1 0 1,-1-10 0,1 10-1,-20-20-15,20 20 16,-20-19 0,0-1-1,9 20-15,-9-19 16,0 9-1,0-29-15,0 19 16,0 0 0,0 10-1,0-9 1,0-1 0,0 1-1,-29-1 1,9 0-1,1 20 1,19-19 0,-20 19-16,10 0 15,10-20 1,-19 20-16,-1 0 47,0 10-32,-9 10 1,0 9 0</inkml:trace>
          <inkml:trace contextRef="#ctx0" brushRef="#br0" timeOffset="111356.9967">13614 1059 0,'30'0'47,"-1"0"-31,10 0-1,-19 0 1,0 0-16,-1 0 16,1 0-16,-1 0 15,1 20-15</inkml:trace>
          <inkml:trace contextRef="#ctx0" brushRef="#br0" timeOffset="110869.7449">13624 952 0,'20'0'63,"9"0"-48,20 0 1,-29 0 0,-1 0-16,1 9 0,0-9 15</inkml:trace>
          <inkml:trace contextRef="#ctx0" brushRef="#br0" timeOffset="112821.3335">14173 706 0,'-10'0'47,"-19"0"-16,9 0-31,1 0 16,-1 0-1,10 0-15,-9 0 0,-1 0 16,-9 0 0,9 0-1,0 0 1,20 10 109,0 10-125,0-1 31,0-9-15,10 20-1,-10-1-15,0-9 16,0-1 0,0 11-16,0-1 0,0 1 15,0-1-15,0 10 16,0-9-16,0-1 15,0 0-15,0 1 16,0-11-16,0 1 16,20 0-16,-20-1 15,0 21 1,0-21 0,0-9-1,0 10 16,0-1 16,20-19 125,127-10-78</inkml:trace>
          <inkml:trace contextRef="#ctx0" brushRef="#br0" timeOffset="114095.4091">14114 824 0,'10'0'47,"-10"10"-47,39 9 16,-19 1-16,0 0 15,-1 9-15,1-9 16,-1-1-16,1 1 15,10 0-15,-11-1 0,-19 1 16,30-20-16,-30 29 16,19-29-16,-19 20 15</inkml:trace>
          <inkml:trace contextRef="#ctx0" brushRef="#br0" timeOffset="113590.9459">14124 844 0,'0'9'47,"0"21"-31,0-11-16,0 11 15,0-1-15,0 11 16,0-21-16,0 1 15,0-10-15,0 9 16,10-19-16,-10 39 16,0-29-1,0 10 1,20-20 0</inkml:trace>
          <inkml:trace contextRef="#ctx0" brushRef="#br0" timeOffset="114551.4358">14369 795 0,'0'-20'15,"0"30"17,0 9-17,0 1 1,0 0-16,0 9 16,0-9-16,0 9 15,0 1-15,0-1 16,0 10-16,0-19 15,0-10-15,0 9 16,0 1-16,10 19 16</inkml:trace>
          <inkml:trace contextRef="#ctx0" brushRef="#br0" timeOffset="115604.3935">14438 991 0,'0'10'47,"0"9"-31,0 1-1,10-20 1,-10 10 0,19 19-1,1-29 1,-20 20-1,20-20 1,-1 0 0,1 0-1,0-20 17,-1 0-17,-19 1 1,20-1-1,-20-9 17,0 9-17,-20 20 1,20-19-16,-19 19 16,19-20-1,-30 20 1,10 0-1,1 0-15,-1 0 16,1 10 0,19 9 15,-20-19-31,20 20 16,0 9-1,10-29-15</inkml:trace>
          <inkml:trace contextRef="#ctx0" brushRef="#br0" timeOffset="116024.6603">14624 1001 0,'0'9'31,"0"21"-15,20-30-1,-20 39-15,0-10 16,20-29 0,-20 20-16,19-20 15,1 0 16,-1 0-15</inkml:trace>
          <inkml:trace contextRef="#ctx0" brushRef="#br0" timeOffset="117010.4081">14791 1099 0,'0'-20'31,"0"0"32,20 20-63,-1 0 31,1 0 0,-20 10 0,0 10-15,0 58 15,-10-48-15,-10 9-1,-19-10 1,10-29 0,29 20-16,-20-20 0,20-10 93,10 10-77,10 0 0,-1 0 15,1 0-15,9 0-1,-9 10-15,9-10 16,-9 0-1</inkml:trace>
          <inkml:trace contextRef="#ctx0" brushRef="#br0" timeOffset="120760.9451">15693 932 0,'-19'0'47,"19"10"-32,-20 9 1,-9 11 0,9-1-1,20-19 1,-20 19-1,20-9 1,10-20 47,-10 10-63,20-10 15,-1 0 1,11 0-1,-1 0 1,11 0 0,-21-10-1,1 10 17</inkml:trace>
          <inkml:trace contextRef="#ctx0" brushRef="#br0" timeOffset="122926.596">15644 598 0,'10'0'47,"-10"-19"-47,30 19 16,-1 0-1,0 0 1,1 0 0,-11 0-16,1 0 15,9 0 1,-9 0-1,-20 10 64,0 9-33,0 1-30,0 0 0,0-1-1,0 11 1,0-11-16,0 1 16,0-1-16,0 1 15,0 0-15,29-1 16,-29 1-16,0-1 15,0 1-15,0-10 16,0 9-16,0 1 16,0 0-16,20-1 15,-20 1-15,0 0 16,0-1-16,0 11 16,0-11-1,0 1 1,0-1-1,0 1 1,0 0 15,0-1 32,0 1 124,-10-20-171,10 20 15,-19-20 125,-1 0-93,0 0-47,1 0 15,19-10 31</inkml:trace>
          <inkml:trace contextRef="#ctx0" brushRef="#br0" timeOffset="121243.3104">15723 971 0,'0'10'47,"0"10"-32,0-1-15,0-9 16,0 10-16,0-1 0,0 1 15,0 9 1,0 10 0,0-19-1,0-10 17</inkml:trace>
        </inkml:traceGroup>
        <inkml:traceGroup>
          <inkml:annotationXML>
            <emma:emma xmlns:emma="http://www.w3.org/2003/04/emma" version="1.0">
              <emma:interpretation id="{00E997CB-CC53-4A6B-98CE-516B85976F43}" emma:medium="tactile" emma:mode="ink">
                <msink:context xmlns:msink="http://schemas.microsoft.com/ink/2010/main" type="inkWord" rotatedBoundingBox="17439,11755 19306,11697 19320,12171 17454,12229"/>
              </emma:interpretation>
              <emma:one-of disjunction-type="recognition" id="oneOf9">
                <emma:interpretation id="interp9" emma:lang="" emma:confidence="1">
                  <emma:literal/>
                </emma:interpretation>
              </emma:one-of>
            </emma:emma>
          </inkml:annotationXML>
          <inkml:trace contextRef="#ctx0" brushRef="#br0" timeOffset="130198.1049">17566 677 0,'0'10'78,"0"9"-47,-39 60 16,39-60-47,0 1 0,-29 0 15,29 9 1,0 10 0,0-9-1,0-11 1,0 11-16,0-11 16,0 1-1,19 0 1,-19-1 15,20-19-31,0 20 31,-1-20-15,-9 0 0,10 0-1,-1 0 16,1 0-15,0 0 0,-1-10-1,1-10 17,-20 1-17,19 19-15,-19-20 16,30 1-1,-30-1 1,0 0 0,10 20-16,-10-19 15,0-1-15,0-9 16,0-1 0,0 1-1,0-10 1,0 9-1,0 11 1,0-1 0,-30 0-1,11 1 17,-1 19-17,20-20 1,-20 20-16,1 0 15,9 0 1,-10 0 0,-19 0-1,39 10-15,-29-10 16,29 20-16</inkml:trace>
          <inkml:trace contextRef="#ctx0" brushRef="#br0" timeOffset="123659.057">16056 844 0,'20'0'16,"9"0"15,1 0-15,-11 0-16,1 0 16,-1 0-16,1 0 15,0 0-15,-1 0 16,-29 0 31</inkml:trace>
          <inkml:trace contextRef="#ctx0" brushRef="#br0" timeOffset="124023.304">16095 932 0,'10'0'31,"20"0"-15,-1 0-1,-9 0 1,9 0-1,10 0 1</inkml:trace>
          <inkml:trace contextRef="#ctx0" brushRef="#br0" timeOffset="125352.9253">16439 746 0,'0'9'62,"-10"11"-46,10 9-1,-20-9-15,20 0 0,0-1 16,-29 30 0,29-19-1,19 38 32,-19-58-47,20-10 0,-20 20 16,20-20-16,-20 19 15,9-19 1,-9 20-16,20-20 16,0 0-1,-1 0 1,1 0-1,0 0 1,-20-10 0,19 10-1,1-19 1,-20-1 15,19 20-31,-19-29 16,20 29-1,-20-20-15,20 0 16,-20 1 0,0-1-1,19 0 1,-19-9 0,0 0-1,0-11 1,0 11-1,0 9 1,0 1 0,-10 19-16,10-20 15,-19 1 1,19-1 0,-20 20-16,1 0 15,19-20 1,-20 20-16,0 0 15,11 0 1,-31 0 0,40 10-16,-19-10 15,19 20-15,-30-20 16,30 29-16,-19 1 16,19-11-16,0-9 15,-20 19-15</inkml:trace>
          <inkml:trace contextRef="#ctx0" brushRef="#br0" timeOffset="126042.9497">16713 1069 0,'0'10'31</inkml:trace>
          <inkml:trace contextRef="#ctx0" brushRef="#br0" timeOffset="127143.6833">16860 726 0,'0'-20'63,"10"20"-47,0 0-1,19-19 16,-9 19 1,0 10-17,-1 9 1,1 11 0,-20-1-1,0-9-15,0-1 16,0 1-16,0-1 15,-10 1-15,10 0 0,-20-1 16,20 1-16,-39 0 16,39-1-16,-29 11 15,29-21-15,-30 21 16,30-11-16,-19-19 16,19 20-16,-20-20 31,30 0 63,-10-10-79,20 10 1,-1 0 15,11 0-15,-11 0-1,11 0 1,-30 10 0,29-10-16,0 0 15,-9 0 1,0 0-1</inkml:trace>
          <inkml:trace contextRef="#ctx0" brushRef="#br0" timeOffset="128493.1719">17174 697 0,'0'9'94,"-10"11"-79,10 0-15,0-1 16,0 1-16,0-10 16,0 9-16,0 89 46,0-78-30,0-11-16,0 11 16,0-1-1,10-29-15,-10 20 16,20-1 0,-20 1-1,19-20-15,1 0 31,0 0 1,-11 0-17,-9-10 1,20 10-16,-20-20 16,20 20-16,-20-19 15,39 19 1,-39-30-16,10 30 15,-10-19 1,0-1 0,19 20-16,-19-19 15,0-1 1,20 20-16,-20-10 16,0-10-1,0-19 1,0 10-1,0-1-15,0 1 16,0 0 0,0 9-1,-10 20 1,10-20-16,0 1 16,-20 19-1,20-20-15,-29 1 16,9 19-1,1-20 1,-1 20 0,1 0-1,-11 0 1,11 10 0,-1 9-1,-9 11 1</inkml:trace>
          <inkml:trace contextRef="#ctx0" brushRef="#br0" timeOffset="133349.4223">17919 667 0,'0'20'62,"0"9"-46,0 20 0,0-29-1,0-1-15,0 1 16,0 9-16,0 1 16,0-11-16,0 1 15,0 0-15,0-1 0,0 1 16,0 0-16,0 9 15,0-9 1,10-20 0,-10 19-1</inkml:trace>
        </inkml:traceGroup>
        <inkml:traceGroup>
          <inkml:annotationXML>
            <emma:emma xmlns:emma="http://www.w3.org/2003/04/emma" version="1.0">
              <emma:interpretation id="{981A8EF7-2284-4AF4-B7C9-4C7EE2F3BCBB}" emma:medium="tactile" emma:mode="ink">
                <msink:context xmlns:msink="http://schemas.microsoft.com/ink/2010/main" type="inkWord" rotatedBoundingBox="19307,11757 19609,11747 19624,12218 19322,12228"/>
              </emma:interpretation>
              <emma:one-of disjunction-type="recognition" id="oneOf10">
                <emma:interpretation id="interp10" emma:lang="" emma:confidence="0">
                  <emma:literal>Y</emma:literal>
                </emma:interpretation>
                <emma:interpretation id="interp11" emma:lang="" emma:confidence="0">
                  <emma:literal>"</emma:literal>
                </emma:interpretation>
                <emma:interpretation id="interp12" emma:lang="" emma:confidence="0">
                  <emma:literal>y</emma:literal>
                </emma:interpretation>
                <emma:interpretation id="interp13" emma:lang="" emma:confidence="0">
                  <emma:literal>n</emma:literal>
                </emma:interpretation>
                <emma:interpretation id="interp14" emma:lang="" emma:confidence="0">
                  <emma:literal>.</emma:literal>
                </emma:interpretation>
              </emma:one-of>
            </emma:emma>
          </inkml:annotationXML>
          <inkml:trace contextRef="#ctx0" brushRef="#br0" timeOffset="134632.7182">17919 697 0,'0'9'78,"10"-9"-78,-10 20 0,0 9 31,20-9-31,-20 19 16,29-39-16,-29 30 15,20-30-15,-20 19 16,29-19-16,-29 20 16,20-20-16,0 0 15,-1 0 1,1-10 0,-1-19-1,11 9 1,-30 0-1,10 20-15,-10-19 16,29-11 0,-29 11-1,20-1 1,-20 1 0,0-1-1,0 0 16,-10 30 63,10 20-78,0 9-1,0 0 1,0-19 0,0-1-16,0 1 15,0-1-15,0 1 16,0 0-16,0-1 16,0 11-16,0-11 15,0 1-15,10 0 16,-10-1-16,0 1 15,0-10-15,0 29 16,19-39 0,-19 19-16,0 1 62</inkml:trace>
        </inkml:traceGroup>
      </inkml:traceGroup>
    </inkml:traceGroup>
  </inkml:traceGroup>
</inkml:ink>
</file>

<file path=ppt/ink/ink12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6:05:38.198"/>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97895809-38E3-4786-B60F-3AFA352B80A8}" emma:medium="tactile" emma:mode="ink">
          <msink:context xmlns:msink="http://schemas.microsoft.com/ink/2010/main" type="inkDrawing" rotatedBoundingBox="5235,12201 6539,12179 6540,12212 5236,12234" semanticType="strikethrough" shapeName="Other">
            <msink:sourceLink direction="with" ref="{414FA536-6345-435A-80A1-55B2EFC1BA89}"/>
          </msink:context>
        </emma:interpretation>
      </emma:emma>
    </inkml:annotationXML>
    <inkml:trace contextRef="#ctx0" brushRef="#br0">3847 1128 0,'10'0'32,"19"0"-17,-9 0 1,-1 0-16,1 0 16,0 0-16,-1 0 15,1 0-15,0 0 16,9 0-16,0 0 15,20 0-15,-9 0 0,9 0 16,-10 0-16,10 0 16,-10 0-16,-9 0 15,9 0-15,-10 0 16,1 0-16,-1 0 16,0 0-16,11 0 15,-11 0-15,10 0 16,10 0-16,-9 0 15,9 0-15,-20-10 16,1 10-16,19 0 16,-20 0-16,10 0 15,0 0-15,-9 0 0,-1 0 16,1 0-16,9-29 16,-19 29-16,-11 0 15</inkml:trace>
  </inkml:traceGroup>
</inkml:ink>
</file>

<file path=ppt/ink/ink12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1T09:51:14.650"/>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1DE2E013-C203-40F7-9483-D78194FC68BD}" emma:medium="tactile" emma:mode="ink">
          <msink:context xmlns:msink="http://schemas.microsoft.com/ink/2010/main" type="writingRegion" rotatedBoundingBox="4495,12412 4782,12412 4782,12710 4495,12710"/>
        </emma:interpretation>
      </emma:emma>
    </inkml:annotationXML>
    <inkml:traceGroup>
      <inkml:annotationXML>
        <emma:emma xmlns:emma="http://www.w3.org/2003/04/emma" version="1.0">
          <emma:interpretation id="{24D01896-1875-4320-901E-FE36F64E8BE5}" emma:medium="tactile" emma:mode="ink">
            <msink:context xmlns:msink="http://schemas.microsoft.com/ink/2010/main" type="paragraph" rotatedBoundingBox="4495,12412 4782,12412 4782,12710 4495,12710" alignmentLevel="1"/>
          </emma:interpretation>
        </emma:emma>
      </inkml:annotationXML>
      <inkml:traceGroup>
        <inkml:annotationXML>
          <emma:emma xmlns:emma="http://www.w3.org/2003/04/emma" version="1.0">
            <emma:interpretation id="{58193BD8-EC42-4429-9EB3-B477F33B816A}" emma:medium="tactile" emma:mode="ink">
              <msink:context xmlns:msink="http://schemas.microsoft.com/ink/2010/main" type="line" rotatedBoundingBox="4495,12412 4782,12412 4782,12710 4495,12710"/>
            </emma:interpretation>
          </emma:emma>
        </inkml:annotationXML>
        <inkml:traceGroup>
          <inkml:annotationXML>
            <emma:emma xmlns:emma="http://www.w3.org/2003/04/emma" version="1.0">
              <emma:interpretation id="{40C23F68-B968-427F-A271-05FF7EA67B55}" emma:medium="tactile" emma:mode="ink">
                <msink:context xmlns:msink="http://schemas.microsoft.com/ink/2010/main" type="inkWord" rotatedBoundingBox="4495,12412 4782,12412 4782,12710 4495,12710"/>
              </emma:interpretation>
              <emma:one-of disjunction-type="recognition" id="oneOf0">
                <emma:interpretation id="interp0" emma:lang="" emma:confidence="0.5">
                  <emma:literal>s</emma:literal>
                </emma:interpretation>
                <emma:interpretation id="interp1" emma:lang="" emma:confidence="0">
                  <emma:literal>S</emma:literal>
                </emma:interpretation>
                <emma:interpretation id="interp2" emma:lang="" emma:confidence="0">
                  <emma:literal>5</emma:literal>
                </emma:interpretation>
                <emma:interpretation id="interp3" emma:lang="" emma:confidence="0">
                  <emma:literal>$</emma:literal>
                </emma:interpretation>
                <emma:interpretation id="interp4" emma:lang="" emma:confidence="0">
                  <emma:literal>.</emma:literal>
                </emma:interpretation>
              </emma:one-of>
            </emma:emma>
          </inkml:annotationXML>
          <inkml:trace contextRef="#ctx0" brushRef="#br0">198 0 0,'-11'0'172,"-11"0"-141,0 0-31,0 0 16,22 11 0,-22-11-1,22 22-15,-22-22 16,22 22-1,-22-22 1,22 22-16,0 0 16,0 0 46,11-22 1,11 0-32,0 0-15,0 0-1,0 0 1,0 0-1,0 0 17,0 0-17,0 0 17,1 23-1,-23-1 0,22-22-15,-22 22-1,0 0 1,-11 0 0,11 0-1,-22-22-15,-12 22 16,23-22-1,-33 22 1,22-22 0,0 0-1,0 0 1,0 0 0,11 0-1,-11 0 16,22-11-15,-22 11-16,0 0 47</inkml:trace>
        </inkml:traceGroup>
      </inkml:traceGroup>
    </inkml:traceGroup>
  </inkml:traceGroup>
</inkml:ink>
</file>

<file path=ppt/ink/ink1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1:27:22.999"/>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41892332-D7FA-46FA-BF5F-72A9EE3E286F}" emma:medium="tactile" emma:mode="ink">
          <msink:context xmlns:msink="http://schemas.microsoft.com/ink/2010/main" type="inkDrawing" rotatedBoundingBox="4090,9937 4356,10122 4324,10169 4057,9984" shapeName="Other"/>
        </emma:interpretation>
      </emma:emma>
    </inkml:annotationXML>
    <inkml:trace contextRef="#ctx0" brushRef="#br0">2295 373 0,'9'0'46,"11"0"-14,-10 0-17,9 0 17,1 0-32,0 0 15,9 0 1,10 0-1,-39 19 1,30-19-16,-11 0 16,1 0-16,9 0 15,-9 0-15,9 0 16,1 0-16,-1 0 16,10 0-16,1 0 15,-11 0-15,-9 0 0,-1 0 16,1 0-16,0 0 15,-1 0-15,30 20 16,-29-20 0,-1 0-16,-9 0 15,10 0-15,-1 0 16,1 0-16,0 0 16,9 0-16,-9 0 15,-1 0-15,1 0 16,0 0-16,19 0 15,0 0 1,-10 0 0,1 0-1,-1 0 1,11 0 0,-31 0-16,11 0 15,0 0-15,-1 0 16,1 0-16,-1 0 15,1 0 1,0 0 0,-1 0-1,1 0 17,-1 0-17,-19-10 1,20 10-16,-10 0 31</inkml:trace>
  </inkml:traceGroup>
</inkml:ink>
</file>

<file path=ppt/ink/ink13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5:17:15.511"/>
    </inkml:context>
    <inkml:brush xml:id="br0">
      <inkml:brushProperty name="width" value="0.05292" units="cm"/>
      <inkml:brushProperty name="height" value="0.05292" units="cm"/>
      <inkml:brushProperty name="fitToCurve" value="1"/>
    </inkml:brush>
    <inkml:brush xml:id="br1">
      <inkml:brushProperty name="width" value="0.05292" units="cm"/>
      <inkml:brushProperty name="height" value="0.05292" units="cm"/>
      <inkml:brushProperty name="color" value="#FFFFFF"/>
      <inkml:brushProperty name="fitToCurve" value="1"/>
    </inkml:brush>
  </inkml:definitions>
  <inkml:traceGroup>
    <inkml:annotationXML>
      <emma:emma xmlns:emma="http://www.w3.org/2003/04/emma" version="1.0">
        <emma:interpretation id="{C487C733-26DA-4993-BF4C-C6402E60BBC1}" emma:medium="tactile" emma:mode="ink">
          <msink:context xmlns:msink="http://schemas.microsoft.com/ink/2010/main" type="writingRegion" rotatedBoundingBox="940,5614 11720,5764 11666,9613 887,9463"/>
        </emma:interpretation>
      </emma:emma>
    </inkml:annotationXML>
    <inkml:traceGroup>
      <inkml:annotationXML>
        <emma:emma xmlns:emma="http://www.w3.org/2003/04/emma" version="1.0">
          <emma:interpretation id="{4133FC63-18C2-4A7D-A626-8E70F8551F8A}" emma:medium="tactile" emma:mode="ink">
            <msink:context xmlns:msink="http://schemas.microsoft.com/ink/2010/main" type="paragraph" rotatedBoundingBox="940,5614 11720,5764 11704,6880 925,6731" alignmentLevel="1"/>
          </emma:interpretation>
        </emma:emma>
      </inkml:annotationXML>
      <inkml:traceGroup>
        <inkml:annotationXML>
          <emma:emma xmlns:emma="http://www.w3.org/2003/04/emma" version="1.0">
            <emma:interpretation id="{EAA5C352-FFB0-4AEA-8D65-E2B34E17AB24}" emma:medium="tactile" emma:mode="ink">
              <msink:context xmlns:msink="http://schemas.microsoft.com/ink/2010/main" type="line" rotatedBoundingBox="940,5614 11720,5764 11704,6880 925,6731"/>
            </emma:interpretation>
          </emma:emma>
        </inkml:annotationXML>
        <inkml:traceGroup>
          <inkml:annotationXML>
            <emma:emma xmlns:emma="http://www.w3.org/2003/04/emma" version="1.0">
              <emma:interpretation id="{6CDC8202-FEF1-4E25-81B5-D50188384018}" emma:medium="tactile" emma:mode="ink">
                <msink:context xmlns:msink="http://schemas.microsoft.com/ink/2010/main" type="inkWord" rotatedBoundingBox="940,5614 1520,5622 1505,6739 925,6731"/>
              </emma:interpretation>
            </emma:emma>
          </inkml:annotationXML>
          <inkml:trace contextRef="#ctx0" brushRef="#br0">90 26 0,'-20'0'16,"30"0"140,10 0-140,-1-20-16,1 20 16,-1 0-1,1 0 1,0 0-1,-1 0 1,-9 0 0,10 0-1,9 10 1,-19-10 0,19 29-1,-9-29 1,-20 30-1,20-11-15,-20 1 32,19-20-32,-19 29 0,0-9 15,0 10 1,20-30-16,-20 49 16,0-30-16,0-9 15,0 10-15,0 29 16,0-20-1,0-9 1,0-1 0,0 1 15,0 0 0,0-1 32,0 1-32,0-1 16,0-9-16,0-29 203,0-1-218,0 0 0,0 1-1,0 9 1,0-10 0,-10 20-16,10-19 15,0-1 1,0 0-1,-20 20-15,20-19 16,-19 19 0,-1 0-16,20-20 15,-19 20-15,-11 0 16,-9 0 0,9 0-1,11 0 1,-11 0-1,1 0 1,9 10-16,1-10 16,-1 20-1,1-20 1,19 19 0,-30-19-16,30 30 15,-19-1 1,19-9-1,0-10 1,0 9 0,0 1-1,9-1 1,21-19 0,-11 30-1,1-30-15,0 0 16,-1 0-16,1 0 15,-1 0-15,1 0 16,-10 0-16,9 0 0,21 0 16,-11 0-1,-29-10 1,20 10-16,-1-29 16,1 29-1,-20-10 1,20 10-16,-1-30 15,1 30 17</inkml:trace>
          <inkml:trace contextRef="#ctx0" brushRef="#br0" timeOffset="1671.888">306-200 0,'0'-19'16,"-20"19"31,30 0-16,9 19-15,11-19-1,-30 30 1,49-30-16,-30 19 16,21 11-1,-11 9 1,-29-19-16,29-1 16,-29 1-16,30 9 15,-30 10-15,0-9 16,19-1-16,-19-9 15,0 9-15,0 1 16,20 9-16,-20-10 0,0 1 16,0-1-16,0 10 15,0-9-15,0-1 16,0 1-16,0-1 16,0 10-16,0-9 15,0-11-15,-10 1 16,10 0-16,0-1 15,-19 11-15,19-11 16,-20 1-16,20-1 16,-29 1-16,29 10 15,-10-30 1,10 39-16,-30-10 16,30-9-1,-19-20-15,19 19 16,-20 1-1,20 0 48</inkml:trace>
        </inkml:traceGroup>
        <inkml:traceGroup>
          <inkml:annotationXML>
            <emma:emma xmlns:emma="http://www.w3.org/2003/04/emma" version="1.0">
              <emma:interpretation id="{ECC68DF8-A46D-4573-8CC4-A059811F60EB}" emma:medium="tactile" emma:mode="ink">
                <msink:context xmlns:msink="http://schemas.microsoft.com/ink/2010/main" type="inkWord" rotatedBoundingBox="1942,5866 2469,5874 2460,6517 1933,6510"/>
              </emma:interpretation>
              <emma:one-of disjunction-type="recognition" id="oneOf0">
                <emma:interpretation id="interp0" emma:lang="" emma:confidence="1">
                  <emma:literal/>
                </emma:interpretation>
              </emma:one-of>
            </emma:emma>
          </inkml:annotationXML>
          <inkml:trace contextRef="#ctx0" brushRef="#br1" timeOffset="8553.5072">1169 55 0,'-10'0'157,"-10"0"-126,0 0 0,1 0 16,-1 0-31,1 0 15,-1 0-15,20-10-1,-20 10 1,11 0 62,9 10 203,0 0-265,0 29-1,0-9 1,0-11 0,0 1-1,0 0 1,0-1 0,9 1-16,-9 9 15,0-9 1,0 9-1,0-9-15,0 9 16,0 1 0,20 9-1,-20-10 1,0 1 0,0-11-1,0 1 1,0 0-1,0-1 1,0 1 15,0-1-15,0 1 15,0-10-15,0 9 15,0 1 32,20-20 343,-1-10-391,1 10 1,-1 0 0,1 0-1,0 0 1,-1 0 15,1 0 0,-10 0 32</inkml:trace>
          <inkml:trace contextRef="#ctx0" brushRef="#br1" timeOffset="11875.4707">1374 55 0,'10'0'281,"-10"-19"-281,10 19 16,10 0-1,-1 0 1,1 0 0,0 0 15,-1 0 0,1 0 141,-1 0-125,-19 9 265,0 11-280,0 0-32,0-11 15,0 11 1,0 0-1,0-1 1,0 1 0,0 9-1,0 11 1,0-11 0,0-9-1,0-1 1,0-9-1,0 10 1,0-1 0,0 1-1,0 9 1,0-9 0,0 0-1,0-1 16,0 1-15,0-1 15,0 1-15,0 0 0,0-1 15,0 1 0,0-1 0,0 1 1,0-10 14,-9-10 251,-11 0-265,0 0-17,1 0 16,-1 0-15,1 0 15,-1 0 1,10 0 139</inkml:trace>
        </inkml:traceGroup>
        <inkml:traceGroup>
          <inkml:annotationXML>
            <emma:emma xmlns:emma="http://www.w3.org/2003/04/emma" version="1.0">
              <emma:interpretation id="{2F2FC0B6-81FD-40D6-9036-7927F45C0089}" emma:medium="tactile" emma:mode="ink">
                <msink:context xmlns:msink="http://schemas.microsoft.com/ink/2010/main" type="inkWord" rotatedBoundingBox="2991,5880 6386,5927 6376,6651 2981,6604"/>
              </emma:interpretation>
              <emma:one-of disjunction-type="recognition" id="oneOf1">
                <emma:interpretation id="interp1" emma:lang="" emma:confidence="1">
                  <emma:literal/>
                </emma:interpretation>
              </emma:one-of>
            </emma:emma>
          </inkml:annotationXML>
          <inkml:trace contextRef="#ctx0" brushRef="#br1" timeOffset="45203.6605">2061 104 0,'0'10'187,"0"29"-171,0-29-16,0 29 16,0-19-16,0 9 15,0 1-15,0-11 16,0 21-16,0-1 15,0-10-15,0 1 0,0-11 16,0 1-16,0 0 16,20-1-16,-20 1 15,0 9 1,0-9-16,0-1 16,0 11-1,0-11 1,0 1-1,0 0 17</inkml:trace>
          <inkml:trace contextRef="#ctx0" brushRef="#br1" timeOffset="47123.536">2090 104 0,'0'-19'79,"10"19"-48,-10-20-16,20 20-15,-1 0 32,1 0-17,9 0 1,1 0-16,-11 0 16,1 0-1,-20 10 1,20-10-1,-1 19 1,-19 1 0,20-20-16,-20 20 15,0-1 1,20-19-16,-20 20 16,0 0-1,0 9 1,-10 0-16,-10 1 31,1-1-31,-11 1 16,1-11-1,-30 30 17,49-49-1,-10 0 0,-9 20-15,29-30 187,10 10-203,29-20 15,-19 20 1,-1-29 0,1 29-1,-1 0 1,-19-20 0,20 20-16,-10 0 15,10 0 1,-1 0-1,1 0 1,-20 10 0,19-10-1,1 30 17,0-11-32,-20 1 31,19-20-31,-19 20 15,0-11 1,0 11 0,0 0-1,0-1 1,0 1 0,-10-20-16,10 19 15,-19 1 1,19 0-1,-20-20-15,1 19 16,-1-19 15,20 20-31,-20-20 16,1 0 0,9 0-1,-20 19 1,21-19-1,-11 0 1,0 0 15,1 0 1,-1 0-1</inkml:trace>
          <inkml:trace contextRef="#ctx0" brushRef="#br1" timeOffset="48451.9312">2542 428 0,'-10'0'0,"-10"0"78,20 10-62,-20-10 0,20 29-16,0 1 15,-9-30-15,9 29 16,0-9-1,0-1 1,0 1 0,0-1-1,29 1 17,-9-20-17,9 0 1,-29 20-16,49-20 31,-29 0-15,-1-10-1,1-10 17,-20 1-1,20-1-16,-20 0 1,0 1 0,0-1-1,0 1 1,0-1 0,0 0-1,-10 20 1,10-19-16,-20 19 15,20-20 1,-29 20-16,9 0 16,1 0-1,-1 0 1,0 0 0,1 20-1</inkml:trace>
          <inkml:trace contextRef="#ctx0" brushRef="#br1" timeOffset="49112.0602">2669 506 0,'20'0'78,"-20"10"-63,0 10 1,19 9 0,-19-9-1,20-1 1,19 1-1,-19-20 17,-11 0-17,11 0 17,-20-10-32,20 10 15,-20-10-15,19 10 16,-19-19-16,20-11 15,-20 21 1</inkml:trace>
          <inkml:trace contextRef="#ctx0" brushRef="#br1" timeOffset="50738.0425">3169 153 0,'0'-19'47,"-10"19"-1,10-20-30,-29 20-16,9 0 16,-9 0-1,9 0 1,1 0 0,19 10-1,-20-10-15,0 19 16,1 11-1,19-20 1,-20-10 0,20 19-16,0 1 15,-19-20 1,19 20-16,0-1 16,0 1-1,0-1 1,9-19-1,21 0 17,9 0-17,-29 0 1,29 0 0,-10 0-1,1 0-15,-1 0 31,-9 0-31,0 0 16,-1 0 0,1 0-1,-1 20 1,1-20 0,-20 20-1,20-1 1,-20 1-1,19-20-15,-19 19 16,0 11 0,0-10-1,0-1 1,0 1-16,0-1 16,0 1-1,-10-20 1,10 20-16,-19-20 15,19 19 1,-20-19-16,1 0 16,19 20-1,-30-20-15,1 0 16,-1 0 0,1 0-1,9 0 1,1 0-16,-11 0 15,-9 0 1,10 0 0,29-10-16,-20 10 15,0 0 1</inkml:trace>
          <inkml:trace contextRef="#ctx0" brushRef="#br1" timeOffset="52472.3469">3493 114 0,'-10'0'78,"10"10"-62,0 9-1,-20 21 1,20-30-16,0 9 0,0 1 16,0-1-16,0 1 15,0 0-15,0 9 16,0-9-16,0 9 15,0 10 1,0-29 0,10 20-1,-10-1 17,20-9-17,-20-1 1,19-19-16,-19 20 15,20-20 1,-20 19-16,20-19 16,-1 20 15,1-20-15,-1 0-1,1 0 1,0 0 15,9 0-15,-9-10 15,-1 10-15,-19-19-16,20 19 15,-20-20-15,20 20 16,-20-20-1,19 20 1,-19-29-16,0 9 16,20 1-1,-20-1 1,0 0 0,0 1-1,0-1 1,0 1-1,0-1 1,0 0 0,0 1-1,0-1 1,0 10 0,0-9-1,0-1 1,0 1 15,-10 19-31,10-20 16,-20 20-1,20-30-15,-19 30 32,19-19-32,-20 19 15,20-20 1,-10 20-16,-9 0 15,19-19 1,-20 19-16,0 0 16,20-20-1,-19 20-15,-11 0 16,11 0 0,-1 0-16,1 10 15,-1-10-15,0 29 0,20-9 16,-39-20-16,39 39 15</inkml:trace>
          <inkml:trace contextRef="#ctx0" brushRef="#br1" timeOffset="53595.7693">3964 349 0,'-20'40'109,"20"-21"-93,-20-19-16,20 40 16,-10-40-16,10 29 15,-19-29-15,19 20 16,-30-1 0,30 1 30,0-1 1,10-19-47,10 0 16,-1 0 0,11 0-1,9 0 1,-9 0-1,-11 0 1,11 0 0,-11 0-1</inkml:trace>
          <inkml:trace contextRef="#ctx0" brushRef="#br1" timeOffset="54151.3061">4013 369 0,'0'-20'15,"0"40"16,0 0-31,0-1 16,0 1-16,0 0 16,0-1-16,0-9 15,0 10-15,0-1 16,0 1-16,0-1 16,0 1-16,0 0 15,0-1-15,0 11 16,0-11 31,0 1-47</inkml:trace>
          <inkml:trace contextRef="#ctx0" brushRef="#br1" timeOffset="55043.5508">4248 340 0,'-10'0'63,"10"9"-47,-20-9-1,20 30-15,0-11 16,-19 1-16,19 10 15,0-11-15,0 11 16,0-11-16,0 1 16,0-1-16,0 1 15,0 0-15,0-1 16,0 1-16,0-1 16,10 11-16,-10-11 15,19-19 1,-19 20-1</inkml:trace>
          <inkml:trace contextRef="#ctx0" brushRef="#br1" timeOffset="56093.9873">4424 448 0,'-9'0'31,"-11"0"16,0 0-32,1 0 17,-1 9-1,1 11 0,19 9-31,0-9 31,9 0 1,11-20-1,0 0 0,-1 0-15,-19 19-1,20-19 1,-1 0 0,1 0 15,-20 20-16,10-20 1,-10 19 15,0 1 1,0 0-17,0-1 16,-20-19-31,-9 20 32,19-20-17,-10 0 1,1 0-16,19-10 16,-20 10-16</inkml:trace>
          <inkml:trace contextRef="#ctx0" brushRef="#br1" timeOffset="56740.1683">4493 418 0,'0'-20'0,"20"20"32,-1 10-17,-19 10 1,20-20-16,-20 29 15,20 11 1,-20-31-16,0 40 16,0-29-1,0 0-15,0-1 16,0 1-16,0-1 16,0-9-16,-10 20 15,10-21-15,0 11 16,-20 10-16,20-1 15,0-9 1</inkml:trace>
          <inkml:trace contextRef="#ctx0" brushRef="#br1" timeOffset="60804.7557">4630 389 0,'10'0'78,"10"0"-47,-1 0-15,1 0-1,9 0 1,-9 0-16,0 0 15,-1 0 17,1 0-17,0 0-15,-1 0 16,11 0 0,-11 0-1,11 0 1,-11 0-1,1-20 1,-1 20-16,1 0 31,0 0-31,-1 0 16,1 0 0,0 0-1,-1 0 1,1 0-1,-1 0 1,-9 0 15,10 0-15,-1 0 15,1 0-15,0 0-16,-1 0 15,1 0 17,-1 0-17,1 0 17,0 0-17,-1 0 1,1 0 15,-10 0-15,9 0 15,1 0 0,0 0 16,-20 10-16</inkml:trace>
          <inkml:trace contextRef="#ctx0" brushRef="#br1" timeOffset="62317.8751">4630 408 0,'10'0'78,"10"-19"0,-1 19 78,1 0-140,-20 9-16,20-9 15,-1 20 1,1-20 0,-1 20-1,1-20 1,0 0-1,-20 19 1,19-19 0,1 0 77,-20 20-30</inkml:trace>
          <inkml:trace contextRef="#ctx0" brushRef="#br1" timeOffset="59038.3137">4650 291 0,'10'0'141,"9"0"-126,11-20 1,19 20-1,-30 0 1,1 0-16,19 0 16,-19 0-1,0 0-15,-1 0 16,1 0-16,-1 0 16,1 0-16,0 0 15,-1 0-15,1 0 16,-10 0-16,9 0 0,1 0 15,0 0-15,9 0 16,10 0 0,-9 0-1,-1 0 1,-9 0 0,-1 0-1,1 0 1,-1 0-1,1 0 1,0 0 0,-11 0-1,11 0 1,0 0 15,-1 0-15,1 0 15,0 0 0,-1 0 16,-29 0 172,-9-29-188,-1 29-15,20-10-1,-19 10-15,19-20 16,-20 20 0,20-19-1,-20 19-15,20-20 16,-19 20 0,-1-20 15,0 20 0</inkml:trace>
        </inkml:traceGroup>
        <inkml:traceGroup>
          <inkml:annotationXML>
            <emma:emma xmlns:emma="http://www.w3.org/2003/04/emma" version="1.0">
              <emma:interpretation id="{9F288FC1-7CAE-4DD8-9957-C4B5B3659CDF}" emma:medium="tactile" emma:mode="ink">
                <msink:context xmlns:msink="http://schemas.microsoft.com/ink/2010/main" type="inkWord" rotatedBoundingBox="6974,5889 8541,5911 8531,6658 6963,6636"/>
              </emma:interpretation>
              <emma:one-of disjunction-type="recognition" id="oneOf2">
                <emma:interpretation id="interp2" emma:lang="" emma:confidence="1">
                  <emma:literal/>
                </emma:interpretation>
              </emma:one-of>
            </emma:emma>
          </inkml:annotationXML>
          <inkml:trace contextRef="#ctx0" brushRef="#br1" timeOffset="65851.9286">6072 134 0,'10'-20'47,"9"20"-31,1 0 0,-10 0-1,9 0 1,21 0-1,-11 10 1,1 9 0,-11 1-1,-19 19 1,0-9 0,0-1-16,0 1 15,-10 9 1,-9-20-1,-11 1 1,11-20 0,-1 0-16,0 20 15,1-20-15,-11 0 16,11 0 15,29 0 79,9 0-79,11-10 16,-11 10-47,1 0 15,9 0 1,11 0 0,-11 0-1,0 0 1,-29 10-16,20-10 15,0 19 1,-20 1 0,19-20-1,-19 20-15,0-1 16,0 1 0,0 9-1,0-9 1,-10-1-1,-9 1 17,-1-20-17,20 20-15,-29-20 16,9 0-16,-19 0 16,39 19-1,-30-19-15,1 0 16,0 0-1,-1 0 1,11 0 0,19-10-1,-20 10 17</inkml:trace>
          <inkml:trace contextRef="#ctx0" brushRef="#br1" timeOffset="64376.0562">6043 143 0,'0'10'63,"0"10"-63,0 0 16,0 9-16,0 0 15,0 1-15,0 19 16,0-20-16,0 1 15,0-1-15,0 1 16,0 9-16,0-20 16,0 1-16,0-10 15,0 9-15,0 1 16,0 0-16,9-20 78,-9-10-62</inkml:trace>
          <inkml:trace contextRef="#ctx0" brushRef="#br1" timeOffset="67261.5215">6504 477 0,'-10'0'47,"10"-20"-31,-20 20 31,0 0-16,20 10-31,-19-10 16,19 10-1,0 10 1,-10-20-16,10 19 16,0 20 15,0-19-16,0 0 1,20-20 0,-1 0-1,1 19 1,0-19-16,-1 0 16,1 0-1,-1 0 1,1 0-1,-20-10 1,20 10 0,-20-19-1,19-1 1,-19 1 0,0-1-1,0 0 1,0 1-1,-10-1-15,10 1 16,-19 19 0,19-20-1,-20 20-15,1 0 32,-1 0-17,0 0 1,20 10-16,-19-10 15,19 19-15,-10-19 16,10 40-16,0-31 16,-30 21-16</inkml:trace>
          <inkml:trace contextRef="#ctx0" brushRef="#br1" timeOffset="67995.9057">6621 487 0,'0'19'47,"20"1"-16,-20 0-15,0-1-16,19-19 16,-19 20-16,20-1 31,0-19 0,-20 20-31,19-20 16,-9 0 15</inkml:trace>
          <inkml:trace contextRef="#ctx0" brushRef="#br1" timeOffset="69143.381">6719 124 0,'0'-20'15,"10"-9"48,10 29-47,-1 0-1,1 0 1,0 0 15,-20 10-15,19 29-1,-19-20-15,0 11 16,0-10 0,-19 9-16,-11 10 15,10-19 1,1-1-1,-1-19 1,1 0 0,19-9 109,9 9-125,11 0 15,0 0 1,-1 0 0,1 0-1,0 9 1,-1-9 15,-19 20-15,20-20-16</inkml:trace>
          <inkml:trace contextRef="#ctx0" brushRef="#br1" timeOffset="70995.7361">6964 428 0,'-9'10'63,"-40"68"-32,49-58-15,-20-20-16,20 29 15,0 1-15,0 9 16,0-10 0,0-9-1,0 9 1,10-29-16,-10 20 16,19-20-1,-19 20-15,20-20 31,-20 19-15</inkml:trace>
          <inkml:trace contextRef="#ctx0" brushRef="#br1" timeOffset="69571.1467">6945 193 0,'29'0'47,"1"0"-32,-1 0 1,-9 0 0,-1 0-1,1 0 1,0 0 15</inkml:trace>
          <inkml:trace contextRef="#ctx0" brushRef="#br1" timeOffset="70051.1908">7023 65 0,'0'29'47,"0"-9"-47,0 0 16,0-1-16,0 1 15,0 0-15,0 9 16,0 0 0,0 1-1,0-11 1</inkml:trace>
          <inkml:trace contextRef="#ctx0" brushRef="#br1" timeOffset="72173.8981">7063 526 0,'-20'0'15,"0"0"48,20 10-48,0 9 1,-19-19-16,19 20 16,0 0-1,0-1 1,9-19 0,11 20-1,10-20 1,-11 0-1,1 0 1,-1 0 0,1-10-1,-20-10 32,20 20-31,-20-19-16,0-1 15,0 1 1,0-1 15,-10 20-15,-10-20 15,1 20-15,-1 0-1,0 10 1,1 20 0,19-11-1,-20-19 1,20 10-16</inkml:trace>
          <inkml:trace contextRef="#ctx0" brushRef="#br1" timeOffset="73275.6895">7161 575 0,'9'0'46,"-9"20"-14,20-20-32,-20 19 15,0 1-15,20-20 16,-20 19 0,19-19-1,1 0 1,-1-9 15,-19-11-15,20 20-16,-20-20 15,0 1 1,0-1 0,0 30 77,0 10-77,39 19 31,-39-20-32,20-19-15,0 0 32,-20 20-17,19-20 1,1 0 0,-1-10 15,-19-9 0,20 19-15,-20-20-16,0 0 31,0 1-15,0-1-1,-10 1 16,10-1-15,-19 20-16,-1 0 31,0 0 1,1 0-17,-1 0 1,20 10-1,-20-10 1,20 19-16,-19 1 16,19 0-1</inkml:trace>
          <inkml:trace contextRef="#ctx0" brushRef="#br1" timeOffset="73786.0367">7445 565 0,'0'10'47,"0"19"-31,0-9-16,0 0 0,0-1 16,0 1-16,0-1 15,0 1-15,0 0 16,0-1-16,0 11 15,0-11 1</inkml:trace>
          <inkml:trace contextRef="#ctx0" brushRef="#br1" timeOffset="74478.3459">7523 448 0,'10'19'47,"-10"20"-32,30-39 1,-30 30-16,19-11 16,-19 1-16,0 0 15,0 9-15,20 0 16,-20 11-16,0-21 0,0-9 16,0 10-16,0-1 15,-10 1-15,-10 19 16,1-39-1</inkml:trace>
        </inkml:traceGroup>
        <inkml:traceGroup>
          <inkml:annotationXML>
            <emma:emma xmlns:emma="http://www.w3.org/2003/04/emma" version="1.0">
              <emma:interpretation id="{F2A18BE0-55D1-4A34-AC7E-6705681F9949}" emma:medium="tactile" emma:mode="ink">
                <msink:context xmlns:msink="http://schemas.microsoft.com/ink/2010/main" type="inkWord" rotatedBoundingBox="8926,6077 9220,6081 9215,6385 8921,6381"/>
              </emma:interpretation>
              <emma:one-of disjunction-type="recognition" id="oneOf3">
                <emma:interpretation id="interp3" emma:lang="" emma:confidence="1">
                  <emma:literal/>
                </emma:interpretation>
              </emma:one-of>
            </emma:emma>
          </inkml:annotationXML>
          <inkml:trace contextRef="#ctx0" brushRef="#br1" timeOffset="75412.9402">7994 389 0,'10'0'47,"78"0"-16,-68 0-15,9 0-16,1 0 15,-1 0-15,-9 0 16,-1 0-16,11 9 16,-11-9-1</inkml:trace>
          <inkml:trace contextRef="#ctx0" brushRef="#br1" timeOffset="76310.1386">8171 242 0,'0'9'94,"0"21"-79,0 19 1,0-39-16,0 9 15,0 1-15,0 29 16,0-29-16,9-20 16,-9 29-16,0 0 15,0-9 1,0 0 15,20-20 63</inkml:trace>
        </inkml:traceGroup>
        <inkml:traceGroup>
          <inkml:annotationXML>
            <emma:emma xmlns:emma="http://www.w3.org/2003/04/emma" version="1.0">
              <emma:interpretation id="{1F8D0C01-2C75-4519-86CA-AE6385219572}" emma:medium="tactile" emma:mode="ink">
                <msink:context xmlns:msink="http://schemas.microsoft.com/ink/2010/main" type="inkWord" rotatedBoundingBox="9731,5859 11718,5886 11707,6658 9720,6631"/>
              </emma:interpretation>
              <emma:one-of disjunction-type="recognition" id="oneOf4">
                <emma:interpretation id="interp4" emma:lang="" emma:confidence="1">
                  <emma:literal/>
                </emma:interpretation>
              </emma:one-of>
            </emma:emma>
          </inkml:annotationXML>
          <inkml:trace contextRef="#ctx0" brushRef="#br1" timeOffset="80903.7874">9867 428 0,'-10'0'94,"-9"10"-78,-1 9-1,1 21 1,-11-11 0,30-9-1,0-1 17,0 1-1,10-1 16,10-19-32,19 0 1,-20 0-16,-9 0 16,10 0-16,0 0 15,-1 0-15,11 0 16,-11 0-1</inkml:trace>
          <inkml:trace contextRef="#ctx0" brushRef="#br1" timeOffset="81406.2316">9897 438 0,'0'10'47,"0"29"-31,0-29-16,0 9 15,0 1-15,0-1 16,-30 1-16,30 0 16,0 58 15,0-58-31,0-1 31,0-29 16</inkml:trace>
          <inkml:trace contextRef="#ctx0" brushRef="#br1" timeOffset="78382.997">9083 153 0,'0'-19'94,"-10"19"-79,-10 0 1,-9 0 0,9 0-16,1 0 15,-1 0-15,0 0 16,1 0-16,-1 0 15,1 29-15,-11-9 16,-9 9 0,19 10-1,20-9 1,0-11 0,0 11-1,10-11 16,20-19-15,9 0 0,-20 0-16,1 0 15,-10 0-15,29 0 16,-10 0 0,1 0-1,-10 0 1,-1 0-1,-19 20 1,20-20-16,-1 0 16,-19 20-1,20-20-15,0 19 16,-1 1 0,-19 0-1,20-20 1,-20 19-16,0 1 15,0-1 1,0 1 0,0 0-1,-10-1 1,-10-19 0,20 20-16,-29-20 15,-10 0 1,19 0-16,1 19 15,-21-19 1,21 0-16,-30 0 16,29-9-1,0 9-15,1 0 16,19-20-16,-30 20 31,30-20 0,-19 20-31</inkml:trace>
          <inkml:trace contextRef="#ctx0" brushRef="#br1" timeOffset="79788.829">9377 202 0,'-20'0'62,"20"10"-46,-19 10 0,19-1-16,0 11 15,-20-30 1,20 29-16,0-9 16,0 9-1,0 10 1,0-19-1,0-10-15,0 10 16,0-1 0,10 1-1,-10-1 1,29-19 0,-9 40-1,9-21 1,-9-19-1,0 20 1,-1-20 0,1 0-1,-10 0-15,9 0 32,1 0-32,-1 0 15,1 0 1,-20-10-1,20 10-15,-1-20 16,1 1 15,0-1-15,9-19 15,-29 19-15,20 1-1,-20-1-15,0-9 16,0 9 0,0 0-1,0 1 1,0-1 0,0 1-1,0 9 1,0-10-1,-10 20 1,10-19-16,-20-1 16,1-9-1,-1 29 1,20-10-16,-20 10 16,1-30-1,-1 30 1,0 0-1,1 0 1,-11 0 0,-19 20-1,30-20-15,19 29 16,-49-29-16</inkml:trace>
          <inkml:trace contextRef="#ctx0" brushRef="#br1" timeOffset="82561.9519">9799 94 0,'0'-19'0,"0"-1"47,19 20-16,-19-19-31,20 19 15,-1 0 17,-19 9-17,20-9-15,-20 20 16,0 0 0,0-1-1,0 1 1,-10-20-16,10 19 15,-19-19-15,19 20 16,-20-20-16,20 20 16,-20-20-16,1 19 15,-1-19 1,30 0 93,10 0-93,-1 0 0,1 0-1,-1 0 1,1 0-1,-20 20-15,20-20 16,-1 0 15</inkml:trace>
          <inkml:trace contextRef="#ctx0" brushRef="#br1" timeOffset="82951.6671">9995 114 0,'19'0'31,"-9"0"-15,10 0-1,-1 0 1,1 0 0,0 0-1</inkml:trace>
          <inkml:trace contextRef="#ctx0" brushRef="#br1" timeOffset="84098.4594">10142 428 0,'0'-20'16,"-20"20"46,1 10-46,-1 20 0,20-11-16,-29 1 15,29-1-15,0 1 16,-20 0-16,20-1 16,0 1-16,0-1 15,0 1-15,0 0 0,0-1 16,10-19-1,-10 30-15,19-11 16,1 1 15</inkml:trace>
          <inkml:trace contextRef="#ctx0" brushRef="#br1" timeOffset="84967.114">10211 536 0,'0'10'31,"0"9"1,0 1-17,9-20 1,-9 19-16,20-19 15,0 0 1,-1 0 0,1 0-1,-10 0 17,-10-9-17,19 9 1,-19-20-1,0 0-15,0 1 16,0-1 0,0 10-1,-10-19 1,-9 29 0,-1 0-1,10 0 1,-9 0-1,-1 0 1,1 20 15,19-11-15,0 11 0,0 19-1,0-29 1</inkml:trace>
          <inkml:trace contextRef="#ctx0" brushRef="#br1" timeOffset="85973.9019">10328 546 0,'0'9'94,"0"11"-78,0 0-1,20-20-15,-20 19 16,19 1 0,1-20-1,0 0 16,-1 0-15,1-10 15,-20-10-15,20 20-16,-20-29 16,0 9-1,0 30 79,0 10-78,0-1 15,19 11 0,1-30-15,-20 19-1,19-19 1,1 0-16,0-9 16,-1 9-1,-19-20 1,20 20-1,-20-20-15,0 1 16,0-1 0,0 1 15,-49-21 31,29 40-62,1 0 16,-1 0 0,0 10-1,1 29 1,19-19 0,0 9 15,0-9-16</inkml:trace>
          <inkml:trace contextRef="#ctx0" brushRef="#br1" timeOffset="86385.6557">10613 595 0,'0'9'46,"-10"-9"-30,10 20-16,0 9 16,0-9-1,0 0-15,0-1 16,0 1-16,0 0 16,0 9-1,0-9 1</inkml:trace>
          <inkml:trace contextRef="#ctx0" brushRef="#br1" timeOffset="86948.9621">10681 398 0,'10'0'47,"-10"10"-47,0 10 16,20 19-1,-20-19-15,19-1 0,-19 1 16,0 0-16,20-1 15,-20 1-15,0-1 16,29 1-16,-29 0 16,0-1-16,0 1 15,0-1-15,0-9 16,0 10-16,-19 9 16,19-19-16,-20 20 15,20-11-15,-20-19 16</inkml:trace>
        </inkml:traceGroup>
      </inkml:traceGroup>
    </inkml:traceGroup>
    <inkml:traceGroup>
      <inkml:annotationXML>
        <emma:emma xmlns:emma="http://www.w3.org/2003/04/emma" version="1.0">
          <emma:interpretation id="{6A1E8A93-328B-4685-8A85-2BB6903C7A8B}" emma:medium="tactile" emma:mode="ink">
            <msink:context xmlns:msink="http://schemas.microsoft.com/ink/2010/main" type="paragraph" rotatedBoundingBox="3334,6912 5090,6913 5089,7453 3333,7452" alignmentLevel="2"/>
          </emma:interpretation>
        </emma:emma>
      </inkml:annotationXML>
      <inkml:traceGroup>
        <inkml:annotationXML>
          <emma:emma xmlns:emma="http://www.w3.org/2003/04/emma" version="1.0">
            <emma:interpretation id="{A3BFAD75-568D-4702-87DB-773D7E9B7489}" emma:medium="tactile" emma:mode="ink">
              <msink:context xmlns:msink="http://schemas.microsoft.com/ink/2010/main" type="line" rotatedBoundingBox="3334,6912 5090,6913 5089,7453 3333,7452"/>
            </emma:interpretation>
          </emma:emma>
        </inkml:annotationXML>
        <inkml:traceGroup>
          <inkml:annotationXML>
            <emma:emma xmlns:emma="http://www.w3.org/2003/04/emma" version="1.0">
              <emma:interpretation id="{E78CDFF8-CA8E-42C5-A12F-80307991F2F6}" emma:medium="tactile" emma:mode="ink">
                <msink:context xmlns:msink="http://schemas.microsoft.com/ink/2010/main" type="inkWord" rotatedBoundingBox="3334,6912 5090,6913 5089,7453 3333,7452"/>
              </emma:interpretation>
              <emma:one-of disjunction-type="recognition" id="oneOf5">
                <emma:interpretation id="interp5" emma:lang="" emma:confidence="1">
                  <emma:literal/>
                </emma:interpretation>
              </emma:one-of>
            </emma:emma>
          </inkml:annotationXML>
          <inkml:trace contextRef="#ctx0" brushRef="#br0" timeOffset="95327.8183">2424 1507 0,'-20'0'0,"30"0"109,10 0-93,-1 0-1,-19-20 1,20 20-16,-20-39 16,29 39-16,-29-30 15,30 30-15,-30-29 16,29 29-16,-29-29 16,20 29-16,-20-20 15,19 0 1,-19 1-1,0-1 1,20 20 0,-20-20-1,0 1 1,0-1 15,0 30 94,0 19-109,0 1-1,0 9 1,20-39 0,-20 30-16,29-1 15,-29 0 1,10-29 0,-10 40-16,29-21 15,-29 1 1,20-20-16,-20 19 15,0 1 1,10-20 0,-10 10-16,0 9 31,0 1-15,0 0 15,-20-20-16,-19 0 1,9 0 0,1 0-1,9-10-15,20-20 32,0 11-17</inkml:trace>
          <inkml:trace contextRef="#ctx0" brushRef="#br0" timeOffset="96815.2101">2836 1311 0,'-20'0'62,"20"9"-15,-20-9-47,20 20 16,0 0-1,0 9 1,-19-29-16,19 39 15,0-19 1,0-10 0,0 9-1,0 1 1,10-1 31,-10 1-47,19 0 31,1-20 0,-20 19-31,20-19 16,-1 0 0,1 0-1,-1 0 1,1 0-1,0 0 1,-1 0 15,-19-10-15,20 10 0,-20-19-1,10 19 1,-10-20-16,0 10 15,0-9 1,0-1 0,0-19 15,0 29-15,0-9-1,0-1 1,0 0-1,0-9 17,-30 0-17,30 19 1,-10 10-16,-9 0 16,-30 0-1</inkml:trace>
          <inkml:trace contextRef="#ctx0" brushRef="#br0" timeOffset="99027.9897">3012 1389 0,'20'0'31,"-1"0"-15,1-20 0,9 20-1,11-19 1,-30 19 0,-10-20-1,39 20-15,-39-19 0,29 19 16,-29-20-1,30 20-15,-11-20 16,1 20 0,-20-19-16,29 19 15,-9-40 17,-20 21-17,0-1 16,-10 20 1,10-19-32,-20 19 15,11 0 1,9-20-16,-20 20 16,0 0 15,1 0-16,-1 0 32,20 10-47,-19-10 32,19 19-17,-20 1 1,20 0-1,0-1 1,0 1 0,-20 9-1,20-9 1,0 0-16,0 9 16,0 10-1,0-9 1,0-11-1,0 1 1,0-1 0,0 1-1,0 0 1,0-11 0,0 11-1,0 0 1,30-1 15,-30 1-15,19-20-1,-19 20 1,10-20 0,10 0 15,-1 0-16,11 0-15,-30-10 16,39 10-16,-39-20 16,20 20-16,-20-20 15,19 20-15,-19-9 16,20-31 0,-20 11-1,20 29-15,-20-20 16,0 1-1,0-1 17,0 1-17,0 28 95,-10-9-95,10 20-15,0 0 16,0-1 0,0 1-1,0-1 1,0 1 15,10-20-31,-10 20 16,19-20-1,-19 19 1,20-19-16,-10 0 31,9 0-15,20 0 15,-29 0-15,20-19-1,-30-11 1</inkml:trace>
          <inkml:trace contextRef="#ctx0" brushRef="#br0" timeOffset="99288.0073">3483 1271 0</inkml:trace>
          <inkml:trace contextRef="#ctx0" brushRef="#br0" timeOffset="100436.7531">3610 1340 0,'-19'10'47,"19"9"-31,0 1-16,0 0 16,0-1-16,0 11 15,0-11 1,0 1-1,10-1 1,48 30 31,-38-49-31,0 0-1,-1 0 1,1 0-1,0 0 1,-20-9 0,9 9-16,-9-20 15,20 20 1,-20-20 0,0-9-1,0 9 1,0 1 15,0-1-15,0 1-1,-10 19-15,10-20 16,-10 20-16,10-20 16,-19 20-16,-11-19 15,1 19 1,9-20-1,1 20 1,-1 0 15,20 10-31,-20-10 16,20 29-16,-19-9 16,19 0-16,-20-1 15</inkml:trace>
          <inkml:trace contextRef="#ctx0" brushRef="#br0" timeOffset="101178.2536">3836 1075 0,'0'10'62,"0"19"-46,0-9-16,0 0 15,0-1-15,0 79 32,-10-68-32,10-1 15,0 10-15,0-29 16,0 10-16,0-1 16,0 1-16,0 0 15,0-1-15,0 1 16,0 9-16,0-9 15,0-1 17,0 1-1</inkml:trace>
          <inkml:trace contextRef="#ctx0" brushRef="#br0" timeOffset="102385.2899">3954 1360 0,'0'-20'0,"-10"20"63,10 10-48,-20-10-15,20 19 16,0 1 0,-19-20-16,19 29 15,0-9 1,0 0 0,0-1-1,0 1 1,9-20-16,-9 19 15,20-19 1,-20 10-16,20-10 16,-20 20-16,19-20 15,1 0 1,-10 0 0,9 0-1,21 0 1,-11 0-1,-9 0 1,-20-10-16,19 10 16,-19-10-1,20 10 1,-20-39 0,10 39-16,-10-20 15,0 11 16,0-11-15,0 0 0,0 1-1,-20 19 1,20-20 0,-20 20-16,-19-19 15,10 19 1,9 0-1,1 0 1,-1 0 0</inkml:trace>
        </inkml:traceGroup>
      </inkml:traceGroup>
    </inkml:traceGroup>
    <inkml:traceGroup>
      <inkml:annotationXML>
        <emma:emma xmlns:emma="http://www.w3.org/2003/04/emma" version="1.0">
          <emma:interpretation id="{A9F278DD-FD6E-4932-8BD2-5F7F17DF77E8}" emma:medium="tactile" emma:mode="ink">
            <msink:context xmlns:msink="http://schemas.microsoft.com/ink/2010/main" type="paragraph" rotatedBoundingBox="3717,7913 4717,7913 4717,8580 3717,8580" alignmentLevel="2"/>
          </emma:interpretation>
        </emma:emma>
      </inkml:annotationXML>
      <inkml:traceGroup>
        <inkml:annotationXML>
          <emma:emma xmlns:emma="http://www.w3.org/2003/04/emma" version="1.0">
            <emma:interpretation id="{642BB031-619A-485C-9CA7-B2C41201098A}" emma:medium="tactile" emma:mode="ink">
              <msink:context xmlns:msink="http://schemas.microsoft.com/ink/2010/main" type="inkBullet" rotatedBoundingBox="3741,7893 4781,8037 4694,8666 3654,8523"/>
            </emma:interpretation>
            <emma:one-of disjunction-type="recognition" id="oneOf6">
              <emma:interpretation id="interp6" emma:lang="" emma:confidence="0">
                <emma:literal>↳</emma:literal>
              </emma:interpretation>
            </emma:one-of>
          </emma:emma>
        </inkml:annotationXML>
        <inkml:trace contextRef="#ctx0" brushRef="#br0" timeOffset="113933.0772">2875 2075 0,'-10'0'0,"-9"0"62,-1 0-15,20 40-47,-20-11 16,20-9-1,0-1-15,0 1 0,-19 9 16,19 1-16,0 9 16,0-29-16,0 9 15,0 1-15,0 0 16,0-1-16,0 1 16,0 0-16,0-1 15,0 11-15,0-11 16,0 1-16,0-1 15,0 1-15,9 0 16,-9-1-16,0 1 16,20-1-16,-20 11 15,20-30-15,-20 19 16,19-19 0,-19 20-16</inkml:trace>
        <inkml:trace contextRef="#ctx0" brushRef="#br0" timeOffset="114594.0558">2953 2379 0,'10'0'63,"-10"10"-48,39-10-15,-19 0 16,0 0-16,-1 0 16,1 0-16,9 0 15,-9 0 17,-20 20-32,20-20 31</inkml:trace>
        <inkml:trace contextRef="#ctx0" brushRef="#br0" timeOffset="116079.9411">3228 2576 0,'0'-10'62,"10"10"-62,9-20 16,11-9-1,-11 29 1,-19-30-16,30 30 16,-30-29-16,19 29 15,-19-29-15,20 29 0,-20-30 16,20 30-16,-20-39 15,19-20 17,1 59-17,-20-20-15,0 1 16,0-1 0,0 1 15,-10 19 31,10 9-46,-19-9 0,19 20-1,0 0 1,0-1-1,0 11 1,29 9 0,-9 10-1,19-20 1,-10 11 0,10-11-1,-9-9 1,-11-1-16,-19 1 15,20-1 1,-20 1 0,0 0-1,0-1 1,0 1 15,-10-20-31,-9 0 16,-11 0-1,-9 0 1,0 0 0,39-10-16,-20 10 15,20-20 1,-10 20-16,10-19 47</inkml:trace>
        <inkml:trace contextRef="#ctx0" brushRef="#br0" timeOffset="117024.2656">3669 2174 0,'0'9'31,"10"-9"-31,-10 40 0,20-21 16,-20 1-16,29-1 15,-29 1-15,20 19 16,-20-9-16,19-1 15,-19 1-15,0-11 16,20 1-16,-20-1 16,0 1-16,0 0 15,0-1-15,0 1 16,0-1-16,0 1 16,0 0-16,0-1 15,0 1-15,-10 9 16,10 1-1,-19-11 1</inkml:trace>
      </inkml:traceGroup>
    </inkml:traceGroup>
    <inkml:traceGroup>
      <inkml:annotationXML>
        <emma:emma xmlns:emma="http://www.w3.org/2003/04/emma" version="1.0">
          <emma:interpretation id="{FDEB888A-AD29-4C64-9467-A508FBADB324}" emma:medium="tactile" emma:mode="ink">
            <msink:context xmlns:msink="http://schemas.microsoft.com/ink/2010/main" type="paragraph" rotatedBoundingBox="3200,9017 5045,8984 5054,9477 3209,9510" alignmentLevel="2"/>
          </emma:interpretation>
        </emma:emma>
      </inkml:annotationXML>
      <inkml:traceGroup>
        <inkml:annotationXML>
          <emma:emma xmlns:emma="http://www.w3.org/2003/04/emma" version="1.0">
            <emma:interpretation id="{D65BD03A-ACBE-403C-A47B-7168BC345C2B}" emma:medium="tactile" emma:mode="ink">
              <msink:context xmlns:msink="http://schemas.microsoft.com/ink/2010/main" type="line" rotatedBoundingBox="3200,9017 5045,8984 5054,9477 3209,9510"/>
            </emma:interpretation>
          </emma:emma>
        </inkml:annotationXML>
        <inkml:traceGroup>
          <inkml:annotationXML>
            <emma:emma xmlns:emma="http://www.w3.org/2003/04/emma" version="1.0">
              <emma:interpretation id="{5C5632DD-F1D9-4CA6-9ACE-98559B84084A}" emma:medium="tactile" emma:mode="ink">
                <msink:context xmlns:msink="http://schemas.microsoft.com/ink/2010/main" type="inkWord" rotatedBoundingBox="3200,9017 5045,8984 5054,9477 3209,9510"/>
              </emma:interpretation>
              <emma:one-of disjunction-type="recognition" id="oneOf7">
                <emma:interpretation id="interp7" emma:lang="" emma:confidence="1">
                  <emma:literal/>
                </emma:interpretation>
              </emma:one-of>
            </emma:emma>
          </inkml:annotationXML>
          <inkml:trace contextRef="#ctx0" brushRef="#br0" timeOffset="104515.6307">2296 3556 0,'-19'0'16,"29"0"109,9-19-109,20-21-1,-9 11 1,-30 9-16,29 1 16,-29-1-16,39 1 15,-39-1-15,20 0 16,-20-19-1,20 10 1,-20 9 0,0 0-1,0 40 126,0 19-125,0 1-1,0-21 1,19 1-16,-19-1 15,20 1-15,-20 9 16,29-9 0,-29 0-16,20 19 15,-20-10 1,20-29-16,-20 20 16,0 0-1,0-1 1,0 1-1,0-1 1,-10-19 15,-20 0-15,-9 0 0,19 0-16,20-9 15,-29 9-15,9-30 16,20 20 31</inkml:trace>
          <inkml:trace contextRef="#ctx0" brushRef="#br0" timeOffset="105979.0174">2689 3399 0,'-20'0'15,"10"0"48,-9 0-1,19 20-62,-30 9 16,30-9 0,0 9-1,0 11 1,0 9 31,10-30-47,19 1 31,-9 0-15,0-20 15,-1 19-16,1-19 17,-1 0-17,1 0 1,-20-10 0,10 10-16,-10-19 15,19 19-15,-19-20 16,20 20-16,-20-10 15,0-9 1,20 19-16,-20-20 16,0-19-16,19 39 15,-19-10-15,0-10 16,0 1 0,0-1-1,-9 1 1,9-1-1,-20 20 1,0-20 0,1 20-1,-11 0 1,1 0 0,9 0-1,1 0 1,19 10-1,-20-10-15,20 10 0</inkml:trace>
          <inkml:trace contextRef="#ctx0" brushRef="#br0" timeOffset="107916.2">2875 3439 0,'20'0'31,"-1"0"-15,1 0 0,-20-20-1,19 20 1,1-20 0,9 20-1,-29-19-15,30 19 16,-30-20-16,19 20 0,-19-19 15,20 19-15,-20-20 16,20 0 0,-20 1-1,19 19-15,-19-20 16,0 0 0,0 1-1,0 9 1,0-10 15,-10 20-31,-9 0 16,-11 0 15,11 0-15,-1 0 15,1 10-31,19 10 15,-20-20 1,20 19-16,-20 1 16,20 10-1,0-1 1,0 0 0,0 11-1,0-11 1,0 0-1,10-9 1,-10 0 0,0-1-1,20-19-15,-20 20 16,0 0 0,19-1-1,-19 1 1,20-20-1,-20 19 1,20-19 0,-20 20-16,19-20 31,1 0-15,-1 0-1,1 0 1,0 0-1,-1-20 1,11 1 0,-11-1-1,11 1 1,-30-1 0,19 0-1,-19-9 1,20-10-1,-20 9 1,0 11 0,0-1 15,-10 20 78,10 29-93,0 1 0,0-11-16,0 11 15,0-11 1,0 11-1,0-10 1,0-1 0,10-19-1,-10 20-15,20-20 16,-1 0 0,1 0 15,9 0-16,1 0 1,-11 0 0,-19-10-1,20 10 1,-20-20-16</inkml:trace>
          <inkml:trace contextRef="#ctx0" brushRef="#br0" timeOffset="108206.136">3346 3223 0</inkml:trace>
          <inkml:trace contextRef="#ctx0" brushRef="#br0" timeOffset="109495.7486">3522 3360 0,'-19'0'31,"-1"0"0,20 10-31,-20-10 16,20 20-1,0 9-15,0 10 16,0-9 0,0-11-1,10 1 1,-10 0 0,20-20-1,-20 19 1,39-19-16,-19 20 15,-1-20 1,-19 19 0,20-19-16,-10 0 15,29 0 1,-10 0 0,-9 0-1,-20-9 1,20 9-16,-20-20 15,19 20 1,-19-20-16,0 1 16,20 19-1,-20-20-15,0 0 16,0 1 0,0-1-1,0 1 1,-10 19-16,10-10 15,-20 10 1,20-39-16,-19 39 16,-21-20-1,11 20 1,0 0 0,29-20-16,-20 20 15,0 0 1,1 0-1,19 10 1</inkml:trace>
          <inkml:trace contextRef="#ctx0" brushRef="#br0" timeOffset="110200.0434">3709 3154 0,'0'39'94,"0"-19"-94,0 0 16,19-1-16,-19 1 15,0 0-15,30-1 16,-30 1-16,0-1 16,0 1-16,0 0 15,0-1-15,0 1 16,0-1-16,0 1 0,0 0 15,0 9 1,19 1 0,-19-11-1</inkml:trace>
          <inkml:trace contextRef="#ctx0" brushRef="#br0" timeOffset="111489.638">3993 3341 0,'-10'0'94,"-9"0"-78,-11 0 15,10 0-31,1 0 16,19 9-1,-20-9-15,20 30 16,-19-30 0,19 19-16,0 1 15,-20-20 1,20 20-16,0-1 15,0 1 1,0-1 0,0 1-1,0 0 1,10-1 15,9-19-15,-19 20-16,20-20 15,0 0 1,-20 20-16,19-20 16,1 0-1,0 0 1,-1 0 0,1 0-1,-1 0 1,1-10-1,0 10-15,-20-20 16,19 20-16,-19-19 16,10 19-1,-10-20 1,29 0 0,-29 1-1,0-1 1,0 0-1,0 1 1,0-1 0,0 1-1,-19-1-15,-1 0 32,1 20-17,-50 0 32,49 0-47,11 0 0</inkml:trace>
        </inkml:traceGroup>
      </inkml:traceGroup>
    </inkml:traceGroup>
  </inkml:traceGroup>
</inkml:ink>
</file>

<file path=ppt/ink/ink13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5:19:16.967"/>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B2D7E578-2742-4889-A900-803CB2073F67}" emma:medium="tactile" emma:mode="ink">
          <msink:context xmlns:msink="http://schemas.microsoft.com/ink/2010/main" type="writingRegion" rotatedBoundingBox="10179,7207 10680,7207 10680,8384 10179,8384"/>
        </emma:interpretation>
      </emma:emma>
    </inkml:annotationXML>
    <inkml:traceGroup>
      <inkml:annotationXML>
        <emma:emma xmlns:emma="http://www.w3.org/2003/04/emma" version="1.0">
          <emma:interpretation id="{608D0E9B-A91A-40B5-8E3B-626F9122A01F}" emma:medium="tactile" emma:mode="ink">
            <msink:context xmlns:msink="http://schemas.microsoft.com/ink/2010/main" type="paragraph" rotatedBoundingBox="10179,7207 10680,7207 10680,8384 10179,8384" alignmentLevel="1"/>
          </emma:interpretation>
        </emma:emma>
      </inkml:annotationXML>
      <inkml:traceGroup>
        <inkml:annotationXML>
          <emma:emma xmlns:emma="http://www.w3.org/2003/04/emma" version="1.0">
            <emma:interpretation id="{D749139E-C8C4-48FB-BEB3-FDF5B1B2757A}" emma:medium="tactile" emma:mode="ink">
              <msink:context xmlns:msink="http://schemas.microsoft.com/ink/2010/main" type="line" rotatedBoundingBox="10179,7207 10680,7207 10680,8384 10179,8384"/>
            </emma:interpretation>
          </emma:emma>
        </inkml:annotationXML>
        <inkml:traceGroup>
          <inkml:annotationXML>
            <emma:emma xmlns:emma="http://www.w3.org/2003/04/emma" version="1.0">
              <emma:interpretation id="{B1B144A8-1A3A-4D94-B10A-6B70779C23C4}" emma:medium="tactile" emma:mode="ink">
                <msink:context xmlns:msink="http://schemas.microsoft.com/ink/2010/main" type="inkWord" rotatedBoundingBox="10179,7207 10680,7207 10680,7217 10179,7217"/>
              </emma:interpretation>
            </emma:emma>
          </inkml:annotationXML>
          <inkml:trace contextRef="#ctx0" brushRef="#br0">9249 1369 0,'20'0'78,"0"0"-62,-1 0 0,11 0-1,9 0 1,-19 0-16,-11 0 15,11 0-15,0 0 16,-1 0-16,1 0 16,-1 0-16,1 0 15,0 0-15,-1 0 16,1 0-16,0 0 0,-1 10 16,1-10-1,9 0 1,-9 0-16,-1 0 15,1 0 1,0 0 15,-30 0 282</inkml:trace>
        </inkml:traceGroup>
        <inkml:traceGroup>
          <inkml:annotationXML>
            <emma:emma xmlns:emma="http://www.w3.org/2003/04/emma" version="1.0">
              <emma:interpretation id="{92F6B8C5-DF34-4D0A-B8F9-52C4036B6529}" emma:medium="tactile" emma:mode="ink">
                <msink:context xmlns:msink="http://schemas.microsoft.com/ink/2010/main" type="inkWord" rotatedBoundingBox="10238,8031 10631,8031 10631,8384 10238,8384">
                  <msink:destinationLink direction="with" ref="{985EAECC-3A4A-4855-B45D-021FE8B10C88}"/>
                  <msink:destinationLink direction="with" ref="{67736F36-9050-4249-9BF1-19D31D1CC25B}"/>
                </msink:context>
              </emma:interpretation>
              <emma:one-of disjunction-type="recognition" id="oneOf0">
                <emma:interpretation id="interp0" emma:lang="" emma:confidence="1">
                  <emma:literal/>
                </emma:interpretation>
              </emma:one-of>
            </emma:emma>
          </inkml:annotationXML>
          <inkml:trace contextRef="#ctx0" brushRef="#br0" timeOffset="6472.9521">9308 2360 0,'138'0'109,"-109"0"-93,0 0-16,11 0 0,-11 0 16,-9 0-16,-1 0 15,11 0 1,-11 0-1,1 0 1,0 0 0,-20 10-1</inkml:trace>
          <inkml:trace contextRef="#ctx0" brushRef="#br0" timeOffset="7313.9001">9514 2193 0,'0'10'62,"0"19"-46,0-9 0,0 0-16,0-1 15,0 1-15,0-1 16,0-9-16,0 10 15,0-1-15,0 1 16,0 0-16,0-1 0,0 1 16,0 0-16,0 9 15,0-9 1,0-1 15</inkml:trace>
        </inkml:traceGroup>
      </inkml:traceGroup>
    </inkml:traceGroup>
  </inkml:traceGroup>
</inkml:ink>
</file>

<file path=ppt/ink/ink13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5:19:15.020"/>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1B0FE18E-E536-48E4-90F3-E31740064EF6}" emma:medium="tactile" emma:mode="ink">
          <msink:context xmlns:msink="http://schemas.microsoft.com/ink/2010/main" type="writingRegion" rotatedBoundingBox="7031,7227 7855,7227 7855,8482 7031,8482"/>
        </emma:interpretation>
      </emma:emma>
    </inkml:annotationXML>
    <inkml:traceGroup>
      <inkml:annotationXML>
        <emma:emma xmlns:emma="http://www.w3.org/2003/04/emma" version="1.0">
          <emma:interpretation id="{07AC5A31-5DEB-4BE3-86DE-B81DE7B5C212}" emma:medium="tactile" emma:mode="ink">
            <msink:context xmlns:msink="http://schemas.microsoft.com/ink/2010/main" type="paragraph" rotatedBoundingBox="7031,7227 7855,7227 7855,8482 7031,8482" alignmentLevel="1"/>
          </emma:interpretation>
        </emma:emma>
      </inkml:annotationXML>
      <inkml:traceGroup>
        <inkml:annotationXML>
          <emma:emma xmlns:emma="http://www.w3.org/2003/04/emma" version="1.0">
            <emma:interpretation id="{91E5C9A2-BE09-4745-A71A-D52D5B95C184}" emma:medium="tactile" emma:mode="ink">
              <msink:context xmlns:msink="http://schemas.microsoft.com/ink/2010/main" type="line" rotatedBoundingBox="7031,7227 7855,7227 7855,8482 7031,8482"/>
            </emma:interpretation>
          </emma:emma>
        </inkml:annotationXML>
        <inkml:traceGroup>
          <inkml:annotationXML>
            <emma:emma xmlns:emma="http://www.w3.org/2003/04/emma" version="1.0">
              <emma:interpretation id="{95D165A0-AF24-48A4-87F6-4C41842F29E8}" emma:medium="tactile" emma:mode="ink">
                <msink:context xmlns:msink="http://schemas.microsoft.com/ink/2010/main" type="inkWord" rotatedBoundingBox="7129,7227 7610,7227 7610,7237 7129,7237"/>
              </emma:interpretation>
              <emma:one-of disjunction-type="recognition" id="oneOf0">
                <emma:interpretation id="interp0" emma:lang="" emma:confidence="1">
                  <emma:literal/>
                </emma:interpretation>
              </emma:one-of>
            </emma:emma>
          </inkml:annotationXML>
          <inkml:trace contextRef="#ctx0" brushRef="#br0">6199 1389 0,'10'0'109,"20"0"-109,19 0 32,-30 0-32,1 0 15,-10 0-15,9 0 0,1 0 16,0 0-16,-1 0 16,11 0-16,-11 0 15,11 0-15,9 0 16,-19 0-16,-1 0 15,-9 0-15,10 0 16,-1 0 0,1 0-1,-1 0 1,1 0 15,-20 10 157</inkml:trace>
        </inkml:traceGroup>
        <inkml:traceGroup>
          <inkml:annotationXML>
            <emma:emma xmlns:emma="http://www.w3.org/2003/04/emma" version="1.0">
              <emma:interpretation id="{F2A06028-63C2-4D1D-A286-1A248526EB40}" emma:medium="tactile" emma:mode="ink">
                <msink:context xmlns:msink="http://schemas.microsoft.com/ink/2010/main" type="inkWord" rotatedBoundingBox="7031,8100 7855,8100 7855,8482 7031,8482">
                  <msink:destinationLink direction="with" ref="{9856DD5F-6225-443B-9593-03AAC0E9BE2C}"/>
                  <msink:destinationLink direction="with" ref="{E064ACC1-70F4-42F8-9DBD-CF962951CAB2}"/>
                </msink:context>
              </emma:interpretation>
              <emma:one-of disjunction-type="recognition" id="oneOf1">
                <emma:interpretation id="interp1" emma:lang="" emma:confidence="1">
                  <emma:literal/>
                </emma:interpretation>
              </emma:one-of>
            </emma:emma>
          </inkml:annotationXML>
          <inkml:trace contextRef="#ctx0" brushRef="#br0" timeOffset="4234.6154">6101 2389 0,'10'0'62,"10"0"-31,-1 0-15,11 0 0,-1 0-1,-29 10 1,49-10-16,-9 0 16,-21 0-16,20 20 15,-9-20 1,-1 0-1,-9 0 17,-1 0-1</inkml:trace>
          <inkml:trace contextRef="#ctx0" brushRef="#br0" timeOffset="5262.2132">6278 2262 0,'0'10'32,"0"9"-17,0 11 1,0-1 0,0 0-1,0 11 1,0-11-1,0 1 1,0-11-16,0 1 16,0 19-1,0-19-15,0 9 16,0-9 0,0-1-1</inkml:trace>
          <inkml:trace contextRef="#ctx0" brushRef="#br0" timeOffset="7033.4972">6651 2272 0,'9'9'78,"31"11"-47,28 108 32,-38-128-63,-30 19 0,19-19 16,-19 30-16,20-30 15,-20 29-15,20-29 16,-20 20-16,9-20 15,-9 19-15,20-19 0,-20 20 16,20-20 0,-20 19-16,19 1 15,-19 0 110,0-30-93</inkml:trace>
          <inkml:trace contextRef="#ctx0" brushRef="#br0" timeOffset="6222.6101">6906 2272 0,'-10'9'93,"-29"11"-77,19 9-16,0-9 16,1 0-16,-1-1 15,0 1-15,1 0 16,-11-1-16,30 1 16,-29 9-16,0 1 15,29-11 1,-20-19-16,20 30 15,-20-30-15,20 19 0,-19-19 16,19 20 0</inkml:trace>
        </inkml:traceGroup>
      </inkml:traceGroup>
    </inkml:traceGroup>
  </inkml:traceGroup>
</inkml:ink>
</file>

<file path=ppt/ink/ink13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5:19:36.053"/>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985EAECC-3A4A-4855-B45D-021FE8B10C88}" emma:medium="tactile" emma:mode="ink">
          <msink:context xmlns:msink="http://schemas.microsoft.com/ink/2010/main" type="inkDrawing" rotatedBoundingBox="10718,8432 11084,8072 11107,8095 10741,8455" semanticType="callout" shapeName="Other">
            <msink:sourceLink direction="with" ref="{92F6B8C5-DF34-4D0A-B8F9-52C4036B6529}"/>
          </msink:context>
        </emma:interpretation>
      </emma:emma>
    </inkml:annotationXML>
    <inkml:trace contextRef="#ctx0" brushRef="#br0">19 324 0,'0'19'31,"0"1"78,-19-20-62,28-10 63,11 10-95,-20-29 1,29 29-16,-29-20 15,20 20-15,-20-19 16,20 19-16,-20-20 16,19 20-16,-19-20 15,20 20-15,-20-19 0,20 19 16,-20-20-16,19 20 16,-19-19-16,20 19 15,-20-10-15,19 10 16,-19-20-16,20 20 15,-20-20-15,20 20 16,-20-19-16,29-1 16,-9-9-1,-20 9 1,19 20 0,-19-10 30,20 10-46,-20-19 79,20 19-64,-20-20 1</inkml:trace>
  </inkml:traceGroup>
</inkml:ink>
</file>

<file path=ppt/ink/ink13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5:19:37.223"/>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67736F36-9050-4249-9BF1-19D31D1CC25B}" emma:medium="tactile" emma:mode="ink">
          <msink:context xmlns:msink="http://schemas.microsoft.com/ink/2010/main" type="inkDrawing" rotatedBoundingBox="10796,8024 11075,8440 11048,8458 10769,8042" semanticType="callout" shapeName="Other">
            <msink:sourceLink direction="with" ref="{92F6B8C5-DF34-4D0A-B8F9-52C4036B6529}"/>
          </msink:context>
        </emma:interpretation>
      </emma:emma>
    </inkml:annotationXML>
    <inkml:trace contextRef="#ctx0" brushRef="#br0">0 20 0,'0'-20'46,"0"30"1,10 10-31,20-1 0,-11 20-1,-19-29 1,20-10-16,-20 49 0,20-29 15,-20-1-15,29 1 16,0 29 0,1-10-1,-11-9 1,-19-11 0,20-19-16,-20 20 15,20-20 1,-20 20-16,19-20 15,-19 19 1,20-9 0</inkml:trace>
  </inkml:traceGroup>
</inkml:ink>
</file>

<file path=ppt/ink/ink13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5:19:38.754"/>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0D8638DB-6239-41F3-A99B-2BC2EA9E9ABB}" emma:medium="tactile" emma:mode="ink">
          <msink:context xmlns:msink="http://schemas.microsoft.com/ink/2010/main" type="inkDrawing" rotatedBoundingBox="10353,9410 10814,9035 10837,9064 10376,9439" semanticType="callout" shapeName="Other">
            <msink:sourceLink direction="with" ref="{8B0E55E3-2CA9-4A5E-9C24-5A5C44401DB2}"/>
          </msink:context>
        </emma:interpretation>
      </emma:emma>
    </inkml:annotationXML>
    <inkml:trace contextRef="#ctx0" brushRef="#br0">0 363 0,'10'0'63,"-10"-10"-47,19 10-1,-19-19-15,30 19 16,-11-20-16,1 20 15,0-20-15,-1 20 16,1-39-16,0 39 16,-20-29-16,117-50 47,-97 40-47,19 19 15,-10 1 1,1-11-1,-1 11 1,-19 19 0,-10-20-16,20 20 31,-30 0 31,0 0-46</inkml:trace>
  </inkml:traceGroup>
</inkml:ink>
</file>

<file path=ppt/ink/ink13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5:20:01.527"/>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9856DD5F-6225-443B-9593-03AAC0E9BE2C}" emma:medium="tactile" emma:mode="ink">
          <msink:context xmlns:msink="http://schemas.microsoft.com/ink/2010/main" type="inkDrawing" rotatedBoundingBox="7138,9483 7652,9149 7671,9178 7157,9512" semanticType="callout" shapeName="Other">
            <msink:sourceLink direction="with" ref="{F2A06028-63C2-4D1D-A286-1A248526EB40}"/>
          </msink:context>
        </emma:interpretation>
      </emma:emma>
    </inkml:annotationXML>
    <inkml:trace contextRef="#ctx0" brushRef="#br0">20 324 0,'-20'0'16,"30"0"93,20 0-93,-30-10-16,39 10 15,-20-20-15,11 1 16,9-1 0,-10-9-1,-9 9 1,9 0 0,11 1-1,-11-11 1,-9 30-1,-20-10-15,29 10 16,-29-19-16,20 19 16,-1-30-16,1 30 15,-20-9 1,20 9-16,-1-30 16,1 30-1,-20-19 1,19 19-1,1-20 17</inkml:trace>
  </inkml:traceGroup>
</inkml:ink>
</file>

<file path=ppt/ink/ink13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5:20:02.554"/>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E064ACC1-70F4-42F8-9DBD-CF962951CAB2}" emma:medium="tactile" emma:mode="ink">
          <msink:context xmlns:msink="http://schemas.microsoft.com/ink/2010/main" type="inkDrawing" rotatedBoundingBox="7266,9121 7629,9522 7607,9542 7244,9141" semanticType="callout" shapeName="Other">
            <msink:sourceLink direction="with" ref="{F2A06028-63C2-4D1D-A286-1A248526EB40}"/>
          </msink:context>
        </emma:interpretation>
      </emma:emma>
    </inkml:annotationXML>
    <inkml:trace contextRef="#ctx0" brushRef="#br0">0 0 0,'0'9'62,"10"-9"-46,-10 20-1,29 0 1,-9-1 0,-1 1-1,1-1 1,19 21 0,-9-11-16,-11 0 31,11 11-31,-30-21 15,19-19 1,-19 20-16,20 0 16,0-1 15,-1-19-15,-19 20-16,20-20 15,-20 19 1,19-19-1,-19 20 1,20-20-16,-10 0 31,-10 20 1</inkml:trace>
  </inkml:traceGroup>
</inkml:ink>
</file>

<file path=ppt/ink/ink13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5:20:04.339"/>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8B0E55E3-2CA9-4A5E-9C24-5A5C44401DB2}" emma:medium="tactile" emma:mode="ink">
          <msink:context xmlns:msink="http://schemas.microsoft.com/ink/2010/main" type="inkDrawing" rotatedBoundingBox="10450,9062 10808,9392 10783,9419 10425,9090" shapeName="Other">
            <msink:destinationLink direction="with" ref="{0D8638DB-6239-41F3-A99B-2BC2EA9E9ABB}"/>
          </msink:context>
        </emma:interpretation>
      </emma:emma>
    </inkml:annotationXML>
    <inkml:trace contextRef="#ctx0" brushRef="#br0">0 0 0,'9'0'78,"11"0"-47,-20 10-15,20-10-1,-1 20 1,1-20 0,-20 19-16,20-19 0,-20 20 15,19-20-15,-19 29 16,30-29-16,-30 20 16,19-20-16,-19 20 15,20-20-15,-20 19 16,10-19-16,29 59 47,-20-59-47,-19 20 15,20-20-15,-20 19 16,20-19 0,-20 10-1,19-10-15,-19 20 16,20-20-1,-1 0 32,-19 19-15,20-19 93</inkml:trace>
  </inkml:traceGroup>
</inkml:ink>
</file>

<file path=ppt/ink/ink13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5:13:29.612"/>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23623A45-D068-40B7-9C66-6BBEA0483980}" emma:medium="tactile" emma:mode="ink">
          <msink:context xmlns:msink="http://schemas.microsoft.com/ink/2010/main" type="writingRegion" rotatedBoundingBox="1674,4560 11226,4391 11245,5445 1693,5613"/>
        </emma:interpretation>
      </emma:emma>
    </inkml:annotationXML>
    <inkml:traceGroup>
      <inkml:annotationXML>
        <emma:emma xmlns:emma="http://www.w3.org/2003/04/emma" version="1.0">
          <emma:interpretation id="{97DD47A3-4A84-43C4-9986-A9606E1E7755}" emma:medium="tactile" emma:mode="ink">
            <msink:context xmlns:msink="http://schemas.microsoft.com/ink/2010/main" type="paragraph" rotatedBoundingBox="1674,4560 11226,4391 11245,5445 1693,5613" alignmentLevel="1"/>
          </emma:interpretation>
        </emma:emma>
      </inkml:annotationXML>
      <inkml:traceGroup>
        <inkml:annotationXML>
          <emma:emma xmlns:emma="http://www.w3.org/2003/04/emma" version="1.0">
            <emma:interpretation id="{CB2B7595-4599-4E9B-BA05-81A8A376BE20}" emma:medium="tactile" emma:mode="ink">
              <msink:context xmlns:msink="http://schemas.microsoft.com/ink/2010/main" type="line" rotatedBoundingBox="1674,4560 11226,4391 11245,5445 1693,5613"/>
            </emma:interpretation>
          </emma:emma>
        </inkml:annotationXML>
        <inkml:traceGroup>
          <inkml:annotationXML>
            <emma:emma xmlns:emma="http://www.w3.org/2003/04/emma" version="1.0">
              <emma:interpretation id="{8DF26958-CAA7-4DFB-A92D-9E772164E3E3}" emma:medium="tactile" emma:mode="ink">
                <msink:context xmlns:msink="http://schemas.microsoft.com/ink/2010/main" type="inkWord" rotatedBoundingBox="1675,4619 4586,4567 4603,5562 1693,5613"/>
              </emma:interpretation>
              <emma:one-of disjunction-type="recognition" id="oneOf0">
                <emma:interpretation id="interp0" emma:lang="" emma:confidence="1">
                  <emma:literal/>
                </emma:interpretation>
              </emma:one-of>
            </emma:emma>
          </inkml:annotationXML>
          <inkml:trace contextRef="#ctx0" brushRef="#br0">22 0 0,'0'9'109,"0"11"-93,0 9-16,0 11 16,0-1-16,0 20 15,0 0-15,0-10 16,-19-10-16,19 10 15,0-10-15,0 0 16,0-9-16,0-1 16,0-9-16,0-1 15,0 1-15,0-40 78</inkml:trace>
          <inkml:trace contextRef="#ctx0" brushRef="#br0" timeOffset="1439.8399">52-20 0,'0'-20'63,"9"20"-48,11 0 1,0 0-1,9 0 1,-9 0 0,-1 0-16,-9 0 15,29 0-15,-39 10 16,30 10-16,-30-1 16,29 1-16,-29 0 15,0-1-15,0 1 16,0-1-16,0 1 15,0 0-15,-10-1 16,-9 11 0,-11-11-1,11-19-15,-1 30 16,0-30-16,1 19 16,-1-19-16,1 0 15,19 20-15,-20-20 16,30 0 93,9-20-93,11 20-1,-1 0 1,10-19 0,-9 19-1,-10 0 1,9 0 0,-29 10-16,29-10 15,11 39 1,-11-20-1,0 11 1,1-11 0,-30 21-1,0-11 1,0 1 0,0 19-1,0-40-15,0 11 16,-10-20-16,10 39 15,-39-39-15,39 30 0,-39-30 16,19 19-16,0-19 16,1 20-16,-1-20 15,-9 0-15,-11 19 16,11-19-16,9 0 16,1 0-16,-1 0 15,1 0-15,-11 0 16,11 0-1,-1 0 1,0 0 31</inkml:trace>
          <inkml:trace contextRef="#ctx0" brushRef="#br0" timeOffset="2805.2001">532 313 0,'-19'0'15,"-1"0"48,20 10-63,-20 10 15,20-1-15,-19 1 16,19 0-16,0-1 16,-20 1-16,20 0 15,0-1-15,0 11 16,0-11-16,10-19 15,-10 30 1,19-30-16,-19 19 0,20-19 16,-20 20-16,30-20 15,-1 19 1,-9-19-16,9 0 16,-9 0-1,-1 0-15,1 0 16,-1 0-16,1 0 15,9-9 1,11 9 0,-40-30-16,9 30 0,-9-19 15,30-1 1,-30 0 0,0 1-1,20 19-15,-20-30 16,0 1-1,0-10 1,0 9 0,-10 30-16,10-29 15,-20 29-15,20-30 16,-39 30-16,39-19 16,-30 19-16,30-20 15,-29 20-15,9 0 16,1 0-16,-1 0 15,1 0-15,-1 0 0,-9 0 16,29 10 0,-20-10-16,20 29 15,-20-29-15,20 20 16</inkml:trace>
          <inkml:trace contextRef="#ctx0" brushRef="#br0" timeOffset="3780.0277">846 441 0,'-20'0'15,"20"10"95,0 9-110,0 1 15,0 0-15,0-1 16,0 1-16,10-1 15,-10 1-15,20 0 16,-1-1-16,1-19 31,0 0-31,-1 0 16,11 0 0,-30-10-1,29 10-15,-29-19 16,20 19-16,-20-20 15,19 20 1</inkml:trace>
          <inkml:trace contextRef="#ctx0" brushRef="#br0" timeOffset="5031.9082">1425 0 0,'-10'0'78,"-20"0"-63,11 0 1,-1 0-16,0 0 16,1 0-16,-1 0 15,1 0-15,-1 0 0,0 0 16,1 19-16,-1-19 16,20 20-16,-29-20 15,29 29-15,-20-9 16,20 29-1,0-20 1,0 1 0,0-11-1,10 1 1,10-20 0,19 0-1,-20 0-15,1 0 16,0 0-16,-1 0 0,1 0 15,-1 0-15,11 0 16,-30 20 0,29-20-16,11 19 15,-11 11 1,10-30 0,-39 29-1,39-29-15,-39 20 16,20-1-1,-20 11 1,0-1 0,0 10-16,0 1 31,0-21-31,-29 1 0,9-20 16,20 49-16,-39-49 15,19 19-15,1-19 16,-11 20-16,-9-20 15,19 0-15,10 0 16,-29 0-16,10 0 16,9 0-16,1 0 15,-1-10-15,0 10 16,1 0-16,-1-19 16,1 19-1</inkml:trace>
          <inkml:trace contextRef="#ctx0" brushRef="#br0" timeOffset="6353.0669">1738 49 0,'-9'0'46,"-21"9"-30,11 21 0,19-11-1,-20 1-15,20 0 16,-20-1-16,20 1 16,-19 0-16,19-1 15,0 1-15,-20 9 0,20 10 16,0-9-1,0-1-15,0 1 0,0-1 16,0-9-16,0 19 16,10-19-16,-10-1 15,0 20 1,29-39-16,-29 30 16,20-30-16,-20 19 15,20-19-15,-1 20 16,1-20-1,-1 0 1,11 0 0,-1 0-1,-9 0 1,-1 0 0,1 0-1,0-10 1,9-9-1,-9-1 1,9 0 0,-9 1-1,-20-20 1,19 39-16,-19-30 16,0 11-16,20 19 15,-20-40-15,0 21 0,0-1 16,0 0-16,20-9 15,-20 9-15,0-19 16,0 29-16,0-9 16,0-1-16,0 1 15,0-1-15,0 0 16,0 1-16,0-1 16,0 0-16,0 1 15,0-1-15,-10 1 16,10-11-1,-20 30-15,20-19 16,-19 19-16,19-20 16,-30 20-16,-9-20 15,19 20-15,1 0 16,9 0-16,-29 0 16,9 40-16,-9-21 15,10 1-15,-1 9 16</inkml:trace>
          <inkml:trace contextRef="#ctx0" brushRef="#br0" timeOffset="7663.2194">2248 362 0,'-19'10'94,"19"10"-94,-49-1 16,29 11-16,0-10 15,-9-1-15,9 1 16,20-1-16,-19-19 15,19 30-15,0-11 16,-20-19 0,20 20-1,20 0 17,9-20-17,1 0 1,-11 0-1,1 0-15,9 0 16,-9-10-16,9 10 16,-9 0-16,0-20 15,-1 20-15,1 0 16,-1 0 0,1 0 30,-30 0-14,-9 0-17</inkml:trace>
          <inkml:trace contextRef="#ctx0" brushRef="#br0" timeOffset="8070.4234">2219 382 0,'0'20'63,"0"9"-63,0 1 16,0 19-16,0-10 0,0 10 15,0-10 1,0 10-16,0-19 0,0-1 15,0-9-15,0 9 16,10-29 15</inkml:trace>
          <inkml:trace contextRef="#ctx0" brushRef="#br0" timeOffset="8735.4507">2572 372 0,'0'-19'15,"-10"19"48,10 9-63,-29-9 0,29 30 15,-39-11 1,39 21-16,-20-1 0,20 10 16,-30 10-16,30 0 15,0-10-15,0-10 16,0 0-16,0-19 15,0-10-15,0 9 16,0 1-16,10-20 16,-10 19-16,20 1 15,-20 0 17,20-20-17</inkml:trace>
          <inkml:trace contextRef="#ctx0" brushRef="#br0" timeOffset="9570.4002">2739 510 0,'-10'0'47,"0"0"-31,-10 0-1,-19 9 1,20 11 0,19 0 15,0-1-16,0 1 1,9-1 0,21-19-1,-11 0 1,1 0-16,0 0 0,-1 0 16,1 20-16,9-20 15,-29 20 1,20-20-1,-20 19 1,0 1 0,-10-20-1,10 39-15,-29-19 16,9 9-16,0-29 16,1 20-16,-11-20 15,1 0 1,9 0-1,20-20-15,-19 20 16,19-19-16</inkml:trace>
          <inkml:trace contextRef="#ctx0" brushRef="#br0" timeOffset="9990.6092">2837 431 0,'0'10'31,"19"19"-15,-19 1-16,40 19 16,-40-10-16,19 0 15,-19-9-15,0-1 16,0 1-16,0-1 16,0-9-16,0-1 15,0 1-15,-10-1 16,-9 1-16</inkml:trace>
        </inkml:traceGroup>
        <inkml:traceGroup>
          <inkml:annotationXML>
            <emma:emma xmlns:emma="http://www.w3.org/2003/04/emma" version="1.0">
              <emma:interpretation id="{A224D279-FDB0-4623-A519-8EDA39A327E9}" emma:medium="tactile" emma:mode="ink">
                <msink:context xmlns:msink="http://schemas.microsoft.com/ink/2010/main" type="inkWord" rotatedBoundingBox="5026,4761 6144,4742 6151,5162 5033,5182"/>
              </emma:interpretation>
              <emma:one-of disjunction-type="recognition" id="oneOf1">
                <emma:interpretation id="interp1" emma:lang="" emma:confidence="1">
                  <emma:literal/>
                </emma:interpretation>
              </emma:one-of>
            </emma:emma>
          </inkml:annotationXML>
          <inkml:trace contextRef="#ctx0" brushRef="#br0" timeOffset="13034.1941">3357 353 0,'19'0'110,"1"0"-79,-1 0 0,1 0-15,9 0 0,1 0-16,-11 0 15,1 0 1,9 0-16,-9 19 15,0-19-15,-1 0 16,1 0-16,0 0 16,-1 0-16,11 0 15,-1 0-15,10 0 16,-9 0-16,-1 0 16,0 0-16,-9 0 15,0 0-15,-1 0 16,1 0-16,0 0 15,-1 0-15,11 0 16,-11 0 0,1 0-16,-1 0 15,1 0-15,-10 0 0,29 0 16,-9 0-16,-1 0 16,0 0-16,-9 0 15,0-10-15,-1 10 16,11 0-1,-11 0 1,1 0 0,-1 0-1,1 0 1,9 0 0,-9 0-1,0 0 63,-30 0 32</inkml:trace>
          <inkml:trace contextRef="#ctx0" brushRef="#br0" timeOffset="14467.4249">3347 372 0,'10'0'141,"19"0"-126,0 10-15,11-10 16,-11 0 0,-29 20-1,29-20-15,1 39 16,-1-19-1,-9-1 1,0 1 15,-1-20-15,-19 19-16,20-19 31,-30 0 94</inkml:trace>
          <inkml:trace contextRef="#ctx0" brushRef="#br0" timeOffset="11465.6953">3347 206 0,'19'0'47,"21"0"-31,-21 0-16,11 0 0,9 0 15,0 0 1,10 0-16,-10 0 0,1 0 16,9 0-16,-10 0 15,10 0-15,10 0 16,0 0-16,-1 0 15,1 0-15,10 0 16,-30 0-16,10 0 16,-10 0-16,-9 0 15,9 0-15,-10 0 16,1 0-16,-11 0 16,1 0-16,0 0 0,-1 0 31,-29 0 203,10-20-234,-29 20 16,0-20-1,-1 1 1,11 19 0,19-20-1,-20 20-15,0 0 16,20-20 0,-19 20-16,-1 0 15,20-19 110</inkml:trace>
        </inkml:traceGroup>
        <inkml:traceGroup>
          <inkml:annotationXML>
            <emma:emma xmlns:emma="http://www.w3.org/2003/04/emma" version="1.0">
              <emma:interpretation id="{500D7348-55A0-4B1B-A75E-325CB465074F}" emma:medium="tactile" emma:mode="ink">
                <msink:context xmlns:msink="http://schemas.microsoft.com/ink/2010/main" type="inkWord" rotatedBoundingBox="6589,4514 8868,4474 8885,5401 6606,5442"/>
              </emma:interpretation>
              <emma:one-of disjunction-type="recognition" id="oneOf2">
                <emma:interpretation id="interp2" emma:lang="" emma:confidence="1">
                  <emma:literal/>
                </emma:interpretation>
              </emma:one-of>
            </emma:emma>
          </inkml:annotationXML>
          <inkml:trace contextRef="#ctx0" brushRef="#br0" timeOffset="15899.6643">4945-40 0,'0'10'31,"0"10"-16,0 9-15,0 1 16,0 9-16,0 20 16,0 29-16,0-29 15,-29-10-15,29-20 16,0-9-16,0-1 16,0 11-1,0-40 48</inkml:trace>
          <inkml:trace contextRef="#ctx0" brushRef="#br0" timeOffset="17083.0409">4945-30 0,'0'-19'16,"20"19"15,-20-20-31,19 20 16,1 0-1,-20-20-15,30 20 0,-1 0 16,-9 0 0,-1 0-16,1 0 15,-1 0-15,1 20 16,0-20-16,-20 29 15,19 1-15,-19-11 16,0 21 0,0-11-1,-10-9 1,-19 9 0,9-29-16,1 20 15,-20-20-15,9 19 0,1-19 16,-11 20-1,31-20-15,-11 0 0,20 20 16,-20-20-16,30 0 47,-10-10-31,20 10-16,9 0 15,-9 0 1,0 0-16,-1 0 15,-9 0-15,19-20 16,-9 20-16,9 0 16,-9 0-1,0 0 1,-20 10-16,29-10 16,-29 20-16,20-20 15,-20 19-15,19-19 16,-19 30-16,20-1 15,-20 20 1,0-20 0,0 1-1,-30-1 1,11-9-16,-1-20 16,1 29-16,-11-29 0,1 20 15,9-20-15,1 0 16,-11 0-16,11 0 15,-1 0-15,-10 0 16,11 0 0,19-10-1</inkml:trace>
          <inkml:trace contextRef="#ctx0" brushRef="#br0" timeOffset="17985.1459">5387 333 0,'0'-20'16,"-20"20"0,0 0 31,20 10-47,0 20 15,-19-11 1,19 1-16,0-1 15,0 1-15,0 0 16,10-1-16,39 11 16,-30-30-1,11 0-15,-1 0 16,10 0-16,-9 0 16,-1 0-16,-9-10 0,-1 10 15,-19-20 1,30 20-16,-30-19 0,19-1 15,-19 0 1,0-19 0,0 10-1,0 9 1,0 1-16,-19-1 16,-1 0-16,1 20 15,-1-29-15,0 29 16,1-20-16,-1 20 15,0 0-15,1 0 16,-1 20-16,1 0 16,-11-1-16,30 1 15,-29-1-15,29 1 0,0 0 16,0-1-16,0 11 16,0-11-1,10-19 1</inkml:trace>
          <inkml:trace contextRef="#ctx0" brushRef="#br0" timeOffset="18314.1024">5632 372 0,'0'10'31,"0"10"-15,0 9-1,19-29 1,-19 20-16,20-20 15,-20 19-15,29-19 16,-9 0-16,0 0 16,-1 0-16,1 0 0,-1-9 15,1 9-15,-20-50 16,20 31-16</inkml:trace>
          <inkml:trace contextRef="#ctx0" brushRef="#br0" timeOffset="19243.7467">5632-148 0,'10'0'47,"19"0"-31,-29-9-16,29 9 16,1 0-1,-11 0 1,1 0-1,-20 19-15,20-19 16,-20 49-16,0-39 16,19 20-16,-19-11 15,0-9-15,-10 19 16,10-19-16,-29 20 16,9-11-16,1 1 15,-20-1 1,9-19-1,11 20 1,19-30 62,9 10-78,11 0 16,9 0 15,1 0-31,-1 0 16,10 0-1,-29 0 1,10 0 0,-20 10-16,19-10 15,1 0 1</inkml:trace>
          <inkml:trace contextRef="#ctx0" brushRef="#br0" timeOffset="19561.1118">5946-10 0,'19'0'16,"1"0"0,9 0-1,-9 0-15,-1 0 16,1 0-16,0 0 15,-1 0-15,11 0 16,-30-10 0,19 10-16</inkml:trace>
          <inkml:trace contextRef="#ctx0" brushRef="#br0" timeOffset="21163.8854">6034 333 0,'0'-20'16,"0"40"47,-10-20-63,10 39 15,-20-19-15,20-1 16,-19 1-16,19 10 15,0-1-15,0 0 16,0 11-16,0-11 16,0-9-16,0-1 15,0-9-15,10 19 16,19 1 0,-9-10-1</inkml:trace>
          <inkml:trace contextRef="#ctx0" brushRef="#br0" timeOffset="19963.6204">6044-138 0,'0'30'31,"9"-1"-31,-9-9 16,0-10-16,0 9 15,0 1-15,0-1 16,0 1-16,0 0 16,0-1-16,0 1 15</inkml:trace>
          <inkml:trace contextRef="#ctx0" brushRef="#br0" timeOffset="22776.0422">6112 441 0,'-19'10'0,"19"9"31,-20-19-31,20 30 16,0-1-1,0 1 1,10-11 0,19-19-1,-9 0-15,0 0 16,-1 0-16,1 0 16,-1 0-16,11 0 15,-30-19-15,19-11 16,-19 1-1,0-1 1,0 11 0,-19 19-1,19-20-15,-30 20 16,11 0-16,-1 0 16,-19 0-1,0 10 1,19 29-1,20-19-15,0-1 16,0 1-16,-20 0 16,20-1-16,0 11 15,10-30 1,-10 19-16,30-19 0,-11 0 16,1 0-16,0 0 15,19 0 1,-39-19-16,19-21 31,1 40-31,-20-19 0,20-11 16,-20 11-1,0 29 63,0 19-62,19-29 0,-19 20-16,20-20 15,-20 19 1,19-19-16,1 0 16,0-10-1,-1-9 1,-19-1-1,20 20 1,-1 10 62,1 10-62,19-20-1,-9 0 1,-11 0 0,1 0-1,-20-10 1,20 10-16,-20-20 16,0-9-1,0-1-15,0 1 16,-30-10-1,11 39 1,19-20 0,-20 20-16,0 0 15,-9 29 1,9 1 0,20-1-1,-19-29 1,19 20-16,0 0 15,9-20 1,-9 19 0</inkml:trace>
          <inkml:trace contextRef="#ctx0" brushRef="#br0" timeOffset="23122.1168">6534 500 0,'20'0'16,"-20"10"-1,0 39 1,0-30-16,0 11 16,0-1-16,0 0 15,0 1-15,0-10 16,0-1-16,19-19 16,-19 20-16,0-40 46</inkml:trace>
          <inkml:trace contextRef="#ctx0" brushRef="#br0" timeOffset="23547.9775">6622 294 0,'10'29'31,"-10"-9"-15,20 9-16,-20 1 15,19 9-15,-19-10 16,30 20-16,-30-19 15,19-1-15,-19 1 16,0-11-16,0 1 0,0-1 16,-9 1-16,-11-20 15,20 20-15</inkml:trace>
          <inkml:trace contextRef="#ctx0" brushRef="#br0" timeOffset="24141.9096">6828 245 0,'20'0'0,"-1"0"15,11 0-15,-1-20 16,20 20-16,-9 0 16,9-29-16,-10 29 15,0 0-15,-29 0 0,9 0 16,-19-20-16,20 20 15</inkml:trace>
          <inkml:trace contextRef="#ctx0" brushRef="#br0" timeOffset="24568.7763">6995 58 0,'10'20'32,"-10"0"-32,0-1 15,29 1-15,-29 19 16,0-9-16,0-11 15,0 11-15,0-11 16,0 1-16,0-1 16,0 1-16,10-20 15,-10 29-15</inkml:trace>
        </inkml:traceGroup>
        <inkml:traceGroup>
          <inkml:annotationXML>
            <emma:emma xmlns:emma="http://www.w3.org/2003/04/emma" version="1.0">
              <emma:interpretation id="{DDB8B2D5-B5E9-4F58-B39D-8C05940903E6}" emma:medium="tactile" emma:mode="ink">
                <msink:context xmlns:msink="http://schemas.microsoft.com/ink/2010/main" type="inkWord" rotatedBoundingBox="9060,4429 11226,4391 11241,5223 9074,5261"/>
              </emma:interpretation>
              <emma:one-of disjunction-type="recognition" id="oneOf3">
                <emma:interpretation id="interp3" emma:lang="" emma:confidence="1">
                  <emma:literal/>
                </emma:interpretation>
              </emma:one-of>
            </emma:emma>
          </inkml:annotationXML>
          <inkml:trace contextRef="#ctx0" brushRef="#br0" timeOffset="30112.6283">8593-177 0,'20'0'31,"9"0"-15,-9 0-1,10 0-15,-1 0 16</inkml:trace>
          <inkml:trace contextRef="#ctx0" brushRef="#br0" timeOffset="30966.006">8790 196 0,'0'10'78,"-10"-10"-63,10 29-15,-20-9 16,20-1-16,0 11 0,-29 9 16,29-10-1,0 1-15,0-1 0,0-9 16,10-1-16,-10 1 15,19-20-15,-19 29 16,20-29 0,-20 20-16,0-30 62</inkml:trace>
          <inkml:trace contextRef="#ctx0" brushRef="#br0" timeOffset="26067.2161">7623-49 0,'0'-20'47,"-10"20"0,-29 0-31,19 0-16,0 0 15,1 0-15,-1 10 0,0-10 16,20 19-16,-19-19 15,19 20-15,0 9 16,0 11 0,0-21-1,0-9 1,10-10 0,39 29-1,-30-29-15,1 0 16,9 0-16,11 0 15,-21 0 1,1 0-16,-1 0 16,-19 20-16,30-20 0,-1 20 15,-9-1 1,-1-19 0,-19 30-1,20-30-15,-20 19 16,20-19-16,-20 40 15,0-1 1,0-20-16,0 1 16,0 0-16,-10-20 15,10 19-15,-20-19 16,1 20-16,-1-20 16,-9 19-16,-1-19 0,-9 0 15,0 0 1,-10 0-16,9 0 0,-9 0 15,20 0-15,9-9 16,1 9 0,19-20-1,-20 20 1</inkml:trace>
          <inkml:trace contextRef="#ctx0" brushRef="#br0" timeOffset="27359.1436">7956-40 0,'0'10'47,"-10"-10"-32,10 20 1,-19-1-16,19 1 0,0-10 15,-20 19-15,20 1 16,0-11-16,0 1 16,0 0-16,0-1 15,0-9-15,10 39 16,-10-29 0,0-1-16,19 1 15,-19-1-15,20-19 16,-20 30-16,20-30 15,-20 39-15,19-39 16,-19 10-16,20-10 16,-1 29-16,1-29 15,0 0 1,-1 0 0,11 0-1,-1-19 1,10 19-1,-39-20 1,30 20-16,-30-20 16,19 20-16,-19-9 15,20 9-15,-20-20 16,20 0-16,-20-19 31,19 10-31,-19 9 16,0-9-1,0-1 1,0 11 0,0-1-1,0-9 1,0-11 0,-10 21-16,10-11 15,-19 30 1,19-19-16,-20 19 15,20-20-15,-19 20 16,19-19-16,-30 19 0,11-30 16,-1 30-16,0-29 15,1 29-15,-1 0 16,-29 0 0,29 0-16,1 0 15,-1 19-15,-9 1 16,-10 0-16</inkml:trace>
          <inkml:trace contextRef="#ctx0" brushRef="#br0" timeOffset="29805.2995">8368-226 0,'0'-20'31,"10"20"-16,9 0 1,1 0 0,-10 0-1,9 0 1,-19 10 0,0 20-1,0-1 1,0-9-1,0 9 1,-9-29-16,9 39 0,-30-29 31,10-10-31,1 30 16,-1-30 15,30 0 32,10 0-48,-20-10 1,19 10-16,1 0 16,0 0-1,-1 10 1,1-10-1,-1 0 1,1 0 0,0 0 15</inkml:trace>
          <inkml:trace contextRef="#ctx0" brushRef="#br0" timeOffset="28438.8461">8466 186 0,'-10'0'78,"10"10"-78,-19-10 16,19 29-16,-30-9 15,30-1-15,-20 1 16,20 0-16,-19-1 16,19 20-16,0-29 31,19-10 16,11 0-32,-10 0 1,-1 0-16,1 0 16,-1 0-16,1 0 15,0 0-15,9 0 16,-9 0-1</inkml:trace>
          <inkml:trace contextRef="#ctx0" brushRef="#br0" timeOffset="28822.6988">8495 176 0,'0'10'32,"0"10"-32,0 9 15,0 20-15,0-10 16,0 10-16,0-10 15,0-9-15,0-10 16,0-1-16,10-19 0,-10 20 16,0-40 31</inkml:trace>
          <inkml:trace contextRef="#ctx0" brushRef="#br0" timeOffset="31895.7136">8897 284 0,'-19'0'31,"19"10"-15,0 0 0,-20-10-16,20 49 15,0-20 1,0 0 0,20-29-16,-20 20 15,29-20-15,-9 0 0,-1 0 16,1 0-16,10 0 15,-11 0 1,-19-10 0,20-9-1,-20-1 1,0 0 0,0 1-1,0 9 1,-10 10-16,10-20 15,-29 20 1,29-19-16,-20 19 0,0 0 16,-9 0-1,29 10 1,-30-10-16,30 29 16,-19-29-16,19 39 15,0-19-15,0-1 16,0 11-1,0-10 1,19-20-16</inkml:trace>
          <inkml:trace contextRef="#ctx0" brushRef="#br0" timeOffset="32812.4309">9064 392 0,'0'10'62,"0"9"-46,20-19 0,-20 20-16,19 0 15,1-20 1,-10 0 0,9 0-1,1 0 1,0-10-1,-20-10-15,29-29 16,-29 29 0,0 1-1,0 29 48,0 9-48,0 11 1,0-11 0,20-19-1,-1 0 1,11 0 0,-11 0-1,1-10 16,0 10 79,-20-19-95,0-1 1,19 20-16,-19-29 16,0-1-1,-10 30-15,10-19 16,-19 19-16,-1 0 16,1 0-1,-1 0 1,0 0-1,1 10 1,19 9 0,-20-19-16,20 30 15,0-1 1</inkml:trace>
          <inkml:trace contextRef="#ctx0" brushRef="#br0" timeOffset="33426.263">9378 323 0,'0'10'62,"0"10"-46,0 9-16,0 0 16,0 1-16,0 9 15,0-9-15,0-11 16,0 1-16,10-20 15,-10 19-15,0-28 47</inkml:trace>
          <inkml:trace contextRef="#ctx0" brushRef="#br0" timeOffset="33928.0632">9437 147 0,'0'19'47,"10"11"-47,-10 9 15,39-10-15,-39 1 0,19 9 16,-19-19-16,30-1 15,-30 1-15,0-1 16,20 1-16,-20 0 16,0-1-16,-20 1 15,0 0-15,1-20 16</inkml:trace>
        </inkml:traceGroup>
      </inkml:traceGroup>
    </inkml:traceGroup>
  </inkml:traceGroup>
</inkml:ink>
</file>

<file path=ppt/ink/ink1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1:27:21.312"/>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A6EBB71C-7BA5-448D-B63C-275C24A1C91D}" emma:medium="tactile" emma:mode="ink">
          <msink:context xmlns:msink="http://schemas.microsoft.com/ink/2010/main" type="inkDrawing" rotatedBoundingBox="4089,9934 5392,9973 5392,10003 4088,9964" shapeName="Other">
            <msink:destinationLink direction="with" ref="{36D5299C-CCBF-4212-BE1C-BA60967DCF66}"/>
          </msink:context>
        </emma:interpretation>
      </emma:emma>
    </inkml:annotationXML>
    <inkml:trace contextRef="#ctx0" brushRef="#br0">2295 236 0,'9'0'78,"21"0"-62,-1 0-1,-9 0 1,-1 0-16,1 0 16,0 0-16,9 0 15,1 0-15,19 0 16,-10 0-16,10 0 16,-10 0-16,10 0 0,10 0 15,-20 0-15,10 0 16,-19 0-16,19 0 15,-20 0-15,10 0 16,-9 0-16,9 0 16,-10 0-16,1 0 15,-1 0-15,1 0 16,9 0-16,-10 0 16,1 0-16,-1 0 15,-9 0-15,9 0 16,10 0-16,-19 0 15,9 0-15,-9 0 16,0 0-16,-1 0 0,-9 0 31,-10-10 204,-29-10-204,9 20-15,20-19-16,-29 19 15,9 0 1,20-20-16,-20 20 15,1 0 1,19-20-16,-10 20 16,10-9-1,-20 9 1,20-20 15,-19 20 16,19-20 0</inkml:trace>
  </inkml:traceGroup>
</inkml:ink>
</file>

<file path=ppt/ink/ink14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5:15:34.407"/>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E4CE10C8-2504-4EB9-A4D9-FC37FD494AFB}" emma:medium="tactile" emma:mode="ink">
          <msink:context xmlns:msink="http://schemas.microsoft.com/ink/2010/main" type="writingRegion" rotatedBoundingBox="14263,4455 19416,4262 19458,5392 14305,5585"/>
        </emma:interpretation>
      </emma:emma>
    </inkml:annotationXML>
    <inkml:traceGroup>
      <inkml:annotationXML>
        <emma:emma xmlns:emma="http://www.w3.org/2003/04/emma" version="1.0">
          <emma:interpretation id="{9DD6737A-9C8C-45D5-BBF6-3A3533916549}" emma:medium="tactile" emma:mode="ink">
            <msink:context xmlns:msink="http://schemas.microsoft.com/ink/2010/main" type="paragraph" rotatedBoundingBox="14263,4455 19416,4262 19458,5392 14305,5585" alignmentLevel="1"/>
          </emma:interpretation>
        </emma:emma>
      </inkml:annotationXML>
      <inkml:traceGroup>
        <inkml:annotationXML>
          <emma:emma xmlns:emma="http://www.w3.org/2003/04/emma" version="1.0">
            <emma:interpretation id="{4C59B2EA-5655-4F15-996D-7EEB57303175}" emma:medium="tactile" emma:mode="ink">
              <msink:context xmlns:msink="http://schemas.microsoft.com/ink/2010/main" type="line" rotatedBoundingBox="14263,4455 19416,4262 19458,5392 14305,5585"/>
            </emma:interpretation>
          </emma:emma>
        </inkml:annotationXML>
        <inkml:traceGroup>
          <inkml:annotationXML>
            <emma:emma xmlns:emma="http://www.w3.org/2003/04/emma" version="1.0">
              <emma:interpretation id="{38F34D99-905B-4B8E-8681-91C0596BB3B9}" emma:medium="tactile" emma:mode="ink">
                <msink:context xmlns:msink="http://schemas.microsoft.com/ink/2010/main" type="inkWord" rotatedBoundingBox="14263,4455 15352,4414 15391,5441 14301,5482"/>
              </emma:interpretation>
              <emma:one-of disjunction-type="recognition" id="oneOf0">
                <emma:interpretation id="interp0" emma:lang="" emma:confidence="1">
                  <emma:literal/>
                </emma:interpretation>
              </emma:one-of>
            </emma:emma>
          </inkml:annotationXML>
          <inkml:trace contextRef="#ctx0" brushRef="#br0">51 0 0,'0'19'172,"0"1"-156,0 9 0,0-9-1,0 0-15,0-1 16,0 1-16,0-1 15,0 1-15,0 0 16,0-1-16,0 1 16,0-10-16,0 9 15,0 1-15,0-1 16,0 1-16,0 0 0,0-1 16,0 1-16,0 0 15,0-1-15,0 1 16,0-1-16,0 1 15,-9 0-15,9-1 16,0 1-16,0-10 16,0 9-16,0 1 15,0-1-15,-20-19 16,20 30-16,0 9 16,0-19-1,0 9 1,0 1-16,0-1 15,-20-29 1,20 20-16,0 9 16,0 0-1,0-9 1,0 0 0,0-1 15,10 1-16,-10 0 17,0-1-17,0-29 110</inkml:trace>
          <inkml:trace contextRef="#ctx0" brushRef="#br0" timeOffset="1163.1606">61 510 0,'0'-10'109,"20"-10"-109,-1 20 16,11-19-16,-20 19 16,29-30-16,-10 30 15,-9-29-15,0 29 16,19-30-16,-10 30 16,-9-39-16,-1 19 15,1 1-15,0-1 16,-1 20-16,11-39 15,-11 39-15,1-29 16,9 9 0,11 0-1,-11-9 1,0 9-16,-9 1 16,-40 19 124</inkml:trace>
          <inkml:trace contextRef="#ctx0" brushRef="#br0" timeOffset="2459.5431">326 323 0,'0'20'63,"10"-20"-48,-10 20 1,19-1 15,1-19-31,-20 20 16,20 9-1,-20 10 1,19-39-16,-19 30 16,30-1-1,-30-9-15,19-1 16,-19 1-16,0 0 15,20-1-15,-20 1 16,0 0-16,0-1 16,20-19-16,-20 30 15,19-1-15,-19-9 32,20 9-32,-20-19 15,0 9 1,19-19-1,-19 20 1,0 0 15,20-20-31,-20 19 32,0 1 30,20-20-46,-30 0 62</inkml:trace>
          <inkml:trace contextRef="#ctx0" brushRef="#br0" timeOffset="4192.0648">728 725 0,'0'-19'15,"0"-1"16,10 20 1,-10-19-17,20 19 1,-1 0 0,-9 0-1,29 0 1,0 19 15,-19 1-15,-20-1-1,0-9 1,0 10 0,0-1-1,-20-19 1,-19 30-1,10-30 1,-1 0 0,11 0-1</inkml:trace>
          <inkml:trace contextRef="#ctx0" brushRef="#br0" timeOffset="3478.1596">718 696 0,'0'10'47,"0"9"-47,0 1 15,0 9-15,0 11 16,0-11-16,0 0 15,0-9-15,0 0 16,0-1-16,0 11 16,0-11 15</inkml:trace>
          <inkml:trace contextRef="#ctx0" brushRef="#br0" timeOffset="5167.5666">1071 745 0,'0'-20'46,"-9"20"-30,-1 0 0,-10 0-1,0 0 1,1 0 0,-1 20-1,-9 0 16,29-1-15,0 1 0,0-10-1,10-10 17,9 0-17,1 0 1,-1 0-1,1 0 1,0 0 15,-20 19-31,19 11 32,1-11-1,-20 1-16,0 9-15,0-9 16,0 0 15,-10-20-15,10 19 0,-19-19-16,9 0 15,-10 0-15,0 0 16,1 0-16,-1 0 15,-19-19 1,29 19 0,10-20-16,-19 20 15</inkml:trace>
        </inkml:traceGroup>
        <inkml:traceGroup>
          <inkml:annotationXML>
            <emma:emma xmlns:emma="http://www.w3.org/2003/04/emma" version="1.0">
              <emma:interpretation id="{0886780C-936C-406A-8644-C392A9AAE4CF}" emma:medium="tactile" emma:mode="ink">
                <msink:context xmlns:msink="http://schemas.microsoft.com/ink/2010/main" type="inkWord" rotatedBoundingBox="15680,4834 15978,4822 15985,5001 15687,5012"/>
              </emma:interpretation>
              <emma:one-of disjunction-type="recognition" id="oneOf1">
                <emma:interpretation id="interp1" emma:lang="" emma:confidence="1">
                  <emma:literal/>
                </emma:interpretation>
              </emma:one-of>
            </emma:emma>
          </inkml:annotationXML>
          <inkml:trace contextRef="#ctx0" brushRef="#br0" timeOffset="5902.2695">1385 382 0,'10'0'47,"10"0"-32,-1 0-15,11 0 16,-1 0-16,0 0 15,11 10-15,-11-10 16,-9 0-16,-1 0 16,1 0-16,0 0 15,-11 0-15</inkml:trace>
          <inkml:trace contextRef="#ctx0" brushRef="#br0" timeOffset="6406.3089">1434 539 0,'10'0'47,"19"0"-32,11 0 1,-21 0 0,1 0-16,-1 0 15,1 0-15,10 0 16,-1 0-16,-9 0 16,-1 0-16</inkml:trace>
        </inkml:traceGroup>
        <inkml:traceGroup>
          <inkml:annotationXML>
            <emma:emma xmlns:emma="http://www.w3.org/2003/04/emma" version="1.0">
              <emma:interpretation id="{567336EA-9488-4375-8731-414A5494F5F6}" emma:medium="tactile" emma:mode="ink">
                <msink:context xmlns:msink="http://schemas.microsoft.com/ink/2010/main" type="inkWord" rotatedBoundingBox="16292,4462 19211,4353 19247,5321 16328,5430"/>
              </emma:interpretation>
              <emma:one-of disjunction-type="recognition" id="oneOf2">
                <emma:interpretation id="interp2" emma:lang="" emma:confidence="1">
                  <emma:literal/>
                </emma:interpretation>
              </emma:one-of>
            </emma:emma>
          </inkml:annotationXML>
          <inkml:trace contextRef="#ctx0" brushRef="#br0" timeOffset="8198.7335">2278 29 0,'-10'0'78,"-10"0"-62,-9 0-16,-1 0 31,11 0-31,-11 0 16,1-20-16,-1 20 15,1 0 1,9 0 0,20 10 171,0 59-156,0-30-15,0-19-16,0 9 16,0 1-16,0 19 15,0-20-15,0 0 0,0 11 16,0-11-16,0 1 15,0-1-15,0 0 16,0 11-16,0-11 16,0-9-16,0 9 15,0 0-15,0-9 16,0 0-16,0-1 16,0 1-16,0 0 15,0-1-15,0 1 16,0 9-1,0 1 1,0-1 0,0 0-16,0-9 31,0 0-31,0-1 31,0 1 0,0 0 32,10-20 93,10 0-140,-1 0-1,11 0 1,-1 0 0,1 0-1,-11 0 1,1 0 0,0 0 15,-20-10-31</inkml:trace>
          <inkml:trace contextRef="#ctx0" brushRef="#br0" timeOffset="13604.5111">2866 137 0,'0'-10'94,"0"-9"-63,10 19-16,9 0 1,1 0 15,0 0 16,-20 29-31,19-29-16,-19 20 0,0 9 15,0 0 1,-19 1 0,19 9-1,-10-39 1,10 29-16,-20-29 16,20 20-16,-19-20 15,19 20-15,-20-20 16,20 19-1,-20-19 1,20-9 93,10 9-93,10 0 15,-1 0-15,-19 9 0,20-9-16,-10 0 15,-10 10-15,19-10 16,1 0-1</inkml:trace>
          <inkml:trace contextRef="#ctx0" brushRef="#br0" timeOffset="14048.4791">3023 225 0,'20'0'16,"9"0"-1,-9 0 1,-1 0-16,1 0 0,19 0 15,0 0 1,-19 0 0,-10 0 31</inkml:trace>
          <inkml:trace contextRef="#ctx0" brushRef="#br0" timeOffset="14624.0319">3111 147 0,'0'10'78,"0"19"-62,10-29-16,-10 29 15,0-9-15,0 0 16,0-1-16,0 11 15,0-11 1</inkml:trace>
          <inkml:trace contextRef="#ctx0" brushRef="#br0" timeOffset="9248.1986">2219 264 0,'0'10'31,"0"10"-15,0-1-1,0 11-15,0 9 0,0 0 16,10 10-16,-10-19 16,0-1-16,0 1 15,0 9-15,0-20 16,0-9-16,0 10 16,0 0-16,0 9 15,19-39 63</inkml:trace>
          <inkml:trace contextRef="#ctx0" brushRef="#br0" timeOffset="10800.3666">2229 255 0,'9'0'110,"-9"-20"-110,20 20 15,0 0 1,-20-20-16,29 20 15,-9 0-15,-1 0 16,-9 0 0,10 0-1,-1 0 1,1 20 0,-20 0-1,20-20 1,-20 9-16,0 11 31,19-20-15,-19 20-16,0-1 31,-10-19-31,10 20 0,-19-20 16,19 20-16,-40-20 15,21 29-15,-20 0 16,19-29-1,20 20 1,-10-20 31,10-10 109,20 10-125,-1-19-15,21 19 0,-11 0-1,-9 0 1,-1 0 0,1 0-1,0 29 1,-20-19-1,19-10 1,-19 19-16,20 11 16,-20-20-1,19-10 1,-19 19-16,0 1 16,0-1-1,0 1 1,-9 0-1,-21-1 1,1 21 0,-1-21-1,11-19 1,19 20 0,-49-20-1,9 0 1,31 0-1,-11 0 1,-19 0 0,9 0-1,11 0 1</inkml:trace>
          <inkml:trace contextRef="#ctx0" brushRef="#br0" timeOffset="11903.1546">2621 510 0,'-20'9'63,"20"11"-48,-19 0 1,19-1 0,0 11-1,0-11 1,9-19-16,-9 20 16,20 0-1,-20-1 1,20-19-16,-1 20 15,11-20 1,9 0 0,-10 0-1,-9 0 1,0-10 15,-20 0-15,19 10-16,-19-19 15,20-11 1,-20 20 0,0-29-1,0 19 1,0 1 0,-10 19-16,-10-20 15,-9 20 1,9 0-1,-29 0 1,20 0 0,9 0-1,20 10 17</inkml:trace>
          <inkml:trace contextRef="#ctx0" brushRef="#br0" timeOffset="12429.3617">2807 627 0,'0'10'47,"20"-10"-31,-20 20-16,0-10 15,19-10 1,-19 19-16,40-19 16,-40 20-1,9-20-15,31 0 16,-21 0 0,11-20-1,-11-9 1</inkml:trace>
          <inkml:trace contextRef="#ctx0" brushRef="#br0" timeOffset="16897.8577">3199 0 0,'10'0'63,"20"0"-48,-1 0 1,-9 0 0,9 0-1,-9 0 1,-20 9 156,0 11-157,0 9 1,0-9-16,0 0 16,0-1-16,0 1 0,0-10 15,0 9 1,0 1-16,0 0 16,0-1-16,29 40 31,-29-39-31,0 9 0,0 1 15,0 9-15,0-10 16,0-9-16,0-1 16,0 1-16,0-10 15,0 9-15,0 1 16,0 0-16,0 9 16,0 10-1,0-9 1,0-1-1,0-9 1,0-1 0,0 1-1,0 0 32,0-1-31,0 1 46,0-1 126,0-9-173,0 10 32,0-1 0,0 1 16,0-30 327,-10 10-390,-9 0 32,-1 0-17,1-19 1,-1 19-1,0 0 17</inkml:trace>
          <inkml:trace contextRef="#ctx0" brushRef="#br0" timeOffset="20004.2878">3611-20 0,'0'10'109,"-9"-10"-93,-11 0-1,0 0 1,1 0 0,-1 0-1,0 0 17,11 0-1,9 19 297,0 1-312,0 9-16,0 1 31,0 9-31,9-19 15,-9-1-15,0 1 16,0 0-16,0-11 16,0 11-16,0 0 15,20-1-15,-20 1 16,0 19 0,0-9-1,0-1 1,0-9-16,20 29 15,-20-20 1,0 0 0,0-9-1,0 0 1,0-1 0,0 1-1,0 9 1,0-9-1,-10-20 1,10 20-16,0-1 16,0 1-1,0-1 1,0-9 0,0 10-1,0-1 1,0 1-1,0 0 1,0-1 0,0 1 15,0-1-15,0 1-1,0 0 32,10-20 156,9 0-172,1 0-15,0 0 0,-1 0-1,1 0 1,-1 0 0,1 0-1,0 0 1,-11 0 15</inkml:trace>
          <inkml:trace contextRef="#ctx0" brushRef="#br0" timeOffset="22633.1424">3964 196 0,'0'-20'78,"-19"20"-47,-1 0-15,1 0-1,-11 0 1,-9 0 0,19 0-16,10 0 15,-19 20-15,0-20 16,29 19-1,-20-19-15,20 20 16,-20 9 0,20 11-1,-19-11-15,19-9 16,0-1 0,10-19-1,-10 20 1,19-20-1,-9 0 1,29 0 0,-9 0-1,-1 0 1,1 0 0,-30-10-16,29 10 15,-9 0 1,-1 0-16,1 10 31,-1-10-15,-19 20-16,20-20 15,9 29 1,-9-9 0,-20-1-1,20-19-15,-20 20 16,0-1-1,0 1 1,0 0 0,0-1-16,0 1 31,-10-20-31,10 19 0,-20-19 16,20 20-16,-19-20 15,-1 20 1,-19-20-1,29 0-15,-10 0 16,1 0-16,-1 0 16,1 0-16,-1 0 15,-10 0 1,-9-10 0,20 10-1,9 0-15</inkml:trace>
          <inkml:trace contextRef="#ctx0" brushRef="#br0" timeOffset="24240.9142">4190 196 0,'-20'0'78,"20"10"-78,0 19 16,-19-9 0,19 19-1,0 0 1,0-19-16,0-1 16,0 1-16,0 0 15,0-1-15,0 20 16,0-9-1,0 9 1,29-19 0,-29-1-1,10-19-15,-10 20 16,20-20-16,-20 10 16,19-10-16,-19 19 15,20-19-15,-1 20 16,1-20-1,0 0 1,-1 0 15,1 0-15,-1 0 0,1 0-1,0 0 1,-1 0-16,-19-20 15,20 20-15,-20-19 16,20 19-16,-20-20 16,9 20-16,-9-20 15,30 1 1,-30-1 0,19 20-16,-19-19 15,0-1 1,10 20-16,-10-20 15,0-9 1,0 0 0,0-11-16,0 31 15,0-11 1,0 0 0,-10 1-1,10-1 1,-19 20-1,19-20-15,-20 1 16,20-1 0,-19 20-1,19-19-15,-20-1 16,0-9 15,1 9-15,-1 0-1,0 20 17,20-19-32,-19 19 15,-1 0 1,1 0 0,-11 0-1,11 0 1,-1 0-16,0 0 15,1 10-15,-1-10 16,20 39-16,-29-20 0,29 1 16,-40 0-1</inkml:trace>
          <inkml:trace contextRef="#ctx0" brushRef="#br0" timeOffset="25671.9727">4661 510 0,'-10'0'79,"10"9"-64,-10-9-15,10 20 16,-20-20-16,20 49 15,-19-29-15,19-1 16,-30 1-16,30 9 16,-19-29-16,19 20 15,0 0 1,0-1 15,10-19-15,9 0-1,1 0 1,9 0 0,-9 0-1,-1 0-15,11 0 16,-10 0 0,-20-10-1,19 10-15,1 0 31</inkml:trace>
          <inkml:trace contextRef="#ctx0" brushRef="#br0" timeOffset="27660.478">4572 157 0,'0'-20'31,"0"0"1,0 1-17,20 19 1,0 0 0,-20-20-1,19 20-15,20 10 47,-39 29-16,0-19-31,0 9 16,0 1 0,0-11-1,-9-19 1,9 20-16,-20-1 15,0 1 17,1-20 15,29 0 46,9 0-77,1 0 0,-1 0-1,1 0 1,0 20-1,-1-20 17,1 0-1</inkml:trace>
          <inkml:trace contextRef="#ctx0" brushRef="#br0" timeOffset="26241.8913">4720 490 0,'0'10'31,"0"19"-15,0-9-1,0 9-15,0 1 16,0-11-16,-10 21 15,10-31-15,0 11 16,0 0-16,0-1 16,0 1-16,0-1 0,0 11 15,0-11 1,0 1 15</inkml:trace>
          <inkml:trace contextRef="#ctx0" brushRef="#br0" timeOffset="28132.2993">4818 186 0,'0'-20'32,"19"20"14,20 0-30,-9 0 0,-11 0-1</inkml:trace>
        </inkml:traceGroup>
        <inkml:traceGroup>
          <inkml:annotationXML>
            <emma:emma xmlns:emma="http://www.w3.org/2003/04/emma" version="1.0">
              <emma:interpretation id="{59BCEDC4-B9C2-4931-8E8C-55F313CE4E2C}" emma:medium="tactile" emma:mode="ink">
                <msink:context xmlns:msink="http://schemas.microsoft.com/ink/2010/main" type="inkWord" rotatedBoundingBox="19174,4384 19420,4375 19458,5392 19212,5401"/>
              </emma:interpretation>
              <emma:one-of disjunction-type="recognition" id="oneOf3">
                <emma:interpretation id="interp3" emma:lang="" emma:confidence="0">
                  <emma:literal>]</emma:literal>
                </emma:interpretation>
                <emma:interpretation id="interp4" emma:lang="" emma:confidence="0">
                  <emma:literal>}</emma:literal>
                </emma:interpretation>
                <emma:interpretation id="interp5" emma:lang="" emma:confidence="0">
                  <emma:literal>J</emma:literal>
                </emma:interpretation>
                <emma:interpretation id="interp6" emma:lang="" emma:confidence="0">
                  <emma:literal>)</emma:literal>
                </emma:interpretation>
                <emma:interpretation id="interp7" emma:lang="" emma:confidence="0">
                  <emma:literal>,</emma:literal>
                </emma:interpretation>
              </emma:one-of>
            </emma:emma>
          </inkml:annotationXML>
          <inkml:trace contextRef="#ctx0" brushRef="#br0" timeOffset="30022.8636">4916-49 0,'0'-20'32,"9"20"-1,11 0-16,10 0 1,-1 0 0,10 0-1,-19 0 1,-1 0 15,-9 0 16,-10 10 47,0 9-63,0 1-15,0 9-1,0-9 1,0 0-16,0-1 0,0 1 16,0-10-16,0 9 15,0 1-15,0 0 16,0-1-16,30 20 31,-30-19-31,0 0 0,0-1 16,0 11-16,0-11 15,19 11-15,-19-11 16,0 1-16,0 0 16,0-1-16,0 1 15,0 29-15,0-39 16,0 9-1,0 1-15,0-1 0,0 30 16,0-29 0,0 0-16,0 19 15,0-10 1,0 1 0,0 9-1,0-19 1,0-11-1,0 11 1,0 0 0,0-1-1,0 1 1,0 0 15,0-1 16,0-29 109,-10 10-156,-9 0 47,19-19-31,-30 19-16,1 0 15,-10 0 1,9 0 0,30 10-16,-29-10 15,9 0 1,1 0 0,19 19-1</inkml:trace>
        </inkml:traceGroup>
      </inkml:traceGroup>
    </inkml:traceGroup>
  </inkml:traceGroup>
</inkml:ink>
</file>

<file path=ppt/ink/ink14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5:21:18.210"/>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C2468DA6-4F66-4E58-9CDB-B0364B91C2F7}" emma:medium="tactile" emma:mode="ink">
          <msink:context xmlns:msink="http://schemas.microsoft.com/ink/2010/main" type="writingRegion" rotatedBoundingBox="19579,4675 22664,4349 22730,4967 19644,5293"/>
        </emma:interpretation>
      </emma:emma>
    </inkml:annotationXML>
    <inkml:traceGroup>
      <inkml:annotationXML>
        <emma:emma xmlns:emma="http://www.w3.org/2003/04/emma" version="1.0">
          <emma:interpretation id="{DFA68406-D07F-4F5C-9F56-C2A9D1937D0E}" emma:medium="tactile" emma:mode="ink">
            <msink:context xmlns:msink="http://schemas.microsoft.com/ink/2010/main" type="paragraph" rotatedBoundingBox="19579,4675 22664,4349 22730,4967 19644,5293" alignmentLevel="1"/>
          </emma:interpretation>
        </emma:emma>
      </inkml:annotationXML>
      <inkml:traceGroup>
        <inkml:annotationXML>
          <emma:emma xmlns:emma="http://www.w3.org/2003/04/emma" version="1.0">
            <emma:interpretation id="{7AB9D6E9-C3CE-44D1-93A6-3A56F7F326F9}" emma:medium="tactile" emma:mode="ink">
              <msink:context xmlns:msink="http://schemas.microsoft.com/ink/2010/main" type="line" rotatedBoundingBox="19579,4675 22664,4349 22730,4967 19644,5293"/>
            </emma:interpretation>
          </emma:emma>
        </inkml:annotationXML>
        <inkml:traceGroup>
          <inkml:annotationXML>
            <emma:emma xmlns:emma="http://www.w3.org/2003/04/emma" version="1.0">
              <emma:interpretation id="{D9A20EF1-12B2-4C81-B1E0-7F81DC664DF6}" emma:medium="tactile" emma:mode="ink">
                <msink:context xmlns:msink="http://schemas.microsoft.com/ink/2010/main" type="inkWord" rotatedBoundingBox="19579,4675 22457,4371 22522,4989 19644,5293"/>
              </emma:interpretation>
              <emma:one-of disjunction-type="recognition" id="oneOf0">
                <emma:interpretation id="interp0" emma:lang="" emma:confidence="1">
                  <emma:literal/>
                </emma:interpretation>
              </emma:one-of>
            </emma:emma>
          </inkml:annotationXML>
          <inkml:trace contextRef="#ctx0" brushRef="#br0">0 19 0,'10'0'94,"10"0"-79,9 0 1,0 0 0,-9 0-16,0 0 15,19 0 1,-10 0-1,1 0 1,-11 0 0,1 0-1,-1 0 1,-19-19 15</inkml:trace>
          <inkml:trace contextRef="#ctx0" brushRef="#br0" timeOffset="1383.5177">20 186 0,'10'0'62,"9"0"-30,11 0-32,-11 0 15,1 0 1,-1 0-16,1 0 0,0 0 15,-1 0-15,1 0 16,9-20 0,-9 20-1,-1 0 1,1 0 15</inkml:trace>
          <inkml:trace contextRef="#ctx0" brushRef="#br0" timeOffset="2944.6781">461 274 0,'0'-10'16,"10"10"-1,-10-19-15,19 19 16,-19-20-16,20 20 15,-20-19-15,20 19 16,-20-20-16,19 20 16,-19-29-16,30 9 15,-30 0-15,49 1 16,-49-1-16,29 1 16,-29-1-16,20-9 15,-20 19-15,0-10 0,29-29 16,-29 29-1,0 1-15,0-1 16,0-9 0,0 9-1,0 1 17,0 28 61,-10-9-77,10 30-16,0-11 0,0 1 16,0 0-16,0-1 15,0 1-15,0-1 16,-19 1-16,19 0 15,0-1-15,0 1 16,0 0-16,0-11 16,0 11-16,0 0 15,10-1-15,-10 1 16,0-1-16,0 1 16,0 0-16,0 9 15,19 10 1,-19-19-1,0 0 1,0-11 109,20-9-94</inkml:trace>
          <inkml:trace contextRef="#ctx0" brushRef="#br0" timeOffset="3327.4777">883 323 0,'19'0'94</inkml:trace>
          <inkml:trace contextRef="#ctx0" brushRef="#br0" timeOffset="4617.4896">1069-157 0,'0'10'62,"-20"-10"-62,20 39 16,-19-10-1,19-9-15,0-1 16,0 1-16,0 0 16,0-10-16,-20 19 15,20-9-15,0-11 16,0 11-16,0 29 16,10-20-1,-10 1 1,20-30-1,-20 19-15,19 11 16,11-11 0,-11 1 15,1-20-15,-10 0-1,9 0 1,1 0-1,0 0 1,-1-10 0,20-49 31,-39 40-32,20 19-15,-20-20 16,0 1-1,20 19-15,-20-20 16,0-9 0,0-1-1,0 11 1,0-1 0,0 0-1,0-9 1,0 9-1,0 1-15,-10-1 16,10 0 15,-20 20-31,20-19 0,-19-1 16,19 1 0,-20 19-1,20-20 1,-20 20-16,20-20 31,-19 20-31,-1 0 31,-9 10-15,9-10 0,0 39-16,1-19 15,-20 0-15</inkml:trace>
          <inkml:trace contextRef="#ctx0" brushRef="#br0" timeOffset="6387.7076">1530 39 0,'10'-20'93,"9"1"-77,1-1 0,0 0-1,9 1 1,-29-1 0,10 20-16,-10-19 15,29-1 1,-29 0-1,0-9 1,0 9 0,0 1-1,0-1 1,-19 1 0,9 19-1,-10 0 1,1 0-1,-11 0 1,1 9 0,9 11-1,1 0 1,19-1 0,-20-19-16,20 30 15,0 9 1,0-10-1,0-9 1,0-1 0,0 1-1,10-20-15,-10 20 16,19-20 0,1 19-1,0-19 1,-20 20-16,19-20 15,1 20 1,-20-1 0,19-19-16,-19 20 15,20-1 1,-20 1 0,20 0-1,-20-1 1,0 1-1,0-1 1,0-9 0,0 10-1,0-1 1,-20-19 0,-9 0-1,-1 0-15,-58 0 63,68 0-63,20-9 15,-9 9 1,9-20-16,-30 0 31,30 1-15,0-1-1,0 10 1,0-9 0,0-20-16,20 9 31,-1 11-31,1-1 16,0 0-1,-1-9 1</inkml:trace>
          <inkml:trace contextRef="#ctx0" brushRef="#br0" timeOffset="11524.9877">1795 59 0,'0'-20'250,"0"0"-218,-20 30-1,20 10 0,10-20 32,-10 19 77,10-19-108,9 0-1,-19-9-16</inkml:trace>
          <inkml:trace contextRef="#ctx0" brushRef="#br0" timeOffset="7032.0798">1795 59 0</inkml:trace>
          <inkml:trace contextRef="#ctx0" brushRef="#br0" timeOffset="8351.0612">1932 108 0,'-29'29'32,"38"-29"46,11-20-63,0 20 1,-20-19-16,19 19 0,11-30 16,-30 11-1,10 19 1,-10-20-16,29-9 16,-29-1-1,20-9 1,-20 10-1,0-1 1,0 11 0,0-11-1,0 11 1,0-1 0,0 30 62,-10 19-63,10 1 1,0-11 0,0 20-1,0-19-15,0-10 16,0 9-16,0 1 15,0 0-15,0-1 16,0 1-16,0 0 0,0-1 16,0 1-1,0-1-15,0 1 0,0 0 16,0-11-16,0 11 16,0 19-1,0-19 1,0-10 15</inkml:trace>
          <inkml:trace contextRef="#ctx0" brushRef="#br0" timeOffset="9894.9416">2216-187 0,'0'10'0,"0"10"31,0-1-15,0 11-1,-9-30-15,9 39 16,0-19-16,0 29 15,0-30 1,-20-19-16,20 30 16,0-1-1,0-9 1,0-1 0,0 1-1,0 0-15,0-1 16,10-19-1,-10 20-15,19-1 16,1 1 15,0 0-15,-1-20 15,1 0-15,0 0-1,-1 0 1,1 0-16,-20-10 16,39-10 15,-19 20-31,-20-19 16,9 19-16,-9-20 15,30 0 1,-30 1-1,19-1 1,-19 1 0,0-1-1,0 0 1,0 1 0,0-1-16,0 1 31,0-1-31,0 10 15,0-10 1,0 1 0,0-1-1,-9 20 1,9-29 0,0 9-1,-20 1 1,20-1-1,-20 20 1,20-20-16,0 1 31,-19 19-31,-1-20 32,1 20-1,-1 0-16,20-19 1,-20 19 0,1 0-1,-1 0 1,20 9 0,-20-9-16,20 20 15,-19 0-15,19-1 0,-30 11 16,30-11-1,-29 1-15</inkml:trace>
          <inkml:trace contextRef="#ctx0" brushRef="#br0" timeOffset="13189.0054">2530-226 0,'20'0'125,"9"0"-109,1 0-1,9 0 1,-10 0 0,-9 0-1,-20-10-15,20 10 16</inkml:trace>
          <inkml:trace contextRef="#ctx0" brushRef="#br0" timeOffset="14448.9762">2766-89 0,'0'-9'31,"9"-11"-15,11 0-1,-20 1 17,20 19-32,-20-20 15,0 1 1,19 19-16,-19-20 15,0 0 1,20 20-16,-20-19 16,0-11-1,0 11 1,20-1 0,-30 20 155,10 29-139,0-9-32,0 0 15,0-1 1,0 11 0,0-1-1,0 1 1,0-11-1,0 1 1,0-1 0,0 1-1,0 0 17</inkml:trace>
        </inkml:traceGroup>
        <inkml:traceGroup>
          <inkml:annotationXML>
            <emma:emma xmlns:emma="http://www.w3.org/2003/04/emma" version="1.0">
              <emma:interpretation id="{8B84EB21-F7B4-4489-8FCB-A2563F4AAFE2}" emma:medium="tactile" emma:mode="ink">
                <msink:context xmlns:msink="http://schemas.microsoft.com/ink/2010/main" type="inkWord" rotatedBoundingBox="22518,4489 22677,4472 22700,4688 22541,4705"/>
              </emma:interpretation>
              <emma:one-of disjunction-type="recognition" id="oneOf1">
                <emma:interpretation id="interp1" emma:lang="" emma:confidence="0">
                  <emma:literal>o</emma:literal>
                </emma:interpretation>
                <emma:interpretation id="interp2" emma:lang="" emma:confidence="0">
                  <emma:literal>0</emma:literal>
                </emma:interpretation>
                <emma:interpretation id="interp3" emma:lang="" emma:confidence="0">
                  <emma:literal>O</emma:literal>
                </emma:interpretation>
                <emma:interpretation id="interp4" emma:lang="" emma:confidence="0">
                  <emma:literal>°</emma:literal>
                </emma:interpretation>
                <emma:interpretation id="interp5" emma:lang="" emma:confidence="0">
                  <emma:literal>.</emma:literal>
                </emma:interpretation>
              </emma:one-of>
            </emma:emma>
          </inkml:annotationXML>
          <inkml:trace contextRef="#ctx0" brushRef="#br0" timeOffset="15862.0875">2972-304 0,'0'9'79,"-10"-9"-64,10 20-15,0 0 16,0 9 15,-20-29-31,20 20 16,0-1 15,0 1-15,0 0 15,0-11 0,10-9-15,-10 20-1,20-20 1,-11 0 15,21 20 0,-11-20 1,1-10-1,0-10 0,-20 1 0,19-1-15,-19 0 15,0 1-15,0-1 15,0 1-15,0 9 15,0-10-15,-10 20-1,10-20 1,-19 20 0,19-19-1,-20 19 1,1 0 15,-1 0 0,20 19 1,-20-19-32,20 20 15</inkml:trace>
        </inkml:traceGroup>
      </inkml:traceGroup>
    </inkml:traceGroup>
  </inkml:traceGroup>
</inkml:ink>
</file>

<file path=ppt/ink/ink14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5:22:23.379"/>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22DF27D8-24B7-4BF0-85C4-C5BDB9993854}" emma:medium="tactile" emma:mode="ink">
          <msink:context xmlns:msink="http://schemas.microsoft.com/ink/2010/main" type="writingRegion" rotatedBoundingBox="13819,6089 19948,5976 19991,8291 13862,8404"/>
        </emma:interpretation>
      </emma:emma>
    </inkml:annotationXML>
    <inkml:traceGroup>
      <inkml:annotationXML>
        <emma:emma xmlns:emma="http://www.w3.org/2003/04/emma" version="1.0">
          <emma:interpretation id="{652BC62C-2F04-4628-99E2-AE9883EBF882}" emma:medium="tactile" emma:mode="ink">
            <msink:context xmlns:msink="http://schemas.microsoft.com/ink/2010/main" type="paragraph" rotatedBoundingBox="13772,6093 19526,5708 19603,6852 13849,7238" alignmentLevel="1"/>
          </emma:interpretation>
        </emma:emma>
      </inkml:annotationXML>
      <inkml:traceGroup>
        <inkml:annotationXML>
          <emma:emma xmlns:emma="http://www.w3.org/2003/04/emma" version="1.0">
            <emma:interpretation id="{1761EE45-998A-4F32-B20B-9E3EC75B35BB}" emma:medium="tactile" emma:mode="ink">
              <msink:context xmlns:msink="http://schemas.microsoft.com/ink/2010/main" type="line" rotatedBoundingBox="13772,6093 19526,5708 19603,6852 13849,7238"/>
            </emma:interpretation>
          </emma:emma>
        </inkml:annotationXML>
        <inkml:traceGroup>
          <inkml:annotationXML>
            <emma:emma xmlns:emma="http://www.w3.org/2003/04/emma" version="1.0">
              <emma:interpretation id="{436518D0-EC13-4914-9002-FBEB4A26AD96}" emma:medium="tactile" emma:mode="ink">
                <msink:context xmlns:msink="http://schemas.microsoft.com/ink/2010/main" type="inkWord" rotatedBoundingBox="13772,6093 15220,5996 15296,7141 13849,7238"/>
              </emma:interpretation>
            </emma:emma>
          </inkml:annotationXML>
          <inkml:trace contextRef="#ctx0" brushRef="#br0">0 0 0,'0'9'16,"10"-9"15,-10 20-15,19-20-1,-19 10-15,20 19 16,-20-19 0,20 20-16,-20-1 15,29-9 1,-29-1-16,0 1 16,0-1-16,20 1 15,-20 0-15,0-1 16,0 1-16,19-1 15,-19 1-15,0 0 16,0-1-16,20 1 16,-20 0-16,0-11 15,19-9-15,-19 40 0,0-21 16,20-19 0,-20 20-16,0-10 31,20-10 0,-20 19-15,0-29 93</inkml:trace>
          <inkml:trace contextRef="#ctx0" brushRef="#br0" timeOffset="801.6743">304 402 0,'0'19'47,"0"1"-47,0 0 15,0-1-15,0 11 16,0-11-16,0 1 16,0-1-16,0 1 15,0 0-15,0 9 16,0-9-1</inkml:trace>
          <inkml:trace contextRef="#ctx0" brushRef="#br0" timeOffset="-1212.3555">-255 127 0,'-10'0'0,"20"0"78,-10-10-62,20 10-16,-20-19 15,29 19-15,0-20 16,-9 20-16,0-29 0,-1 29 15,1-40 1,-1 40-16,1-19 0,0 19 16,-1-30-16,1 30 15,0-39-15,-1 39 16,1-19-16,-1 19 16,30-49 15,-29 49-16,-20-20-15,20 20 16,-20-20-16,29 20 16,-29-19-16,20 19 31,-20-20-31,19 20 16,-38 0 93</inkml:trace>
          <inkml:trace contextRef="#ctx0" brushRef="#br0" timeOffset="1485.5496">324 412 0,'0'-10'31,"0"-10"16,29 20-31,-9 0 0,-1 0-1,1 0 1,-1 0-1,1 0 1,-20 10 0,20-10-1,-20 10-15,0 9 16,0 1 0,0 0-1,-10-20 1,-10 0-1,20 19 1,-29-19-16,-10 0 16,19 0-1,10 0 1</inkml:trace>
          <inkml:trace contextRef="#ctx0" brushRef="#br0" timeOffset="2318.5339">588 470 0,'-19'0'62,"-1"0"-46,1 0 0,-1 0-1,20 10 1,-20 10 0,20-1-1,0 1 1,0 0 15,10-20-31,20 0 31,-11 0-31,-19 19 16,20-19 0,-1 0-16,-9 0 31,-10 20-31,20-20 15,-20 19 1,0 1 0,0 0-1,0-1 1,0-9 0,-10-10-1,10 20-15,-10-20 16,-29 0-1,10 0 1,29-10-16,-20 10 16,0-20-1,1 20 1,19-19 0</inkml:trace>
          <inkml:trace contextRef="#ctx0" brushRef="#br0" timeOffset="3069.2019">755 108 0,'10'0'47,"10"0"-47,-1 0 0,1 0 16,9 0-16,1 0 15,-1 0 1,0 0-16,11 0 0,-31 0 16,11 0-16,0 0 15,-20 9 1</inkml:trace>
          <inkml:trace contextRef="#ctx0" brushRef="#br0" timeOffset="3525.3926">794 235 0,'0'20'31,"10"-20"32,10 0-63,9 0 15,1 0-15,19 0 16,-10 0-16,20 0 16,-10 0-16,-20 0 15,-9 0-15</inkml:trace>
          <inkml:trace contextRef="#ctx0" brushRef="#br0" timeOffset="-2414.5465">-294-383 0,'19'10'63,"-19"10"-32,0-1-15,0 11-1,0-11-15,0 11 16,0-11 0,0 1-16,0-1 0,0 1 15,0 10 1,0-11-16,0 11 0,0-11 16,0 1-16,0-1 15,0 1-15,0 0 16,0-1-16,0 1 15,-9-1-15,9 1 16,0 0-16,0-10 16,0 9-16,0 1 15,0-1-15,0 1 16,0 0-16,0-1 16,0 1-16,0-1 15,0 1-15,-20 0 16,20-1-16,0 1 15,0-1-15,0 1 0,0 10 16,0-1 0,0 0-1,0 1 1,0-11 0,0 1 15,0 0-16,0-1 17,0-29 30</inkml:trace>
        </inkml:traceGroup>
        <inkml:traceGroup>
          <inkml:annotationXML>
            <emma:emma xmlns:emma="http://www.w3.org/2003/04/emma" version="1.0">
              <emma:interpretation id="{02E2958B-8DDB-4358-AE93-121E575458DE}" emma:medium="tactile" emma:mode="ink">
                <msink:context xmlns:msink="http://schemas.microsoft.com/ink/2010/main" type="inkWord" rotatedBoundingBox="15567,6144 17173,6036 17232,6924 15627,7031"/>
              </emma:interpretation>
              <emma:one-of disjunction-type="recognition" id="oneOf0">
                <emma:interpretation id="interp0" emma:lang="" emma:confidence="1">
                  <emma:literal/>
                </emma:interpretation>
              </emma:one-of>
            </emma:emma>
          </inkml:annotationXML>
          <inkml:trace contextRef="#ctx0" brushRef="#br0" timeOffset="5002.6566">1844-108 0,'-10'0'78,"10"10"-78,-30-10 16,30 19-16,-49-19 15,30 49-15,-1-19 16,1-11-16,-11 11 16,11 9-16,-1-10 0,0 11 15,-9-11-15,9-9 16,1-1-1,-1 1-15,20-1 0,-29 1 16,9 9 0,20-9-1</inkml:trace>
          <inkml:trace contextRef="#ctx0" brushRef="#br0" timeOffset="5733.8048">1510-98 0,'10'19'47,"10"11"-32,19 19 1,-39-30 0,29 11-16,-29-21 15,40 21-15,-40-10 16,29-1-16,-9 1 16,-20-1-16,29 1 15,0 0-15,-9-1 16,9 20-16,-9-9 15,-20-1 1,20-29 0,-20 20-16,0-1 15,19-19 1,-19 20 0,0-40 30</inkml:trace>
          <inkml:trace contextRef="#ctx0" brushRef="#br0" timeOffset="7080.5049">1952-324 0,'0'-20'31,"0"1"16,9 19-32,11 0 1,0 0 0,9 0-1,-9 0 1,-1 0 0,-19 10-1,20-10-15,-20 19 16,0 11-16,0-1 15,-30 20 1,30-29 0,-29-1-16,0 1 15,19-20-15,-20 39 16,1-19 0,9-20-1,20-10 79,10 10-47,10 0-32,-1 0 1,21 0 0,-21 0-1,1 10 1,-1-10 0</inkml:trace>
          <inkml:trace contextRef="#ctx0" brushRef="#br0" timeOffset="8261.5458">2167 196 0,'20'0'31,"0"0"-15,9 0-16,0 0 15,1 0-15,-1 0 0,10 0 16,-9 0-16,-11 0 15,1 0-15,0 0 16,-1 0-16,-9 0 16</inkml:trace>
          <inkml:trace contextRef="#ctx0" brushRef="#br0" timeOffset="7770.7189">2187 68 0,'20'0'31,"19"0"-15,-10 0-16,1 0 15,-1 0-15,0 0 16,11 0-16,-21 0 15,1 0-15,9 0 16,-29 10 0</inkml:trace>
          <inkml:trace contextRef="#ctx0" brushRef="#br0" timeOffset="10378.7719">2667 196 0,'20'-10'31,"0"10"-15,-1-20-16,21-9 15,-21 29-15,-19-39 16,30 19-16,-30 0 15,29 1-15,-29-1 16,39-9-16,-39 9 16,30 1-16,-30-11 15,19 11-15,-19-1 16,0 0-16,0 1 16,20 19-16,-20-30 15,0 11 16,0 28 32,0 11-47,-10 29-1,10-29-15,0 9 16,0 1-16,-20-1 15,20 0-15,0 11 16,-29-11-16,29 1 16,0-1-16,0 10 15,0-9-15,0-1 16,0 0-16,0-9 0,-20 0 16,20-1-1,0 1-15,0 9 16,0 11-1,0-21 1,0-9 0,0 10 15,0-30 47</inkml:trace>
          <inkml:trace contextRef="#ctx0" brushRef="#br0" timeOffset="10678.708">3030 441 0</inkml:trace>
          <inkml:trace contextRef="#ctx0" brushRef="#br0" timeOffset="13174.6174">3079 392 0,'0'20'31,"10"-20"63,-20 0-63,-9 0 1,19 19 15,0 1-1,0-30 1,0-10-31,-20 20 31,20 10-32,10-10 32,10 0-31</inkml:trace>
        </inkml:traceGroup>
        <inkml:traceGroup>
          <inkml:annotationXML>
            <emma:emma xmlns:emma="http://www.w3.org/2003/04/emma" version="1.0">
              <emma:interpretation id="{2636C3F9-A2F9-4F8B-8C3A-FE8D26F0AF13}" emma:medium="tactile" emma:mode="ink">
                <msink:context xmlns:msink="http://schemas.microsoft.com/ink/2010/main" type="inkWord" rotatedBoundingBox="17339,6180 19548,6032 19595,6740 17387,6888"/>
              </emma:interpretation>
              <emma:one-of disjunction-type="recognition" id="oneOf1">
                <emma:interpretation id="interp1" emma:lang="" emma:confidence="1">
                  <emma:literal/>
                </emma:interpretation>
              </emma:one-of>
            </emma:emma>
          </inkml:annotationXML>
          <inkml:trace contextRef="#ctx0" brushRef="#br0" timeOffset="11993.0674">3275-98 0,'0'-20'0,"-19"30"78,19 9-62,0 11-1,0-11 1,0 1-16,0 0 15,-20-1-15,20 1 16,0-1-16,0 1 16,0 0-16,0-1 15,0 1-15,0 0 16,0-1-16,0-9 16,0 10-16,0-1 0,0 1 15,0-1 1,30 21 31,-30-21-47,19-19 0,1 20 15,0-20 1,-1 0 15,11 0-15,-11 0 15,-19-10-31,20 10 16,-20-20-1,10 20-15,-10-19 0,29-1 16,-29 1 0,20-1-1,-20 0 1,0 1-1,19 19 1,-19-10-16,0-10 16,20-9-1,-20 19 1,0-9 0,0-21-1,0 30 1,0-29-1,0 20 1,0-1 0,0 10-1,0-9 1,-10-21 0,10 11-1,-29 9 1,29 1-1,-10 19 1,10-20 0,-20 20-16,1 0 31,-1 0-31,0 0 16,-19 10-1,10 39 1,29-29-1,-40-1-15,40 1 16</inkml:trace>
          <inkml:trace contextRef="#ctx0" brushRef="#br0" timeOffset="15095.1114">3717 58 0,'19'0'78,"-19"-9"-78,40 9 16,-40-20-16,29 20 16,-29-20-16,29 20 15,-29-19-15,30 19 16,-30-20-16,20 20 15,-20-19-15,19-1 16,-19 0 0,0 1-1,0-1 1,0 1 0,0-1-1,-10 20 1,-9-20-1,-1 20 1,0 0 0,1 0-1,9 0 1,-10 0 0,-9 10-16,29 10 31,-10-20-31,10 19 0,-29 11 15,29 9 1,0-10 0,0 1-1,0-11 1,0 1 0,10-20-1,-10 20-15,39 39 47,-39-40-16,19-19-31,11 20 16,-20-20 15,-10 19-15,19-19-1,-19 20 1,0 0 0,0-1-1,0 1 1,0 9 0,0-9-1,-10-1 1,-9 1-1,-1-20 1,1 20 0,-1-20-1,-9 0 17,9 0-17,0 0 1,20-10-1,-19 10 1,19-20 0,-20 20-16,20-19 15,0 9 1,0-10 0,0 1-1,0-1 1,0 0-1,0 1 1,0-1 0,0 1-1,10 19 1,-10-20-16,20 20 16,9-20-16,10 20 31,-39-29-31,30 29 0</inkml:trace>
          <inkml:trace contextRef="#ctx0" brushRef="#br0" timeOffset="16010.4346">4031 98 0,'0'19'47,"9"-19"-32,-9-9 32,-9 9-15</inkml:trace>
          <inkml:trace contextRef="#ctx0" brushRef="#br0" timeOffset="17114.458">4158 235 0,'0'-10'62,"10"10"-31,-10-19-31,20 19 16,-20-20 0,19 20-16,-19-29 15,30 29-15,-30-30 16,29 30-16,-29-29 0,20 9 15,-20 0-15,19 1 16,-19-1-16,20 1 16,-20-1-16,19 0 15,-19 1-15,30-20 16,-30 9 0,0 1-1,0-1 1,0 11 15,-10 19 32,10 9-63,-20 11 15,20 10 1,0 9-1,0 10 1,0-30 0,0 1-16,0 9 15,0 1-15,0-1 16,0 11-16,0-21 16,0-9-16,0 10 15,0-1-15,0 1 0,0-1 16,0 1-1,0 0-15,0-1 0,0 1 16,0 9 0,0-9-1,0-30 79</inkml:trace>
          <inkml:trace contextRef="#ctx0" brushRef="#br0" timeOffset="18293.6371">4541-138 0,'-10'10'62,"10"29"-46,0-29 0,-20 20-1,1 127 32,19-138-47,0 11 16,0-1-1,9-9 1,-9-1 0,20-19-1,-20 20-15,29-20 16,-29 19-16,20-19 15,0 0 1,-1 0 0,1 0-1,-1 0 1,1 0 0,9 0 15,-29-9-31,20 9 15,-20-20 1,20 0 0,-20 1-16,19 19 15,-19-20 1,0 1-16,0-1 16,20-9-1,-20-1 1,0 1-1,0-11 1,0 11 0,0 0-1,0 9 1,0-9 0,0 9-1,-10 20-15,10-20 16,0 1-16,-19 19 15,19-30-15,-20 11 16,0-1 15,1 20-15,-1 0 0,0 0-1,-9 0 1,0 0-1,29 10 1,-30-10-16,30 39 16,-39-9-16,39 9 15,-20-10-15,20 1 0,0-11 16</inkml:trace>
          <inkml:trace contextRef="#ctx0" brushRef="#br0" timeOffset="19034.8074">4796-295 0,'19'0'47,"11"0"-32,-11 0 1,1 0-16,-1 0 16,1 0-16,0 0 15,9 0-15</inkml:trace>
          <inkml:trace contextRef="#ctx0" brushRef="#br0" timeOffset="19894.5838">5001-206 0,'20'0'31,"-20"-10"-31,20 10 16,-1-20-1,1 1 1,0-1-1,9 0 1,-29 1 0,20-1-16,-20 1 15,0-11 1,0-9 31,0 49 31,-10 9-62,10 11-1,0-11 1,0 1-16,-20-20 15,20 29-15,0 1 16,0 9 0,0-10-1,0-9 1,0 10 0,0-11-1</inkml:trace>
          <inkml:trace contextRef="#ctx0" brushRef="#br0" timeOffset="20902.6108">5256-353 0,'0'9'47,"-19"11"-31,19 0-1,0-1 1,0-9-16,0 10 15,0-1 1,0 1 15,10-20-31,-10 19 16,19-19 0,1 0 15,0 0 0,-1 0 0,-9 0-15,-10-9 0,39 9-1,-39-20 1,20 0-1,-20 1 1,19 19 0,-19-20-1,0 1 1,0-11 15,0 11-15,-9-1-1,9 0 17,-20 20-32,20-19 15,-20 19 1,20-20 15,-19 20-31,-1 0 31,-9 0-15,29 10-16,-30-10 16,30 39-16,-39-39 0,39 30 15</inkml:trace>
        </inkml:traceGroup>
      </inkml:traceGroup>
    </inkml:traceGroup>
    <inkml:traceGroup>
      <inkml:annotationXML>
        <emma:emma xmlns:emma="http://www.w3.org/2003/04/emma" version="1.0">
          <emma:interpretation id="{B3C43546-6B33-465D-B610-9CCCA712FA79}" emma:medium="tactile" emma:mode="ink">
            <msink:context xmlns:msink="http://schemas.microsoft.com/ink/2010/main" type="paragraph" rotatedBoundingBox="13982,7554 19975,7444 19991,8291 13997,8402" alignmentLevel="1"/>
          </emma:interpretation>
        </emma:emma>
      </inkml:annotationXML>
      <inkml:traceGroup>
        <inkml:annotationXML>
          <emma:emma xmlns:emma="http://www.w3.org/2003/04/emma" version="1.0">
            <emma:interpretation id="{67D24313-BFD0-4B4B-9DA9-218CF046ECB2}" emma:medium="tactile" emma:mode="ink">
              <msink:context xmlns:msink="http://schemas.microsoft.com/ink/2010/main" type="line" rotatedBoundingBox="13982,7554 19975,7444 19991,8291 13997,8402"/>
            </emma:interpretation>
          </emma:emma>
        </inkml:annotationXML>
        <inkml:traceGroup>
          <inkml:annotationXML>
            <emma:emma xmlns:emma="http://www.w3.org/2003/04/emma" version="1.0">
              <emma:interpretation id="{6899A558-0308-427E-9AED-9B3A6DCFB961}" emma:medium="tactile" emma:mode="ink">
                <msink:context xmlns:msink="http://schemas.microsoft.com/ink/2010/main" type="inkWord" rotatedBoundingBox="13986,7756 14823,7741 14831,8177 13994,8193"/>
              </emma:interpretation>
              <emma:one-of disjunction-type="recognition" id="oneOf2">
                <emma:interpretation id="interp2" emma:lang="" emma:confidence="1">
                  <emma:literal/>
                </emma:interpretation>
              </emma:one-of>
            </emma:emma>
          </inkml:annotationXML>
          <inkml:trace contextRef="#ctx0" brushRef="#br0" timeOffset="24698.1541">461 1471 0,'10'0'15,"39"0"1,-30 0-1,11 0-15,-11 0 16,1 0-16,0 0 16,-1 0-16,1 0 15,-1 0 1</inkml:trace>
          <inkml:trace contextRef="#ctx0" brushRef="#br0" timeOffset="25088.286">441 1598 0,'10'0'31,"10"0"-31,-1 0 16,1 0-16,0 0 15,-11 0-15,11 0 16,0 0-16,-1 0 16,1 0-16,-1 0 0,-19 20 15,20-20-15</inkml:trace>
          <inkml:trace contextRef="#ctx0" brushRef="#br0" timeOffset="23483.1757">176 1343 0,'-9'0'31,"-11"10"-15,-19 19 0,19-29-1,1 20-15,-1 0 16,0-1-16,1 1 16,-1 19-16,-9-9 15,9-1-15,0-9 16,20-1-16,-29 11 15,29-11-15,-20-19 16,20 30-16,-19-30 16,19 19-16,0 1 15,0-30 63</inkml:trace>
          <inkml:trace contextRef="#ctx0" brushRef="#br0" timeOffset="24158.2678">-108 1284 0,'0'10'31,"0"20"-15,0-11 0,20 1-16,9 19 15,-29-19 1,39-1-16,-39 1 0,20-1 15,-20 1-15,29 10 16,-29-11-16,40 1 16,-40-1-16,9-19 15,-9 30-15,20-30 16,-20 29-16,20-29 16,-20 30-16,19-11 15,-19 1 16</inkml:trace>
        </inkml:traceGroup>
        <inkml:traceGroup>
          <inkml:annotationXML>
            <emma:emma xmlns:emma="http://www.w3.org/2003/04/emma" version="1.0">
              <emma:interpretation id="{58721683-5C58-4F17-9996-7EA97E56B86F}" emma:medium="tactile" emma:mode="ink">
                <msink:context xmlns:msink="http://schemas.microsoft.com/ink/2010/main" type="inkWord" rotatedBoundingBox="15073,7534 17979,7481 17994,8281 15088,8334"/>
              </emma:interpretation>
              <emma:one-of disjunction-type="recognition" id="oneOf3">
                <emma:interpretation id="interp3" emma:lang="" emma:confidence="1">
                  <emma:literal/>
                </emma:interpretation>
              </emma:one-of>
            </emma:emma>
          </inkml:annotationXML>
          <inkml:trace contextRef="#ctx0" brushRef="#br0" timeOffset="38559.3235">2756 1265 0,'-10'0'47,"-10"0"-16,20 19-15,-19 1-1,19 0-15,0-1 16,-30 20-16,30-9 16,0-11-16,-19 1 15,19 0-15,0-1 16,0 1-16,0-10 15,0 9-15,0 1 16,0 0-16,0 9 16,0 10-1,0-19 1,9-1 0,21 1-1,-11 0 16,1-20 1,-20 19-32,20-19 15,-10 0 1,9 0 0,20-10-1,-19 10-15,-20-19 16,20 19-1,-20-30-15,19 1 16,-19 0 0,20 29-1,-20-30-15,0 1 16,19-10 0,-19-1-1,0 11 1,0-1-1,0 11 1,0-20 0,0 19-1,0-9 1,0-1 0,0 11-16,-9 19 15,9-30-15,-20 11 16,20-1-1,-29 20 1,9 0 0,20-20-16,-39 20 15,29 0-15,-19 10 16,9-10-16,0 30 16,1-30-16</inkml:trace>
          <inkml:trace contextRef="#ctx0" brushRef="#br0" timeOffset="39338.4063">2971 1127 0,'30'10'78,"-1"-10"-63,-9 0-15,9 0 16,-9 0 0</inkml:trace>
          <inkml:trace contextRef="#ctx0" brushRef="#br0" timeOffset="31440.8482">941 1530 0,'30'-10'47,"-11"-10"-31,1-9-1,0 9 1,-1-9-1,-19 9 1,40 0-16,-21 1 16,-19-1-16,30 20 15,-30-29-15,19-1 16,-19 11-16,20-1 0,-20 1 16,19-1-16,-19 0 15,20 20-15,-20-29 16,0-1-1,20 30-15,-20-19 16,0-1 0,-10 20 46,-10 10-46,20 19-1,-19 1-15,19-11 16,0-9-16,0 10 16,-20 19-16,20-9 15,0-1-15,0 0 16,-20 11-16,20-11 16,0 0-16,0 1 15,0-1-15,0 11 16,0-21-16,-29 1 15,29-1-15,0 1 16,0 0-16,0-11 16,0 11-16,0 0 15,-20-1-15,20 20 16,0-19-16,0 10 16,0-11-1,0 1 1,0-30 78</inkml:trace>
          <inkml:trace contextRef="#ctx0" brushRef="#br0" timeOffset="31754.7373">1265 1785 0,'0'19'0,"-10"-19"31</inkml:trace>
          <inkml:trace contextRef="#ctx0" brushRef="#br0" timeOffset="33131.4366">1451 1245 0,'-9'0'32,"9"20"-17,0 19 1,0-19-16,0-11 16,-30 21-16,30-11 15,0-9-15,0 10 16,0-1-16,0 1 15,0 0-15,0-1 16,0 30 0,0-39-16,0 10 15,39 68 32,-39-68-47,20-20 16,-20 19-16,20 1 15,-1-1 17,11-19-17,-11 0 1,-19 20 0,20-20-16,-1 0 31,-19-10-16,20 10-15,-20-19 16,20 19 0,-20-20-1,19 20-15,-19-20 16,20 1 0,-20-1-1,20-9 1,-20-1-1,0 1 1,19 29 0,-19-49-16,0 29 15,0-9-15,0-1 32,0 11-32,0-11 15,0-9 1,0 29-1,0-29 1,0 20 0,-10-11-1,10 11 1,0-1 0,-19 20-16,19-20 15,-20 1 16,1 19-15,19-20 0,-20 20-1,0 0 1,-9 0 0,9 10-16,-19 19 15,10-9 1,9 29-1,20-29 1,-29-1-16,29 1 16</inkml:trace>
          <inkml:trace contextRef="#ctx0" brushRef="#br0" timeOffset="34464.6345">1942 1137 0,'-10'0'78,"10"20"-63,-20-20 1,20 29-16,-19-9 16,19 0-16,-20-1 15,20 1-15,-20-1 16,20 1-16,-19-20 16,19 49-16,-20-29 0,20-1 15,-19-19-15,-21 79 47,40-60-31,10-19 62,10 0-63,9 0 1,-29 20-16,30-20 16,9 0-1,-10 0 1,1 0 0,-11 0-1,1 0 1,0 0-1,-1 0 1,1 0 0,-10 0 15</inkml:trace>
          <inkml:trace contextRef="#ctx0" brushRef="#br0" timeOffset="35130.4154">1942 1176 0,'0'10'31,"0"0"-15,0 10-16,0 19 15,0-10-15,0 1 16,0-1-16,0 1 16,-20 9-16,20-10 15,0 1-15,0-1 16,0 10-16,0-9 15,0-1-15,0 1 16,0-11-16,0 1 16,-19-20-16,19 29 15,0-9-15,0-1 32</inkml:trace>
          <inkml:trace contextRef="#ctx0" brushRef="#br0" timeOffset="35768.7648">2207 1431 0,'9'0'47,"-9"-19"15,-9 19-31,9 10 1</inkml:trace>
          <inkml:trace contextRef="#ctx0" brushRef="#br0" timeOffset="37372.7182">2363 1618 0,'10'0'47,"-10"-10"-47,20 10 16,-20-29 0,19 29-16,-19-20 15,20 20-15,-20-29 16,20 29-16,-20-40 15,19 40-15,-19-29 16,20 29-16,-20-30 16,20 11-16,-20-1 0,19 1 15,-19-1-15,0 0 16,20 1-16,-20-1 16,0-9-1,19 29-15,-19-20 16,-9 20 62,-11 0-47,20 10-15,-20 39-1,1 88 32,19-107-47,0 9 16,0-10-16,0 1 16,0-1-16,0 1 15,0-11-15,0 1 16,0-1-16,0 1 15,0 0-15,0-1 16,0 11 0,0-11-1,0 1 1,0 0 15</inkml:trace>
          <inkml:trace contextRef="#ctx0" brushRef="#br0" timeOffset="40710.8929">3236 1029 0,'-19'59'93,"-1"-29"-93,20 9 16,0-20 0,0 1 15,10-20 63,9-20-79,1 20 16,0 0-15,-1 0 15,1 0-15,0 0 0,-1 20 30,-19-10-30,0 10 0,0-1-1,0 1 1,-10-1 0,-9 1 15,-1-20-16,-9 0 1,-11 0 0,21 0-16,-1 0 15,10 0 17</inkml:trace>
          <inkml:trace contextRef="#ctx0" brushRef="#br0" timeOffset="39855.1395">3246 1020 0,'20'0'31,"-1"0"-15,1 0 0,0 0-1,-1 0 32,-29 9-16</inkml:trace>
          <inkml:trace contextRef="#ctx0" brushRef="#br0" timeOffset="43509.8822">3491 1294 0,'0'10'62,"0"19"-46,0 20 0,0-39-16,0 29 15,0-9-15,0-1 16,0 1-16,0 9 15,0-10-15,0-9 0,0 9 16,0-9-16,0 0 16,0-1-16,0 1 15,0-10-15,0 9 16,0 21 0,0-31-1</inkml:trace>
          <inkml:trace contextRef="#ctx0" brushRef="#br0" timeOffset="44868.611">3530 1314 0,'0'39'109,"0"-19"-109,0-11 16,0 11-16,0 19 16,10-19-1,-10-1-15,20 11 16,-1-10 0,1-20-1,10 19 1,-21-19-1,11 0 1,0 0 0,-20-10-1,19 10-15,1-19 16,9-1 0,-9 0-1,-1-9 1,1-10-1,-20 9 1,20 30-16,-20-19 16,0-1-1,19 1 1,-19-1 0,0 0 62,0 30-31,-10 10-32,10 9 1,0-9-16,0-1 15,-19 1-15,19 0 16,0-1-16,0 1 16,0-1-16,0 1 0,0 0 15,0-1 1,0 11-16,0-11 16,0 1-16,0 0 15,0-1-15,0 1 16,0-1-16,0 1 15,0 9 1,10-29-16,-10 20 16,0 0-1</inkml:trace>
        </inkml:traceGroup>
        <inkml:traceGroup>
          <inkml:annotationXML>
            <emma:emma xmlns:emma="http://www.w3.org/2003/04/emma" version="1.0">
              <emma:interpretation id="{20AB9186-6C20-4620-8969-0050D9C1CA89}" emma:medium="tactile" emma:mode="ink">
                <msink:context xmlns:msink="http://schemas.microsoft.com/ink/2010/main" type="inkWord" rotatedBoundingBox="18281,7489 19854,7460 19869,8293 18297,8322"/>
              </emma:interpretation>
              <emma:one-of disjunction-type="recognition" id="oneOf4">
                <emma:interpretation id="interp4" emma:lang="" emma:confidence="1">
                  <emma:literal/>
                </emma:interpretation>
              </emma:one-of>
            </emma:emma>
          </inkml:annotationXML>
          <inkml:trace contextRef="#ctx0" brushRef="#br0" timeOffset="45602.2308">4148 1402 0,'30'0'47,"-11"0"-47,1 0 15,0 0-15,-1 0 16,1 0-16,-1 0 16,1 0-16,9 0 15,-9 0 16</inkml:trace>
          <inkml:trace contextRef="#ctx0" brushRef="#br0" timeOffset="46001.867">4207 1490 0,'20'0'47,"9"0"-31,1 0-1,-11 0-15,60 0 47</inkml:trace>
          <inkml:trace contextRef="#ctx0" brushRef="#br0" timeOffset="47340.6628">4805 1029 0,'-9'0'31,"9"-19"-15,-30 19-16,1 0 15,9 0 1,0 0-16,1 0 16,-1 0-16,1 0 15,-11 0 1,11 0-16,-1 0 15,0 0 17,20 10 30,0 9-31,0 11-15,0 9 0,0-20-16,0 11 15,0 9-15,0-9 16,0-1-16,0 0 16,0 1-16,0 9 15,0-10-15,0 30 31,0-29-31,0 9 0,0-10 16,0-9-16,0 0 16,0-1-16,0 1 15,0 9-15,0-9 16,0-1-16,0 1 16,0-10-16,0 29 15,0-19 1,0-10-1,0 9 1,0 1 0,0-1 46,10-19-15,10 0-31,-1-9-1,21 9-15,-31 0 16,21-20 0,-20 20 15</inkml:trace>
          <inkml:trace contextRef="#ctx0" brushRef="#br0" timeOffset="48048.777">4756 1235 0,'0'10'31,"0"10"-31,0-1 16,0 11-16,0 9 16,0-10-16,0 1 15,0-1-15,0-9 16,0-1-16,0 1 15,0 0-15,0 9 16,10-29 15</inkml:trace>
          <inkml:trace contextRef="#ctx0" brushRef="#br0" timeOffset="49163.6712">4776 1235 0,'0'-19'0,"0"-1"32,10 20-1,9 0-31,1 0 16,0 0-16,-1 0 15,1-20-15,-1 20 16,11 0-1,-11 10 1,-19 10 0,0 9-1,0 1 1,-9-1 0,-11 1-1,0-11 1,-19-19-1,39 20-15,-29-20 16,-1 19 0,1-19-1,9 0 1,30 0 62,10 0-62,9 0-1,-9 0-15,-1 0 16,1 0 0,9 0-1,1 0 1,-1 0-1,-9 20 1,-1-20 0,-19 20-1,20-1 1,-20 1 0,20-1-1,-20 11-15,-10 48 63,-10-58-63,1-20 15,19 20 1,-20-20-16,-9 0 16,9 0-1,0 0-15,1 0 16,-1 0-16,-9 0 15,9-10 1</inkml:trace>
          <inkml:trace contextRef="#ctx0" brushRef="#br0" timeOffset="50256.6838">5139 1480 0,'-20'0'16,"1"0"15,19 10-16,0 10 1,0-10 0,0 29-16,0-19 15,9-20 1,-9 19-16,30-19 16,-30 10-16,29-10 15,30 20 16,-30-20-15,-9 0 0,0 0-1,-20-10-15,19 10 16,-19-30 0,0 11-16,10 19 15,-10-30-15,0 11 16,0-1-1,-10 0 1,-9 1 0,-1-1-1,0 20 1,1 0 0,-11 0-1,1 0 1,29 10-1,-29-10-15,29 20 16,0 9 0</inkml:trace>
          <inkml:trace contextRef="#ctx0" brushRef="#br0" timeOffset="51828.9813">5364 1157 0,'0'-20'16,"0"1"46,10 19-46,10 0-1,-1 0 1,1 0 15,-20 9-15,20 50 31,-20-19-47,-10-11 15,-10 0 1,-9 1 0,9-11-16,1-19 15,19 20 1,-20-20-1,49 0 79,-9 0-78,-10 0-1,-10-10-15,39 10 16,-10 0 15,-9 0-31,0 0 32</inkml:trace>
          <inkml:trace contextRef="#ctx0" brushRef="#br0" timeOffset="50724.1683">5355 1530 0,'0'9'62,"0"11"-46,0 0 0,0-1-1,19-19-15,1 20 16,-1-20 0,-9 0-1,20-10 1</inkml:trace>
          <inkml:trace contextRef="#ctx0" brushRef="#br0" timeOffset="52351.6365">5560 1206 0,'20'0'16,"10"0"0,-11 0-1,1 0-15,-1 0 16,11 0 0,-11-20-1</inkml:trace>
          <inkml:trace contextRef="#ctx0" brushRef="#br0" timeOffset="52862.6309">5610 1108 0,'9'0'46,"-9"10"-30,20-10 0,-20 29-16,0 10 15,0-29 1,0 10-16,0-1 16,0 11-1,0 9 1,0-19-1</inkml:trace>
        </inkml:traceGroup>
        <inkml:traceGroup>
          <inkml:annotationXML>
            <emma:emma xmlns:emma="http://www.w3.org/2003/04/emma" version="1.0">
              <emma:interpretation id="{2DCE8C46-574D-44B0-BFFF-94A3E9D14FDD}" emma:medium="tactile" emma:mode="ink">
                <msink:context xmlns:msink="http://schemas.microsoft.com/ink/2010/main" type="inkWord" rotatedBoundingBox="19805,7472 19975,7469 19989,8226 19819,8229"/>
              </emma:interpretation>
              <emma:one-of disjunction-type="recognition" id="oneOf5">
                <emma:interpretation id="interp5" emma:lang="" emma:confidence="0">
                  <emma:literal>]</emma:literal>
                </emma:interpretation>
                <emma:interpretation id="interp6" emma:lang="" emma:confidence="0">
                  <emma:literal>}</emma:literal>
                </emma:interpretation>
                <emma:interpretation id="interp7" emma:lang="" emma:confidence="0">
                  <emma:literal>)</emma:literal>
                </emma:interpretation>
                <emma:interpretation id="interp8" emma:lang="" emma:confidence="0">
                  <emma:literal>J</emma:literal>
                </emma:interpretation>
                <emma:interpretation id="interp9" emma:lang="" emma:confidence="0">
                  <emma:literal>,</emma:literal>
                </emma:interpretation>
              </emma:one-of>
            </emma:emma>
          </inkml:annotationXML>
          <inkml:trace contextRef="#ctx0" brushRef="#br0" timeOffset="54421.686">5688 1000 0,'78'0'78,"-48"0"-62,-11 0 0,1 0 15,-20 10 47,0 9-47,0 1-15,0 9-1,0 1 1,0 19 0,0-39-16,0 9 15,0 1-15,0 0 16,0-1-16,0 1 16,0-1-16,0 1 15,0 0-15,0-1 16,0 1-16,0-1 0,0-9 15,0 10-15,0-1 16,0 1-16,0 0 16,0-1-16,0 1 15,0 9 1,0 1 0,0 9-1,0-19 1,0-11-1,0 11 1,-10-20-16,10 20 16,0-1-1,0 1 1,0-1 15,0 1 0,-19-30 141,-1 10-156,20-19 0,-20 19-1,1 0 1,-11 0-1,11 0 1,-1 0 0</inkml:trace>
        </inkml:traceGroup>
      </inkml:traceGroup>
    </inkml:traceGroup>
  </inkml:traceGroup>
</inkml:ink>
</file>

<file path=ppt/ink/ink14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5:24:01.072"/>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B5CE2D99-E098-4E9A-AFC2-46FBDCF0596A}" emma:medium="tactile" emma:mode="ink">
          <msink:context xmlns:msink="http://schemas.microsoft.com/ink/2010/main" type="writingRegion" rotatedBoundingBox="1043,10274 18770,9894 18794,11007 1067,11387"/>
        </emma:interpretation>
      </emma:emma>
    </inkml:annotationXML>
    <inkml:traceGroup>
      <inkml:annotationXML>
        <emma:emma xmlns:emma="http://www.w3.org/2003/04/emma" version="1.0">
          <emma:interpretation id="{B6A0C53D-5497-4100-B1B6-DF32F7AC72E5}" emma:medium="tactile" emma:mode="ink">
            <msink:context xmlns:msink="http://schemas.microsoft.com/ink/2010/main" type="paragraph" rotatedBoundingBox="1043,10274 18770,9894 18794,11007 1067,11387" alignmentLevel="1"/>
          </emma:interpretation>
        </emma:emma>
      </inkml:annotationXML>
      <inkml:traceGroup>
        <inkml:annotationXML>
          <emma:emma xmlns:emma="http://www.w3.org/2003/04/emma" version="1.0">
            <emma:interpretation id="{A524B34B-289A-4DC6-BAD0-32ED28D8252C}" emma:medium="tactile" emma:mode="ink">
              <msink:context xmlns:msink="http://schemas.microsoft.com/ink/2010/main" type="line" rotatedBoundingBox="1043,10274 18770,9894 18794,11007 1067,11387"/>
            </emma:interpretation>
          </emma:emma>
        </inkml:annotationXML>
        <inkml:traceGroup>
          <inkml:annotationXML>
            <emma:emma xmlns:emma="http://www.w3.org/2003/04/emma" version="1.0">
              <emma:interpretation id="{557EC335-5BBF-401D-9689-C3A6C2A9D8D6}" emma:medium="tactile" emma:mode="ink">
                <msink:context xmlns:msink="http://schemas.microsoft.com/ink/2010/main" type="inkWord" rotatedBoundingBox="1043,10274 1540,10263 1563,11322 1066,11332"/>
              </emma:interpretation>
              <emma:one-of disjunction-type="recognition" id="oneOf0">
                <emma:interpretation id="interp0" emma:lang="" emma:confidence="1">
                  <emma:literal/>
                </emma:interpretation>
              </emma:one-of>
            </emma:emma>
          </inkml:annotationXML>
          <inkml:trace contextRef="#ctx0" brushRef="#br0">333-39 0,'10'29'78,"-10"-9"-63,20 0-15,-20-1 16,39 11-16,-39-1 16,29 10-16,-29 0 15,40 11-15,-40-1 16,19 0-16,-19-20 16,0 0-16,0 1 15,0-1-15,0 11 16,0-11-16,0 0 15,0 1-15,0-1 16,0 10-16,-10-9 16,10-1-16,-19 1 15,19 9-15,-30-10 0,30-9 16,-19 0-16,19-1 16,-20-19-16,20 30 15,0-11-15,-10-19 16,10 30-16,-19-30 15,19 19-15,-30 1 16,30-1 0,-9-19-1,9 20 1</inkml:trace>
          <inkml:trace contextRef="#ctx0" brushRef="#br0" timeOffset="-970.7776">0 0 0,'0'10'62,"0"10"-31,0-1-31,0 1 0,0-10 16,0 9-16,0 1 16,0 9-16,0 10 15,0-9-15,0-1 16,0 1-16,0 9 16,0-10-16,0-9 15,0 9-15,0 1 16,0-11-16,0 1 15,0 0-15,0-1 16,0 1-16,0 9 16,0 1-1,0-11 1,0 1 0,0 0-1,0-30 298,0-10-298,0 1 1,0-1 0,0 0-1,0 1 1,0-1-1,10 20 1,-10-19-16,0 9 16,19-20-1,-19 11 1,20 19 0,-20-10-16,20 10 15,-20-20-15,19 20 0,1-29 16,19 29 15,-39-10-31,10 10 16,9 0-1,1 0 1,-20-20-16,20 20 16,-1 0-1,1 0 16,-20 10-15,19-10-16,-19 10 16,0 10-16,0 19 15,0-10 1,0-9 0,0 9-1,0-9-15,-9 9 16,9 1-1,-20-30 1,20 19-16,-39 11 16,29-30-1,10 19 1,-39-19-16,9 0 16,30 10-16,-29-10 15,9 0 1,1 0-1,-1 0 1,1 0 0,19 20-1,-20-20 17,20 19-1</inkml:trace>
        </inkml:traceGroup>
        <inkml:traceGroup>
          <inkml:annotationXML>
            <emma:emma xmlns:emma="http://www.w3.org/2003/04/emma" version="1.0">
              <emma:interpretation id="{988E8CCF-EF51-4F6B-B816-CA3F87C6AA3E}" emma:medium="tactile" emma:mode="ink">
                <msink:context xmlns:msink="http://schemas.microsoft.com/ink/2010/main" type="inkWord" rotatedBoundingBox="1919,10424 4852,10361 4872,11288 1939,11351"/>
              </emma:interpretation>
              <emma:one-of disjunction-type="recognition" id="oneOf1">
                <emma:interpretation id="interp1" emma:lang="" emma:confidence="1">
                  <emma:literal/>
                </emma:interpretation>
              </emma:one-of>
            </emma:emma>
          </inkml:annotationXML>
          <inkml:trace contextRef="#ctx0" brushRef="#br0" timeOffset="3756.9155">1383 559 0,'-10'0'0,"-10"20"63,20-1-63,0-9 16,-19 20-1,19-1 1,0 0-1,0 1 1,0-1 0,9 1-1,-9-20 1,20-10 0,0 29-16,9-29 31,10 0-31,-9 0 15,-11 0 1,1 0 0,0-20-1,19-39 48,-39 10-16,0 30-32,0-11-15,0 11 16,-10-1 0,-10-9-1,1 29 1,19-20-1,-20 20-15,1 0 16,19-10 0,-20 10-16,0 0 15,-9 0 1,-1 0 0,30 20-1,-39-20-15</inkml:trace>
          <inkml:trace contextRef="#ctx0" brushRef="#br0" timeOffset="1767.1115">883 118 0,'9'10'62,"80"107"-30,-60-77-17,-29-11-15,39 20 16,-39-20-16,30 11 16,-30-11-16,39 1 15,-39 9-15,29-10 16,-29-9-16,20-1 15,-20 1-15,20-20 16,-20 29-16,19-9 16,-19 0-1</inkml:trace>
          <inkml:trace contextRef="#ctx0" brushRef="#br0" timeOffset="2427.8152">1245 128 0,'0'9'15,"0"11"1,0 9 0,0-9-1,0 0-15,0 9 16,0 1-16,0 19 16,0-10-16,0 10 15,0-10-15,0 0 0,0 1 16,0-11-16,-9 0 15,9 1-15,0 9 16,0-19-16,0-1 16,0-9-16,0 10 15,0-1-15,0 1 16,0 0-16,0-1 16,0 11-1,0-11 1</inkml:trace>
          <inkml:trace contextRef="#ctx0" brushRef="#br0" timeOffset="4520.6538">1598 687 0,'0'-20'0,"0"30"78,0 9-62,0 21-1,0-11-15,0-9 16,10-20 0,-10 19-1,20-19-15,19 0 31,-29 0-15,10 0 0,-1 0-1,-19-9 17,20 9-32,-20-30 15,0 10 1</inkml:trace>
          <inkml:trace contextRef="#ctx0" brushRef="#br0" timeOffset="1010.2098">883 128 0,'0'9'47,"0"11"-32,0 0-15,0 9 16,0 1-16,0 19 16,0-10-16,0 10 15,0 10-15,0-20 16,0 10-16,0-10 15,0 10-15,0-10 16,0-9-16,0 9 16,0-19-16,0-11 0,0 31 31,0-21-15</inkml:trace>
          <inkml:trace contextRef="#ctx0" brushRef="#br0" timeOffset="5861.37">1863 755 0,'0'-19'62,"20"-1"-15,-10 20-31,9 0 0,1 0 15,-1 10-16,-19 9 1,0 11 0,0-10-1,0-1-15,0 1 16,0-1-16,-19 1 0,-11 19 16,-9-9-1,10-11 1,9 1-1,1-20 17,-1 0-17,0 0 17,30 0 61,10 0-77,-1 29 0,11-29-1,19 0 1,-39 0-1,29 0 1,-20 0 0,-9 0-1,10 0 1</inkml:trace>
          <inkml:trace contextRef="#ctx0" brushRef="#br0" timeOffset="7430.6579">2461 226 0,'-19'0'125,"19"-20"-125,-69 0 31,1 20 0,48 0-31,0 0 16,1 0-16,-1 0 15,-9 0 1,29 10-16,-20-10 16,20 20-16,-20-20 15,20 20-15,-19-20 16,19 29-16,-20 10 16,20-29-1,0 10 1,10-1-1,19 20 1,11-19 0,-31-20-16,11 0 15,10 20-15,-21-20 16,31 0 0,-11 0-1,-9 0 1,-1 19-1,1-19 1,-20 20-16,19-20 16,1 20-1,0 9 1,-20-9 0,19-20-16,-19 9 15,0 11 1,0 0-1,0-1-15,0 11 16,0 9 0,-10-39-1,10 29-15,-19-29 16,19 20-16,-20-20 16,20 19-16,-19-19 15,-1 20 1,-19-20-1,19 0-15,1 0 16,-1 0-16,0 0 16,1 0-16,-1-10 15,0 10-15,20-19 0,-29 19 16,9-20 0,1 20-1,19-20 1</inkml:trace>
          <inkml:trace contextRef="#ctx0" brushRef="#br0" timeOffset="8989.7242">2658 226 0,'0'10'62,"0"9"-46,-20-19-16,20 30 16,0-11-1,-20 60 32,20-21-47,0 21 47,0-40-47,0-19 0,0 9 16,0 10-1,10-39 1,-10 30-16,20-11 16,-20 1-1,19-20 1,1 20-1,0-20 1,-20 19-16,19-19 16,1 0-16,9 0 31,-9 0-31,-1 0 16,11 0 15,-10 0-16,-20-10-15,19 10 16,-19-19-16,20 19 16,-20-20-16,19 20 15,-19-19-15,20 19 16,-20-20-16,20-9 16,-20-1-1,0 1 1,19 29-16,-19-39 15,0 19-15,0 10 16,0-9-16,0-1 16,0 0-16,0 1 15,0-1-15,0 0 16,0 1-16,0-11 16,0 11-1,-10 19 1,10-20-16,0 1 15,-19 19 1,19-30 0,-20 11-1,20-1-15,-19 20 16,-1-20 0,0 20-1,1-19 1,-11 19-1,1 0 1,9 0-16,1 0 16,-1 0-16,0 0 15,-9 9-15,9-9 16,-9 30-16,9-10 16,1-1-16</inkml:trace>
          <inkml:trace contextRef="#ctx0" brushRef="#br0" timeOffset="10520.1848">3207 540 0,'0'9'78,"0"11"-62,-20-20-16,20 29 0,-19-29 15,19 30 1,-20-11-16,-9 21 15,9-21 1,20 1 0,-20-20-1,20 19 48,10-19-16,10 20-32,19-20 1,-29 0-16,9 0 16,1 0-16,0 0 15,-1 0-15,11 0 16,-11 0-1,1 0 17</inkml:trace>
          <inkml:trace contextRef="#ctx0" brushRef="#br0" timeOffset="11059.8812">3236 628 0,'0'19'63,"0"1"-63,0 0 0,0-1 15,0 1-15,0-1 16,-19 1-16,19 0 16,0-1-16,0 11 15,0-11-15,0 1 16,0 0-16,0-1 16,0 1-1,0-1 1</inkml:trace>
          <inkml:trace contextRef="#ctx0" brushRef="#br0" timeOffset="12395.4938">3432 461 0,'0'10'47,"-9"-10"-47,9 20 15,-20 19 1,20-20-16,0 1 15,-20 0-15,20 9 16,0 0-16,0 1 16,0-1-16,0 128 47,0-137-32,10 68 16,10-88-31,-20 20 32</inkml:trace>
          <inkml:trace contextRef="#ctx0" brushRef="#br0" timeOffset="23102.5883">3638 569 0,'20'0'16,"-20"-20"109,-10 20-125,-10 0 15,-9 0 1,9 0 0,1 0-1,-1 0 16,1 10-15,19 10 0,-20-1-1,20 1 1,0 0 0,0-1 15,10-19-16,9 0 1,11 0 0,-11 0-1,1 0 1,0 0 15,-1 0 0,-9 0-15,-10 20 0,20-20-1,-20 19 1,0 1 0,0 0 15,0-1-16,-10 1 1,-20-20 15,11 0-15,-11 0 0,1 0-1,9 0 1,1 0-1</inkml:trace>
          <inkml:trace contextRef="#ctx0" brushRef="#br0" timeOffset="23973.4648">3736 461 0,'10'10'47,"-10"10"-32,20-20-15,-20 19 16,19 20 0,-19-19-16,20 19 15,-20-19 1,0-1-16,0 1 15,0 0-15,0-1 0,0 1 16,0 19 0,0-19-16,0-1 15,0 1-15,0 0 16,0-1-16,-10 1 16,10 9-1,-19-29-15,19 20 16,-20-20-1,20 19-15</inkml:trace>
        </inkml:traceGroup>
        <inkml:traceGroup>
          <inkml:annotationXML>
            <emma:emma xmlns:emma="http://www.w3.org/2003/04/emma" version="1.0">
              <emma:interpretation id="{25D1F431-9F6A-409B-8334-047714649D58}" emma:medium="tactile" emma:mode="ink">
                <msink:context xmlns:msink="http://schemas.microsoft.com/ink/2010/main" type="inkWord" rotatedBoundingBox="5112,10353 7011,10313 7025,10943 5126,10984"/>
              </emma:interpretation>
              <emma:one-of disjunction-type="recognition" id="oneOf2">
                <emma:interpretation id="interp2" emma:lang="" emma:confidence="1">
                  <emma:literal/>
                </emma:interpretation>
              </emma:one-of>
            </emma:emma>
          </inkml:annotationXML>
          <inkml:trace contextRef="#ctx0" brushRef="#br0" timeOffset="26389.6731">4060 343 0,'29'0'93,"1"0"-77,-11 0-16,1 0 16,9 0-16,1 0 15,-1 0-15,1 0 16,9 0-16,0 10 16,10-10-16,-19 0 15,-1 0-15,0 0 16,11 0-16,-11 0 0,-9 0 15,-1 0-15,1 0 16,0 0-16,9 0 16,0 0-16,1 0 15,-1 0-15,11 0 16,-11 0-16,0 0 16,11 0-16,9 0 15,-10 0-15,0 0 16,-10 0-16,1 0 15,-1 0-15,1 0 16,9 0-16,49 0 47,-68 0-16,-10 0 0,9 0-15,1 0 187</inkml:trace>
          <inkml:trace contextRef="#ctx0" brushRef="#br0" timeOffset="27200.6777">5227 226 0,'0'19'63,"20"21"-48,-1-11 1,11-9 0,-11-20-16,1 0 15,-1 29-15,11-29 16,-10 0-1,-30 0 79,-20 0-78,1 20-1,-10-1 1,9 11 0,11 9-1,19-19 1,0-1 0,-20-19 15</inkml:trace>
          <inkml:trace contextRef="#ctx0" brushRef="#br0" timeOffset="29883.7992">5796 108 0,'0'-10'0,"0"-9"47,0-1-47,0 0 32,10 20-17,-10-19-15,19 19 16,-19-10-16,30 10 15,-11 0 1,1 0 0,-1 0 15,1 0-15,0 0-16,-20 20 15,0 19 1,0-20-16,0-9 15,0 10-15,0-1 16,0 1-16,0 0 16,0-1-16,0 1 15,-10 0-15,10-1 16,0 1-16,-69 97 47,50-97-32,-50 59 1,40-50 0,-1 10-1,1-19 1,9-1 0,1 1 15,-1-20-16,20 20 1,-20-20 0,1 0 15,28 0 63,11 0-79,10 0 1,-11 0 0,30 0-1,-29 0-15,19 0 16,-19 0-1,-1 0-15,1 0 0,-1 0 16,1 0 0,0 0-16,-1 0 15,1 0 1</inkml:trace>
        </inkml:traceGroup>
        <inkml:traceGroup>
          <inkml:annotationXML>
            <emma:emma xmlns:emma="http://www.w3.org/2003/04/emma" version="1.0">
              <emma:interpretation id="{80394F25-8246-4042-8181-08C1F741C1DB}" emma:medium="tactile" emma:mode="ink">
                <msink:context xmlns:msink="http://schemas.microsoft.com/ink/2010/main" type="inkWord" rotatedBoundingBox="7362,10306 9545,10259 9565,11205 7382,11252"/>
              </emma:interpretation>
              <emma:one-of disjunction-type="recognition" id="oneOf3">
                <emma:interpretation id="interp3" emma:lang="" emma:confidence="1">
                  <emma:literal/>
                </emma:interpretation>
              </emma:one-of>
            </emma:emma>
          </inkml:annotationXML>
          <inkml:trace contextRef="#ctx0" brushRef="#br0" timeOffset="30880.8657">6325 0 0,'0'10'47,"0"39"-31,0-20-16,0 1 15,0 9-15,0 10 16,0-10-16,0 10 16,0-19-16,0-1 15,0 10-15,0-9 16,0-1-16,0 1 16,0-1-16,0-9 0,0-1 15,0 1-15,0 9 16,0-9-1,0-30 64</inkml:trace>
          <inkml:trace contextRef="#ctx0" brushRef="#br0" timeOffset="42211.7142">6345 0 0,'0'10'156,"0"10"-140,20-20-16,-20 29 16,0 0-1,19-29-15,-19 30 16,20 9 0,-1-10-1,11 1 1,-11 9-1,-19-9 1,20-30-16,-20 29 16,20-29-16,-20 29 0,29 11 31,-29-11-31,30-29 16,-30 29-16,19-29 15,-19 20-15,20-20 16,-20 20-16,19-1 31,-19 1-15,20-20-1,-20 20 1</inkml:trace>
          <inkml:trace contextRef="#ctx0" brushRef="#br0" timeOffset="43195.7722">6669 20 0,'0'10'125,"0"19"-109,0-9 0,0 9-16,0 0 15,0 11-15,0-11 16,0-9-16,0 9 16,0-9-16,0-1 15,0 11-15,0-11 16,0 11-16,0-1 0,0 1 15,0-11-15,0 1 16,0 0-16,0-1 16,-20 1-16,20 9 15,0 10 1,0-9 0,0-11-1,0 1 1,0 0 15,0-1 110</inkml:trace>
          <inkml:trace contextRef="#ctx0" brushRef="#br0" timeOffset="44485.7898">6865 343 0,'-20'0'31,"1"0"0,19 10-15,-20-10-1,20 20-15,-20-20 16,20 19 0,-19 1-1,19 0-15,0-1 16,0 11-1,0 9 1,0-10 0,0-9-1,10-20 1,9 20 0,1-20-1,-1 0 1,-19 19-16,30-19 15,-11 0 1,1 0 0,0-10-16,-1 10 31,-19-19-31,20-11 16,-20 21-1,0-11 1,19 20-1,-19-20-15,0 1 16,0-1 0,0 0-1,0-9 1,-9 9 0,-11-9-1,0 29 1,20-10-16,-29 10 15,-10 0 1,19 0 0,10 0 15</inkml:trace>
          <inkml:trace contextRef="#ctx0" brushRef="#br0" timeOffset="44994.8612">6992 461 0,'0'10'62,"0"10"-46,0 9 0,0 0-1,0 1 1,0-11-1,30-19-15,-11 20 16,21-20 0,-11-10-1,0-9 1,11-21 0</inkml:trace>
          <inkml:trace contextRef="#ctx0" brushRef="#br0" timeOffset="45715.8599">7051 147 0,'10'0'32,"19"0"-17,-9 0 1,0 0-16,-1 0 16,-9 0-16,10 0 15,-1 0-15,1 0 16,-1 0-16,1 0 15,0 0-15,-20 10 16,19-10-16,-19 20 31</inkml:trace>
          <inkml:trace contextRef="#ctx0" brushRef="#br0" timeOffset="46284.7966">7169 30 0,'0'9'63,"0"21"-48,0 19 17,-20 49-1,20-20 0,0-58-31</inkml:trace>
          <inkml:trace contextRef="#ctx0" brushRef="#br0" timeOffset="47425.5163">7365 441 0,'-20'0'0,"20"10"16,-19 10 15,19 0-15,-20-20-1,0 29 1,20 20-16,-19-29 16,19-1-16,0 1 0,-20-1 15,20 1-15,0 0 16,0-1-16,0 1 16,0-10-16,0 9 15,20 11-15,-20-11 16,29 1-16,-9 9 15,-20-9 1,20-20 0</inkml:trace>
          <inkml:trace contextRef="#ctx0" brushRef="#br0" timeOffset="48452.4176">7424 598 0,'-20'0'47,"1"10"-16,19 10-15,0-1-1,0 1 1,9 0-1,-9-1 1,20-19-16,-20 20 16,20-20-1,-1 0 1,1 0 0,-1 0-1,-19-10 1,10 10-16,29-59 47,-39 20 0,0 19-47,0 1 31,-29-1-16,19 20 1,-29 0 0,10 0-1,9 0 1,0 10 0,20 10 15,0-1-16,0 1 1,0-1 0,10-19-16</inkml:trace>
          <inkml:trace contextRef="#ctx0" brushRef="#br0" timeOffset="49444.147">7541 638 0,'0'19'62,"20"11"-46,-20-21 0,20 21-1,-1-11 1,1-19 15,0-9-15,-1-21-1,-19 1 1,0 9 0,20 1-1,-20-1 1,-10 30 78,10 9-79,0 1 1,0 0-1,10-20-15,-10 19 16,19-19 0,1 0-1,0 0 1,-1 0 0,1 0-16,-1 0 31,21-49 47,-40 30-62,0-30-1,-20 29 1,0 20-1,-19 0 1,10 0 0,9 10-1,1 9 1,19 1 0,0 9-1,0-9 1,0 0-1,19-20 1,1 19 0</inkml:trace>
          <inkml:trace contextRef="#ctx0" brushRef="#br0" timeOffset="49885.1363">7865 598 0,'0'10'47,"-10"59"-16,10-50-31,0-9 0,0 10 16,0 19-1,0-29-15,0 10 16,0-1-16,0 1 31</inkml:trace>
          <inkml:trace contextRef="#ctx0" brushRef="#br0" timeOffset="50478.0161">7894 471 0,'0'10'62,"10"-10"-62,-10 19 16,20 11-1,-20 19 1,0-39-16,20 19 16,-20-19-16,0 29 15,0-10-15,0 1 16,0-11-16,0 11 0,0-10 15,0-1-15,0 1 16,0-1-16,-10 1 16,10 0-16,-20-1 15</inkml:trace>
          <inkml:trace contextRef="#ctx0" brushRef="#br0" timeOffset="51467.9315">8071 245 0,'10'0'31,"9"0"-31,11 0 16,9 0-16,-9 0 16,-1 0-16,0 0 15,1 0-15,9 0 0,-10 0 16,1 0-16,-11 10 16,1-10-16,9 0 15,-29 20 1,20-20-16,0 0 31,-20 19 16</inkml:trace>
          <inkml:trace contextRef="#ctx0" brushRef="#br0" timeOffset="52223.9584">8316 98 0,'-19'0'31,"19"10"-16,0 19 1,0 1 0,0-11-16,0 1 0,0 0 15,0 9-15,0 1 16,0-11-16,0 11 16,0-11-16,0 1 15,0-1-15,0 11 31,0 9 32</inkml:trace>
        </inkml:traceGroup>
        <inkml:traceGroup>
          <inkml:annotationXML>
            <emma:emma xmlns:emma="http://www.w3.org/2003/04/emma" version="1.0">
              <emma:interpretation id="{E447A86A-8BAC-4375-9F2C-3DAF1A40DE00}" emma:medium="tactile" emma:mode="ink">
                <msink:context xmlns:msink="http://schemas.microsoft.com/ink/2010/main" type="inkWord" rotatedBoundingBox="9921,10266 11509,10232 11529,11137 9940,11171"/>
              </emma:interpretation>
              <emma:one-of disjunction-type="recognition" id="oneOf4">
                <emma:interpretation id="interp4" emma:lang="" emma:confidence="1">
                  <emma:literal/>
                </emma:interpretation>
              </emma:one-of>
            </emma:emma>
          </inkml:annotationXML>
          <inkml:trace contextRef="#ctx0" brushRef="#br0" timeOffset="54208.3989">9130 30 0,'-19'0'109,"-1"0"-93,0 0 0,1 0-1,-1 0 1,0 0 0,1 0-1,-1 0 1,1 0-1,-1 0 1,20 19-16,-20 1 16,20-1-1,-19-19-15,19 30 16,0-11 15,0 1-15,49 19 62,49-19-47,-69-20-15,-29 20-1,30-20-15,-30 19 0,29-19 16,-29 10-16,20-10 16,-20 20-16,19-20 15,-19 19-15,20-19 16,-20 20-16,20-20 16,-20 29-16,19 10 15,-19-9 1,0-1-1,0 1 1,0-11 0,0 1-1,-10-20-15,10 20 16,-19-20-16,19 19 16,-30-19-16,30 20 15,-29-20-15,9 0 16,1 19-16,-1-19 15,1 0-15,-1 0 16,0 0-16,1 0 16,-1 0-16,0 0 15,-9-9 1,9 9 0,20-20-16,-19 20 15,-1-20 1</inkml:trace>
          <inkml:trace contextRef="#ctx0" brushRef="#br0" timeOffset="55916.9346">9424 49 0,'-19'0'63,"9"0"-48,10 20 1,-20-20-16,20 19 16,-29 21-1,29-21-15,0-9 16,0 10-16,0-1 15,-20 1-15,20 0 16,0-1-16,0 1 16,0-1-16,0 1 0,0 29 15,0-20 1,0 1 0,0-1-1,10 11 1,39 28 46,20-29-30,-50-39-17,-19 20-15,20-20 16,0 0-1,9 0 1,-9 0 0,-1 0-1,1 0 1,0 0 0,-20-10-1,19 10-15,1-19 31,-1-11-15,-19 11 0,20 19-16,-20-20 15,20-19 1,-20 19 0,0 10-1,0-9 1,19 19-16,-19-20 15,0 0 1,0 1 0,0-1-1,0 1 1,0-1 0,0 0-16,0 1 31,-29-40 16,9 20-16,20 29-15,-19-20-1,-1 11 1,0-1 15,1 1-15,-1 19-1,20-20 1,-20 20 0,1 0-1,-1 0 1,1 0-1,19 10-15</inkml:trace>
          <inkml:trace contextRef="#ctx0" brushRef="#br0" timeOffset="57797.5988">9454 59 0,'0'-10'0,"-20"10"62,1 0-30,19 10-1,-20-10-31,20 20 15</inkml:trace>
          <inkml:trace contextRef="#ctx0" brushRef="#br0" timeOffset="59169.1332">9758-19 0,'0'-20'0,"0"0"46,10 20-30,-1 0 15,11 0 1,0 49 30,-30 49-15,-10-98-47,20 30 16,-10-30-16,10 29 15,-19-29-15,19 20 16,-20-20-1,20 19 17,10-19 61,10 0-77,-11 0 0,31 0-1,-21 0 1,-19 20 0,20-20-1</inkml:trace>
          <inkml:trace contextRef="#ctx0" brushRef="#br0" timeOffset="61719.5197">9905 432 0,'-10'0'94,"-9"0"-79,19 9 1,-20 21-16,20-10 16,-20-1-16,20 1 15,0-1-15,-29 1 16,29 0-16,0 29 15,0-30 1,0 1-16,0-1 16,0 1-16,19 0 15,-19 9 1,10-29-16,-10 20 16,20-20-1,-20 19 1,20-19 46</inkml:trace>
          <inkml:trace contextRef="#ctx0" brushRef="#br0" timeOffset="62889.7806">9934 589 0,'-19'0'47,"19"9"-32,0 1 1,0 10 0,10-20-16,-10 19 15,19 1 1,1 9 0,-1-29 15,1 0-16,0 0 17,-1 0-17,-19-9-15,20 9 32,-20-20-32,0 0 31,0 1-16,0-20 48,-10 39-47,-10-20 15,1 20-31,19-20 15,-20 20 1,1 0 15,19 10-31,-20 10 16,20 9 0,0-9-1</inkml:trace>
          <inkml:trace contextRef="#ctx0" brushRef="#br0" timeOffset="59723.9886">9983 79 0,'10'0'110,"-10"-20"-95,20 20-15,9 0 16,-9 0-1,-1 0 1,-9 0 15,-10 10-15</inkml:trace>
          <inkml:trace contextRef="#ctx0" brushRef="#br0" timeOffset="63956.9779">10091 647 0,'0'10'63,"20"20"-16,-1-30-32,1 0 1,0 0 15,-20-10-31,19-10 16,-19 1 0,20-1-1,-20 0 32,0 30 31,0 10-62,0-1-1,20 1 17,-1-20-17,1 0 1,-1 0 0,1 0-1,0 0 16,-20-10-31,19-9 32,-19-1-17,0 0 1,0 1 0,-10-1 15,-9 20-16,-1-19 1,1 19 0,-1 0-1,0 0 17,1 0-17,19 9 1,0 11-1,0 0 1,0-1 0,0 1-1</inkml:trace>
          <inkml:trace contextRef="#ctx0" brushRef="#br0" timeOffset="64449.7142">10366 598 0,'0'10'47,"0"10"-32,0 9 1,0-9 0,0 9-1,0 10 1,0-19-16,0 0 16,0 9-1,0-9 1</inkml:trace>
          <inkml:trace contextRef="#ctx0" brushRef="#br0" timeOffset="65100.718">10395 451 0,'10'0'63,"10"0"-32,-20 30-31,19-30 16,-19 29-16,0-9 15,20-1-15,-20 1 16,0 0-16,0-1 16,0 1-16,0-10 15,0 9-15,0 1 0,0-1 16,0 1-16,0 0 15,0-1-15,0 11 16,0-11 0,-10 1 15</inkml:trace>
        </inkml:traceGroup>
        <inkml:traceGroup>
          <inkml:annotationXML>
            <emma:emma xmlns:emma="http://www.w3.org/2003/04/emma" version="1.0">
              <emma:interpretation id="{ADAA5C22-18C2-4477-8F65-CC354B077A34}" emma:medium="tactile" emma:mode="ink">
                <msink:context xmlns:msink="http://schemas.microsoft.com/ink/2010/main" type="inkWord" rotatedBoundingBox="13791,10149 15801,10106 15821,11035 13811,11078"/>
              </emma:interpretation>
              <emma:one-of disjunction-type="recognition" id="oneOf5">
                <emma:interpretation id="interp5" emma:lang="" emma:confidence="1">
                  <emma:literal/>
                </emma:interpretation>
              </emma:one-of>
            </emma:emma>
          </inkml:annotationXML>
          <inkml:trace contextRef="#ctx0" brushRef="#br0" timeOffset="71287.4387">12955 79 0,'0'9'31,"0"40"-15,0-29 0,0 0-16,0-1 15,0 1-15,0-10 16,0 29-16,0-10 15,0 1-15,0-11 16,0 1-16,0 0 16,0 9-1,0-9 17,0-30 14</inkml:trace>
          <inkml:trace contextRef="#ctx0" brushRef="#br0" timeOffset="70422.1091">13044-137 0,'-10'0'140,"-10"0"-140,-48 0 31,-11 0 16,40 0 0,0-20-16,19 20 1,20 79 202,0 48-203,0-29 16,0-9 0,0-1-16,0-29 1,0-20 14,-20 20-14,20-40 15,0 1-47,0 0 31,0 19 16,0-29-16,0 9 16,0 1 31,10-20 78,29 0-109,11 0 0,18 0-16</inkml:trace>
          <inkml:trace contextRef="#ctx0" brushRef="#br0" timeOffset="72738.8288">12955 69 0,'0'-20'32,"0"1"-1,10 19-15,-10-20-1,20 20 1,9-20-1,1 20 1,-1 0 0,10 0-1,-9 0 1,-1 0 0,-9 10-1,-1 78 48,-28-29-16,-11-59-47,20 30 0,-29-30 15,29 19-15,-30-19 16,1 20-1,9-20 1,0 0 0,1 0-1,29 0 157,9 0-156,1 0-1,-1-10 1,11 10 0,-1 0-1,-9 0 1,0 10 0,38 29 30,-58-19-46,20-20 16,-20 19-16,0 11 16,0-11-1,0 1 1,0 0 0,0-1-1,-20 1 16,1-20-15,-1 19-16,-9-19 16,-10 0-1,19 0 1,0 0-16,1 0 16,-1 0-16,-9 0 15,-1 0 1,11 0-1,-11-9 17</inkml:trace>
          <inkml:trace contextRef="#ctx0" brushRef="#br0" timeOffset="73967.8971">13328 275 0,'-10'10'62,"10"19"-62,0-9 16,20-1-1,-20 1 1,10-20 0,-10 19-16,19-19 15,-19 20 1,20-20-16,0 0 16,-20 20-1,19-20-15,1 0 16,-1 0-1,1 0 1,-20-10-16,20 10 16,-20-20-1,0 1 1,19 19 0,-19-20-16,0 0 15,0 1 1,-10 19-1,10-20-15,-19 20 16,19-19 0,-20 19-16,1-20 15,-1 20 1,0 0 0,1 0-1,-1 0 1,0 0-1,1 10 1,19 9 0,0 1-1</inkml:trace>
          <inkml:trace contextRef="#ctx0" brushRef="#br0" timeOffset="74504.9884">13563 373 0,'20'0'78,"-20"19"-62,10-19-16,-10 20 15,19-20 1,21 0 31,-21-10-47</inkml:trace>
          <inkml:trace contextRef="#ctx0" brushRef="#br0" timeOffset="75591.2337">13593-10 0,'0'-19'15,"10"19"17,-10-20-32,19 20 15,1 0 32,-10 0-16,-10 10-31,19-10 16,-19 20-16,0-1 16,0 1-1,0 9 1,-10-9 0,10-1-1,-19-19 1,19 20-16,-20-20 15,20 20-15,-19-20 16,-1 19 0,30-19 109,19 0-110,-9 0 1,-1 0 0,1 0-1,-20 20 1,20-20-16,-20 19 31,19-19-15,1 0-1</inkml:trace>
          <inkml:trace contextRef="#ctx0" brushRef="#br0" timeOffset="78385.3141">13926-127 0,'10'0'63,"19"0"-48,1 0 1,-1 0 0,-9 0-1,-20 9 126,0 11-79,0 0-46,0-1 0,0 11-1,0-1 1,0 1-1,0-11-15,-10 1 16,10-1-16,0 1 16,0 0-16,0-1 15,0 1-15,0-1 16,0 1-16,0 0 16,0-1-16,0-9 15,0 10-15,0-1 16,-19 1-16,19 0 0,0-1 15,0 1-15,0 9 16,-20-29 0,20 39-16,0-19 15,0-10 1,0 29 0,0-19-1,0-10-15,-20 68 63,1-68-32,-1-10 156,20-20-171,-20 20 0,11 0 15,-11 0-15,0 0-1,1 0 1,-1 0-1,1 0 1,-1 0 15</inkml:trace>
          <inkml:trace contextRef="#ctx0" brushRef="#br0" timeOffset="76067.8759">13779 49 0,'49'0'79,"-29"0"-79,-1 0 15,1 0 1,0 0-1</inkml:trace>
          <inkml:trace contextRef="#ctx0" brushRef="#br0" timeOffset="76653.7953">13838-68 0,'0'9'63,"0"21"-48,0-1 1,0 10 0,0-9-1,0-1 1,0-9 0,0-1-1,0 1 1</inkml:trace>
          <inkml:trace contextRef="#ctx0" brushRef="#br0" timeOffset="81387.3296">14083 510 0,'10'0'31,"19"0"-15,11 0-1,-21 0 1,1-10 0,-1 10 15,-19-19-31,10 19 16,20-20-1,-11 0 16,-19 1 1,-9 19-17,9-20 1,-20 20 0,0 0-1,1 0 16,-1 0-15,20 10 0,-20 10-1,20-1-15,0 1 16,0 9 0,0 1-1,0-1 1,0-9-1,10-20 1,-10 19-16,20-19 16,-1 20-1,1-20 1,0 0 0,-1 0-1,1 0 1,0-29-1,-20 9 1,29 20-16,-29-10 16,0-9-1,20 19 1,-20-20-16,-10 20 47,10 10 31,0 9-78,0-9 16,10 20 15,9-30-16,1 0 1,-1 0 0,1-20-1,0 0 17,-20 1-17,0-1 1,0 10-1,0-9 1,0-1 0,-10 0-1,-10 20 17,1 0-17,-11 0 16,11 0-15,19 20 0,0 10-1,0-1-15,0 0 32,9 1-32,11-30 15</inkml:trace>
          <inkml:trace contextRef="#ctx0" brushRef="#br0" timeOffset="81714.6792">14475 549 0,'0'10'16,"0"10"-1,0 9 1,0-9 0,0-1-16,0 1 15,0 9 1,0-9-1,0 0 17</inkml:trace>
          <inkml:trace contextRef="#ctx0" brushRef="#br0" timeOffset="82942.3697">14534 245 0,'20'0'62,"-20"20"-62,167-20 78,-148 0-78</inkml:trace>
          <inkml:trace contextRef="#ctx0" brushRef="#br0" timeOffset="82420.2803">14534 147 0,'10'0'32,"29"0"-17,-19 0 1,0 0 0,107 20 46</inkml:trace>
        </inkml:traceGroup>
        <inkml:traceGroup>
          <inkml:annotationXML>
            <emma:emma xmlns:emma="http://www.w3.org/2003/04/emma" version="1.0">
              <emma:interpretation id="{E6127DF7-5F94-43F9-A92C-88150B654863}" emma:medium="tactile" emma:mode="ink">
                <msink:context xmlns:msink="http://schemas.microsoft.com/ink/2010/main" type="inkWord" rotatedBoundingBox="16084,10164 18462,10113 18477,10815 16099,10866"/>
              </emma:interpretation>
              <emma:one-of disjunction-type="recognition" id="oneOf6">
                <emma:interpretation id="interp6" emma:lang="" emma:confidence="1">
                  <emma:literal/>
                </emma:interpretation>
              </emma:one-of>
            </emma:emma>
          </inkml:annotationXML>
          <inkml:trace contextRef="#ctx0" brushRef="#br0" timeOffset="103909.3131">16182 245 0</inkml:trace>
          <inkml:trace contextRef="#ctx0" brushRef="#br0" timeOffset="104974.2721">16182 226 0,'0'10'78,"10"-10"-16,-10-10-46,0-10 0,-10 20 30,10 10 1,10-10-31</inkml:trace>
          <inkml:trace contextRef="#ctx0" brushRef="#br0" timeOffset="106059.7027">16358 373 0,'0'-10'62,"0"-10"-30,10 20-32,-10-19 15,20 19-15,-20-30 0,19 30 16,-19-29-1,20 29-15,-20-49 0,20 29 16,-20 1-16,0-1 16,19 20-16,-19-39 15,20 0 1,-20 9 0,0 1-1,0-10 48,0 48 30,-10-9-93,10 30 16,0 19 0,0-30-16,0 1 15,0 0-15,0 9 16,0 0-16,0 1 16,0-10-16,0-1 15,0 1-15,10-1 16,-10 1-16,0 0 0,19-20 15,-19 29-15,0-9 16,0-1-16,0 1 16,0-1-16,0 1 15,0 10 1,0-11 0,0-29 46,0-19-46</inkml:trace>
          <inkml:trace contextRef="#ctx0" brushRef="#br0" timeOffset="107273.7671">16643 59 0,'0'10'47,"-10"9"-32,10 11 1,0 9 0,0-19-1,0-11-15,0 11 16,0 0-16,-20 58 31,20-58-31,0 9 16,0 10-1,10-39 1,-10 10-16,0 10 16,20-20-1,-20 19-15,19-19 16,-19 20 0,10-20-1,29 0 1,-19 0-1,-10 0 1,9 0 0,-19-10-16,20 10 15,-20-19 1,20-1 0,-20 0-1,29 1 1,-29-1-1,20 1 1,-20-1 0,0 0-1,0 1 1,0-1 0,0 10-1,0-9-15,0-21 16,0 11-1,0 0 1,0 9 0,-10 0-1,10 1 1,-20 19 0,20-20-16,-78 1 78,9 19-31,69 9-32,-19 11 1</inkml:trace>
          <inkml:trace contextRef="#ctx0" brushRef="#br0" timeOffset="108347.5503">16888-10 0,'10'0'94,"19"0"-78,-9 0-1,9 0 1,-9 0 0,-1 0-16,1 0 15</inkml:trace>
          <inkml:trace contextRef="#ctx0" brushRef="#br0" timeOffset="109281.5788">17104-186 0,'10'0'78,"19"0"-62,10 10 0,-9-10-1,-11 0 1,1 0-1,-20 29 79,-10-29-78,10 20-16,0-1 15,-20-19-15,20 20 16,0 0 0,-19 19-1,19-10 1,0-9-16,0 9 16,0 1-1,0 28 63</inkml:trace>
          <inkml:trace contextRef="#ctx0" brushRef="#br0" timeOffset="109697.6346">17123-19 0,'10'0'63,"10"0"-48,29 0 16,-30 0-31,11 0 16,-1 0 0</inkml:trace>
          <inkml:trace contextRef="#ctx0" brushRef="#br0" timeOffset="90885.7774">15034 245 0,'10'-9'156,"10"9"-156,-20-30 16,29 30 0,-9-39-16,0 39 0,-1-30 15,20 1 1,-19-10 0,0 19-1,-20-9 1,29-1-1,-29 11 1,0-1 15,-10 20-15,10 10 78,-29 10-94,29-1 15,0 11-15,0-11 16,-20 11-16,20-1 16,0 10-16,0-9 15,0-1-15,0 1 16,-19 9-16,19-10 15,0-9-15,0-1 16,0 1-16,0-10 0,0 9 16,0 21-1,0-21 1,0-9 0,0 10 30,-20 9-14</inkml:trace>
          <inkml:trace contextRef="#ctx0" brushRef="#br0" timeOffset="91209.7077">15329 520 0,'9'0'78</inkml:trace>
          <inkml:trace contextRef="#ctx0" brushRef="#br0" timeOffset="101319.7619">15584 285 0,'0'-20'47,"19"20"16,-19-20-48,20 20-15,-20-19 16,29 19 0,-29-20-1,20 20-15,-20-20 16,20 1-1,-20-1 1,19 20 0,-19-19-1,0-1 17,20 20-17,-20-10 1,0-9-1,-10 19 17,10-20-17,-20 20 17,20-20-32,-19 20 31,19-19-16,-20 19 17,0 0-1,20-20 0,-19 20-31,-1 0 31,1 0 1,19 10-17,-20-10 17,20 20-32,0-1 15,-20-19 1,20 20-1,0 9 1,0-9 15,0-1-15,0 1 0,0 0 15,0-11-16,10-9 1,-10 20 0,20-20-1,-20 20 1,19-20 0,1 19 15,9 11 0,-9-11 0,-20 1 1,20-20-32,-20 20 31,0-11-16,19 21 1,-19-20 0,0 9-1,0 1 1,0-1 0,0 1-1,0 0 16,0-1-15,-9 1 0,-21 0 15,20-20 0,-9 0-15,-1 0-1,0 0 1,1 0 0,-1 0-1,1 0 17,-1 0-17,20-10-15,-20 10 31,20-20-15,-19 20 0,19-10-1,0-9 17,0-1-17,0 0 1,0 1-1,0-1 1,0 1 0,10 19-1,-10-20-15,19 20 16,-19-20 0,30 1-1,-1-1 1,-9 1-1,-1-1 1</inkml:trace>
          <inkml:trace contextRef="#ctx0" brushRef="#br0" timeOffset="124446.4756">15907 20 0,'-10'0'172,"10"10"-140,-19-10-17,19 9 16,-20 21-15,20-11 15,0-9-15,-19-10-16,19 20 31,0-1-15,0 1-1,0 0 1,0-1 0,0 1-1,0 0 1,0-1 15,0 1-15,0-1-1,0 1 17,0-10-17,0 9 1,0 1 15,0 0 0,0-1-15,0 1 15,9-20-31,-9 19 16,0 1 15,20 0 16,-20-1-16,20-19-15,-1 0 15,1 0 0,0 0 1,-1 0-17,1-9 1,-1 9 15,-19-20-15,20 20 15,-20-20-15,20 20 15,-20-19-31,0-1 31,19 20-15,-19-20-1,0 1 32,10 19-47,-10-20 16,0 1 15,0 9-15,20 10 15,-20-20-31,0 1 16,0-1 15,0 0-15,0 1 15,0-1-16,0 0 17,0 1-1,0-1-15,0 1 15,-10 19-31,10-20 15,0 10 17,0-9-1,-10 19 0,10-20-31,-20 20 47,20-20-31,-19 20-1,19-19 17,-20 19-1,1 0 0,-1-20 16,0 20-31,1 0 15,-1 0-16,20 10 1,-20-10-16,20 29 16,-19-29-16</inkml:trace>
          <inkml:trace contextRef="#ctx0" brushRef="#br0" timeOffset="126035.7991">17398 30 0,'0'9'94,"0"21"-79,0-11-15,0 11 16,0-1-16,0 10 16,0-9-16,0-10 15,0 9-15,0-9 16,0-1-16,0 1 16,0-1-16,0-9 15,0 10-15,0-1 0,0 99 78,20-118-46,-20-10-1</inkml:trace>
        </inkml:traceGroup>
        <inkml:traceGroup>
          <inkml:annotationXML>
            <emma:emma xmlns:emma="http://www.w3.org/2003/04/emma" version="1.0">
              <emma:interpretation id="{BD361108-57D5-425C-8E51-D2B09E0A8FBD}" emma:medium="tactile" emma:mode="ink">
                <msink:context xmlns:msink="http://schemas.microsoft.com/ink/2010/main" type="inkWord" rotatedBoundingBox="18475,10332 18780,10326 18791,10864 18486,10871"/>
              </emma:interpretation>
              <emma:one-of disjunction-type="recognition" id="oneOf7">
                <emma:interpretation id="interp7" emma:lang="" emma:confidence="0">
                  <emma:literal>Y</emma:literal>
                </emma:interpretation>
                <emma:interpretation id="interp8" emma:lang="" emma:confidence="0">
                  <emma:literal>"</emma:literal>
                </emma:interpretation>
                <emma:interpretation id="interp9" emma:lang="" emma:confidence="0">
                  <emma:literal>n</emma:literal>
                </emma:interpretation>
                <emma:interpretation id="interp10" emma:lang="" emma:confidence="0">
                  <emma:literal>.</emma:literal>
                </emma:interpretation>
                <emma:interpretation id="interp11" emma:lang="" emma:confidence="0">
                  <emma:literal>M</emma:literal>
                </emma:interpretation>
              </emma:one-of>
            </emma:emma>
          </inkml:annotationXML>
          <inkml:trace contextRef="#ctx0" brushRef="#br0" timeOffset="127971.8127">17418 39 0,'0'10'110,"0"10"-95,9-20-15,-9 29 16,30 1-1,-30 9 1,10-39-16,-10 29 16,29-9-16,-29 0 15,20-20 1,-20 19 0,9-19-16,21 20 46,-20-20-30,9 0 15,11-10-15,-21 10 0,11-20-1,19-39 32,1 1 16,-40 38-63,0 0 31,0 1 0,0 9 0,0-10 126,0 1-126,0 107 172,0 10-156,0-88-47,0 10 15,0-1-15,0 20 16,0-29 0,0 10-16,0 19 15,0-10 1,0 1 0,0-1-1,0 1 1,0-11-1,0 1 1,0 0 0,0-1 15,0-29 78</inkml:trace>
        </inkml:traceGroup>
      </inkml:traceGroup>
    </inkml:traceGroup>
  </inkml:traceGroup>
</inkml:ink>
</file>

<file path=ppt/ink/ink14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5:27:29.983"/>
    </inkml:context>
    <inkml:brush xml:id="br0">
      <inkml:brushProperty name="width" value="0.05292" units="cm"/>
      <inkml:brushProperty name="height" value="0.05292" units="cm"/>
      <inkml:brushProperty name="color" value="#FFFFFF"/>
      <inkml:brushProperty name="fitToCurve" value="1"/>
    </inkml:brush>
    <inkml:brush xml:id="br1">
      <inkml:brushProperty name="width" value="0.05292" units="cm"/>
      <inkml:brushProperty name="height" value="0.05292" units="cm"/>
      <inkml:brushProperty name="fitToCurve" value="1"/>
    </inkml:brush>
  </inkml:definitions>
  <inkml:traceGroup>
    <inkml:annotationXML>
      <emma:emma xmlns:emma="http://www.w3.org/2003/04/emma" version="1.0">
        <emma:interpretation id="{0BF1A1BE-67FE-43C8-B3A2-9788579D3691}" emma:medium="tactile" emma:mode="ink">
          <msink:context xmlns:msink="http://schemas.microsoft.com/ink/2010/main" type="writingRegion" rotatedBoundingBox="1849,11835 11901,11934 11864,15637 1812,15537"/>
        </emma:interpretation>
      </emma:emma>
    </inkml:annotationXML>
    <inkml:traceGroup>
      <inkml:annotationXML>
        <emma:emma xmlns:emma="http://www.w3.org/2003/04/emma" version="1.0">
          <emma:interpretation id="{8CE2161D-F4C5-4EC0-B811-ADA92620F9D4}" emma:medium="tactile" emma:mode="ink">
            <msink:context xmlns:msink="http://schemas.microsoft.com/ink/2010/main" type="paragraph" rotatedBoundingBox="1849,11835 11901,11934 11893,12723 1841,12623" alignmentLevel="1"/>
          </emma:interpretation>
        </emma:emma>
      </inkml:annotationXML>
      <inkml:traceGroup>
        <inkml:annotationXML>
          <emma:emma xmlns:emma="http://www.w3.org/2003/04/emma" version="1.0">
            <emma:interpretation id="{B9A6A5ED-385C-481B-B10C-A4A3A5FD3A21}" emma:medium="tactile" emma:mode="ink">
              <msink:context xmlns:msink="http://schemas.microsoft.com/ink/2010/main" type="inkBullet" rotatedBoundingBox="1848,11899 2417,11905 2411,12505 1842,12500"/>
            </emma:interpretation>
          </emma:emma>
        </inkml:annotationXML>
        <inkml:trace contextRef="#ctx0" brushRef="#br0">-1216 10 0,'-10'0'141,"-9"0"-110,-1 0 0,1 0-15,-1 0-1,0 0 32,1 0 0,-1 0 0,0 0 47,20 20 249,0-1-311,0 1-1,0 0 16,0-1-16,0 1 0,0-10 1,0 9-1,0 1 16,0-1-16,0 1 0,0 0 0,0-1 1,0 1-1,0 0 0,0-1 0,0 1 1,0-1-1,0-9-15,0 10 15,0-1 0,0 1 0,0 0 1,0-1-1,0 1 16,0-1-16,0 1 0,0 0 0,0-1 1,0 1-1,0-10 16,-19-10-16,29 0 297,9 0-297,1 0-15,-1 0 31,1 0-16,0 0 0,-1 0 1,1 0 15,0 0-1,-30 0 79</inkml:trace>
        <inkml:trace contextRef="#ctx0" brushRef="#br0" timeOffset="3424.905">-971 20 0,'0'-20'31,"10"20"47,10 0-62,-1 0-1,1 0 1,0 0 0,-1 0 15,1 0-16,-10 0 64,-10 10 217,0 10-264,0-1-17,0 1 1,0 0 0,0-1-1,0 1 1,0-1-1,0 1-15,0 0 16,0-1 15,0-9-15,0 10 15,0-1-15,0 1 15,0 0-15,0-1 15,0 1-15,0-1 15,0 1-16,0 0 17,0-1-1,0 1 0,0-1 0,0-9-15,0 10 0,0-1 15,0 1 0,0 0 47,0-1-46,0 1-1,0 0 16,-20-20 265,0 0-296,1 0 15,-1 0 0,1 0 1,-1 0-1,0 0 16,1 0 234,-1 0-203</inkml:trace>
      </inkml:traceGroup>
      <inkml:traceGroup>
        <inkml:annotationXML>
          <emma:emma xmlns:emma="http://www.w3.org/2003/04/emma" version="1.0">
            <emma:interpretation id="{AF33BF79-8CDC-44AB-8DF3-94AFFAF08760}" emma:medium="tactile" emma:mode="ink">
              <msink:context xmlns:msink="http://schemas.microsoft.com/ink/2010/main" type="line" rotatedBoundingBox="3217,11848 11901,11934 11893,12723 3209,12637"/>
            </emma:interpretation>
          </emma:emma>
        </inkml:annotationXML>
        <inkml:traceGroup>
          <inkml:annotationXML>
            <emma:emma xmlns:emma="http://www.w3.org/2003/04/emma" version="1.0">
              <emma:interpretation id="{2A5442DD-3F69-4BAD-8B74-DD4D69CE8070}" emma:medium="tactile" emma:mode="ink">
                <msink:context xmlns:msink="http://schemas.microsoft.com/ink/2010/main" type="inkWord" rotatedBoundingBox="3216,11903 6268,11933 6260,12667 3209,12637"/>
              </emma:interpretation>
              <emma:one-of disjunction-type="recognition" id="oneOf0">
                <emma:interpretation id="interp0" emma:lang="" emma:confidence="1">
                  <emma:literal/>
                </emma:interpretation>
              </emma:one-of>
            </emma:emma>
          </inkml:annotationXML>
          <inkml:trace contextRef="#ctx0" brushRef="#br0" timeOffset="8936.9584">0 79 0,'0'-20'94,"10"1"-63,10 19-16,-20-20-15,19 20 16,11-20 0,-1 20-1,-9 0 1,-1 0 0,1 0-16,-20 10 15,20-10-15,-1 20 16,1-1-1,-20 1 1,19-20 0,-19 29-16,0 1 15,0 9 1,0-29 0,0 9 15,0 1-16,-9-20-15,-11 20 16,0 9 0,-9-9-1,9-20-15,20 19 16,-78 11 31,78-11-32,0-28 142,20 9-142,-20-20-15,19 20 16,1 0 0,-20-20-1,29 20-15,-9 0 16,-1 0-1,1 0 1,0 0 0,-1 0-1,1 0 1,-1 0 0,1 10-1,0-10 1,-20 20-16,19-20 15,-19 19 1,0 11 0,0-11-1,0 21 1,0-11 0,0 0-1,-10-29-15,10 20 16,-19-20-16,19 30 15,-20-30-15,20 19 16,-19-19-16,19 20 16,-20-20-16,20 19 15,-20-19 1,-9 20 0,9-20-1,1 0 1,-1 0-1,1 20 1,-1-20 0,0 0-1,1 0 1,-1 0 15,10 0 0</inkml:trace>
          <inkml:trace contextRef="#ctx0" brushRef="#br0" timeOffset="7106.9586">-29 79 0,'0'10'78,"29"9"-62,-29 1-1,0 19 1,0-19-16,20-1 16,-20 1-16,0 0 15,0 19-15,0-10 16,0 1-16,19-1 15,-19 10-15,0-29 16,0 10-16,0-1 0,0 1 16,20-1-16,-20 21 15,0-11 1,0-9 0,0-1 15,0-9 0</inkml:trace>
          <inkml:trace contextRef="#ctx0" brushRef="#br0" timeOffset="10526.0029">442 383 0,'0'-20'0,"-10"20"62,-10 10-15,20 10-15,-19-20-17,19 39 1,0-20-1,0-9 1,0 49 47,0-39-63,0-1 31,0 1-16,9-20 1,-9 20 0,10-20-16,20 19 15,-11-19 17,-9 0-17,10 0 16,-1 0-15,1 0 0,-20-10-16,19 10 15,-19-19 1,20-1 0,-20 1-1,0-11 16,0 10-31,0 1 16,0-1 0,0 1 15,0-1-15,-10 20-1,10-20 1,-19 1-1,-1 19 1,20-20 0,-20 20-1,1 0 17,19-19-32,-10 19 0,-10 0 15,-19 19 1,20-19-1,19 20 1</inkml:trace>
          <inkml:trace contextRef="#ctx0" brushRef="#br0" timeOffset="11533.6113">579 383 0,'0'10'63,"0"19"-32,10-29-31,-10 29 0,0-9 16,19-20-1,-19 20-15,20-1 16,0 11 15,-20-20-15,19-10 0,11 29 15,-21-29-16,11 0 1,0 0 15,-1-20-15,11 1 0,-30-1 46</inkml:trace>
          <inkml:trace contextRef="#ctx0" brushRef="#br0" timeOffset="13188.3115">1118 69 0,'0'-20'47,"-19"20"0,-1 0-47,0 0 15,-9 0 1,-10 0-1,9 20 1,11-20 0,19 10-1,-20-10-15,20 19 16,-20-19-16,20 20 16,0 0-1,-19-20-15,19 19 16,0 1-1,0-1-15,0 1 32,10-20-17,-10 20 1,19-20-16,1 0 16,0 0-1,9 0 1,-9 0-1,-1 0 1,1 0 0,-1 0-1,-19 19-15,20-19 16,0 0 0,-20 20-1,29-20-15,-29 20 16,20-20-1,-20 19-15,19-19 16,-19 30 0,0-11-1,20 1 1,-20 9 0,0-9-1,0-1 1,0 1-16,0 0 15,0-1 1,-10-19 0,10 20-16,-20-20 15,20 29 1,-19-29 0,19 20-16,-20-20 15,-9 0 1,-89 0 31,89 0-32,-1 0 1,11 0 0,-1-20-1,0 20 16,20-9 16</inkml:trace>
          <inkml:trace contextRef="#ctx0" brushRef="#br0" timeOffset="14992.0823">1334 118 0,'-20'0'16,"1"0"46,19 20-62,0-1 16,0 11 0,0 19-1,0-30 1,0 21-1,0 9-15,0-10 16,0 0 0,10-39-1,-10 10-15,0 9 16,19-19 0,-19 20-16,20-20 15,-20 39 1,29-39-1,-29 10-15,20-10 16,-1 30 0,1-30 15,-20 9-15,20-9-1,-1 0 1,1 0 15,0-9-15,-1 9-1,-19-20-15,20 20 16,-20-10 0,19 10-16,-19-39 15,20 39 1,-20-20-16,20 1 15,-20-1 1,0 0 0,19 20-16,-19-19 15,0 9 1,0-10 0,0 1-1,0-1 1,0-39 31,0 40-47,0-1 31,-10 20-31,10-20 0,0 1 16,-19 19-1,19-20-15,-20 20 16,20-10-1,-19 10 1,19-19 0,-20 19-1,20-20 1,-20 20 0,20-19-1,-19 19 1,9 0-1,10-20 17,-20 20-32,1 0 31,-1 0 0,0 0-15,1 0-1,-1 0 17,20 10-17,-19-10-15,-1 19 32,20 1-32,-20-20 15,20 20-15,0-1 16</inkml:trace>
          <inkml:trace contextRef="#ctx0" brushRef="#br0" timeOffset="16376.9828">1765 334 0,'0'10'47,"-19"58"15,19-48-46,-20-20-16,20 19 16,-19 1-16,19 0 31,-20-20-31,20 19 16,0 1 15,0 0 31,10-20-46,9 0 0,11 0-1,-1 0 1,1 0-1,-11 0 1,1 0 0,-20-10 15,0 20 31</inkml:trace>
          <inkml:trace contextRef="#ctx0" brushRef="#br0" timeOffset="16977.0114">1795 353 0,'0'10'63,"0"20"-48,0-11 1,0 1-16,0-1 0,0-9 16,0 10-16,0-1 15,0 1-15,0 0 16,0-1-16,0 1 15,0 9 1,0 1 0,0-11-1,0 1 1,10-20 0</inkml:trace>
          <inkml:trace contextRef="#ctx0" brushRef="#br0" timeOffset="17922.6771">1971 304 0,'-9'0'62,"9"20"-62,-30 9 16,30-9 0,0 0-16,0-1 15,-19 1-15,19-1 16,0 1-16,0 0 15,0-1-15,0 1 0,0 0 16,0-11-16,0 11 16,0 0-16,0 9 15,9-29 1,-9 39-16,0-19 16,20-20-1,-20 19 1</inkml:trace>
          <inkml:trace contextRef="#ctx0" brushRef="#br0" timeOffset="30238.1428">2168 412 0,'-40'0'203,"21"10"-188,-1-10 1,1 0 15,19 20-31,-20-20 16,20 19 0,-10-19-1,10 20 1,0-10 15,0 9 0,20-19 79,-1 0-79,1 0-15,0 0 15,-1 0 16,-19 20-16,20-20-15,-20 20 15,0-1 0,0 1 0,0-1 1,0 1-1,-10-20 0,10 20-31,-20-20 31,1 0-15,-1 0 0,1 0-1,-1 0 16,10 0-15,10-10 15</inkml:trace>
          <inkml:trace contextRef="#ctx0" brushRef="#br0" timeOffset="31184.8118">2226 314 0,'0'20'94,"10"-20"-79,-10 19-15,0 1 16,20-20-16,-20 39 16,0 10-1,0-29-15,19 9 16,-19 1 0,0 9-1,0-29 1,0 9-1,0 21 1,0-31 0,0 11-1,0 0 1,0-1 0,0 1-1,0-1 1</inkml:trace>
          <inkml:trace contextRef="#ctx0" brushRef="#br0" timeOffset="33137.6179">2315 246 0,'29'0'62,"1"0"-46,-1 0 0,-9 0-16,-1 0 15,1 0 1,9 0-16,1 0 16,-11 0-1,1 0-15,-1 0 16,1 0-16,0 0 15,-1 0-15,1 0 16,0 0-16,-1 0 16,-9 0-16,10 0 15,-1 0-15,1 0 16,9 0 0,10 0-16,-19 0 31,-10 0-31,9 0 15,1 0 1,0 0 0,-1 0-1,1 0 17,0 0-1,-1 0 16,1 0 0,-20 9-32,-30-18 251,11 9-266,-1 0 31,20-20-31,-19 20 16,-1-20 15,0 20-15,1-19 15,-1 19 0,20-20-15,-20 20 15,20-20 0,-19 20-15,29 0 140</inkml:trace>
          <inkml:trace contextRef="#ctx0" brushRef="#br0" timeOffset="35099.0029">2364 363 0,'-20'0'32,"0"0"108,30 0 1,10 0-126,0-10 1,-1 10 0,1 0-1,-1 0 1,-9 0 0,10 0-1,-1 0 1,1 0-1,0 0 1,-1 0 0,1 0-1,-1 0 1,11 0 0,-10 0-1,-1 0 1,1 0-1,-1 0 1,1 0 0,0 0-1,-1 0 1,-9 0 15,10 0-15,-1 0 15,1 0 0,-1 0 1,1 0-17,0 0 16,-1 0-15,1 0 15,0 0 1,-1 0-1,1 0 0,-10 0 32,-10 10 77</inkml:trace>
          <inkml:trace contextRef="#ctx0" brushRef="#br0" timeOffset="36576.9646">2344 353 0,'10'0'156,"10"0"-124,-20 20-32,19-20 15,1 0 1,-20 20-1,19-20-15,1 19 32,0-19-17,-20 20 1,19-20 0,-19 19-1,20-19 1,-20 20-1,19-20 1</inkml:trace>
        </inkml:traceGroup>
        <inkml:traceGroup>
          <inkml:annotationXML>
            <emma:emma xmlns:emma="http://www.w3.org/2003/04/emma" version="1.0">
              <emma:interpretation id="{3D4E5E36-D556-48BF-B3EE-61E8C6998BDE}" emma:medium="tactile" emma:mode="ink">
                <msink:context xmlns:msink="http://schemas.microsoft.com/ink/2010/main" type="inkWord" rotatedBoundingBox="6845,11885 8439,11901 8432,12670 6838,12654"/>
              </emma:interpretation>
              <emma:one-of disjunction-type="recognition" id="oneOf1">
                <emma:interpretation id="interp1" emma:lang="" emma:confidence="1">
                  <emma:literal/>
                </emma:interpretation>
              </emma:one-of>
            </emma:emma>
          </inkml:annotationXML>
          <inkml:trace contextRef="#ctx0" brushRef="#br0" timeOffset="38596.0695">3648 167 0,'0'10'47,"0"19"-32,0-9 1,0 0-16,0-1 16,0 11-16,0-1 15,0 0-15,0 1 16,20 9-16,-20-10 16,0 1-16,0-1 0,0-9 15,0 0-15,0 9 16,20 0 15,-20-9 16,19-20-16</inkml:trace>
          <inkml:trace contextRef="#ctx0" brushRef="#br0" timeOffset="40378.8782">3599 167 0,'0'-20'47,"10"20"-47,10 0 16,-20-9-1,19 9-15,1 0 16,-20-20 0,20 20-16,-1 0 15,11 0 1,-11 0 0,1 0-16,0 0 15,-1 0-15,11 10 16,-1-10-1,-29 19-15,20-19 16,-20 20 0,19-20-16,-19 20 15,0-1 17,0-9-17,0 10 1,-10 9-1,10-19 1,-29-10 0,9 29-1,-78 11 32,98-21-47,-19-19 0,-1 0 31,0 0 1,30 0 108,10 0-124,-1 0 0,1 0-1,-20-10 1,10 10-16,10 0 15,-1 0 1,1 0 0,-1 0-1,1 0 1,0 0 0,-20 10-1,19-10-15,-19 20 16,20-20-1,-20 19 1,19 1 0,-19 0 15,0-1-15,0 1-1,0-1-15,0 1 31,-9-20-31,9 10 0,-20 19 16,0-9 15,1-20-15,19 20-16,-20-20 16,1 19-1,-1-19 1,0 0-1,1 0 1,-1 0 0,0 0-16,1 0 31,-1 0-15</inkml:trace>
          <inkml:trace contextRef="#ctx0" brushRef="#br0" timeOffset="41687.7584">4080 402 0,'-20'0'78,"1"10"-47,19 10-15,0-1-1,0-9 1,0 10 0,0 19-1,0-19 1,10-1 15,9-19-15,1 0-1,-20 20-15,19-20 16,1 0 0,0 0-1,38-20 48,-58 11-48,0-11 17,20 20-17,-20-39-15,0 19 32,0-9-32,0 9 15,-10 0 16,10 1-15,-19 19-16,-1-20 16,0 20-1,-9-19 17,19 19-17,-9 0 16,-1 0-15,20 9-16,-20-9 16,20 30-16,0-1 15,-19-29 1</inkml:trace>
          <inkml:trace contextRef="#ctx0" brushRef="#br0" timeOffset="42268.9615">4247 422 0,'0'10'78,"0"9"-62,0-9-1,19 20 1,-19-11 0,20-19-16,-20 10 15,19-10-15,1 0 16,0 30 15,-1-30-15,11-20 15</inkml:trace>
          <inkml:trace contextRef="#ctx0" brushRef="#br0" timeOffset="43687.2492">4315 40 0,'0'-20'15,"10"20"1,10 0 15,-1 0 16,1 10-16,-20 9 0,0 1-15,0 0 0,0-1-1,-10-19-15,10 20 16,-39-1-16,39 1 31,-20-20-31,1 20 31,-1-20 1,30 0 77,9 0-78,1 0 1,0 0-17,-1 0 1,1 0-1,9 0 1,-9 0 0,0 0-1</inkml:trace>
          <inkml:trace contextRef="#ctx0" brushRef="#br0" timeOffset="45861.7452">4551 373 0,'-10'0'78,"10"10"-62,-20 19 0,20-9-16,0 29 15,-29-30 1,29 1-16,0 0 16,0-1-16,0 1 0,0 9 31,10-29-31,-10 30 0,29-11 15,-29 1 1,10-20 0,-10 20-1,0-1 48</inkml:trace>
          <inkml:trace contextRef="#ctx0" brushRef="#br0" timeOffset="44210.4584">4531 89 0,'20'0'16,"9"0"-1,-9 0 1,-1 0-1,11 0 17,-1 0-32,1 0 15,-11 0 17</inkml:trace>
          <inkml:trace contextRef="#ctx0" brushRef="#br0" timeOffset="44758.6599">4619-9 0,'0'9'31,"0"99"32,20-69-47,-20-19-1,0 0 1,0-1-1</inkml:trace>
          <inkml:trace contextRef="#ctx0" brushRef="#br0" timeOffset="46918.8417">4649 491 0,'0'9'47,"0"11"-16,0 0-15,0-1 15,10-19-15,-10 20-16,19-20 31,1 0-15,-1 0-1,1 0 17,0 0-1,-20-10 0,19-9 0,-19-1-15,0 0 15,-10 1 0,-9-1 1,-1 20-17,20-20 1,-19 20 0,-1 0-1,0 0 1,20 10-1,0 10 1,0-1 0</inkml:trace>
          <inkml:trace contextRef="#ctx0" brushRef="#br0" timeOffset="47998.834">4796 530 0,'0'10'47,"0"9"-31,0-9 15,19-10-15,-19 20-1,10-20 1,10 0 0,-1 0 15,-19-10-31,20-10 31,-20 1-15,0-1 31,0 30 62,30 19-93,-11-29-1,-19 10 1,10-10-1,29 0 48,-19 0-63,-1 0 31,-19-19 0,0-1-15,0 0 15,0 1-15,-9 19-16,-11 0 31,20-20-31,-20 20 16,1 0-1,9 0 1,-10 0 15,1 0-15,19 10 0,0 9-16,0 1 31,0 0-31</inkml:trace>
          <inkml:trace contextRef="#ctx0" brushRef="#br0" timeOffset="48478.0191">5021 530 0,'0'10'63,"0"9"-48,0 11-15,0-1 31,0 1-31,0-11 16,20-19 0,-20 20-16,0-1 31</inkml:trace>
          <inkml:trace contextRef="#ctx0" brushRef="#br0" timeOffset="49149.5021">5080 383 0,'20'10'31,"9"9"0,-29 1-15,10-20-16,-10 19 15,30 11 1,-30-1 0,19-9-16,-19 19 15,0-29 1,0 10-16,0 19 16,0-10-1,-10 1 1,10-1-1,-19-29-15,19 39 16</inkml:trace>
        </inkml:traceGroup>
        <inkml:traceGroup>
          <inkml:annotationXML>
            <emma:emma xmlns:emma="http://www.w3.org/2003/04/emma" version="1.0">
              <emma:interpretation id="{61A3F0CA-9E66-4EEF-AFF5-C0C6EEA2C96A}" emma:medium="tactile" emma:mode="ink">
                <msink:context xmlns:msink="http://schemas.microsoft.com/ink/2010/main" type="inkWord" rotatedBoundingBox="8895,12098 9307,12102 9304,12436 8892,12432"/>
              </emma:interpretation>
              <emma:one-of disjunction-type="recognition" id="oneOf2">
                <emma:interpretation id="interp2" emma:lang="" emma:confidence="1">
                  <emma:literal/>
                </emma:interpretation>
              </emma:one-of>
            </emma:emma>
          </inkml:annotationXML>
          <inkml:trace contextRef="#ctx0" brushRef="#br0" timeOffset="65962.3251">5894 196 0,'0'10'94,"0"10"-78,0 0-1,0-1 1,0 1-1,0-1 1,0 1 0,0 0-1,0-1 1,0 1 0,0-1-1,0-9 1,0 10-1,0-1 79,0 1-78,0 0 46,0-1 1,10-19 31,-10 20-63,0-30 63</inkml:trace>
          <inkml:trace contextRef="#ctx0" brushRef="#br0" timeOffset="64589.7099">5649 334 0,'10'0'125,"9"0"-94,1 0-31,0 0 31,-1 19-31,11-19 16,-1 0 0,-9 0-1,-1 0 1,11 0 0,-11 0-1,1 0 1,0 0 15,-1 0 0,1 0-15,-1 0 15,1 0-15,0 0 15,-1 0 0,1 0 32</inkml:trace>
        </inkml:traceGroup>
        <inkml:traceGroup>
          <inkml:annotationXML>
            <emma:emma xmlns:emma="http://www.w3.org/2003/04/emma" version="1.0">
              <emma:interpretation id="{FF79A0BA-D2F8-4AE6-888F-4C8229467973}" emma:medium="tactile" emma:mode="ink">
                <msink:context xmlns:msink="http://schemas.microsoft.com/ink/2010/main" type="inkWord" rotatedBoundingBox="9949,11915 11901,11934 11894,12627 9942,12608"/>
              </emma:interpretation>
              <emma:one-of disjunction-type="recognition" id="oneOf3">
                <emma:interpretation id="interp3" emma:lang="" emma:confidence="1">
                  <emma:literal/>
                </emma:interpretation>
              </emma:one-of>
            </emma:emma>
          </inkml:annotationXML>
          <inkml:trace contextRef="#ctx0" brushRef="#br0" timeOffset="68510.6445">7012 128 0,'-10'0'140,"10"-20"-124,-19 20-16,-1 0 15,-9 0 1,-1 0 0,11 0-1,19 10 1,-20-10-16,0 0 16,20 20-1,-19-20-15,-1 19 16,1 1-1,19-1 1,-20-19 0,20 20-16,0 0 15,0-1 1,0 1 0,0 0-1,10-1 16,9-19-15,-19 20 0,20-20-16,0 0 15,9 0 1,1 0 0,9 0-1,-29 0 1,9 0-1,1 0 1,-1 0 0,1 19-1,0-19 1,-1 20 0,1-20 15,-20 20-31,19-1 31,-19 1-15,0-1-1,20-19-15,-20 20 16,0 0 0,0-1-1,0 1 1,0 0-1,-10-20-15,10 19 16,-19 1 15,-1-1-15,0-19 0,-9 0-1,29 20 1,-29-20-16,-1 0 15,-9 0 1,29 0-16,-9 0 16,-1 0-16,0 0 15,-9 0 1,-10 0 0,9 0-1,11 0 1,-1 0-1,0 0 17,30 0 61</inkml:trace>
          <inkml:trace contextRef="#ctx0" brushRef="#br0" timeOffset="70423.7444">7238 138 0,'-20'0'31,"20"9"-15,0 11-1,0 0 1,0 9-1,0 1 1,0-11 0,0 11-1,0-1 1,0 10 0,0-19-1,0 9-15,20-9 16,-20-1-1,19 1 1,-19 0 0,20-20-1,-20 19-15,0 1 16,20-20 0,-20 20-1,19-20 1,30 29 62,-29-29-78,-1 0 16,1 0-1,0 0 1,-1 0-1,1 0 1,0-29 0,-1 9 15,1 0-15,-20 1 15,0-1-31,19 20 15,-19-20-15,0 1 16,0 9 0,0-10-1,0 1 17,0-1-17,0 1 1,0-1-1,0 0-15,-9 20 16,9-19 0,0-1-16,0 1 15,-20 19 1,20-20 0,0 0-1,-20 20 1,20-19-1,0 9 1,-19 10 0,19-20-16,0 1 31,-10 19-15,10-20-1,-20 20-15,20-20 31,-19 20-15,-1 0 15,0-19-15,1 19 15,-1 0 0,1 0-15,-1 0 15,0 0-15,20 10 15,-19-10-31,-1 19 31,1 1-15,19-1 0,-20-19-1,20 30-15</inkml:trace>
          <inkml:trace contextRef="#ctx0" brushRef="#br0" timeOffset="73890.7922">7601 49 0,'0'-9'47,"0"-11"0,9 20-47,11 0 31,0 0-15,-1 0 15,-19 10 1,0 9-17,0 1 1,0 0-1,0-1 1,-10-19 0,10 20-16,-19-1 15,-1 1 17,1-20-1,19 20-31,9-20 140,11 0-124,-10 0 0,9 0-1,1 0 1,0 0 15,-1 0 16</inkml:trace>
          <inkml:trace contextRef="#ctx0" brushRef="#br0" timeOffset="71832.7294">7728 383 0,'-39'29'156,"19"1"-156,1 9 16,19-20-1,-30 1 1,30 0-1,-19-20 1,19 19 0,0 1 46,9-20-31,31 0-15,-31 0 0,31 0-1,-21 0 1,11 0 0,-11 0-1,1 0 1,0 0 31,-20-10-16</inkml:trace>
          <inkml:trace contextRef="#ctx0" brushRef="#br0" timeOffset="72460.2154">7718 393 0,'0'9'47,"0"21"-31,0 9-1,0-19 1,0 9 0,0 1-16,0-1 31,0 0-31,0-9 47,0 0-47,10-20 47</inkml:trace>
          <inkml:trace contextRef="#ctx0" brushRef="#br0" timeOffset="74446.4117">7797 59 0,'19'0'78,"11"0"-62,-1 0-1,20 0 32</inkml:trace>
          <inkml:trace contextRef="#ctx0" brushRef="#br0" timeOffset="75770.9837">8013 373 0,'-20'0'16,"0"10"-1,20 9 16,-19-19-31,19 20 16,0 9-16,0-9 16,-20 0-16,20-1 15,0 1-15,0 0 16,0 19 0,0-10-1,0 1 1,0 9-1,0-20 1,20-19-16,-20 10 16,19-10 15</inkml:trace>
          <inkml:trace contextRef="#ctx0" brushRef="#br0" timeOffset="76813.9607">8081 491 0,'0'19'94,"0"1"-63,0 0-15,20-20 0,-20 19-1,10-19-15,29 0 31,-20 0-15,-19 20 0,10-20-1,10 0 17,-20-10-1,19 10-31,-19-20 31,20 1-15,-20-1 15,0 0 0,-10 1 0,-9-1 1,-1 20-32,0 0 15,1 0 1,-1 0 15,10 0 0,10 10 1,0 10-17,0-1 1</inkml:trace>
          <inkml:trace contextRef="#ctx0" brushRef="#br0" timeOffset="77998.9819">8238 540 0,'0'-20'0,"0"30"93,0 19-61,20-29-32,-20 30 15,19-30-15,1 19 16,0-19 15,-1 0-15,1 0-1,-20-9 1,19 9 0,-19-10-16,0-10 31,0 1 16,0 28 62,0 11-93,20-20-1,-20 10 1,20-10 0,-1 0-1,1 0 1,-10 0 15,-10-20 16,19 20-31,-19-19-16,0-1 31,0 0-16,-10 20 1,10-19 0,-9 19-16,9-20 15,-40 20 1,21 0 0,19-20-1,-10 20 1,-10 0 15,-9 10 0,29 10 1,0-1-17,0 1 1</inkml:trace>
          <inkml:trace contextRef="#ctx0" brushRef="#br0" timeOffset="78551.7683">8473 510 0,'0'10'62,"0"10"-46,0 9 0,0 10-1,0-9 1,0-11 0,0 1-1,20-20 1,-20 10-1</inkml:trace>
          <inkml:trace contextRef="#ctx0" brushRef="#br0" timeOffset="79234.5287">8562 393 0,'0'9'78,"10"-9"-62,-10 20-16,19-20 15,-19 20-15,39-1 16,-39 11-1,20-30 1,-20 39-16,0-29 16,0 9-16,0 1 15,0 19 1,0-9 0,0-1-1,-10-29-15,10 20 16</inkml:trace>
        </inkml:traceGroup>
      </inkml:traceGroup>
    </inkml:traceGroup>
    <inkml:traceGroup>
      <inkml:annotationXML>
        <emma:emma xmlns:emma="http://www.w3.org/2003/04/emma" version="1.0">
          <emma:interpretation id="{353C08E5-57D3-49A3-8233-2EA1B17751A9}" emma:medium="tactile" emma:mode="ink">
            <msink:context xmlns:msink="http://schemas.microsoft.com/ink/2010/main" type="paragraph" rotatedBoundingBox="3050,13012 4866,12972 4878,13480 3061,13520" alignmentLevel="2"/>
          </emma:interpretation>
        </emma:emma>
      </inkml:annotationXML>
      <inkml:traceGroup>
        <inkml:annotationXML>
          <emma:emma xmlns:emma="http://www.w3.org/2003/04/emma" version="1.0">
            <emma:interpretation id="{8E90DC5E-F773-4501-B84D-3656C22B1EB2}" emma:medium="tactile" emma:mode="ink">
              <msink:context xmlns:msink="http://schemas.microsoft.com/ink/2010/main" type="line" rotatedBoundingBox="3050,13012 4866,12972 4878,13480 3061,13520"/>
            </emma:interpretation>
          </emma:emma>
        </inkml:annotationXML>
        <inkml:traceGroup>
          <inkml:annotationXML>
            <emma:emma xmlns:emma="http://www.w3.org/2003/04/emma" version="1.0">
              <emma:interpretation id="{985D59E2-23C8-4968-8C79-10107964FA53}" emma:medium="tactile" emma:mode="ink">
                <msink:context xmlns:msink="http://schemas.microsoft.com/ink/2010/main" type="inkWord" rotatedBoundingBox="3050,13012 4866,12972 4878,13480 3061,13520"/>
              </emma:interpretation>
              <emma:one-of disjunction-type="recognition" id="oneOf4">
                <emma:interpretation id="interp4" emma:lang="" emma:confidence="1">
                  <emma:literal/>
                </emma:interpretation>
              </emma:one-of>
            </emma:emma>
          </inkml:annotationXML>
          <inkml:trace contextRef="#ctx0" brushRef="#br1" timeOffset="206882.018">471 1402 0,'9'0'47,"11"0"-47,9-9 15,11-11 1,-11-19 0,10 9-1,-9-9 1,-11 20 0,-19-1-1,40-29 32,-40 29-47,0 1 16,0 9-1,0-10 1,-10 20 0,10-19-16,-20 19 15,1 0 16,-1 0 1,0 9-17,20 11 1,-19-20 0,19 20-16,0-1 15,0 11 1,0-1-1,0-9-15,0-1 16,0 1-16,0 0 16,0-1-16,0-9 15,0 10-15,0-1 16,0 1-16,0 9 16,0 11-1,0-11 1,0-9-1,9-1 17,21 1-17,-20-20 1,19 19 15,-9-19 0,-10 0-15,-10-9 0,19 9-1,-19-20 1,20 20-16,-20-20 16,19 1-1,-19-11 1,20 30-16,-20-39 0,0 19 15,0 1 1,0-1 0,0 30 93,0 19-93,0 1-1,0-1-15,0-9 32,0 0-32,0-1 31,20 1-16,9-1 1,-9-19 15,-11 0-15,11 0 15,10-9-15,-30-11-1</inkml:trace>
          <inkml:trace contextRef="#ctx0" brushRef="#br1" timeOffset="207114.7153">873 1216 0</inkml:trace>
          <inkml:trace contextRef="#ctx0" brushRef="#br1" timeOffset="203870.1417">-167 1501 0,'-19'0'16,"28"0"77,11-10-77,19-10 0,-9-19-1,-11 9 1,-19 11-16,30-1 15,-30 1-15,19-1 16,-19 0-16,20 1 16,-20-11-16,19 30 15,-19-39 1,0 20-16,0-1 31,0 30 94,-9-10-125,9 19 16,0 1-16,0 9 15,9 20 1,-9-29 0,20 0-16,-20-1 15,20-19-15,-20 30 16,19-30-16,-19 19 16,20-19-16,-20 20 15,20-20-15,-20 20 16,19-20-16,-19 19 15,20-19-15,-20 20 16,19-1 0,-19 1-1,0 0 1,0-1 0,-9 1-1,-11-20 1,20 19-16,-29-19 15,9 0-15,0 0 16,1 0-16,-11 0 16,1 0-1,29-9 1,-20 9-16,20-20 47</inkml:trace>
          <inkml:trace contextRef="#ctx0" brushRef="#br1" timeOffset="205100.4653">284 1275 0,'-19'0'47,"19"10"-16,-20-10-31,20 19 15,-20 1 1,20 0 0,0 9-1,0 0 1,0 1 0,0-1-1,0 11 1,10-11-1,-10-9 1,20-20-16,-20 19 16,19-19-1,1 0 1,-20 20-16,20-20 16,-1 0-1,1 0 1,0 0-1,-1 0 17,-19-10-32,20 10 15,-20-20 1,19 20-16,-19-19 16,0-1-1,20 20-15,-20-19 16,0-11-1,0 1 1,0 9 0,0 0-1,0-9 17,0 9-17,-10 20-15,10-19 16,-19-1-16,-11 1 31,11 19-15,19-20-1,-10 20-15,-10 0 16,0 0 0,1 10-1</inkml:trace>
          <inkml:trace contextRef="#ctx0" brushRef="#br1" timeOffset="208119.1585">1049 1344 0,'-19'0'16,"-1"0"31,20 9-32,-20-9 1,20 20-16,0 0 16,-19-20-16,19 29 15,0 1 1,0 9-1,0-20 1,10-19-16,-10 10 16,19-10-16,-19 20 0,20-20 15,9 0 1,-9 0-16,29 0 31,10-10 16,-40-10-47,-19 1 16,20 19-16,-20-10 15,0-10 1,0 1 0,0-1-16,0 0 15,-10 1 1,-10-1-1,-19-9 1,10 29 0,9 0-16,-9 0 15,-1 0 1,11 29 0,-11 10-1,30-19 1,0 0-16</inkml:trace>
          <inkml:trace contextRef="#ctx0" brushRef="#br1" timeOffset="208734.8328">1245 1079 0,'0'19'62,"0"1"-46,0 0-16,0 9 15,0 10-15,0-9 16,0-1-16,0 1 0,0-1 16,0 10-16,0-9 15,0-1-15,0-9 16,0-1-16,0 11 15,20-11 1,-20 1 15</inkml:trace>
          <inkml:trace contextRef="#ctx0" brushRef="#br1" timeOffset="209757.9336">1412 1334 0,'0'-20'0,"-10"20"63,0 0-48,10 10 1,-29 10 0,29 9-1,0 20 1,0-19-1,0-11 1,0 1 0,10-20-16,-10 19 15,19-19-15,1 0 16,-20 20 0,69-20 15,-40 0-16,-9 0 1,-1 0 0,-19-10-1,30 10 1,-1-19 0,-9-1-1,-20 0 1,0 1-1,0-1 1,0 0 0,0 1-1,0-1 1,0 1 0,-10 19-1,10-20 1,-20 20-16,1-20 15,-1 20 1,1 0 0,19-19-1,-20 19-15,0 0 16,-9 0 0,-1 0-1,30 10-15,-19-10 16,19 29-16,-20-29 15,20 29-15</inkml:trace>
        </inkml:traceGroup>
      </inkml:traceGroup>
    </inkml:traceGroup>
    <inkml:traceGroup>
      <inkml:annotationXML>
        <emma:emma xmlns:emma="http://www.w3.org/2003/04/emma" version="1.0">
          <emma:interpretation id="{89B02FC0-6DE2-4BDB-B7F6-6B6535490CFC}" emma:medium="tactile" emma:mode="ink">
            <msink:context xmlns:msink="http://schemas.microsoft.com/ink/2010/main" type="paragraph" rotatedBoundingBox="3420,14007 4548,13899 4605,14491 3477,14599" alignmentLevel="2"/>
          </emma:interpretation>
        </emma:emma>
      </inkml:annotationXML>
      <inkml:traceGroup>
        <inkml:annotationXML>
          <emma:emma xmlns:emma="http://www.w3.org/2003/04/emma" version="1.0">
            <emma:interpretation id="{1C7BA867-7138-4E38-883F-A4B3491A97E0}" emma:medium="tactile" emma:mode="ink">
              <msink:context xmlns:msink="http://schemas.microsoft.com/ink/2010/main" type="line" rotatedBoundingBox="3420,14007 4548,13899 4605,14491 3477,14599"/>
            </emma:interpretation>
          </emma:emma>
        </inkml:annotationXML>
        <inkml:traceGroup>
          <inkml:annotationXML>
            <emma:emma xmlns:emma="http://www.w3.org/2003/04/emma" version="1.0">
              <emma:interpretation id="{065D0193-B749-43DC-8926-B58935D39571}" emma:medium="tactile" emma:mode="ink">
                <msink:context xmlns:msink="http://schemas.microsoft.com/ink/2010/main" type="inkWord" rotatedBoundingBox="3420,14007 4548,13899 4605,14491 3477,14599"/>
              </emma:interpretation>
              <emma:one-of disjunction-type="recognition" id="oneOf5">
                <emma:interpretation id="interp5" emma:lang="" emma:confidence="1">
                  <emma:literal/>
                </emma:interpretation>
              </emma:one-of>
            </emma:emma>
          </inkml:annotationXML>
          <inkml:trace contextRef="#ctx0" brushRef="#br1" timeOffset="212401.3879">677 2589 0,'9'0'94,"-9"-19"-94,30-11 0,-1 10 16,-29 1-16,30-1 15,-30 1-15,29-1 16,-29 0-16,20 1 16,-20-1-16,29 1 15,-29-1-15,20-39 31,-20 39-31,0 1 16,0-1 0,0 1-1,0 28 110,0 21-109,0 9 0,19-9-1,11-1 1,9 10-1,-19-19 1,-1-1 0,-19 1-1,20-20-15,-20 20 16,0-1 0,19-19-16,-19 20 15,0-1 1,0 11-1,-9-30-15,9 20 16,-20-20-16,20 19 16,-20-19-16,-9 0 15,9 0 1,-9 0-16,-1 0 16,11-29 30,19 9-30,10 20 0</inkml:trace>
          <inkml:trace contextRef="#ctx0" brushRef="#br1" timeOffset="213025.1224">1108 2138 0,'0'20'62,"0"9"-46,0-9-16,0-1 16,0 1-16,0-1 15,20-19-15,-20 30 16,0-10-1,0-1 1</inkml:trace>
          <inkml:trace contextRef="#ctx0" brushRef="#br1" timeOffset="211083.1848">314 2413 0,'9'0'47,"1"0"-32,30 0 1,-21 0 0,-9 0-16,29 0 15,-19 0-15,-1 0 16,-9 0-16,10 0 15,-1 0 1,1 0 0,0 0 15,-1 0-15</inkml:trace>
          <inkml:trace contextRef="#ctx0" brushRef="#br1" timeOffset="213747.8721">1226 2069 0,'10'0'16,"-10"10"-1,19 10-15,11 19 16,-11-10-1,-19-9 1,20 0-16,-20-1 16,0 1-16,0-1 15,0 11-15,0-1 16,0 11-16,0-11 16,0 0-16,-10 1 15,10 9-15,-29-10 16,29 1-16,-20-10 15</inkml:trace>
          <inkml:trace contextRef="#ctx0" brushRef="#br1" timeOffset="214899.8592">314 2089 0,'-10'10'47,"10"9"-32,-20-19-15,20 40 16,-19-21-16,19 11 16,-20-1-16,20 0 15,0 11-15,-29-11 16,29 1-16,0-1 16,0 10-16,0-9 0,0-11 15,0 1 1,0-1-16,9 1 0,-9 0 15,30-1-15,-30 1 16,19 9 0,-19-9-1,20 0 1,0-1 15</inkml:trace>
        </inkml:traceGroup>
      </inkml:traceGroup>
    </inkml:traceGroup>
    <inkml:traceGroup>
      <inkml:annotationXML>
        <emma:emma xmlns:emma="http://www.w3.org/2003/04/emma" version="1.0">
          <emma:interpretation id="{82BE9A07-D842-4D02-876F-49D1A76DE446}" emma:medium="tactile" emma:mode="ink">
            <msink:context xmlns:msink="http://schemas.microsoft.com/ink/2010/main" type="paragraph" rotatedBoundingBox="3107,15046 4897,14952 4924,15472 3134,15566" alignmentLevel="2"/>
          </emma:interpretation>
        </emma:emma>
      </inkml:annotationXML>
      <inkml:traceGroup>
        <inkml:annotationXML>
          <emma:emma xmlns:emma="http://www.w3.org/2003/04/emma" version="1.0">
            <emma:interpretation id="{8F25E3EC-7261-4B1E-AA6F-42D850EBE821}" emma:medium="tactile" emma:mode="ink">
              <msink:context xmlns:msink="http://schemas.microsoft.com/ink/2010/main" type="line" rotatedBoundingBox="3107,15046 4897,14952 4924,15472 3134,15566"/>
            </emma:interpretation>
          </emma:emma>
        </inkml:annotationXML>
        <inkml:traceGroup>
          <inkml:annotationXML>
            <emma:emma xmlns:emma="http://www.w3.org/2003/04/emma" version="1.0">
              <emma:interpretation id="{227D89CB-F920-4DED-BCA1-38E1CCF6EDEE}" emma:medium="tactile" emma:mode="ink">
                <msink:context xmlns:msink="http://schemas.microsoft.com/ink/2010/main" type="inkWord" rotatedBoundingBox="3107,15046 4525,14971 4552,15492 3134,15566"/>
              </emma:interpretation>
              <emma:one-of disjunction-type="recognition" id="oneOf6">
                <emma:interpretation id="interp6" emma:lang="" emma:confidence="1">
                  <emma:literal/>
                </emma:interpretation>
              </emma:one-of>
            </emma:emma>
          </inkml:annotationXML>
          <inkml:trace contextRef="#ctx0" brushRef="#br1" timeOffset="216369.9763">-118 3511 0,'10'0'63,"-10"-10"-48,10 10 1,-10-19-16,39-1 0,-39 0 15,29 1-15,-29-1 16,40-9-16,-40 9 16,19 0-16,-19-9 15,20 0 1,-20-1 0,0 11 15,0 28 47,0 1-62,20 29-1,-20-9 1,19-11-1,-19 1-15,20 0 16,9 19 0,1-10-1,9 11 1,-20-11 0,-19 0-1,0 1 1,0-1-16,-9-29 15,9 20-15,-30-20 16,11 0-16,-1 29 16,0-29-16,1 0 15,-1 0-15,20-10 16,-19 10-16,19-19 16,0-1 15,0 1-31</inkml:trace>
          <inkml:trace contextRef="#ctx0" brushRef="#br1" timeOffset="217623.8182">294 3364 0,'-20'0'47,"20"10"0,0 19-31,0 10-1,0-29-15,0 29 16,0-9-1,0-11 1,10-19 0,-10 20-1,20-20-15,-1 20 16,1-20 0,0 0-1,-1 0 1,1 0-1,0 0 17,-11 0-17,-9-10 1,20 10-16,-20-20 16,20 20-1,-20-29 1,19 9-1,-19-19-15,0 10 16,0-1 0,0 10-1,0 1 1,0-1 0,-10 1-1,10-1 1,-19 20-1,19-29 1,-20 29-16,20-20 16,-10 20-1,-9 0 1,-1 0 0,-9 0-1,29 10-15,-40 9 16,40 1-16,-29 0 15</inkml:trace>
          <inkml:trace contextRef="#ctx0" brushRef="#br1" timeOffset="219509.2087">529 3403 0,'10'0'47,"-10"-20"-47,20 20 15,78-58 32,-98 38-47,20 20 16,-20-20-16,19 20 15,-19-9-15,20-21 16,-20 11 0,19 19-1,-19-10-15,0-10 16,10 20-16,-10-19 15,0-1 1,0 0 0,0 1 15,-19 19 0,19-20-15,-20 20-16,0 0 31,1 0 0,19 10-31,0 10 32,-20-20-32,20 19 15,0 1 1,0-1-1,0 1 1,0 9 0,0 1-1,0-1 1,0 1 0,0 9-1,0 0-15,0-19 16,0-1-16,0 1 15,0 9 1,0-9 0,0 0-1,10-20-15,-10 29 16,20-29 0,-20 20-1,19-20 1,1 19-1,-1-19 17,1 0-17,0-10 1,-1 10-16,-19-29 16,20 29-16,-20-29 15,19 29-15,-19-40 16,20 21-16,-20-11 15,20 1 1,-20-10 0,0 9-1,-10 60 95,10-11-95,0 21 1,0-21-16,-20-19 16,20 39-16,0 1 15,10-21 1,-10 1-1,20-20 1,-1 19 0,1-19-1,0 0 1,-1 0 15,-19-9-31,20-11 16,-20 0-1</inkml:trace>
          <inkml:trace contextRef="#ctx0" brushRef="#br1" timeOffset="219742.778">912 3187 0</inkml:trace>
          <inkml:trace contextRef="#ctx0" brushRef="#br1" timeOffset="220855.5819">1069 3325 0,'-20'0'47,"20"9"-32,0 11 1,-19-20-16,19 29 0,0 11 15,0-30 1,0 29 0,0-10-1,9-9 1,11-20 0,-20 19-16,29-19 15,11 0 1,9 20 31,-20-20-32,-9 0 1,-20-10-16,19 10 16,-19-29-1,20 9 1,-20 1-1,29-1 1,-29-19 0,0 9-1,0 1 1,0-1 0,-19 11-1,-11-11 1,11 30-1,-11-19 1,1 19 0,-10 0-1,9 0 1,30 10-16,-19-10 16,19 19-1,-20-19-15,20 20 16</inkml:trace>
        </inkml:traceGroup>
        <inkml:traceGroup>
          <inkml:annotationXML>
            <emma:emma xmlns:emma="http://www.w3.org/2003/04/emma" version="1.0">
              <emma:interpretation id="{65D3C82E-03E2-4DC2-982F-D1308D4A92ED}" emma:medium="tactile" emma:mode="ink">
                <msink:context xmlns:msink="http://schemas.microsoft.com/ink/2010/main" type="inkWord" rotatedBoundingBox="4512,14984 4898,14964 4923,15448 4537,15468"/>
              </emma:interpretation>
              <emma:one-of disjunction-type="recognition" id="oneOf7">
                <emma:interpretation id="interp7" emma:lang="" emma:confidence="0">
                  <emma:literal>10</emma:literal>
                </emma:interpretation>
                <emma:interpretation id="interp8" emma:lang="" emma:confidence="0">
                  <emma:literal>IO</emma:literal>
                </emma:interpretation>
                <emma:interpretation id="interp9" emma:lang="" emma:confidence="0">
                  <emma:literal>40</emma:literal>
                </emma:interpretation>
                <emma:interpretation id="interp10" emma:lang="" emma:confidence="0">
                  <emma:literal>Io</emma:literal>
                </emma:interpretation>
                <emma:interpretation id="interp11" emma:lang="" emma:confidence="0">
                  <emma:literal>(0</emma:literal>
                </emma:interpretation>
              </emma:one-of>
            </emma:emma>
          </inkml:annotationXML>
          <inkml:trace contextRef="#ctx0" brushRef="#br1" timeOffset="221536.8105">1285 3099 0,'0'-20'16,"0"30"31,0 20-32,0 9 1,0-19-1,0-1-15,0 11 16,0 9-16,0-10 16,0 1-16,0-11 15,0 1-15,0-1 16,0 1-16,0 0 16,29-1-16,-29 1 0,0 29 46,10-49-46,-10 20 16</inkml:trace>
          <inkml:trace contextRef="#ctx0" brushRef="#br1" timeOffset="222657.9181">1520 3266 0,'-10'0'47,"-9"0"-16,-1 0-15,0 0 0,20 10-1,-19-10 1,19 19-16,-20 1 15,20-1 1,-20 21 0,20-11-1,0 1 1,0-11 0,0 1-1,10-20 1,-10 19-16,20 1 15,-1 0 1,1-20 0,-20 19-1,30-19 1,9 0 0,-20 0-1,-9 0 1,-10-10-1,20 10-15,-1-19 16,11-1 0,-30 1-1,19 19 1,-19-20-16,20-9 16,-20-11-1,0 21 1,0 9-1,0-10 1,0 1 0,-10 19-16,10-30 15,-19 30 1,-1-29 0,-9 29-1,29-20-15,-40 20 0,11 0 31,0 0-31,9 0 16,20 10-16,-30-10 16</inkml:trace>
        </inkml:traceGroup>
      </inkml:traceGroup>
    </inkml:traceGroup>
  </inkml:traceGroup>
</inkml:ink>
</file>

<file path=ppt/ink/ink14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5:31:38.184"/>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9164D972-2496-4598-9554-99A21CC1BC07}" emma:medium="tactile" emma:mode="ink">
          <msink:context xmlns:msink="http://schemas.microsoft.com/ink/2010/main" type="writingRegion" rotatedBoundingBox="11270,13159 10897,15761 9794,15603 10166,13001"/>
        </emma:interpretation>
      </emma:emma>
    </inkml:annotationXML>
    <inkml:traceGroup>
      <inkml:annotationXML>
        <emma:emma xmlns:emma="http://www.w3.org/2003/04/emma" version="1.0">
          <emma:interpretation id="{05BE3725-9B3B-4689-8DAB-817379378952}" emma:medium="tactile" emma:mode="ink">
            <msink:context xmlns:msink="http://schemas.microsoft.com/ink/2010/main" type="paragraph" rotatedBoundingBox="11270,13159 10897,15761 9794,15603 10166,13001" alignmentLevel="1"/>
          </emma:interpretation>
        </emma:emma>
      </inkml:annotationXML>
      <inkml:traceGroup>
        <inkml:annotationXML>
          <emma:emma xmlns:emma="http://www.w3.org/2003/04/emma" version="1.0">
            <emma:interpretation id="{4EA10B3B-94A1-4E44-85C3-9FD8F702B395}" emma:medium="tactile" emma:mode="ink">
              <msink:context xmlns:msink="http://schemas.microsoft.com/ink/2010/main" type="line" rotatedBoundingBox="11270,13159 10897,15761 9794,15603 10166,13001"/>
            </emma:interpretation>
          </emma:emma>
        </inkml:annotationXML>
        <inkml:traceGroup>
          <inkml:annotationXML>
            <emma:emma xmlns:emma="http://www.w3.org/2003/04/emma" version="1.0">
              <emma:interpretation id="{25DA7056-42AF-451B-A917-D1976DB8A688}" emma:medium="tactile" emma:mode="ink">
                <msink:context xmlns:msink="http://schemas.microsoft.com/ink/2010/main" type="inkWord" rotatedBoundingBox="11270,13159 11065,14591 10111,14454 10317,13023"/>
              </emma:interpretation>
              <emma:one-of disjunction-type="recognition" id="oneOf0">
                <emma:interpretation id="interp0" emma:lang="" emma:confidence="1">
                  <emma:literal/>
                </emma:interpretation>
              </emma:one-of>
            </emma:emma>
          </inkml:annotationXML>
          <inkml:trace contextRef="#ctx0" brushRef="#br0">7130 2236 0,'0'20'78,"0"-1"-63,0 30 1,0-29-16,0 0 16,0-1-16,0-9 15,0 10-15,0-1 16,0 1-16,0-1 16,0 1-16,0 0 15,0-1-15,0 1 16,9 0-1,-9-1 17</inkml:trace>
          <inkml:trace contextRef="#ctx0" brushRef="#br0" timeOffset="-788.0721">6943 2393 0,'10'0'109,"0"0"-109,9 0 0,21 0 16,-11 0-16,-9 0 15,-1 0-15,1 0 16,-10 0-16,9 0 16,1 0-16,0 0 15,-1 0-15,11 0 16,9 0 0,-20-10-1,1 10 1,0 0-1,-11 0 17</inkml:trace>
          <inkml:trace contextRef="#ctx0" brushRef="#br0" timeOffset="-7524.17">7071 1118 0,'0'10'63,"0"19"-48,0-9-15,0 0 16,0-1-16,0 1 16,0 19-1,0-19-15,0 9 16,0-9 0,9-20-1,-9 19-15,20-19 16,0 0-16,-20 20 15,29-20-15,1 0 16,9 0 0,-39-10-1,10 10-15,-10-20 16,19 20-16,-19-19 16,20 19-16,-20-30 15,19 30-15,-19-29 16,20 0-1,-20-11 1,0 21 0,0 9-1,0-10 32,0 30 109,0 0-140,0 29 0,0-9-1,0-1 1,0 0 0,29 20-1,-29 0 1,0-39-16,0 30 15,0-11 1,0 0 0,0 1-1,0-11-15,0 11 32,0-11-32,0 11 15,-9-30-15,9 19 16,-20-19-16,-9 30 15,-20-30 1,29 0 0,0 0-16,1 0 15,9 0-15,-10 0 16,20-10-16,-39 10 16,39-20-16,-20 20 15,20-19 1,0-1 15</inkml:trace>
          <inkml:trace contextRef="#ctx0" brushRef="#br0" timeOffset="22016.0474">7443 2619 0,'10'0'93,"-10"-10"-61,20 10-17,-1-20 1,21 1 15,9-21 16,-20 11-47,-9 9 31,-20 1-15,19 19-16,-19-20 16,20 20-1,-20-20 1,10 20-16,19-19 31,-9-1-15,-1 20-1,-19-19-15,20 19 16,-20-20 0,20 20-1,-20-20 1,19 1-1,1-1 17,-1-9-17,-19 9 17,20 20-32,-20-10 31,20 10-31</inkml:trace>
          <inkml:trace contextRef="#ctx0" brushRef="#br0" timeOffset="20431.6158">7473 2207 0,'10'9'141,"19"21"-126,-29-11 1,20-19-1,-20 20-15,19-20 0,-19 30 16,10-30-16,-10 19 16,29 1-1,-9-1 1,-20 1 0,20-20-16,-20 20 15,19-1 1,-19 1-1,20-20-15,-20 19 16,20 1-16,-20 0 31,19-20-31,-19 19 0,20 1 16,-1 0 15,-19-1-15,20-19-1,-20 20 1,20-20 0,-20 19 15,19-19 16</inkml:trace>
        </inkml:traceGroup>
        <inkml:traceGroup>
          <inkml:annotationXML>
            <emma:emma xmlns:emma="http://www.w3.org/2003/04/emma" version="1.0">
              <emma:interpretation id="{0FFF5088-1D10-4939-8898-0E87908D5817}" emma:medium="tactile" emma:mode="ink">
                <msink:context xmlns:msink="http://schemas.microsoft.com/ink/2010/main" type="inkWord" rotatedBoundingBox="10786,15176 10706,15734 9794,15603 9874,15045"/>
              </emma:interpretation>
              <emma:one-of disjunction-type="recognition" id="oneOf1">
                <emma:interpretation id="interp1" emma:lang="" emma:confidence="1">
                  <emma:literal/>
                </emma:interpretation>
              </emma:one-of>
            </emma:emma>
          </inkml:annotationXML>
          <inkml:trace contextRef="#ctx0" brushRef="#br0" timeOffset="27227.0972">7139 3256 0,'0'10'32,"0"0"-17,0 29 1,0-20-16,0 11 15,0-11-15,0 1 16,0 0-16,0-10 16,0 9-16,0 1 15,0-1-15,0 1 16,0 0-16,0 9 16,0 0-1,0-9 1,0 0 15</inkml:trace>
          <inkml:trace contextRef="#ctx0" brushRef="#br0" timeOffset="25795.8272">6620 3197 0,'0'10'62,"0"10"-46,0-1-1,0-9 1,0 29 0,0-19-16,0 19 15,0-19 1,0-1-16,0 11 16,19-1-1,-19 10 1,20-39-1,-20 20-15,19-20 16,-19 20 0,20-20-16,9 0 31,-9 0-15,9 0-1,-29-10 1,20 10-16,-20-20 15,20 20-15,-20-19 16,19 19-16,-19-30 16,20 1-16,-20 9 15,29-9 1,-29-1 0,0 1-1,0 9-15,0 1 31,0-1-15,0 0 0,0 1 15,-9 19 31,9 10 1,0 19-47,0 20-1,0-29-15,0-1 16,0-9-16,0 10 15,0-1-15,0 1 16,0 0-16,0-1 16,9 11-1,-9 9 1,0-20-16,0 11 16,0-1-1,0 1 1,0-1-1,0-9 1,-9-20 0,9 19-16,-20-19 15,0 0 1,20 20-16,-29-20 16,-1 0-1,11 0 1,-1 0-1,1 0 1,-1 0 0,0 0 62</inkml:trace>
          <inkml:trace contextRef="#ctx0" brushRef="#br0" timeOffset="26521.8051">7002 3442 0,'10'0'31,"9"0"-31,-9 0 16,10 0-16,-1 0 16,1 0-16,0 0 15,-1-19-15,1 19 16,0 0-16,9 0 15,-9 0 1,-1 0 0</inkml:trace>
          <inkml:trace contextRef="#ctx0" brushRef="#br0" timeOffset="28106.0021">7502 3266 0,'-10'0'47,"10"10"-31,-19-10-16,19 19 15,-30-19-15,30 30 16,-29-1-16,29-9 15,-39-1-15,39 1 16,-20 0-16,20-1 16,-20 1-16,20-1 0,-19-19 15,19 30-15,-20-11 16,20 1 0,-19 0 30,19-30 1,9 10-31</inkml:trace>
          <inkml:trace contextRef="#ctx0" brushRef="#br0" timeOffset="28706.1333">7335 3256 0,'0'10'47,"0"9"-31,10-19-16,-10 30 15,0-11-15,20 1 16,-20 0-16,0-1 0,29 1 15,-29 0-15,20-1 16,-20 1-16,20-20 16,-20 29-16,19-29 15,-19 30-15,20-30 16,-20 19-16,19 1 16,-19-1-1,0 1 32</inkml:trace>
        </inkml:traceGroup>
      </inkml:traceGroup>
    </inkml:traceGroup>
  </inkml:traceGroup>
</inkml:ink>
</file>

<file path=ppt/ink/ink14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5:31:28.032"/>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91172C9A-779A-4AAF-A1D1-C43ACEEC938E}" emma:medium="tactile" emma:mode="ink">
          <msink:context xmlns:msink="http://schemas.microsoft.com/ink/2010/main" type="writingRegion" rotatedBoundingBox="7738,13226 7836,15442 7073,15476 6975,13259"/>
        </emma:interpretation>
      </emma:emma>
    </inkml:annotationXML>
    <inkml:traceGroup>
      <inkml:annotationXML>
        <emma:emma xmlns:emma="http://www.w3.org/2003/04/emma" version="1.0">
          <emma:interpretation id="{3121C881-D042-499E-B95A-91EC6ADB5E6C}" emma:medium="tactile" emma:mode="ink">
            <msink:context xmlns:msink="http://schemas.microsoft.com/ink/2010/main" type="paragraph" rotatedBoundingBox="7738,13226 7836,15442 7073,15476 6975,13259" alignmentLevel="1"/>
          </emma:interpretation>
        </emma:emma>
      </inkml:annotationXML>
      <inkml:traceGroup>
        <inkml:annotationXML>
          <emma:emma xmlns:emma="http://www.w3.org/2003/04/emma" version="1.0">
            <emma:interpretation id="{5BE2D279-899A-4A5D-B89A-37FD672597C6}" emma:medium="tactile" emma:mode="ink">
              <msink:context xmlns:msink="http://schemas.microsoft.com/ink/2010/main" type="line" rotatedBoundingBox="7738,13226 7836,15442 7073,15476 6975,13259"/>
            </emma:interpretation>
          </emma:emma>
        </inkml:annotationXML>
        <inkml:traceGroup>
          <inkml:annotationXML>
            <emma:emma xmlns:emma="http://www.w3.org/2003/04/emma" version="1.0">
              <emma:interpretation id="{C9557763-40C2-4ED3-B804-C54EA219F62C}" emma:medium="tactile" emma:mode="ink">
                <msink:context xmlns:msink="http://schemas.microsoft.com/ink/2010/main" type="inkWord" rotatedBoundingBox="7588,13232 7589,13251 7021,13277 7020,13258"/>
              </emma:interpretation>
              <emma:one-of disjunction-type="recognition" id="oneOf0">
                <emma:interpretation id="interp0" emma:lang="" emma:confidence="1">
                  <emma:literal/>
                </emma:interpretation>
              </emma:one-of>
            </emma:emma>
          </inkml:annotationXML>
          <inkml:trace contextRef="#ctx0" brushRef="#br0">0-1001 0,'9'0'62,"11"0"-30,9 0-17,11 0 1,-21 0-1,11 0 1,-11 0-16,1 0 16,-1 0-16,-9 0 15,10 0-15,0 0 16,-1 0-16,1 0 16,-1 0-16,1 0 15,0 0-15,-1 0 16,1 0-16,-1 0 15,1 0-15,-20-9 0,29 9 16,1 0 0,-11 0-1,1 0 1,0 0 0,-1 0 30</inkml:trace>
        </inkml:traceGroup>
        <inkml:traceGroup>
          <inkml:annotationXML>
            <emma:emma xmlns:emma="http://www.w3.org/2003/04/emma" version="1.0">
              <emma:interpretation id="{1F70776A-BBAB-4C15-9D6A-586880C43F13}" emma:medium="tactile" emma:mode="ink">
                <msink:context xmlns:msink="http://schemas.microsoft.com/ink/2010/main" type="inkWord" rotatedBoundingBox="7776,14072 7794,14480 7031,14513 7013,14105"/>
              </emma:interpretation>
              <emma:one-of disjunction-type="recognition" id="oneOf1">
                <emma:interpretation id="interp1" emma:lang="" emma:confidence="1">
                  <emma:literal/>
                </emma:interpretation>
              </emma:one-of>
            </emma:emma>
          </inkml:annotationXML>
          <inkml:trace contextRef="#ctx0" brushRef="#br0" timeOffset="42530.4284">0 0 0,'0'19'31,"19"-19"-16,1 0 1,9 0 0,1 0-1,-11 0-15,1 0 16,9 0-16,-9 0 16,-1 0-16,1 0 15,0 0-15,-1 0 16,1 0-1,-20-9-15,20 9 16,-1 0 15</inkml:trace>
          <inkml:trace contextRef="#ctx0" brushRef="#br0" timeOffset="44111.9368">460-128 0,'0'10'47,"10"-10"-32,-10 20-15,20-20 16,-20 19-16,19-19 16,-19 30-16,30-30 15,-30 39-15,29-39 16,-29 29-16,40-29 15,-40 30-15,29-30 16,-29 29-16,29 1 16,-9-30-1,-20 39-15,20-10 16,-20-9 0,19-20-1,-29 0 48</inkml:trace>
          <inkml:trace contextRef="#ctx0" brushRef="#br0" timeOffset="44860.8764">451 235 0,'9'0'94,"-9"-10"-94,20-9 15,9-11 1,-9 1 0,0-1-1,-20 11-15,19-1 16,-19 1-16,40-1 16,-40 0-16,29-9 15,0 0 1,1-1-1,-11-9 1,1 9 0,0-9-1,-20 29 1</inkml:trace>
          <inkml:trace contextRef="#ctx0" brushRef="#br0" timeOffset="43265.1484">137-138 0,'0'10'31,"0"10"-16,10 19 1,-10-29-16,0 29 16,0-19-16,0 9 15,0-9 1,0 19 0,0-19-16,0 9 15,19-29 1,-19 39-16,0-9 15,0-11 17,20-19-1</inkml:trace>
        </inkml:traceGroup>
        <inkml:traceGroup>
          <inkml:annotationXML>
            <emma:emma xmlns:emma="http://www.w3.org/2003/04/emma" version="1.0">
              <emma:interpretation id="{77FCC1DE-67A9-4DF9-BD46-FD71BC11E7B7}" emma:medium="tactile" emma:mode="ink">
                <msink:context xmlns:msink="http://schemas.microsoft.com/ink/2010/main" type="inkWord" rotatedBoundingBox="7536,15129 7550,15455 7291,15466 7277,15141"/>
              </emma:interpretation>
              <emma:one-of disjunction-type="recognition" id="oneOf2">
                <emma:interpretation id="interp2" emma:lang="" emma:confidence="0">
                  <emma:literal>/</emma:literal>
                </emma:interpretation>
                <emma:interpretation id="interp3" emma:lang="" emma:confidence="0">
                  <emma:literal>.</emma:literal>
                </emma:interpretation>
                <emma:interpretation id="interp4" emma:lang="" emma:confidence="0">
                  <emma:literal>é</emma:literal>
                </emma:interpretation>
                <emma:interpretation id="interp5" emma:lang="" emma:confidence="0">
                  <emma:literal>,</emma:literal>
                </emma:interpretation>
                <emma:interpretation id="interp6" emma:lang="" emma:confidence="0">
                  <emma:literal>e</emma:literal>
                </emma:interpretation>
              </emma:one-of>
            </emma:emma>
          </inkml:annotationXML>
          <inkml:trace contextRef="#ctx0" brushRef="#br0" timeOffset="49676.1">255 882 0,'9'0'63,"-9"10"-47,20 10-1,0 9 1,19-9-1,-20 9 1,21 10-16,-21-9 31,1-1-31,-1 11 16,11-11 0,-11-9-1,1-1 16</inkml:trace>
        </inkml:traceGroup>
        <inkml:traceGroup>
          <inkml:annotationXML>
            <emma:emma xmlns:emma="http://www.w3.org/2003/04/emma" version="1.0">
              <emma:interpretation id="{91BA00F8-4A45-4E20-96D1-1D0F153B1398}" emma:medium="tactile" emma:mode="ink">
                <msink:context xmlns:msink="http://schemas.microsoft.com/ink/2010/main" type="inkWord" rotatedBoundingBox="7539,15160 7552,15452 7265,15465 7253,15172"/>
              </emma:interpretation>
              <emma:one-of disjunction-type="recognition" id="oneOf3">
                <emma:interpretation id="interp7" emma:lang="" emma:confidence="1">
                  <emma:literal/>
                </emma:interpretation>
              </emma:one-of>
            </emma:emma>
          </inkml:annotationXML>
          <inkml:trace contextRef="#ctx0" brushRef="#br0" timeOffset="48852.1207">500 902 0,'19'0'31,"-38"10"47,-11 19-62,30-9 0,-49-1-16,30 11 15,-1-11-15,0 1 16,1 0-16,-11-1 15,30 1-15,-29 0 16,29-1-16,-20-19 16,20 30-16,-19-1 15</inkml:trace>
        </inkml:traceGroup>
      </inkml:traceGroup>
    </inkml:traceGroup>
  </inkml:traceGroup>
</inkml:ink>
</file>

<file path=ppt/ink/ink14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5:32:50.890"/>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3BE9D66E-39C8-49B8-AB09-9323532D0AD1}" emma:medium="tactile" emma:mode="ink">
          <msink:context xmlns:msink="http://schemas.microsoft.com/ink/2010/main" type="writingRegion" rotatedBoundingBox="18966,10395 19770,10395 19770,10827 18966,10827"/>
        </emma:interpretation>
      </emma:emma>
    </inkml:annotationXML>
    <inkml:traceGroup>
      <inkml:annotationXML>
        <emma:emma xmlns:emma="http://www.w3.org/2003/04/emma" version="1.0">
          <emma:interpretation id="{1EFBB627-ABC4-49E8-8D67-003DDD6CF404}" emma:medium="tactile" emma:mode="ink">
            <msink:context xmlns:msink="http://schemas.microsoft.com/ink/2010/main" type="paragraph" rotatedBoundingBox="18966,10395 19770,10395 19770,10827 18966,10827" alignmentLevel="1"/>
          </emma:interpretation>
        </emma:emma>
      </inkml:annotationXML>
      <inkml:traceGroup>
        <inkml:annotationXML>
          <emma:emma xmlns:emma="http://www.w3.org/2003/04/emma" version="1.0">
            <emma:interpretation id="{77D15EA8-342D-4DD0-BBA6-F4798DE5B1CF}" emma:medium="tactile" emma:mode="ink">
              <msink:context xmlns:msink="http://schemas.microsoft.com/ink/2010/main" type="line" rotatedBoundingBox="18966,10395 19770,10395 19770,10827 18966,10827"/>
            </emma:interpretation>
          </emma:emma>
        </inkml:annotationXML>
        <inkml:traceGroup>
          <inkml:annotationXML>
            <emma:emma xmlns:emma="http://www.w3.org/2003/04/emma" version="1.0">
              <emma:interpretation id="{54686661-0C96-4783-A9C8-A3378AFFF3B1}" emma:medium="tactile" emma:mode="ink">
                <msink:context xmlns:msink="http://schemas.microsoft.com/ink/2010/main" type="inkWord" rotatedBoundingBox="18966,10405 19760,10405 19760,10778 18966,10778"/>
              </emma:interpretation>
              <emma:one-of disjunction-type="recognition" id="oneOf0">
                <emma:interpretation id="interp0" emma:lang="" emma:confidence="1">
                  <emma:literal/>
                </emma:interpretation>
              </emma:one-of>
            </emma:emma>
          </inkml:annotationXML>
          <inkml:trace contextRef="#ctx0" brushRef="#br0">49 169 0,'20'0'31,"19"0"-15,-10-20-1,-9 20-15,0 0 16,-1 0-16,1 0 16,-1 0-16,11 0 15,-11 0 1,1 0 15,-20 10-31</inkml:trace>
          <inkml:trace contextRef="#ctx0" brushRef="#br0" timeOffset="885.6911">794-57 0,'-9'0'63,"9"20"-48,-30-20-15,11 49 16,-1-30-16,-9 1 15,9 9-15,0 11 16,1-21-16,-21 1 16,11 19-16,9-19 15,1-1-15,-1 1 16,-9 0-16,9 19 16,30-39 77</inkml:trace>
          <inkml:trace contextRef="#ctx0" brushRef="#br0" timeOffset="-660.5069">20 22 0,'-20'0'0,"20"-20"16,10 20 93,9 0-109,1 0 16,10 0-16,-1 0 15,-9 0-15,9 0 16,-9 0-16,-1 0 16,1 0-16,-1 0 15,1 0 1,0 0-16,-1 0 31</inkml:trace>
        </inkml:traceGroup>
        <inkml:traceGroup>
          <inkml:annotationXML>
            <emma:emma xmlns:emma="http://www.w3.org/2003/04/emma" version="1.0">
              <emma:interpretation id="{7C877D0F-CEBB-4FAB-8C90-8C5D67F46E42}" emma:medium="tactile" emma:mode="ink">
                <msink:context xmlns:msink="http://schemas.microsoft.com/ink/2010/main" type="inkWord" rotatedBoundingBox="19486,10395 19770,10395 19770,10827 19486,10827"/>
              </emma:interpretation>
              <emma:one-of disjunction-type="recognition" id="oneOf1">
                <emma:interpretation id="interp1" emma:lang="" emma:confidence="0">
                  <emma:literal>\</emma:literal>
                </emma:interpretation>
                <emma:interpretation id="interp2" emma:lang="" emma:confidence="0">
                  <emma:literal>.</emma:literal>
                </emma:interpretation>
                <emma:interpretation id="interp3" emma:lang="" emma:confidence="0">
                  <emma:literal>è</emma:literal>
                </emma:interpretation>
                <emma:interpretation id="interp4" emma:lang="" emma:confidence="0">
                  <emma:literal>'</emma:literal>
                </emma:interpretation>
                <emma:interpretation id="interp5" emma:lang="" emma:confidence="0">
                  <emma:literal>"</emma:literal>
                </emma:interpretation>
              </emma:one-of>
            </emma:emma>
          </inkml:annotationXML>
          <inkml:trace contextRef="#ctx0" brushRef="#br0" timeOffset="1529.6489">520-67 0,'10'0'47,"-10"30"-32,19-11-15,-19 1 16,20 0-16,-20-1 15,19 1-15,-19-1 0,20 1 16,-20 0 0,39-1-16,-39 1 0,30 0 15,-30-1-15,29 1 16,10 29 0,-39-30-16,20-19 15,-20 40-15,20-21 16,-20 1 15,19-20 0</inkml:trace>
        </inkml:traceGroup>
      </inkml:traceGroup>
    </inkml:traceGroup>
  </inkml:traceGroup>
</inkml:ink>
</file>

<file path=ppt/ink/ink14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5:34:47.643"/>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8D4EC0ED-ABB5-403C-B41E-B1D76AC317C2}" emma:medium="tactile" emma:mode="ink">
          <msink:context xmlns:msink="http://schemas.microsoft.com/ink/2010/main" type="writingRegion" rotatedBoundingBox="13229,11455 24995,11275 25033,13763 13267,13943"/>
        </emma:interpretation>
      </emma:emma>
    </inkml:annotationXML>
    <inkml:traceGroup>
      <inkml:annotationXML>
        <emma:emma xmlns:emma="http://www.w3.org/2003/04/emma" version="1.0">
          <emma:interpretation id="{5A161B0A-944A-441F-A983-A5B613B2FBFE}" emma:medium="tactile" emma:mode="ink">
            <msink:context xmlns:msink="http://schemas.microsoft.com/ink/2010/main" type="paragraph" rotatedBoundingBox="13229,11455 24995,11275 25009,12217 13243,12397" alignmentLevel="1"/>
          </emma:interpretation>
        </emma:emma>
      </inkml:annotationXML>
      <inkml:traceGroup>
        <inkml:annotationXML>
          <emma:emma xmlns:emma="http://www.w3.org/2003/04/emma" version="1.0">
            <emma:interpretation id="{50D18FB4-7484-4511-BF15-57ABC07C2C8D}" emma:medium="tactile" emma:mode="ink">
              <msink:context xmlns:msink="http://schemas.microsoft.com/ink/2010/main" type="line" rotatedBoundingBox="13229,11455 24995,11275 25009,12217 13243,12397"/>
            </emma:interpretation>
          </emma:emma>
        </inkml:annotationXML>
        <inkml:traceGroup>
          <inkml:annotationXML>
            <emma:emma xmlns:emma="http://www.w3.org/2003/04/emma" version="1.0">
              <emma:interpretation id="{029C7520-257B-47D6-9F10-F32CE350B68A}" emma:medium="tactile" emma:mode="ink">
                <msink:context xmlns:msink="http://schemas.microsoft.com/ink/2010/main" type="inkWord" rotatedBoundingBox="13229,11455 16441,11406 16455,12308 13242,12358"/>
              </emma:interpretation>
              <emma:one-of disjunction-type="recognition" id="oneOf0">
                <emma:interpretation id="interp0" emma:lang="" emma:confidence="1">
                  <emma:literal/>
                </emma:interpretation>
              </emma:one-of>
            </emma:emma>
          </inkml:annotationXML>
          <inkml:trace contextRef="#ctx0" brushRef="#br0">1373 677 0,'0'-10'93,"0"0"-61,10 10-32,-10-20 0,19 20 15,-19-39 1,20 39-16,-20-29 15,29 29-15,1-30 0,-11 30 16,1-39-16,9 10 16,-29 9-1,40 0-15,-40 1 16,29-1-16,-29 1 16,29 19-16,-29-30 15,30 30-15,-30-39 16,39 39-16,-39-20 15,10 20-15,19-19 16,-9 19 0,-20-20-1,10 20 1</inkml:trace>
          <inkml:trace contextRef="#ctx0" brushRef="#br0" timeOffset="-929.9797">1373 255 0,'10'0'63,"-10"10"-63,19 9 16,1 21-1,-1 9 1,-19-30-16,40 1 15,-40-1-15,29 1 16,-9 0-16,-20-1 0,39 1 16,-10 29-1,-29-29 1,20-20-16,-20 49 16,20-49-16,-20 29 15,19-9-15,-19-1 31,20-19-31,-20-10 110</inkml:trace>
          <inkml:trace contextRef="#ctx0" brushRef="#br0" timeOffset="1169.9201">2040 29 0,'-10'0'62,"10"10"-46,-39 20-1,39-11-15,-20-19 16,20 49-16,-20-29 16,20-1-16,0 1 0,-19 0 15,19-1 1,0-9-16,0 10 15,-20 19-15,20-10 16,0 1-16,0-1 16,0 10-16,0-9 0,0-11 15,0 1-15,10 0 16,-10-1-16,0 1 16,20 0-16,-20-1 15,0 1-15,19-20 16,-19 29-16,0 1 15,20-30-15,-20 19 16,0 1 0,19-1 46</inkml:trace>
          <inkml:trace contextRef="#ctx0" brushRef="#br0" timeOffset="2611.3286">2099 255 0,'0'10'63,"0"19"-48,0 20-15,0-29 16,0-1-16,0-9 16,19 20-16,-19-11 15,20-19-15,-20 30 16,19-30-16,-19 19 16,20-19-16,0 0 15,9 0 1,-29-10-1,20 10-15,-20-29 16,19 0-16,-19 9 16,0 10-16,20 10 15,-20-39-15,0 10 16,19-1 0,-19 1-1,0 9 1,0 0-1,0 40 48,-9-20-63,9 29 16,0-9-16,0 0 15,0-1-15,0 1 16,0 0-16,9-1 15,-9 1-15,0-1 0,0 1 16,20 0-16,-20-1 16,0 1-16,0-1 15,0 11 1,0-10-16,0-1 16,0 1-16,0 9 15,0 1 1,0-11-1,-20-19-15,-19 20 32,20-20-32,-11 0 15,11 0 1,-1 0-16,20-10 16,-20 10-16,1 0 15</inkml:trace>
          <inkml:trace contextRef="#ctx0" brushRef="#br0" timeOffset="3254.7301">2432 402 0,'20'0'16,"-1"0"0,1 0-16,9 0 0,1 0 15,9 0-15,-20 0 16,1 0-16,0-20 16,-1 20-16,-9 0 15,29 0-15,-9 0 31,-11 0-15,1 0 0</inkml:trace>
          <inkml:trace contextRef="#ctx0" brushRef="#br0" timeOffset="3870.2392">2608 235 0,'0'10'47,"0"29"-31,0-19-1,0 0-15,0 9 16,0 0-16,0 11 16,0-11-16,0-9 15,0-1-15,0 1 16,0-10-16,0 29 15,0-19 17,10-20-32</inkml:trace>
          <inkml:trace contextRef="#ctx0" brushRef="#br0" timeOffset="4632.1561">3118 206 0,'-9'10'62,"-31"29"-46,31-39-16,-21 49 15,11-29-15,-1-1 0,0 1 16,1-1 0,-11 11-16,11-1 15,19-9-15,-30-20 16,30 29-16,-39 10 47,49-39 15</inkml:trace>
          <inkml:trace contextRef="#ctx0" brushRef="#br0" timeOffset="5189.6662">2873 186 0,'10'10'47,"10"19"-31,-20-9-16,29 0 15,-29-1-15,20 1 16,-20 0-16,19-1 15,-19 1-15,30 9 16,-30-19-16,19 19 16,-19-19-16,20 20 15,9-1 1,-29-9 0,20-1-16</inkml:trace>
          <inkml:trace contextRef="#ctx0" brushRef="#br0" timeOffset="5969.811">3118-20 0,'0'10'47,"0"10"-47,10 9 16,-10 1-16,20 9 15,-20 0-15,29 10 16,-29-10-16,20 10 15,-20-19-15,0 9 16,0 0-16,0 10 0,0-10 16,0-9-1,0-1-15,0 11 0,0-11 16,0 0 0,-10 1-16,10 9 0,-20-19 15,20-1-15,-19 11 16,19-11-1</inkml:trace>
          <inkml:trace contextRef="#ctx0" brushRef="#br0" timeOffset="-83510.366">0 0 0,'0'29'110,"0"1"-95,0 9 1,0 10 0,0-29-1,0-1-15,0 1 16,0-10-16,0 9 15,0 1-15,0-1 16,0 1-16,0 0 16,0-1-16,0 1 15,0 0-15,0 19 16,0 0 0,0-10-1,0-9-15,0 9 16,0 1-1,0-10 1,0-1 0,0 11-1,0-11 1,0 11 0,0-1-1,0-9 1,0-1 15,0 1-15</inkml:trace>
          <inkml:trace contextRef="#ctx0" brushRef="#br0" timeOffset="-82564.8604">39 451 0,'10'-20'62,"9"-9"-46,1 9 0,19-9-1,-9-10 1,-1 9 0,-9 30-1,-20-19-15,39 19 16,-19-20-16,-1 20 15,-19-29-15,30 29 16,-30-40-16,29 40 16,-9-29-16,19 9 15,-19 1 1,-1-1 0</inkml:trace>
          <inkml:trace contextRef="#ctx0" brushRef="#br0" timeOffset="-81542.8079">206 324 0,'0'-10'15,"0"20"79,10 19-78,-10-19-1,0 29 1,19-19 0,-19-1-16,0 1 15,0-1-15,20 1 16,-20 0-16,0-11 16,19-9-16,-19 40 15,20-11 1,-20 1-1,20-30-15,-20 29 0,0-9 16,19 9 0,-19-19-1,0 9 1,20-19 0,-20 20-1,0 0 16,0-30 79</inkml:trace>
          <inkml:trace contextRef="#ctx0" brushRef="#br0" timeOffset="-80442.7213">451 559 0,'0'10'31,"0"19"-16,0-9 1,0-1-16,0 1 0,0 9 16,0-9-16,0 0 15,0-1-15,0 1 16,0-1-16,0 1 16,0 0-16,0-11 15,29 31 1,-29-21-1,0-28 64</inkml:trace>
          <inkml:trace contextRef="#ctx0" brushRef="#br0" timeOffset="-79595.7404">471 579 0,'0'-10'31,"0"-10"32,9 0-32,11 20-15,0 0-1,-1 0 1,1 0 15,-1 0-15,1 30 15,-20-20-15,0 9-1,0 1 1,0 0-1,-10-20-15,10 19 16,-19-19 0,19 20-1,-20-20-15,0 0 16,1 0 0,-1 0-1,20 19-15,-19-19 16</inkml:trace>
          <inkml:trace contextRef="#ctx0" brushRef="#br0" timeOffset="-78642.801">745 637 0,'0'-19'0,"0"-1"47,-10 20-16,1 0-16,-11 0 1,0 0 0,20 10-1,-19-10-15,19 20 16,-20-20 0,20 19-1,0 1 1,-20-20-16,20 19 15,0 1 1,10 0 0,10-20-1,-20 19 1,20-19 0,-1 0-16,1 0 31,-1 0-16,-19 20 1,20-20 15,-20 19-31,0 1 32,0-10-17,0 9 16,-20 21-15,1-40 0,19 19-16,-10-19 15,-29 0 1,9 0 0,11 0-1,19-9-15,-20 9 16</inkml:trace>
          <inkml:trace contextRef="#ctx0" brushRef="#br0" timeOffset="-77780.923">853 431 0,'20'0'47,"-1"0"-31,1 0-16,9 0 15,1 0-15,9 0 16,-10-9-16,-9 9 0,0 0 16,-1 0-16,11 0 15,-11 0 16</inkml:trace>
          <inkml:trace contextRef="#ctx0" brushRef="#br0" timeOffset="-77219.839">863 549 0,'19'0'94,"1"0"-94,0 0 16,-1 0-16,11 0 15,-1 0-15,10 0 16,-9-20-16,-11 20 16,1 0-16,0 0 15,-1 0-15,-9 0 16</inkml:trace>
        </inkml:traceGroup>
        <inkml:traceGroup>
          <inkml:annotationXML>
            <emma:emma xmlns:emma="http://www.w3.org/2003/04/emma" version="1.0">
              <emma:interpretation id="{4478647E-7ADD-49A4-AF52-A99F2E471812}" emma:medium="tactile" emma:mode="ink">
                <msink:context xmlns:msink="http://schemas.microsoft.com/ink/2010/main" type="inkWord" rotatedBoundingBox="16639,11602 18180,11579 18189,12147 16648,12171"/>
              </emma:interpretation>
              <emma:one-of disjunction-type="recognition" id="oneOf1">
                <emma:interpretation id="interp1" emma:lang="" emma:confidence="1">
                  <emma:literal/>
                </emma:interpretation>
              </emma:one-of>
            </emma:emma>
          </inkml:annotationXML>
          <inkml:trace contextRef="#ctx0" brushRef="#br0" timeOffset="14733.6882">4708 216 0,'-20'9'62,"20"11"-46,-20 9 0,20-9-1,0 10 1,-19-1-16,19-19 15,0 9-15,0 1 16,0 9 0,0 11-1,0-11 1,10 0 0,-10 1-16,19-30 15,-19 20-15,98 19 94,-78-39-94,-1 0 16,11-10 15,-11-10-16,-19 1 1,20 19-16,-20-20 16,20-9-1,-20-1 1,29-9 0,-29 10-1,0-1 1,0 1-1,0-10-15,0 29 32,0-10-32,0 0 31,-20 1-15,20-1-1,-19 1-15,19-1 16,-20 20-1,20-20 1,-19 20 0,-11-29-1,11 29 17,-1 0-32,-9 20 31,9-20-31,0 29 15,20-9-15,-39 9 16,39-9-16</inkml:trace>
          <inkml:trace contextRef="#ctx0" brushRef="#br0" timeOffset="6593.2782">3393 373 0,'20'0'16,"-1"0"-1,1 0-15,-1 0 16,11 0-16,9 0 16,-9 0-16,-11 0 15,1 0-15,9 0 16,-29 9-1</inkml:trace>
          <inkml:trace contextRef="#ctx0" brushRef="#br0" timeOffset="7013.4857">3452 480 0,'29'0'47,"11"0"-32,-21 0-15,1 0 0,-1 0 16,11 0 0,-11 0-16,1 20 0,0-20 15</inkml:trace>
          <inkml:trace contextRef="#ctx0" brushRef="#br0" timeOffset="11581.6494">3854 490 0,'10'0'63,"10"-10"-32,-1 10-15,-19-19-16,30 19 15,-30-20-15,29 20 16,-29-19-16,39 19 15,-39-30-15,20 30 0,-20-29 16,20 29-16,-20-30 16,9 30-16,-9-19 15,30-21 1,-30 11 0,0 0-1,20 9-15,-20 0 16,0 1 15,0-1 0,-10 20 79,10 20-110,0 19 15,0-29 1,-20 19-16,20 1 16,0-11-16,0 11 15,0-1-15,0-9 16,0 9-16,0 1 15,0 9-15,0-10 0,0 1 16,0-11-16,0 1 16,0 0-16,0-1 15,0 1-15,0-1 16,0-9 0,0 10-1,0-1 1,0 1 31,0-30 15</inkml:trace>
          <inkml:trace contextRef="#ctx0" brushRef="#br0" timeOffset="11942.3794">4168 667 0,'0'19'15</inkml:trace>
          <inkml:trace contextRef="#ctx0" brushRef="#br0" timeOffset="13248.0605">4296 471 0,'9'0'16,"-9"-20"-16,30 20 16,-30-20-16,29 20 15,-9-19-15,19-1 16,-19 1 0,-1-21-1,-19 21 1,20 19-1,-20-20-15,0-9 16,0-1 0,0 11-1,-10-1 1,-88 0 62,69 20-78,29 10 16,-20-10-16,20 20 15,-20-20-15,20 19 16,0 11 0,0-1-1,0-9-15,0 9 16,0 11-1,10-40 1,-10 19-16,20-19 16,-20 10-16,10-10 15,-10 20-15,39-20 16,-39 19-16,20-19 16,-1 20-1,-19-1 1,20-19-16,-20 40 15,19-40 1,-19 9-16,0 11 16,10-20-16,-10 20 15,0-1 1,0 1 0,0 0-1,0-1 1,-10 1-1,-9-20 17,-11 19-17,11-19 1,-11 0 0,1 0-1,9 0-15,1 0 31,19-9-31,-20 9 16,20-10 0,0-10-1,-20 20-15,20-19 16,0-1 0,0 0-1,0 1 1,10-1 15,29 0-31,-29 20 16</inkml:trace>
          <inkml:trace contextRef="#ctx0" brushRef="#br0" timeOffset="15630.3649">4325 461 0,'-20'0'16,"20"10"31,-9-10-32,9 19-15,-30 1 16,30-1 15,0 1-15</inkml:trace>
        </inkml:traceGroup>
        <inkml:traceGroup>
          <inkml:annotationXML>
            <emma:emma xmlns:emma="http://www.w3.org/2003/04/emma" version="1.0">
              <emma:interpretation id="{7505D7B1-9486-4745-B9F9-E2D73F97E81F}" emma:medium="tactile" emma:mode="ink">
                <msink:context xmlns:msink="http://schemas.microsoft.com/ink/2010/main" type="inkWord" rotatedBoundingBox="18362,11405 21336,11360 21349,12212 18375,12257"/>
              </emma:interpretation>
              <emma:one-of disjunction-type="recognition" id="oneOf2">
                <emma:interpretation id="interp2" emma:lang="" emma:confidence="1">
                  <emma:literal/>
                </emma:interpretation>
              </emma:one-of>
            </emma:emma>
          </inkml:annotationXML>
          <inkml:trace contextRef="#ctx0" brushRef="#br0" timeOffset="26422.8991">7149 569 0,'0'-10'79,"10"10"-64,-10-20-15,20 20 16,0-29-16,-1 29 15,-19-30-15,30 1 0,-30 9 0,29 1 16,-29-1 0,29 1-16,-29-11 0,20 1 15,-20-11 1,0 21-16,20-1 16,-20 1-1,0-1 1,-10 20 62,10 29-62,-20 1-1,20 48 16,0-58-31,0 9 0,0 1 16,0-1-16,0-9 16,0-1-16,0 1 0,0 0 15,0-1 1,0 1-16,0 0 16,0-1-16,0 1 15,0-10-15,0 9 16,0 20-1,0-19-15</inkml:trace>
          <inkml:trace contextRef="#ctx0" brushRef="#br0" timeOffset="26639.3134">7395 686 0,'0'20'47</inkml:trace>
          <inkml:trace contextRef="#ctx0" brushRef="#br0" timeOffset="17595.1918">5119 353 0,'0'10'359,"10"-10"-312</inkml:trace>
          <inkml:trace contextRef="#ctx0" brushRef="#br0" timeOffset="18513.8285">5178 539 0,'20'0'47,"-20"-29"-47,20 29 16,-20-20-16,39 20 16,-39-29-16,29 9 15,-29 1-15,30-1 0,-30 0 16,19 1-1,-19-1-15,0 1 0,0-11 16,30 10-16,-30 1 16,0-1-16,0 1 15,0-1-15,0 0 32,0 30 61,0 20-77,-20-11 0,20 1-16,0-1 0,0 1 15,0 10-15,0-1 16,0 10-16,0-9 15,-20-1-15,20-9 16,0 9-16,0-9 16,0-1-16,0 1 15,0 0-15,10-20 16,-10 29-16,0-9 16,0-1 15,0-29 31</inkml:trace>
          <inkml:trace contextRef="#ctx0" brushRef="#br0" timeOffset="19493.3656">5502 314 0,'0'39'31,"0"0"-15,0-19-16,0-1 15,0 1-15,0 0 16,0-1-16,0 1 16,0-1-16,0 11 15,0-1 1,10-9-1,9 0 1,1-20 0,0 0-1,-1 0 1,1 0 0,9 0-1,-9-10 1,-1-10-1,1 1 1,0-1 0,-20 0-1,19 20-15,-19-19 16,0-1 0,20 0-1,-20 1-15,0-11 31,0-9-15,0 29-16,0-29 16,-10 20-1,10-1 1,-20 20 0,20-20-16,-19 20 15,19-19-15,-20 19 16,20-10-16,-10 10 15,10-20-15,-19 20 16,-11-29 0,21 29-1,-11 0 1,0 0 0,20 10-1,-19 19-15,-11 0 0,30 1 16,-29 9-1,29-9-15,-20-1 16,20-9-16,0-1 16</inkml:trace>
          <inkml:trace contextRef="#ctx0" brushRef="#br0" timeOffset="20159.3943">5698 118 0,'29'0'46,"-9"0"-46,0 0 16,-10 0-16,9 0 16,1 0-16,9 0 15,-9 0 1</inkml:trace>
          <inkml:trace contextRef="#ctx0" brushRef="#br0" timeOffset="20835.0987">5943 10 0,'30'0'47,"-11"0"-47,30 0 31,-29 0-31,9 0 16,-9 0-1,-20 10 48,0 19-32,-20 20-15,20-29-16,0-1 0,-19 1 15,-1 88 48,20-69-63,0-19 15,0-30 48</inkml:trace>
          <inkml:trace contextRef="#ctx0" brushRef="#br0" timeOffset="21144.2957">5953 176 0,'29'0'31,"-9"0"-16,-10 0-15,9 0 0,1 0 16,0 0-16,-1 0 16,1 0-16,9-29 15</inkml:trace>
          <inkml:trace contextRef="#ctx0" brushRef="#br0" timeOffset="22545.4659">6414-69 0,'-10'0'47,"10"10"-31,-19-10-16,19 20 15,-20-20-15,20 29 16,-20-9-16,20-1 16,-19 21-16,19-11 15,-20-9-15,20 9 16,0 10-16,-29-9 16,29-1-16,0 0 0,0 1 15,-20 195 48,20-195-63,0-10 0,0-1 15,0 1-15,0 9 16,10-29 0,-10 20-16,0-1 15,19 1 1,-19 0-1,20-20 1,-20 19 0,20-19 15,-20 20-31,19-20 47,-19 19-47</inkml:trace>
          <inkml:trace contextRef="#ctx0" brushRef="#br0" timeOffset="24239.1416">6492 216 0,'-19'0'16,"19"19"-1,0 1-15,0-1 16,0 1-16,0 0 16,0-10-16,0 9 15,0 1-15,0-1 16,0 1-16,10-20 16,-10 20-16,19-20 0,-19 19 15,98-68 48,-58 20-48,-40 9-15,19 1 0,-19-1 16,0 0-16,20 20 16,-20-29-16,0 9 15,0 1 16,0 28 48,0 21-64,0-11-15,0 1 16,0 19-16,0-9 15,0-1-15,0-9 0,0-1 16,0 1 0,0 0-16,0-1 15,19 1-15,-19-1 16,0 1-16,0-10 16,0 10-16,0-1 15,0 1-15,0-1 0,-9 11 31,-21-1-15,1-29 0,-11 0-1,21 0-15,-1 0 0,1 0 16,-1 0 0,0 0-16,20-10 31</inkml:trace>
          <inkml:trace contextRef="#ctx0" brushRef="#br0" timeOffset="24833.0053">6816 412 0,'20'0'31,"19"0"-16,0 0-15,-19 0 16,-1 0-16,-9 0 16,10 0-16,-1 0 15,1 0 1,0 0 0,-1 0-1,1 0 1</inkml:trace>
          <inkml:trace contextRef="#ctx0" brushRef="#br0" timeOffset="25339.9248">6934 265 0,'-20'127'78,"20"-107"-78,0-1 16,0 1-16,0 0 16,0 9-1,0 0 1,0-9-1</inkml:trace>
          <inkml:trace contextRef="#ctx0" brushRef="#br0" timeOffset="27779.6922">7581 480 0,'0'-19'47,"10"19"-31,-10-20-1,19 20-15,-19-10 0,30 10 16,-30-19 0,39 19-16,-39-39 0,20 39 15,-20-40-15,19 21 16,-19-1-16,20 0 16,-20-9-1,0 9 1,-10-9-1,-19 29 1,29-10-16,-40 10 16,11 0-1,0 0-15,9 20 16,0-1 0,20 11-1,0-11 1,0 1-16,0 0 15,0-1-15,0 1 16,0 9 0,10-9-1,10 0 1,-1-1 0,1 11-1,0-11 1,-1 1-16,-19-1 15,20-19-15,-20 30 16,0-1 0,19-29-1,-19 30-15,0 9 16,0-19 0,0-11-1,-9-9-15,9 20 31,-20-20-31,0 0 16,-9 0 0,9 0-1,1 0-15,-1 0 16,1-10-16,-1 10 0,0-19 16,20-1-1,0 0 1,0-19-1,0 10 1,20 29 0,-20-40-16,49 21 15,-29 19-15,-1-30 16,1 30-16</inkml:trace>
          <inkml:trace contextRef="#ctx0" brushRef="#br0" timeOffset="29038.228">7875 265 0,'-19'0'62,"19"29"-46,-20 1-16,20-11 16,0 1-1,-20-1-15,20 1 0,0 0 16,0-1-16,0 1 15,-19-20-15,19 29 0,0 1 32,0-1-17,10-9 1,-10-1 0,29-19-16,-29 20 15,20-20-15,-1 0 16,1 0-1,9 0 1,-9 0 0,9 0-1,-29-10-15,20 10 16,-1-19 0,-19-1-16,20 20 15,-20-20 1,20 20-16,-20-29 15,29-1 1,-29 11-16,0-11 16,0-9-1,10 39-15,-10-29 16,0-1 0,0 1-1,0 9-15,0 1 16,0-1-1,0 0 1,0 1 0,-20 19-1,-9-20 1,19 20 0,-10 0-1,1 0 1,-11 0-1,-9 0 1,39 20-16,-29-1 0,29 1 16,-20 19-16,20-9 15,0-1-15,0-9 16,0-1-16</inkml:trace>
        </inkml:traceGroup>
        <inkml:traceGroup>
          <inkml:annotationXML>
            <emma:emma xmlns:emma="http://www.w3.org/2003/04/emma" version="1.0">
              <emma:interpretation id="{046A3A1F-2286-4389-8462-F0C434BE6B01}" emma:medium="tactile" emma:mode="ink">
                <msink:context xmlns:msink="http://schemas.microsoft.com/ink/2010/main" type="inkWord" rotatedBoundingBox="21455,11341 24995,11287 25009,12217 21469,12271"/>
              </emma:interpretation>
              <emma:one-of disjunction-type="recognition" id="oneOf3">
                <emma:interpretation id="interp3" emma:lang="" emma:confidence="1">
                  <emma:literal/>
                </emma:interpretation>
              </emma:one-of>
            </emma:emma>
          </inkml:annotationXML>
          <inkml:trace contextRef="#ctx0" brushRef="#br0" timeOffset="37375.5048">9336 598 0,'20'0'47,"0"0"-32,-1 0-15,11 0 16,9 0-16,-19-10 15,-1 10-15,1 0 16,-1 0-16,-9 0 16</inkml:trace>
          <inkml:trace contextRef="#ctx0" brushRef="#br0" timeOffset="38663.496">9699 451 0,'0'10'0,"0"-20"47,10 10-32,-10-20 1,10 20-16,-10-29 15,20 29-15,-20-29 0,29 9 16,-29 0-16,20 1 16,-20-11-16,19-9 0,-19 19 15,20 1 1,-20-1-16,0 1 16,19 19-16,-19-40 15,0 21 1,0 29 62,-9 19-62,9-9-16,0-1 15,0 1-15,0 9 0,0 1 16,0 9-1,0 0-15,0-9 0,0 9 16,0-10 0,0 1-16,0-1 15,0-9-15,0 9 16,0-9-16,0-1 16,0 1-16,0 0 15,0 9-15,0-9 16,0-1 15,9-19 32</inkml:trace>
          <inkml:trace contextRef="#ctx0" brushRef="#br0" timeOffset="29783.0243">8228 412 0,'0'-20'79,"0"30"30</inkml:trace>
          <inkml:trace contextRef="#ctx0" brushRef="#br0" timeOffset="30640.3053">8258 529 0,'9'0'63,"21"-9"-63,-1-11 31,1-19-16,9 9 1,0-19 0,-39 30-16,30-11 15,-30 1-15,19-1 0,-19 1 16,20 0-16,-20 19 16,0-10-1,0 1 1,0 28 62,-30 21-62,30-11-1,0 1-15,0 0 16,-19 9-16,19 1 15,0-11-15,0 1 0,0-1 0,0 1 16,0 0 0,0-1-16,0 1 15,0-1-15,0 1 16,0 0-16,0-11 16,0 11-16,0 19 15,0-19 1,10-20 46</inkml:trace>
          <inkml:trace contextRef="#ctx0" brushRef="#br0" timeOffset="31537.3835">8562 500 0,'0'20'31,"0"-1"-15,0 1-16,0 0 15,19-20 1,-19 19-1,20-19-15,0 0 32,-1 0-17,1 0-15,-1 0 32,-9 0-32,-10-10 15,20 10-15,-20-19 16,19 19-16,-19-20 15,20 20-15,-20-20 16,20-9 0,-20 0-1,19 29-15,-19-30 16,0-9 0,30 10-16,-30 9 15,0-9 1,-10-70 46,-10 80-62,-9-1 16,19 20 0,-10 0 15,1 0-16,-1 0 17,20 10-17,-19-10-15,19 39 16,-20-9-16,20-11 0,-20 1 16,20 0-1,0-11-15,-19-9 0,19 40 0,0-11 31,0-9-31,0 9 16,0 0 0,0 1-1,0-11 1</inkml:trace>
          <inkml:trace contextRef="#ctx0" brushRef="#br0" timeOffset="32339.1471">8807 39 0,'10'0'47,"19"0"-31,-9 0-16,-1 0 15,11 0 1,-11 0-1</inkml:trace>
          <inkml:trace contextRef="#ctx0" brushRef="#br0" timeOffset="32980.0591">8993-79 0,'20'0'32,"9"0"-17,1 0 1,9 0 46,-39 10-30,0 10-17,-10 29 1,10-29-16,-20-1 15,20 1-15,0-1 16,-19 1-16,19 0 16,0-1-16,0 1 0,0 9 31,0 1-31,0-11 31,0-29 16</inkml:trace>
          <inkml:trace contextRef="#ctx0" brushRef="#br0" timeOffset="33269.794">9003 98 0,'10'0'62,"19"0"-46,-9 0 0,9 0-1,1 0-15</inkml:trace>
          <inkml:trace contextRef="#ctx0" brushRef="#br0" timeOffset="34169.8493">9180-128 0,'0'10'47,"0"29"-31,9-19-16,-9 0 15,0 9-15,20 1 16,-20-1-16,0 10 15,0-9-15,29-1 0,-29-9 16,0 9-16,0 0 0,0 11 16,0-11-1,0 1-15,-29 9 16,29-10-16,-20 1 16,20-1-16,0 0 15,-39 11-15,39-11 16,0-9-16,-20-1 15,20 1-15,-19 0 0,19 9 32,-20 0-17,20-9-15,-19 0 32,19-1-32,-20-19 15,20 10-15,-20 19 31,20-9 1</inkml:trace>
          <inkml:trace contextRef="#ctx0" brushRef="#br0" timeOffset="36706.3684">9327 431 0,'19'0'16,"1"0"0,-1 0-16,11 0 15,-11 0-15,1-19 16,0 19-16,-1 0 16,1 0-16</inkml:trace>
          <inkml:trace contextRef="#ctx0" brushRef="#br0" timeOffset="38889.436">9935 716 0,'0'19'0</inkml:trace>
          <inkml:trace contextRef="#ctx0" brushRef="#br0" timeOffset="40291.3945">10092 235 0,'0'10'62,"-20"10"-46,20-1-16,0 1 16,0 0-16,0-1 15,-20 1-15,20-1 16,0 1-16,0 0 16,0-11-16,0 11 0,0 0 15,0-1-15,0 11 31,0 9-31,10-10 16,-10-9 0,20-20-1,-20 20-15,19-20 16,-19 19 0,20-19-1,0 0 16,-1 0-15,-9 0 0,19-10 15,-29-9-15,20 19-16,-20-39 15,20 19 1,-20 0-1,0 10 1,19 10 0,-19-19-16,0-20 15,0 9 1,0 1 0,0-1-1,0 1 1,0 9-16,0 1 15,0-30 1,0 19 0,0 1-1,0 9 1,-10 20-16,-9-39 31,19 19-15,-20 20-1,1 0 1,-1 0 0,0 0-1,20 30-15,-39-1 16,39-9-16,-19-1 16</inkml:trace>
          <inkml:trace contextRef="#ctx0" brushRef="#br0" timeOffset="41890.235">10376 373 0,'10'0'62,"9"-30"-30,-19 11-32,30 19 15,-30-10-15,19 10 16,-19-40-16,20 40 16,-20-29-16,20 29 15,-20-20-15,0 1 16,0-1-1,19 20 1,-19-19-16,0 9 16,-10-20 15,-9 30-15,-1 0-1,1 0 1,-1 0-1,0 0 1,20 10-16,-19 10 16,19-1-1,0 1 1,0 19 0,0-9-1,0-1 1,10-29-1,-10 20-15,19-1 16,1 1 0,-1 0-1,11-1 1,-11 11 0,-19-21-1,20-9-15,-20 20 16,0 0-1,20-20-15,-20 19 0,0 1 32,0-1-17,0 1 1,0 0 0,0-1-1,-10-19-15,-10 20 31,1-20-15,-1 0 0,0 0-1,1 0 1,-1 0 0,20-10 15,-19-9-16,19-1 1,0 0 0,-20 20-16,20-19 0,0-1 15,0 0 1,0 1 0,0-1 15,0-9-16,10 29 1,-10-30-16,19 30 16,-19-29-16,30 29 15,-30-20-15</inkml:trace>
          <inkml:trace contextRef="#ctx0" brushRef="#br0" timeOffset="42549.4262">10660 343 0,'10'0'78</inkml:trace>
          <inkml:trace contextRef="#ctx0" brushRef="#br0" timeOffset="43510.4194">10729 529 0,'0'-9'31,"10"-11"16,19 0-31,1 1-1,-1-20-15,-29 19 16,39 20-16,-39-29 15,20 9-15,-20 0 16,20 1-16,-20-1 16,0 0-16,0 1 15,19 19-15,-19-30 0,0-19 47,-10 49 0,10 10-31,-19 20-16,19-1 15,0 20 1,0-29 0,0-1-16,0 1 15,0 0-15,0-11 16,0 11-16,0 0 15,0-1-15,0 11 16,0 9-16,0-10 16,0-9-16,0 0 15,0-1-15,0-9 16,0 29 0,0-9-16,0-11 31</inkml:trace>
          <inkml:trace contextRef="#ctx0" brushRef="#br0" timeOffset="44798.2933">11062 284 0,'0'10'31,"0"10"-15,-19-20 0,19 19-16,0 11 15,-20-30 1,20 29-16,0-9 16,0-1-16,-19 21 15,19-21-15,0 11 16,0-11-1,0 1-15,0 9 16,0-9 0,9 0-1,-9-1 17,20-19-32,0 0 31,-1 0-16,11 0 1,-11 0-16,1 0 16,0-10 15,-1-9-15,1-1 15,-20 1-16,19 19-15,-19-20 0,0 0 32,20 20-32,-20-19 15,0-11 1,0 1 0,0-1-1,0-9-15,0 10 16,0 9-1,0-9 1,-10-1 0,10-9-1,-19 39 1,19-10-16,-20 10 16,20-19-16,-20 19 46,1 0-46,-1 0 16,-9 0 0,29 19-16,-40 1 0,40-1 15,-19 1-15,19 0 16,0-1-16,0 1 16</inkml:trace>
          <inkml:trace contextRef="#ctx0" brushRef="#br0" timeOffset="45742.8811">11268 98 0,'20'0'78,"9"10"-62,-9-10-16,0 0 15,9 0 1</inkml:trace>
          <inkml:trace contextRef="#ctx0" brushRef="#br0" timeOffset="46620.0809">11435 206 0,'0'-10'47,"10"10"-47,10-20 31,9-9 0,0 9-15,-29-9-16,20 9 15,-20 1-15,0-1 16,0 1-16,20-1 16,-30 20 77,10 10-77,0 9 0,-20 11-1,20-1 1,0-9-1,0 29-15,0-30 0,-29 11 32,29-1-17,0-9 1,0-1-16,0 1 31,0 0-15,10-20 31</inkml:trace>
          <inkml:trace contextRef="#ctx0" brushRef="#br0" timeOffset="47723.4092">11651 88 0,'-10'10'32,"10"10"-17,0 19 17,-20-39-32,20 19 15,0-9 1,0 10-1,0-1 1,0 1 15,10-20-15,10 0 15,-1 0 0,1 0 1,0 0-17,-20-10 1,19 10 0,-19-19-1,20-1 16,-20 0 1,0 1-17,0-1 1,0 10 0,0-9-1,0-1 1,0 1-1,-10 19 1,10-20-16,-19 20 16,19-20-1,-20 20 17,0 0-32,20 10 31,-19 10-31,19 9 15</inkml:trace>
        </inkml:traceGroup>
      </inkml:traceGroup>
    </inkml:traceGroup>
    <inkml:traceGroup>
      <inkml:annotationXML>
        <emma:emma xmlns:emma="http://www.w3.org/2003/04/emma" version="1.0">
          <emma:interpretation id="{FAF64BAF-6FEE-401E-8430-DF5082823B29}" emma:medium="tactile" emma:mode="ink">
            <msink:context xmlns:msink="http://schemas.microsoft.com/ink/2010/main" type="paragraph" rotatedBoundingBox="13227,12984 16317,12357 16466,13092 13376,13719" alignmentLevel="1"/>
          </emma:interpretation>
        </emma:emma>
      </inkml:annotationXML>
      <inkml:traceGroup>
        <inkml:annotationXML>
          <emma:emma xmlns:emma="http://www.w3.org/2003/04/emma" version="1.0">
            <emma:interpretation id="{F49AC94A-A899-4AAA-89A6-8537599FE7CC}" emma:medium="tactile" emma:mode="ink">
              <msink:context xmlns:msink="http://schemas.microsoft.com/ink/2010/main" type="line" rotatedBoundingBox="13227,12984 16317,12357 16466,13092 13376,13719"/>
            </emma:interpretation>
          </emma:emma>
        </inkml:annotationXML>
        <inkml:traceGroup>
          <inkml:annotationXML>
            <emma:emma xmlns:emma="http://www.w3.org/2003/04/emma" version="1.0">
              <emma:interpretation id="{7E67BC2A-A802-44AF-B581-3EE2366D7054}" emma:medium="tactile" emma:mode="ink">
                <msink:context xmlns:msink="http://schemas.microsoft.com/ink/2010/main" type="inkWord" rotatedBoundingBox="13247,13083 13905,12950 14033,13585 13376,13719"/>
              </emma:interpretation>
              <emma:one-of disjunction-type="recognition" id="oneOf4">
                <emma:interpretation id="interp4" emma:lang="" emma:confidence="1">
                  <emma:literal/>
                </emma:interpretation>
              </emma:one-of>
            </emma:emma>
          </inkml:annotationXML>
          <inkml:trace contextRef="#ctx0" brushRef="#br0" timeOffset="51600.0309">69 1618 0,'-20'0'16,"20"20"31,0 19-32,0-10 1,0-9-16,0 0 15,0-1-15,0-9 16,0 10-16,0 19 16,0-20-16,0 11 31,10-1-31,10-9 16,-1-1-1,11-19 1,9 0-1,-10-19 1,11-20 0,-21 9-1,-19 1 1,20 29 0,-20-30-16,0 11 15,19 19-15,-19-49 0,0 29 16,0 0-16,20 20 15,-20-29 1,0 9-16,0 1 16,0-1 15,-10 20 47,10 30-78,0-1 16,0-9-1,-19-20-15,19 29 0,0 1 16,0-11 0,0 11-1,0-1 1,0-9-16,9 9 15,-9-19-15,0 9 16,0 1-16,20 19 16,-20-19-16,0 9 15,0-9-15,0 0 16,0-1-16,0-9 16,0 10-16,0-1 15,0 1-15,0-1 0,0 1 0,0 9 31,0-9-15,-20-20 0,1 0-1,-1 0-15,1 0 16,-1 0-16,0 0 16,1 0-16,9 0 15,10-10 1,0-9 15</inkml:trace>
          <inkml:trace contextRef="#ctx0" brushRef="#br0" timeOffset="52670.0695">500 1883 0,'-19'0'0,"117"0"94,-79 0-94,1 0 15,0 0-15,-1 0 16,11 0-16,-11 19 16,1-19-16</inkml:trace>
          <inkml:trace contextRef="#ctx0" brushRef="#br0" timeOffset="52239.4558">520 1746 0,'10'0'47,"19"0"-31,-9 0-16,-1 0 16,1 0-16,0 0 0,-1 0 15,11 0 1,-11 0-1,-19 9 1</inkml:trace>
        </inkml:traceGroup>
        <inkml:traceGroup>
          <inkml:annotationXML>
            <emma:emma xmlns:emma="http://www.w3.org/2003/04/emma" version="1.0">
              <emma:interpretation id="{FFA60145-1FF0-4D76-98D8-14B0FA1D0BCD}" emma:medium="tactile" emma:mode="ink">
                <msink:context xmlns:msink="http://schemas.microsoft.com/ink/2010/main" type="inkWord" rotatedBoundingBox="14119,12803 16317,12357 16446,12993 14248,13438">
                  <msink:destinationLink direction="with" ref="{6A3BA1A2-64A9-489E-BA55-F85CF1E44ED9}"/>
                </msink:context>
              </emma:interpretation>
              <emma:one-of disjunction-type="recognition" id="oneOf5">
                <emma:interpretation id="interp5" emma:lang="" emma:confidence="1">
                  <emma:literal/>
                </emma:interpretation>
              </emma:one-of>
            </emma:emma>
          </inkml:annotationXML>
          <inkml:trace contextRef="#ctx0" brushRef="#br0" timeOffset="56758.7516">932 1657 0,'10'0'62,"-10"-10"-62,19 10 16,-19-29-1,30 29-15,-30-39 16,29 39-16,-29-20 16,20 20-16,-20-29 15,19 29-15,-19-30 16,20 30-16,-20-29 16,20 9-16,-20 1 15,29-21-15,-29 21 16,0 9-16,10 10 15,-10-39-15,0 19 16,0 10 0,-30 20 109,30 10-110,0 19-15,0-19 16,0-1 0,0 1-16,0 0 0,0-1 15,0 1-15,0-1 16,0-9-16,0 10 15,0-1-15,0 1 16,0 0-16,0-1 16,0 1-16,0-1 15,0 1-15,20 0 16,-20 9 0,0-9-16,10-20 78</inkml:trace>
          <inkml:trace contextRef="#ctx0" brushRef="#br0" timeOffset="57097.4124">1275 1726 0,'0'10'62,"0"9"-31</inkml:trace>
          <inkml:trace contextRef="#ctx0" brushRef="#br0" timeOffset="58240.1456">1354 1392 0,'0'10'47,"0"10"-16,0 9-15,0 1 0,0-1-1,0 1 1,0 9-16,9-20 16,-9 1-1,20-20-15,-20 20 16,98 19 78,-78-39-79,-1 0 1,-19-10-1,20 10 1,-20-20-16,20 1 16,-20-1-1,0 1 1,0-1 0,0 0-1,0 1 1,0-1-1,0-9 1,0-1 0,0-9-1,0 29 1,-10 10 0,10-19-16,-20-11 15,0 11 1,-9 19 15,29-20-31,-20 20 16,1 0-1,-11 0 1,11 0 0,-1 0-16,1 29 31,19 1-16,-30-11-15,30 1 0,0 0 0,0-1 16,0 1 0</inkml:trace>
          <inkml:trace contextRef="#ctx0" brushRef="#br0" timeOffset="59686.0046">1756 1481 0,'0'-20'47,"0"1"-31,0-11 15,19 30-31,-19-20 16,20 20-16,-20-29 15,19 29-15,-19-20 16,0 1-1,0-1-15,0 1 16,0-1 15,-9 20-31,-11 0 16,0 0 0,11 0-1,-11 0 1,20 10-1,-20-10 1,20 19 0,-19 1-1,19 9 1,0 11-16,0-11 16,10-9-1,88 39 48,-79-59-63,1 19 15,0-19 1,-20 20 0,19 9-16,-19-19 31,20 19-16,-20-9-15,0-10 32,0 9-32,0 1 31,0 0 0,-20-20-31,-9 0 16,-11 0-1,21 0-15,-11 0 32,1-10-17,9 10-15,20-20 32,-19 20-32,19-19 0,0-1 31,-20 20-31,20-29 0,0 9 31,0 0-15,10 20-16,-10-19 15,20 19-15,-20-20 16,19 20-16,-19-19 16,30 19-16,-30-20 0,29 20 15</inkml:trace>
          <inkml:trace contextRef="#ctx0" brushRef="#br0" timeOffset="60353.6763">1981 1471 0,'20'0'63,"-1"0"-48,-28 0 48,-1 0-48</inkml:trace>
          <inkml:trace contextRef="#ctx0" brushRef="#br0" timeOffset="61237.3398">2079 1657 0,'0'-10'31,"79"-88"47,-79 79-78,19-1 0,-19 1 16,20-1-16,-20-9 16,0-11-16,0 21 15,0 9-15,29-20 0,-29 1 16,0 9-1,0 1 17,0-1-1,-9 20 16,9 30 0,0-1-32,0-9-15,0-1 16,0 1 0,0-1-16,0-9 0,0 30 15,0-11-15,0-9 16,0 9-16,0-9 15,0-1-15,0 1 16,0-1-16,0 1 16,0-10-16,9 39 15,-9-20 1,0-9 0</inkml:trace>
          <inkml:trace contextRef="#ctx0" brushRef="#br0" timeOffset="62437.8009">2344 1383 0,'0'39'78,"0"-10"-62,0-9-16,0 0 16,0-1-16,0 11 15,0 9 1,0-20 0,20-19-16,-20 10 15,19 20 1,1-11-1,0-19 17,9 20-17,-9-20 1,-1 0 0,1 0-1,-20-10 1,19 10-1,1-20-15,-20 1 32,20 19-17,-20-20 1,0 1 0,19 19-16,-19-20 15,0-9-15,0 9 31,0-9-15,0 9 0,0 0-16,0 1 31,-10-1-31,10 0 16,-19 20-1,19-19-15,-39-50 63,19 69-48,20-19-15,-20 19 16,1-20 0,-1 20-1,1 0 1,-1 0-1,0 10 1,1 9 0,-1 11-1,0 9 1,20-19-16,0-1 16,-29 1-16,29 0 15,0-1-15</inkml:trace>
          <inkml:trace contextRef="#ctx0" brushRef="#br0" timeOffset="63187.5062">2579 1265 0,'20'0'31,"-10"0"-15,29 0 0,-9 0-1,-1 0 1,0 0 0,-9 0-16</inkml:trace>
          <inkml:trace contextRef="#ctx0" brushRef="#br0" timeOffset="64252.7166">2795 1373 0,'0'-20'62,"10"20"-46,-10-19 0,39 19-1,-39-30-15,10 30 16,-10-19-16,20 19 0,-20-20 15,29 0 1,-29 1 0,0-11-1,0 11-15,0-1 32,-10 20 14,-9 0 1,19 10-31,0 10 0,0-1-1,0 11 1,0-11-16,0 1 15,9-1-15,-9 1 16,0 9 0,0 1-1,20-30-15,-20 19 16,0 1 0,0 0-1</inkml:trace>
          <inkml:trace contextRef="#ctx0" brushRef="#br0" timeOffset="65121.3051">3001 1294 0,'0'10'47,"0"0"-31,0 10-1,0-1 17,10-19-17,-10 20-15,20-20 31,-1 0-15,11 0 15,-11 0-31,-19-10 16,20 10 0,-20-20-1,19 1 1,-19-1 15,0 1-15,0-1-1,0 10 1,-9-19 15,9 9-15,-20 20-16,20-10 15,-20 10-15,1 0 32,19-19-17,-20 19 1,10 0 15,10 10-15,-19-10-1,19 9-15,0 31 16,0-21 0,0 1-16</inkml:trace>
        </inkml:traceGroup>
      </inkml:traceGroup>
    </inkml:traceGroup>
    <inkml:traceGroup>
      <inkml:annotationXML>
        <emma:emma xmlns:emma="http://www.w3.org/2003/04/emma" version="1.0">
          <emma:interpretation id="{836A7167-23C8-42A4-A268-FACF4A8D82F2}" emma:medium="tactile" emma:mode="ink">
            <msink:context xmlns:msink="http://schemas.microsoft.com/ink/2010/main" type="paragraph" rotatedBoundingBox="14210,13292 22302,12415 22384,13174 14292,14051" alignmentLevel="2"/>
          </emma:interpretation>
        </emma:emma>
      </inkml:annotationXML>
      <inkml:traceGroup>
        <inkml:annotationXML>
          <emma:emma xmlns:emma="http://www.w3.org/2003/04/emma" version="1.0">
            <emma:interpretation id="{69F6C9EB-9219-41E3-BA6C-9B0D2FB351B2}" emma:medium="tactile" emma:mode="ink">
              <msink:context xmlns:msink="http://schemas.microsoft.com/ink/2010/main" type="line" rotatedBoundingBox="14210,13292 22302,12415 22384,13174 14292,14051"/>
            </emma:interpretation>
          </emma:emma>
        </inkml:annotationXML>
        <inkml:traceGroup>
          <inkml:annotationXML>
            <emma:emma xmlns:emma="http://www.w3.org/2003/04/emma" version="1.0">
              <emma:interpretation id="{7A7CE06E-531A-439F-BEEC-8A99D5FE4EC5}" emma:medium="tactile" emma:mode="ink">
                <msink:context xmlns:msink="http://schemas.microsoft.com/ink/2010/main" type="inkWord" rotatedBoundingBox="14229,13470 16363,13239 16426,13819 14292,14051"/>
              </emma:interpretation>
              <emma:one-of disjunction-type="recognition" id="oneOf6">
                <emma:interpretation id="interp6" emma:lang="" emma:confidence="1">
                  <emma:literal/>
                </emma:interpretation>
              </emma:one-of>
            </emma:emma>
          </inkml:annotationXML>
          <inkml:trace contextRef="#ctx0" brushRef="#br0" timeOffset="79907.0921">2923 1893 0,'29'0'156,"1"0"-141,-1 0-15,-9 0 16,-1 0 0,1 0 15,-30 9 110,-10 90-79,20-70-62,0 10 16,0-9-1,0-11 1,0 1 0,0-1 15,0-28 47</inkml:trace>
          <inkml:trace contextRef="#ctx0" brushRef="#br0" timeOffset="80349.4144">2982 2030 0,'9'0'78,"21"0"-62,-30-20-16,39 20 15,-19 0-15,19 0 16,-20 0-1</inkml:trace>
          <inkml:trace contextRef="#ctx0" brushRef="#br0" timeOffset="71147.1605">1354 2403 0</inkml:trace>
          <inkml:trace contextRef="#ctx0" brushRef="#br0" timeOffset="72497.1536">1560 2246 0,'0'-10'16,"9"10"-1,-9-20-15,20 20 16,-20-19-16,20 19 16,-20-30-16,19-9 15,-19 10 1,0 9-1,-19-19 48,-1 39-47,-9 0-16,9 0 15,0 0 1,1 19 15,19-9-15,0 10-1,0-1 1,0 1 0,0 0-1,0-1-15,19-19 16,-19 20-1,20-20-15,-20 19 0,20-19 16,-1 20 0,1-20-1,-20 20 1,19-20-16,-19 19 16,20-19-1,-20 20-15,0 0 16,20-20-1,-20 19 1,19-19 0,-19 20-16,0-10 31,0 9-15,0 1-1,-10-20 1,-9 0-1,-1 19 1,-9-19 0,9 0-1,1 0 1,-1 0 0,0 0-1,1-9 16,19-11-15,-20 20 0,20-20-1,0 11 1,0-11 0,10-19-1,9 19 1,11 0-1,-10 1 17</inkml:trace>
          <inkml:trace contextRef="#ctx0" brushRef="#br0" timeOffset="73893.5411">1854 2030 0,'-20'0'47,"0"29"-32,20-9 1,-19-20-1,19 29-15,0 1 16,0-1 0,0 1-1,0 9 1,0-10 0,0 1-1,0-11 1,0 1-1,10-20 1,-10 20 0,19-20-1,-19 19-15,20-19 16,9 0 15,-29 20-31,20-20 16,58-30 46,-78 11-46,20 19-16,-20-20 16,20 1-1,-20-1 1,0 0-1,0 1 1,0-1 0,0 0-1,0 1 1,0-1 0,0 1-1,0-1 1,0 10-1,0-9 17,-10 19-17,10-20-15,-20 20 16,20-20 0,-19 20-1,-11 0 1,11 0-1,-1 0 1,0 0 0,1 10-1</inkml:trace>
          <inkml:trace contextRef="#ctx0" brushRef="#br0" timeOffset="74762.8421">2089 2177 0,'20'0'31,"-1"0"31,-19-10-15,-9 10 16,9 10-32,-20-10 78</inkml:trace>
          <inkml:trace contextRef="#ctx0" brushRef="#br0" timeOffset="75890.4071">2246 2295 0,'0'-10'63,"10"-10"-48,9-9 1,-19 9 0,40-9-16,-40 9 15,19 1-15,-19-1 16,20 0-16,-20 1 15,0-1-15,0 10 0,0-9 16,0-1 0,0 30 93,-10-10-93,10 20-16,0 9 15,0 0 1,0-9 0,0 0-16,0-1 0,0 1 15,0-1 1,0-9-16,0 29 15,0-19 1,0-10-16,0 29 16,10-39-16,-10 30 15,0-1 1,19 0 0,-19-9-1,0 0 1</inkml:trace>
          <inkml:trace contextRef="#ctx0" brushRef="#br0" timeOffset="77200.4321">2481 2079 0,'0'10'47,"0"9"-31,0 1 0,0 9-1,0-9 1,0 68 31,0-58-47,0-11 15,10 1 1,10 9 15,-1-9-15,1-20 15,-20 20-31,20-20 16,-1 0-1,1 0 1,-1 0 0,11-10-1,-10 10 1,-20-20-1,19 20 1,-19-19-16,0-11 31,20 30-31,-20-19 16,0-11 0,0 10-1,0 1 1,19 19-16,-19-20 15,0 1 1,0-1-16,0 0 16,0 1-1,-9-1 1,9 1 0,-30-1-1,30 0 16,-10 20-31,10-19 16,-19 19 0,-1 0-1,20-10-15,-39 10 16,39-20 0,-10 20-16,-10 0 15,1 0 16,-1 0-15,1 0 0,-1 10 15,20 20-15,-20-11-16,20 1 0,0-1 15,0 1 1,0 0-16</inkml:trace>
          <inkml:trace contextRef="#ctx0" brushRef="#br0" timeOffset="77900.1195">2766 2020 0,'10'0'78,"29"0"-62,-29 0 0,29 0-1,-20 0-15</inkml:trace>
          <inkml:trace contextRef="#ctx0" brushRef="#br0" timeOffset="70763.4851">1010 2295 0,'10'0'63,"20"-10"-48,-1 10 1,-29-39 0,29 39-16,-29-30 0,40 30 15,-40-29 1,19 29-16,-19-30 15,20-9 1,-20 10 0,19 29-16,-19-30 15,0 1-15,0 9 32,0 1-1,0 29 31,0 19-30,-9-29-17,9 29-15,0-9 16,0 0-16,0-1 15,0 1-15,0-1 0,0 1 0,0 0 16,0-1 0,0 1-16,0-10 15,9-10-15,-9 39 16,0-19-16,0 9 16,0-9-1,0-1 16,0 1 16,0-10-31,20-10 15,-20 19-15,0 1 31</inkml:trace>
          <inkml:trace contextRef="#ctx0" brushRef="#br0" timeOffset="81663.908">1344 2422 0,'19'0'15,"1"0"32,-20-19 47,-10 19-79,10 9 32,0 11-15</inkml:trace>
        </inkml:traceGroup>
        <inkml:traceGroup>
          <inkml:annotationXML>
            <emma:emma xmlns:emma="http://www.w3.org/2003/04/emma" version="1.0">
              <emma:interpretation id="{6CAB82F9-F8E9-450D-AD39-EFFF14D9315E}" emma:medium="tactile" emma:mode="ink">
                <msink:context xmlns:msink="http://schemas.microsoft.com/ink/2010/main" type="inkWord" rotatedBoundingBox="16628,13030 19674,12700 19740,13313 16694,13643"/>
              </emma:interpretation>
              <emma:one-of disjunction-type="recognition" id="oneOf7">
                <emma:interpretation id="interp7" emma:lang="" emma:confidence="1">
                  <emma:literal/>
                </emma:interpretation>
              </emma:one-of>
            </emma:emma>
          </inkml:annotationXML>
          <inkml:trace contextRef="#ctx0" brushRef="#br0" timeOffset="167001.6634">3884 1932 0,'19'-20'47,"1"20"-47,-20-19 16,20 19-16,-20-20 16,19 20-1,-19-29-15,20 29 0,-20-30 16,29 30-16,-29-39 15,20 39-15,-20-29 16,19 9-16,-19 0 16,20 1-16,-20-11 15,20 30 1,-20-29-16,0 9 16,0 1-1,0-1 1,-10 20 78,10 10-79,-20-10 1,20 29-1,0 20 1,0-39-16,-19 19 16,19-9-16,0-10 15,0 29-15,0-9 0,0-1 16,0 0 0,0 1-16,0-11 0,0 1 15,0 0-15,9-20 16,-9 29-16,0 10 15,0-19 1,0-10 0,0 9-1,0 1 63,20-20-62</inkml:trace>
          <inkml:trace contextRef="#ctx0" brushRef="#br0" timeOffset="167308.1542">4217 2040 0,'0'19'32</inkml:trace>
          <inkml:trace contextRef="#ctx0" brushRef="#br0" timeOffset="165370.2227">3403 1804 0,'10'0'78,"10"0"-62,9 0-1,20 0 1,-39 0-1,10 0-15,-1 0 16,1 0-16,-1 0 16,1 0-16,9 0 15,1 0 1,-11 0 0,1 0 15,0 0 0,-20 20-15</inkml:trace>
          <inkml:trace contextRef="#ctx0" brushRef="#br0" timeOffset="168743.4673">4462 1804 0,'0'-9'62,"10"9"-46,-10-20 0,20 20-16,-20-20 15,19 20-15,-19-29 0,20 29 16,-20-39-16,20 9 16,-20 1-1,0 9 1,-30-19 46,11 19-62,-11 20 16,1 0 0,-10 0-1,19 10 1,0 20-1,20-1 1,0 10 0,0-9-1,0-1 1,0 1 0,10-30-1,-10 19-15,20-19 16,-20 20-16,19-20 15,1 0 1,0 0 0,-1 19-1,1-19 1,9 20 0,-9 9 15,-20-19-16,19-10 1,-19 20-16,0-1 16,0 1-1,0 0 1,0-1 0,0 11-1,0 9-15,-9-19 31,9-1-31,-20-19 16,0 0 0,1 0-1,-11 0 1,11 0 0,-1 0-1,1 0 1,19-10-1,-20 10-15,20-19 16,-20 19 0,20-20-1,0 1 1,0-1 0,0 0-1,0 1 1,10 19-16,-10-30 15,39 30-15,-39-29 16,40-1-16,-21 30 16</inkml:trace>
          <inkml:trace contextRef="#ctx0" brushRef="#br0" timeOffset="170450.2146">4708 1608 0,'-10'0'63,"10"10"-48,-10 118 48,10-109-63,0 1 0,0-1 16,0 11-1,0-1 1,0 1-1,10-1 1,-10-9 0,29-20-16,-9 19 15,-1-19 1,1 0 0,0 20-1,-1-20 16,1 0-15,-20-10 0,19 10-16,-19-20 15,20 20 1,-20-19 0,20-1-1,-20 1 1,19-1-1,-19-9-15,0 9 32,0 0-17,0 1 1,0-1-16,0 1 16,0-1-1,0 0 16,0 1-31,0-1 16,-10 0 15,10-9-15,-19 29 0,19-20-1,-20 20-15,1-19 16,-1 19 15,-9 0-15,9 0-1,0 0 1,1 10 0,-1 9-1,20 1 1,-19-20-16</inkml:trace>
          <inkml:trace contextRef="#ctx0" brushRef="#br0" timeOffset="171290.1261">5100 1716 0,'-20'0'15,"20"-10"79,-19 10-63</inkml:trace>
          <inkml:trace contextRef="#ctx0" brushRef="#br0" timeOffset="172208.0085">5149 1873 0,'10'-10'62,"-10"-9"-46,19 19 0,-19-40-16,30 40 0,-30-39 15,19 39 1,-19-29-16,20 9 16,-20 0-16,20 1 15,-20-1-15,19 1 16,-19-1-16,0 0 0,30 1 15,-30-1-15,0 1 16,0-1 15,-10 20 1,-10 0 14,20 10-30,0 9 0,-19-19-16,19 30 15,0 9-15,0-19 16,0-1 0,0 1-16,0-1 0,0 1 15,0 0-15,0-1 16,0 1-16,0 0 15,9-1-15,-9 1 16,0-1-16,0 11 16,0-11-1,20-19 1,-20 20-16</inkml:trace>
          <inkml:trace contextRef="#ctx0" brushRef="#br0" timeOffset="173290.3378">5463 1598 0,'0'10'32,"-20"10"-17,20-1 17,0 11-17,0-1-15,0-9 16,-20-20-1,20 39-15,0-29 16,0 29 0,10-9-1,-10-11-15,20-19 16,-20 20 0,19-20-16,-19 19 0,20-19 15,0 20 1,-1-20-1,1 0 1,9 0 15,-9 0-31,0 0 32,-20-10-32,39-49 62,-20 40-62,-19-11 16,0-9-1,0 10 1,0 9 0,0 0-1,0 11 1,0-11-1,0-19 1,-9 39 0,9-30-16,-20 11 15,0-1 1,1 20 0,-1 0-1,-9 0 1,-1 0-1,11 0 1,-1 10 0,0 10-1,20 9 1,-19-29 0,19 39-16</inkml:trace>
          <inkml:trace contextRef="#ctx0" brushRef="#br0" timeOffset="173990.271">5669 1442 0,'9'0'31,"60"0"16,-39 0-47,-11 0 16,1 0-1,-1 0 1</inkml:trace>
          <inkml:trace contextRef="#ctx0" brushRef="#br0" timeOffset="174712.9989">5884 1304 0,'40'0'47,"-11"0"-32,0 0-15,-9 0 78,-20 10-46,0 10-17,0 9 1,0-9 0,0-1-16,-10 1 15,10 0-15,0-1 16,0 1-16,0 9 15,0 1 1,0-11 0,0 1 15</inkml:trace>
          <inkml:trace contextRef="#ctx0" brushRef="#br0" timeOffset="175124.451">5933 1442 0,'10'0'32,"20"0"-17,-11 0-15,11 0 16,-1 0-1,-9 0 1</inkml:trace>
          <inkml:trace contextRef="#ctx0" brushRef="#br0" timeOffset="176477.694">6237 1824 0,'10'0'47,"20"0"-32,-11 0-15,1 0 32,0 0-32,-1-10 0,30 10 15,-29 0 1,-10 0-16,19-29 15,-9 29 1</inkml:trace>
          <inkml:trace contextRef="#ctx0" brushRef="#br0" timeOffset="175979.9638">6228 1696 0,'19'0'62,"1"-19"-62,-1 19 16,11 0-16,-1 0 15,-9 0-15,0 0 0,-1 0 32,30-20-1</inkml:trace>
        </inkml:traceGroup>
        <inkml:traceGroup>
          <inkml:annotationXML>
            <emma:emma xmlns:emma="http://www.w3.org/2003/04/emma" version="1.0">
              <emma:interpretation id="{5DFA24B5-F1FC-41A6-B482-8409C6D201E6}" emma:medium="tactile" emma:mode="ink">
                <msink:context xmlns:msink="http://schemas.microsoft.com/ink/2010/main" type="inkWord" rotatedBoundingBox="19931,12836 22320,12577 22381,13144 19992,13403"/>
              </emma:interpretation>
              <emma:one-of disjunction-type="recognition" id="oneOf8">
                <emma:interpretation id="interp8" emma:lang="" emma:confidence="1">
                  <emma:literal/>
                </emma:interpretation>
              </emma:one-of>
            </emma:emma>
          </inkml:annotationXML>
          <inkml:trace contextRef="#ctx0" brushRef="#br0" timeOffset="186934.5203">7149 1814 0,'0'20'16,"10"-20"31,10 0-47</inkml:trace>
          <inkml:trace contextRef="#ctx0" brushRef="#br0" timeOffset="188150.0502">7316 1461 0,'-19'0'15,"-1"0"32,20 20-31,0 9 0,-20 1-16,20-21 15,0 40-15,0-29 16,0 0-16,0-1 0,0 11 31,10-1-15,-10-9-1,20-20-15,-20 19 0,19-19 32,-19 20-32,20-20 15,0 20 1,-1-20-1,1 0 1,-1 0 0,1 0-1,-20-10-15,20 10 16,-20-20-16,19 20 16,-19-19-16,20 19 15,-20-30 1,0 10-1,20 20-15,-20-19 16,0-11 0,0 1-1,0 9-15,0 1 32,0-1-17,0 1 1,-20-1-1,20 0-15,-10 20 16,10-19-16,-29-1 16,29 1-1,-20 19 1,20-20 0,-10 20-16,10-20 15,-19 20 1,-1 0-1,0 0 1,1 0 0,19 10-1,-20 29-15,20-9 0,-29-1 16,29 1-16</inkml:trace>
          <inkml:trace contextRef="#ctx0" brushRef="#br0" timeOffset="186412.4165">6973 1353 0,'-10'0'125,"-9"0"-109,19 10-1,-30-10-15,-9 29 0,19-9 31,1 0-15,-1 19 0,-9 0-1,29-19-15,-20-1 16,20 1-16,0 0 16,-20-1-16,20 1 15,0-1-15,0 1 16,-19 0-16,19-1 15,0 1-15,0 0 0,0 9 32,0 10-17,10-19-15,-10-1 32,19-19-32,-19 20 0,20-20 15,-1 0 1,-19 10-16,30-10 15,-1 0 1,1 0 0,-1 0-1,10 0 1,-19-10 0,0 10-1,-20-20 1,19 20-16,-19-19 15,20 19-15,-20-10 16,0-10 0,0 1-1,0-1 1,0 1 15,-10 19-31,10-20 16,-20 20-1,1 0 1,19-20-16,-20 20 16,1 0-16,-1 0 15,0 0 1,1 0 0,-1 0-1,20 20 1,-20-20-16,20 20 15,-19-20-15,19 29 16,-10-29-16,10 39 16,-29-9-1,29-11 1,19-19 0</inkml:trace>
          <inkml:trace contextRef="#ctx0" brushRef="#br0" timeOffset="189590.4803">7669 1392 0,'-59'50'110,"59"-21"-95,0 10 1,0-19-16,-19-20 16,19 49-16,0-30 15,0 1-15,0 9 16,10-29 0,-10 30-16,0-11 15,19-19 1,-19 20-16,20-20 15,-20 20-15,19-20 16,-19 19 0,20-19-1,0 20 1,-1-20 15,11 0-15,-11 0-1,-19-10 1,20 10 0,-20-19-16,20 19 15,-20-20-15,19 0 16,-19 1 0,0-1-1,20 20 1,-20-20-16,0-9 15,0 9 1,0 1 15,0-11-31,0 11 16,-10 19 0,10-30-16,0 11 15,-20-1 1,20 1-1,-19 19-15,19-20 16,-20 20 0,20-20-1,-19 20 1,-1 0 0,0 0-1,1 0-15,-1 0 16,-9 10-16,9-10 15,0 39-15</inkml:trace>
          <inkml:trace contextRef="#ctx0" brushRef="#br0" timeOffset="190690.139">7983 1530 0,'10'-10'140</inkml:trace>
          <inkml:trace contextRef="#ctx0" brushRef="#br0" timeOffset="191785.3053">8101 1667 0,'10'0'62,"-10"-10"-46,19 10-1,-19-19-15,20 19 16,-20-30-16,19 30 16,-19-49-16,20 30 15,-20-1-15,20 0 16,-20 1-16,0-1 16,19 1-16,-19-11 15,0 1 1,0 9-1,0 0 17,-10 20 77,10 20-93,0 0-1,0 9 1,0 20 0,0-29-16,0-1 15,0 11-15,0-11 16,0 1-16,0 0 15,0-1-15,10-19 16,-10 30-16,0-1 16,0 0-1,0-9 1,0 10 0,0-11-16,20-19 15,-20 20 1</inkml:trace>
          <inkml:trace contextRef="#ctx0" brushRef="#br0" timeOffset="193194.0042">8405 1373 0,'0'10'62,"-20"-10"-62,20 19 16,0 1-1,0 9 1,0-9 0,-19 0-16,19-1 0,0 1 15,0-1-15,0 11 16,0 9-1,0-19 1,0-11 0,9 21-1,-9-11 1,20-19 0,-20 10-1,20 20 1,-1-30 15,-19 19-31,20-19 31,-1 0-31,-9 0 16,10 0 15,9-19-15,-9-1 15,-1 0-15,-19 1 15,20 19-31,-20-20 16,0 1-1,20 19-15,-20-20 16,0 0-1,0 11 1,0-11-16,0 0 31,0 1-15,0-1 0,0 1-1,0-1 1,0 0-1,0 1 1,0-11 0,-10 30-1,10-19-15,-39-21 63,19 40-48,20-19 1,-20 19-16,-9 0 31,-10 0-15,9 0 0,30 19-16,-19-19 0,19 20 15,-20-20 1</inkml:trace>
          <inkml:trace contextRef="#ctx0" brushRef="#br0" timeOffset="193966.0276">8679 1255 0,'20'0'93,"19"0"-61,-19 0-32,-1 0 0,11 0 15,-11 0 1,-19-10-1</inkml:trace>
          <inkml:trace contextRef="#ctx0" brushRef="#br0" timeOffset="194908.335">9003 1147 0,'-10'20'109,"-9"0"-93,-1 19 0,-9-10-16,29-9 15,-20-20 1,20 39 31,10-39 62,9 0-109,1 0 31,9 0-15,11 0 0,-31 0-1,11 0 1,0 0 46,-1 0-15</inkml:trace>
          <inkml:trace contextRef="#ctx0" brushRef="#br0" timeOffset="195502.2224">9013 1167 0,'0'10'78,"0"29"-62,0-19-1,0-11-15,0 11 0,0 0 16,0-1 0,0 1-16,0 9 15,0 10 1,0-29-1</inkml:trace>
        </inkml:traceGroup>
      </inkml:traceGroup>
    </inkml:traceGroup>
  </inkml:traceGroup>
</inkml:ink>
</file>

<file path=ppt/ink/ink14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5:35:54.880"/>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6A3BA1A2-64A9-489E-BA55-F85CF1E44ED9}" emma:medium="tactile" emma:mode="ink">
          <msink:context xmlns:msink="http://schemas.microsoft.com/ink/2010/main" type="inkDrawing" rotatedBoundingBox="14205,13363 16421,13214 16424,13265 14209,13414" semanticType="underline" shapeName="Other">
            <msink:sourceLink direction="with" ref="{FFA60145-1FF0-4D76-98D8-14B0FA1D0BCD}"/>
          </msink:context>
        </emma:interpretation>
      </emma:emma>
    </inkml:annotationXML>
    <inkml:trace contextRef="#ctx0" brushRef="#br0">0 147 0,'10'0'47,"-10"-20"-31,39 20-16,-10 0 31,-9 0-31,9 0 15,1 0 1,-1 0 0,10 0-1,-29 0-15,10 0 16,-1 0 0,1 0-16,0 0 0,-1 0 15,1 0-15,0 0 16,-1 0-16,1 0 15,-1 0-15,1 0 16,-10 0-16,9 0 16,1 0-16,0 0 15,-1 0-15,1 0 16,-1 0-16,1 0 16,0 0-16,-1 0 15,11 0-15,-1 0 0,1 0 16,9 0-1,-10-19-15,-9 19 0,-1 0 0,11 0 32,-1 0-17,1 0 1,19 0 0,-30-20-16,1 20 15,0 0-15,-1 0 0,1 0 16,-1 0-1,1 0-15,9 0 16,1 0 0,-1 0-1,-9-29-15,0 29 16,-1 0-16,1 0 16,-1 0-16,1 0 15,0 0-15,9 0 16,-9 0-1,-1 0 1,11 0 0,-11 0-1,1 0-15,0 0 16,9-20-16,0 20 0,11 0 16,-11 0-1,0 0-15,1 0 16,-1 0-16,1-19 0,-20 19 15,9 0 1,1 0-16,9 0 16,-9 0-16,29 0 15,-30 0 1,1 0-16,0 0 16,-1 0-16,-9 0 15,10 0-15,-1 0 16,21 0-1,-11 0-15,0 0 32,-9 0-17,0 0 17,-20-20-32,19 20 31,1 0-16,-1 0 17,-9 0-17</inkml:trace>
  </inkml:traceGroup>
</inkml:ink>
</file>

<file path=ppt/ink/ink1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1:35:37.439"/>
    </inkml:context>
    <inkml:brush xml:id="br0">
      <inkml:brushProperty name="width" value="0.05292" units="cm"/>
      <inkml:brushProperty name="height" value="0.05292" units="cm"/>
      <inkml:brushProperty name="color" value="#FFFFFF"/>
      <inkml:brushProperty name="fitToCurve" value="1"/>
    </inkml:brush>
  </inkml:definitions>
  <inkml:traceGroup>
    <inkml:annotationXML>
      <emma:emma xmlns:emma="http://www.w3.org/2003/04/emma" version="1.0">
        <emma:interpretation id="{B018F4EB-7540-4BF8-91A7-F54475957EB7}" emma:medium="tactile" emma:mode="ink">
          <msink:context xmlns:msink="http://schemas.microsoft.com/ink/2010/main" type="writingRegion" rotatedBoundingBox="1707,10988 11345,11104 11335,11958 1697,11841"/>
        </emma:interpretation>
      </emma:emma>
    </inkml:annotationXML>
    <inkml:traceGroup>
      <inkml:annotationXML>
        <emma:emma xmlns:emma="http://www.w3.org/2003/04/emma" version="1.0">
          <emma:interpretation id="{B7900574-C23A-4A1C-9454-E31CB368561C}" emma:medium="tactile" emma:mode="ink">
            <msink:context xmlns:msink="http://schemas.microsoft.com/ink/2010/main" type="paragraph" rotatedBoundingBox="1707,10988 11345,11104 11335,11958 1697,11841" alignmentLevel="1"/>
          </emma:interpretation>
        </emma:emma>
      </inkml:annotationXML>
      <inkml:traceGroup>
        <inkml:annotationXML>
          <emma:emma xmlns:emma="http://www.w3.org/2003/04/emma" version="1.0">
            <emma:interpretation id="{456179DB-F32D-4CC2-B706-7EBFB45495D4}" emma:medium="tactile" emma:mode="ink">
              <msink:context xmlns:msink="http://schemas.microsoft.com/ink/2010/main" type="line" rotatedBoundingBox="1707,10988 11345,11104 11335,11958 1697,11841"/>
            </emma:interpretation>
          </emma:emma>
        </inkml:annotationXML>
        <inkml:traceGroup>
          <inkml:annotationXML>
            <emma:emma xmlns:emma="http://www.w3.org/2003/04/emma" version="1.0">
              <emma:interpretation id="{DAD675CE-1E79-47C1-80BC-FE3CAFC506CB}" emma:medium="tactile" emma:mode="ink">
                <msink:context xmlns:msink="http://schemas.microsoft.com/ink/2010/main" type="inkWord" rotatedBoundingBox="1706,11098 2213,11104 2205,11705 1698,11699"/>
              </emma:interpretation>
              <emma:one-of disjunction-type="recognition" id="oneOf0">
                <emma:interpretation id="interp0" emma:lang="" emma:confidence="1">
                  <emma:literal/>
                </emma:interpretation>
              </emma:one-of>
            </emma:emma>
          </inkml:annotationXML>
          <inkml:trace contextRef="#ctx0" brushRef="#br0">-108-30 0,'-10'0'156,"-9"0"-125,-1 0-15,10 0 15,-9 0 0,-1 0-15,1 0 0,-1 10-1,0-10 1,1 0 15,-1 0-15,20 20 265,0-1-265,0 1-1,0 0 1,0-1 0,0-9-16,0 10 15,0-1 1,0 21-1,0-31 1,0 11 0,0 0-1,0-1 1,0 1 0,0-1-1,0 1 1,0 0-1,0-1 1,0 11 0,0-11 15,0 11-15,0-11 15,0 1-16,0 0 17,0-1-17,0 1 17,0-1-17,0 1 32,10-20 187,10 0-202,-1 0-17,1 20 1,-1-20 0,1 0-16,0 0 31,-11 0 0</inkml:trace>
          <inkml:trace contextRef="#ctx0" brushRef="#br0" timeOffset="2535.6643">39 0 0,'10'0'141,"29"0"-126,-29 0 16,10 0-31,-1 0 16,1 0 0,0 0-1,-1 0 32,-19 29 219,0-19-266,0 29 15,0-9 1,0-1 0,0-9-1,0 9 1,0 1 0,0 9-1,0-10 1,0 1-1,0-1 1,0-9 0,0-1-1,0 1-15,0-1 32,0 1-17,0 0 16,0-1-15,0 1 15,0-10 63,0 9-31,0 1-32,0 0 0,-9-20 219,-11 0-219,0 0-15,1 0 0,-1 0-1,10 0 1,-9 0-1,-1 0 1,0 0 0,1 0-1,-1 0 17</inkml:trace>
        </inkml:traceGroup>
        <inkml:traceGroup>
          <inkml:annotationXML>
            <emma:emma xmlns:emma="http://www.w3.org/2003/04/emma" version="1.0">
              <emma:interpretation id="{B2886C27-9FA5-4675-BB17-A72BA45230FD}" emma:medium="tactile" emma:mode="ink">
                <msink:context xmlns:msink="http://schemas.microsoft.com/ink/2010/main" type="inkWord" rotatedBoundingBox="3147,11009 4882,11030 4872,11880 3136,11859"/>
              </emma:interpretation>
              <emma:one-of disjunction-type="recognition" id="oneOf1">
                <emma:interpretation id="interp1" emma:lang="" emma:confidence="1">
                  <emma:literal/>
                </emma:interpretation>
              </emma:one-of>
            </emma:emma>
          </inkml:annotationXML>
          <inkml:trace contextRef="#ctx0" brushRef="#br0" timeOffset="4558.2496">1148-79 0,'0'30'78,"0"-1"-62,0 1-1,0-11 1,0 11-16,0-11 15,0 1-15,0 9 16,0-9-16,0 0 16,0-1-16,0 11 15,0-1-15,0 10 16,0-9-16,0-11 16,0 1-16,0-10 0,0 9 15,0 1 1,0-1-16,0 11 15,0 9 1,0-19 0</inkml:trace>
          <inkml:trace contextRef="#ctx0" brushRef="#br0" timeOffset="6044.8129">1167-69 0,'0'10'93,"0"19"-77,0-9 0,0 0-16,10-1 0,-10 1 15,0-1-15,0 1 16,20-20-16,-20 29 16,29-9-1,-9 10 1,-1-30 15,11 0-15,-1 0-1,-9 0 1,-20-10 0,19 10-1,-19-40-15,20 21 16,-20-1-1,20 1 1,-20-11 0,29-19-1,-29 30 1,0-1-16,20 0 16,-20 1-1,0-1 32,0 30 31,0 10-62,-20 19-1,20-10 1,0 1-16,0-11 16,0 1-16,0-1 15,0 1-15,0 0 16,0-1-16,0 1 16,0-10-16,0 9 15,0 1-15,0 0 16,0-1-16,0 1 15,0-1-15,0 1 16,0 0-16,0-1 16,20 11-1,-20-11-15,0 1 16,0 9 0,0 1-16,0-11 31,0 11-16,0-11 1</inkml:trace>
          <inkml:trace contextRef="#ctx0" brushRef="#br0" timeOffset="7425.9934">1658 363 0,'-20'-20'15,"0"20"32,1 10-31,19 9 15,-20-19-31,20 20 16,0 0 15,0-1-16,0 1 1,0-10 0,0 9-1,10-19-15,-10 20 16,20-20 0,38 0 46,-38 0-62,0 0 16,-1 0 15,-19-10 0,10 10-15,-10-19-16,0 9 31,0-10-31,0 0 16,0 1-1,0-1 17,-10 1-17,-9-1 16,-1 20-15,0 0 0,1 0-1,-1 0 1,10 0 0,10 20-16,-29 29 31,29-40-31,0 11 0,0 19 15</inkml:trace>
          <inkml:trace contextRef="#ctx0" brushRef="#br0" timeOffset="8338.1403">1736 431 0,'0'10'62,"0"0"-46,20-10-16,-20 39 16,0-19-16,0-10 15,19-10-15,-19 39 16,20-10 0,-20 1-1,19-11 1,-19 20-1,0-19 1,0-10 0,-9-10-16,-11 29 15,0-29 17,1 0-32,-1 0 31,-9 0-16,9 0 17,20-9-17,-19 9 1,19-20-16,0 0 16,0 1 15,0-1-31,0 0 15,9 20 1,-9-29-16,20 29 16,-20-29-16,20 29 15,-20-40-15,19 40 16,-19-9-16,20-21 16,-1 11 15,-19-1-16,20 20-15,-20-20 16,20 1 0,-1-11-16</inkml:trace>
          <inkml:trace contextRef="#ctx0" brushRef="#br0" timeOffset="9307.271">1942 19 0,'0'20'47,"0"0"-31,0-1-16,0 1 15,10-1-15,-10 1 16,0 10-16,0-1 15,0 10-15,0-9 16,0-1-16,0 0 16,0-9-16,19 0 15,-19-1-15,0 11 16,0-11 0</inkml:trace>
          <inkml:trace contextRef="#ctx0" brushRef="#br0" timeOffset="10605.1778">2011 167 0,'9'0'109,"11"0"-93,0-10-1,-1 10 1,1 0 0,-1 0-16,11 0 15</inkml:trace>
          <inkml:trace contextRef="#ctx0" brushRef="#br0" timeOffset="10022.6614">1913-59 0,'9'0'47,"21"0"-32,-11 0-15,1 0 16,0 0-16,-1 0 16,1 0-16,-10 0 15,19-20-15,10 20 16,-9 0-1,9 0 1,-29 0 0,9 0 15</inkml:trace>
          <inkml:trace contextRef="#ctx0" brushRef="#br0" timeOffset="12074.7629">2236 304 0,'0'19'15,"0"-28"126,10-11-63,10 20-62,-1 0 15,-19 10-31,0 9 16,20 1-1,-20 0 1,0 9-1,-10-9 1,10 9 0,-20-29-16,20 39 15,-19-39-15,19 30 16,-20-30-16,20 19 16,-19-19-16,-1 0 31,20 20-16,-20-20 1,30 0 93,10 0-77,-1 20-17,1-20 17,0 0-17,9 0 16,-9 0-15,-20-10-16</inkml:trace>
          <inkml:trace contextRef="#ctx0" brushRef="#br0" timeOffset="13146.5538">2589 294 0,'-10'0'63,"10"10"-63,-19 19 15,19 1 1,-20-11-1,20 1-15,0-1 16,-29 11-16,29-1 16,0 1-16,0-11 15,0 1-15,0 0 16,0-1-16,0 1 16,0 29-1,0-39-15,10-10 16,-10 19 15,0 1 16</inkml:trace>
          <inkml:trace contextRef="#ctx0" brushRef="#br0" timeOffset="14151.8654">2717 421 0,'0'-9'15,"-10"9"32,-10 0-31,1 0 15,-1 0-15,20 19-1,-20 11 17,20-20-17,0 9 1,10-19-1,10 0 17,-1 0-17,1 0 17,0 0-17,-20 20 1,19-20-1,-19 19 1,0 1 0,0 0-1,0-1 17,-19 1-1,9-20-16,-10 0 1,-19 0 0,19 0-1,11 0 1</inkml:trace>
          <inkml:trace contextRef="#ctx0" brushRef="#br0" timeOffset="14730.2378">2766 343 0,'29'-20'78,"-9"40"-62,-1 9 0,11 20-1,-30-29-15,0 0 16,0-1-16,0 1 15,0 0-15,0-1 16,0 1-16,0-1 16,0 1-16,0-10 15,-10 19-15,10-9 16</inkml:trace>
        </inkml:traceGroup>
        <inkml:traceGroup>
          <inkml:annotationXML>
            <emma:emma xmlns:emma="http://www.w3.org/2003/04/emma" version="1.0">
              <emma:interpretation id="{9A1857E9-505E-4A0E-AB6A-567C7B575A66}" emma:medium="tactile" emma:mode="ink">
                <msink:context xmlns:msink="http://schemas.microsoft.com/ink/2010/main" type="inkWord" rotatedBoundingBox="5326,11263 5935,11270 5930,11674 5321,11667"/>
              </emma:interpretation>
              <emma:one-of disjunction-type="recognition" id="oneOf2">
                <emma:interpretation id="interp2" emma:lang="" emma:confidence="1">
                  <emma:literal/>
                </emma:interpretation>
              </emma:one-of>
            </emma:emma>
          </inkml:annotationXML>
          <inkml:trace contextRef="#ctx0" brushRef="#br0" timeOffset="17654.5384">3364 412 0,'-20'0'15,"50"0"126,-1-20-126,-9 20-15,-1 0 16,11 0-16,-11 0 16,1 0-16,0 0 15,9 0-15,-9 0 16,-1 0-16,11 0 16,-11 0-16,1 0 15,0 0-15,-1 0 16,1 0-16,-1 0 15,-9 0-15,20-20 16,-11 20-16,-9 0 16,10 0-16,19 0 15,-19 0 1,-11 0 0,11 0 15,-30 0 94</inkml:trace>
          <inkml:trace contextRef="#ctx0" brushRef="#br0" timeOffset="16418.0124">3315 255 0,'39'0'93,"-9"0"-77,-11 0-16,1 0 16,-1 0-16,11 0 15,-1 0-15,1 0 16,-1 0-16,10 0 15,-19 0-15,0 0 16,-11 0-16,11 0 16,19 0-16,-29 0 0,10 0 15,-1 0-15,1 0 16,-1 0-16,1 0 16,0 0-16,-1 0 15,11 0 1,-30-20-16,19 20 15,-28 0 173,9-19-172,-20 19-16,0 0 31,1-20-16,-1 20 1,0-20 0,-9 20-1,29-19 1,-20 19-16,1 0 16,19-20-1,-20 20-15,1 0 47,28 0 47,-9 10-79</inkml:trace>
          <inkml:trace contextRef="#ctx0" brushRef="#br0" timeOffset="18697.0883">3315 392 0,'0'10'141,"10"-10"-110,-10 19-31,29-19 16,-29 20 0,20-20-16,-1 20 15,1-20 1,9 19 15,-9 1-31,0-20 16,-20 20-1,19-20-15,1 19 32,-1-19 30</inkml:trace>
        </inkml:traceGroup>
        <inkml:traceGroup>
          <inkml:annotationXML>
            <emma:emma xmlns:emma="http://www.w3.org/2003/04/emma" version="1.0">
              <emma:interpretation id="{31451424-D0D0-43F0-8955-5680E9A52D99}" emma:medium="tactile" emma:mode="ink">
                <msink:context xmlns:msink="http://schemas.microsoft.com/ink/2010/main" type="inkWord" rotatedBoundingBox="6933,11051 8996,11076 8987,11870 6923,11845"/>
              </emma:interpretation>
              <emma:one-of disjunction-type="recognition" id="oneOf3">
                <emma:interpretation id="interp3" emma:lang="" emma:confidence="1">
                  <emma:literal/>
                </emma:interpretation>
              </emma:one-of>
            </emma:emma>
          </inkml:annotationXML>
          <inkml:trace contextRef="#ctx0" brushRef="#br0" timeOffset="48308.3108">4943-49 0,'-20'0'47,"20"29"16,0-19-48,10 29 1,-10-9 0,20-30-1,-20 29-15,19-29 0,-19 20 16,20-20 0,-20 19-16,20-19 0,-1 20 15,1-20 16,-20 20-15,19-20 0,1 0 15,-20-10-15,20 10-16,-20-30 15,19 30 1,-19-19-1,39-50 32,-39 49-31,0 1 0,0-1 15,0 30 125,0 10-140,0 9-1,0-9 1,0-1-16,0 1 16,0-1-16,0 1 15,0 0-15,0-1 16,20 1-16,-20 0 15,0-1-15,0-9 16,0 10-16,0-1 16,0 11-16,20 9 15,-20-10 1,0-9 0,0-1-1,0 1 16,0 0-15,19-20 0,-19 19-1,0-28 63,0-11-62</inkml:trace>
          <inkml:trace contextRef="#ctx0" brushRef="#br0" timeOffset="46717.4044">4943-30 0,'-20'0'16,"20"-19"31,0 38 46,0 21-77,0-31-16,0 11 16,0 0-16,0-1 15,0 1-15,0-1 16,0 1-16,0 0 16,0-1-16,0 1 15,0 0-15,0-1 16,0-9-16,0 10 15,10 9-15,-10-19 0,0 9 16,0 1 0,0 0-16,0-1 15,0 1 1,0-1 0,20-19 15</inkml:trace>
          <inkml:trace contextRef="#ctx0" brushRef="#br0" timeOffset="49330.2985">5296 333 0,'-20'0'62,"20"10"-62,0 10 32,0-1-17,0 1 1,0-10 0,0 9-1,10-19 1,-10 20-1,20-20-15,-1 0 32,-19 20-32,20-20 15,0 0 1,-1 0 0,1 0-1,-1-10 1,1 10-1,-20-30-15,20 30 16,-20-19 0,0-1-1,0 0 1,0 1 0,0-1-1,0 1 1,-10 19-1,-10-20 1,-19 20 0,10 0-16,9 0 15,0 0 1,20 10 0,-19-10-16,-1 88 62,20-68-46</inkml:trace>
          <inkml:trace contextRef="#ctx0" brushRef="#br0" timeOffset="50180.5963">5414 392 0,'0'20'109,"19"-20"-109,-19 29 16,20 1-1,-20-11-15,29 1 16,-29-1-16,20 1 16,-1 19-16,-19-9 31,20-11-31,-20 1 15,0-1 17,-10-19-32,-9 20 15,-1-20 1,0 0 0,1 0 15,-1 20-16,1-20 1,-1 0-16,0 0 31,20-10-15,-19 10 0,19-20-16,0 1 15,0-1 1,0 0-1,10 1 1,19-11 0,-9 1-1,-1-10 1,1 19 0,-1 1-1,1-1 1,9 0-1,-29-19 1</inkml:trace>
          <inkml:trace contextRef="#ctx0" brushRef="#br0" timeOffset="51569.4776">5521 10 0,'0'-20'47,"0"10"-31,10 10 15,-10-19-31,20 19 31,0 0-15,-1 9 15,-19 11-15,0 9-1,0-9-15,0 0 0,0-1 16,0 1 0,-10-20-16,10 29 0,-19-29 15,19 30 1,-20-1-16,0-29 15,1 20 1,19-30 109,10 10-109,9 0-16,1 0 15,0 0 17,-1 0-17,1 0 1,-1 0 15</inkml:trace>
          <inkml:trace contextRef="#ctx0" brushRef="#br0" timeOffset="52062.7265">5678 88 0,'40'0'31,"-11"0"-15,-9 0 0,-1 0-1,-19-20 1,20 20 0,0 0-16,-1 0 31</inkml:trace>
          <inkml:trace contextRef="#ctx0" brushRef="#br0" timeOffset="52612.2933">5796-69 0,'0'10'31,"0"19"-15,0-9-16,0 0 15,0-1-15,0 1 16,0 78 46,0-78-46</inkml:trace>
          <inkml:trace contextRef="#ctx0" brushRef="#br0" timeOffset="53999.1874">5904 353 0,'-10'0'31,"10"10"-16,-19-10-15,19 19 16,-20 20 0,20-19-16,0-10 15,0 29-15,-20-9 16,20-1-16,0-9 0,0 9 16,0-9-16,0-1 15,10 1-15,-10 19 16,20-39-1,-20 10-15,19-10 16,-19 20 0</inkml:trace>
          <inkml:trace contextRef="#ctx0" brushRef="#br0" timeOffset="55604.5342">5973 520 0,'0'9'0,"0"11"47,0-10-32,9-10 1,11 29 0,0-29-1,-1 0 1,-9 0 0,-10-10-16,20 10 15,-20-29 1,19 29-16,-19-20 15,0-38 48,-10 58-63,-9-20 16,-1 20-1,1 0 1,-1 0-1,0 10 1,20 9 0,-19-19-1,19 30-15,0-1 16,0-9 0,0-1-1,10-19 1,9 20-1,1-20 1,-1 0 0,1 0-1,-20-20-15,20 20 16,-20-19-16,0-1 31,19 30 79,-19 10-95,20-20 1,0 0-1,-1 0 17,1 0-17,-20-20 1,19 0 0,-19 1-1,20 19 63,-20 10-62,20-10 0,-20 19-16,19-19 15,1 0 1,-1 0-1,1 0 1,0 0 15,-20-10-31,0-9 16,0-1 15,0 1-15,0-1-1,-20 0 1,-9 20 15,9 0-15,0 0 0,20 10-16,-19 10 15,19-1 1,0 1 15,0 0-31,0-1 16,10 1 15</inkml:trace>
          <inkml:trace contextRef="#ctx0" brushRef="#br0" timeOffset="55987.3028">6306 510 0,'0'10'31,"0"9"-15,0 11-1,0-1 1,0 10 0,0-29-1,0 10 16</inkml:trace>
          <inkml:trace contextRef="#ctx0" brushRef="#br0" timeOffset="56511.1312">6394 392 0,'0'10'63,"10"9"-48,-10 11 1,30 9-1,-30-29-15,0 10 16,0-1-16,0 1 16,0-1-16,0 1 15,0 0-15,0-1 16,0 11 0,-10-11-16</inkml:trace>
          <inkml:trace contextRef="#ctx0" brushRef="#br0" timeOffset="57590.5072">6679 245 0,'10'0'62,"9"0"-46,11 0 0,-11 0-16,1 0 15,-1 0-15,1 0 16,0 0-16,-1 0 16,1 0-16,-1 0 15,1 0-15,9 0 31,-9 0-15,0 0 15</inkml:trace>
          <inkml:trace contextRef="#ctx0" brushRef="#br0" timeOffset="58476.5742">6836 68 0,'0'10'94,"0"10"-79,0 9 1,0-9-16,0 0 16,0-1-16,0 1 15,0-1-15,0 1 16,19 0-16,-19-1 0,0 11 16,0-11-1,0 1 1,0-1 46</inkml:trace>
        </inkml:traceGroup>
        <inkml:traceGroup>
          <inkml:annotationXML>
            <emma:emma xmlns:emma="http://www.w3.org/2003/04/emma" version="1.0">
              <emma:interpretation id="{16A0863A-7D2D-4AD5-8F54-5BF13837B46C}" emma:medium="tactile" emma:mode="ink">
                <msink:context xmlns:msink="http://schemas.microsoft.com/ink/2010/main" type="inkWord" rotatedBoundingBox="9598,11109 10713,11123 10704,11847 9589,11833"/>
              </emma:interpretation>
              <emma:one-of disjunction-type="recognition" id="oneOf4">
                <emma:interpretation id="interp4" emma:lang="" emma:confidence="1">
                  <emma:literal/>
                </emma:interpretation>
              </emma:one-of>
            </emma:emma>
          </inkml:annotationXML>
          <inkml:trace contextRef="#ctx0" brushRef="#br0" timeOffset="147308.6349">7610 78 0,'0'-10'141,"10"10"-110,-10-19-15,20 19-16,-20-20 31,19 20-31,1-19 31,0 19 1,-20-20-17,19 20 1,1 0 15,-1 0 0,-9 0-15,10 0 0,0 0 30,-1 0-14,-19 10-1,20-10-31,-20 19 31,19-19-15,-19 20-1,0 0 17,0-1-1,0 1-15,0-1-1,0 1 1,-9-20-16,9 20 15,0-1 1,-20-19-16,20 20 16,-20 0-1,1-1 1,-1 1 15,0-1-15,20 1 15,-19-20-31,19 20 16,-20-1-1,20 1 1,-19-20-16,19 19 16,-20 1-1,20 9 1,-20-29-16,20 20 15,0 0 1,-19-20 0,19 19-1,-20 1 1,20 0 15,-19-20-15,19 19-1,0 1 32,-20-20-31,20 19 15,10-19 157,9 0-173,-19-9 1,10 9-16,10 0 16,-1 0-1,1 0 1,-20-20-1,20 20-15,-1 0 16,11 0 0,-1 0-1,-9 0 1,19 0 0,-19 0-1,-11 0 1,21-20-1,-11 20 1,-9 0 15,-10 10 63</inkml:trace>
          <inkml:trace contextRef="#ctx0" brushRef="#br0" timeOffset="158891.5685">8199 10 0,'0'9'172,"0"11"-141,0 0-15,0-1-16,0 1 15,0-10 1,0 9-1,0 1 1,0 0 0,0 9-1,0-9 1,0 19 0,0-29-1,0 9 1,0 1-1,0-1 1,0 1 0,0 0-1,0-1 1,0 1 0,0-1 15,10-19-31,-10 20 15,0 0 17,0-1-17,0-9 1,0 10-16,0-1 31,0 1 172,0-30-156</inkml:trace>
          <inkml:trace contextRef="#ctx0" brushRef="#br0" timeOffset="160113.3125">8209-10 0,'9'0'110,"11"0"-95,0 0 1,-1 0 0,79 0 46,-68 0-46,-11 0-1,1 0 1,0 0-16,-1 0 16,1 0 15,-1 0 0,-19 10 16</inkml:trace>
          <inkml:trace contextRef="#ctx0" brushRef="#br0" timeOffset="161180.4033">8218 265 0,'10'0'94,"10"0"-63,-10 0-15,9 0 0,1 0-1,-1 0 1,1 0-1,0 0 1,-1 0 0,1 0 31,0 0-16</inkml:trace>
          <inkml:trace contextRef="#ctx0" brushRef="#br0" timeOffset="133124.7452">8699 372 0,'-10'10'125,"10"20"-109,0-11-1,-29 1-15,29 9 16,0 11-16,0-11 16,0 0-16,0 1 15,0-11-15,0 1 16,0 9 0,10-29-16,-10 20 15,19-20 1,-19 20-16</inkml:trace>
        </inkml:traceGroup>
        <inkml:traceGroup>
          <inkml:annotationXML>
            <emma:emma xmlns:emma="http://www.w3.org/2003/04/emma" version="1.0">
              <emma:interpretation id="{F44BA2AC-EB91-4091-8315-64367024A7D3}" emma:medium="tactile" emma:mode="ink">
                <msink:context xmlns:msink="http://schemas.microsoft.com/ink/2010/main" type="inkWord" rotatedBoundingBox="10719,11147 10905,11150 10904,11166 10718,11163"/>
              </emma:interpretation>
              <emma:one-of disjunction-type="recognition" id="oneOf5">
                <emma:interpretation id="interp5" emma:lang="" emma:confidence="0">
                  <emma:literal>_</emma:literal>
                </emma:interpretation>
                <emma:interpretation id="interp6" emma:lang="" emma:confidence="0">
                  <emma:literal>-</emma:literal>
                </emma:interpretation>
                <emma:interpretation id="interp7" emma:lang="" emma:confidence="0">
                  <emma:literal>.</emma:literal>
                </emma:interpretation>
                <emma:interpretation id="interp8" emma:lang="" emma:confidence="0">
                  <emma:literal>,</emma:literal>
                </emma:interpretation>
                <emma:interpretation id="interp9" emma:lang="" emma:confidence="0">
                  <emma:literal>è</emma:literal>
                </emma:interpretation>
              </emma:one-of>
            </emma:emma>
          </inkml:annotationXML>
          <inkml:trace contextRef="#ctx0" brushRef="#br0" timeOffset="162685.7169">8709 19 0,'19'0'203,"21"0"-172,-21 0-15,-9 0-1,10 0 1,-1 0-1,1 0 1,-1 0 47,1 0-48,-30 0 282</inkml:trace>
        </inkml:traceGroup>
        <inkml:traceGroup>
          <inkml:annotationXML>
            <emma:emma xmlns:emma="http://www.w3.org/2003/04/emma" version="1.0">
              <emma:interpretation id="{40594E99-8FAD-4CC3-A95A-B0385C020694}" emma:medium="tactile" emma:mode="ink">
                <msink:context xmlns:msink="http://schemas.microsoft.com/ink/2010/main" type="inkWord" rotatedBoundingBox="10779,11497 11341,11503 11336,11846 10775,11840"/>
              </emma:interpretation>
              <emma:one-of disjunction-type="recognition" id="oneOf6">
                <emma:interpretation id="interp10" emma:lang="" emma:confidence="1">
                  <emma:literal/>
                </emma:interpretation>
              </emma:one-of>
            </emma:emma>
          </inkml:annotationXML>
          <inkml:trace contextRef="#ctx0" brushRef="#br0" timeOffset="134903.2176">8768 500 0,'0'10'47,"0"9"-31,0 1 15,9 0-15,11-20 15,0 19-15,-1-19-1,1 0 1,-1 0 0,1-10 15,-20-9-16,20 19 1,-20-20-16,0 1 31,0-1-15,0 0 0,0 1-1,-10 19 1,10-20-1,-20 20 1,1 0 0,-1 0 15,0 0-15,1 0-1,19 10 1,-20 19-1,20-19-15,-19 29 16,19-9 0,0-11-1,9-19 17,-9 20-32,20-20 15,0 0 1,-20-10-16</inkml:trace>
          <inkml:trace contextRef="#ctx0" brushRef="#br0" timeOffset="136045.6196">8905 490 0,'20'0'47,"-20"10"-32,19-10 1,-19 29-16,20-29 16,-20 20-1,19-20 1,-19 20-16,20-20 15,0 0 1,-1 0 0,-19-10-1,20 10 1,-20-20-16,19-19 31,-19 19 0,0 11 1,0 28 46,0 1-63,0-1 1,0 1 0,20-20-1,0 20 1,-1-20 15,1 0-15,-1 0-1,-9 0 1,-10-20 0,30 0-1,-30 1 17,0-1-17,0 1 16,-20-1-15,-9 20 15,29-20-31,-20 20 16,-49 10 62,69 10-62,0-1-1,-19-19-15,19 30 0,0-1 16,0-9 0,0-1-1,10-19-15,9 0 16,-9 0-1</inkml:trace>
          <inkml:trace contextRef="#ctx0" brushRef="#br0" timeOffset="136473.3609">9199 490 0,'0'10'15,"0"10"16,0-1-15,0 11 0,30 9-1,-30-10 1,0 1 0,0-11-1,0 1 1,9-20 15,-9-20 0</inkml:trace>
          <inkml:trace contextRef="#ctx0" brushRef="#br0" timeOffset="137011.0478">9258 372 0,'29'40'94,"-29"9"-94,20-30 16,-20 1-16,0 0 15,20-1-15,-20 1 16,0-1-16,0 1 16,0 0-16,0 9 15,0-9 1,0 9-16,0-9 16</inkml:trace>
        </inkml:traceGroup>
      </inkml:traceGroup>
    </inkml:traceGroup>
  </inkml:traceGroup>
</inkml:ink>
</file>

<file path=ppt/ink/ink15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5:39:39.697"/>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6A148E98-BE2A-4C4B-9C25-59390C4FF90C}" emma:medium="tactile" emma:mode="ink">
          <msink:context xmlns:msink="http://schemas.microsoft.com/ink/2010/main" type="writingRegion" rotatedBoundingBox="13069,14242 23997,14091 24041,17267 13113,17418"/>
        </emma:interpretation>
      </emma:emma>
    </inkml:annotationXML>
    <inkml:traceGroup>
      <inkml:annotationXML>
        <emma:emma xmlns:emma="http://www.w3.org/2003/04/emma" version="1.0">
          <emma:interpretation id="{449900C6-1C31-4D31-B01F-CA6D22A6DDCE}" emma:medium="tactile" emma:mode="ink">
            <msink:context xmlns:msink="http://schemas.microsoft.com/ink/2010/main" type="paragraph" rotatedBoundingBox="13069,14242 23997,14091 24041,17267 13113,17418" alignmentLevel="1"/>
          </emma:interpretation>
        </emma:emma>
      </inkml:annotationXML>
      <inkml:traceGroup>
        <inkml:annotationXML>
          <emma:emma xmlns:emma="http://www.w3.org/2003/04/emma" version="1.0">
            <emma:interpretation id="{F1563561-CD31-4693-88BF-DD5A199B57CF}" emma:medium="tactile" emma:mode="ink">
              <msink:context xmlns:msink="http://schemas.microsoft.com/ink/2010/main" type="line" rotatedBoundingBox="13240,14302 23936,14045 23954,14820 13259,15077"/>
            </emma:interpretation>
          </emma:emma>
        </inkml:annotationXML>
        <inkml:traceGroup>
          <inkml:annotationXML>
            <emma:emma xmlns:emma="http://www.w3.org/2003/04/emma" version="1.0">
              <emma:interpretation id="{3B1ABCB6-B4A1-4D6F-8020-C4E47A011FEE}" emma:medium="tactile" emma:mode="ink">
                <msink:context xmlns:msink="http://schemas.microsoft.com/ink/2010/main" type="inkWord" rotatedBoundingBox="13240,14302 15280,14253 15298,15028 13259,15077"/>
              </emma:interpretation>
              <emma:one-of disjunction-type="recognition" id="oneOf0">
                <emma:interpretation id="interp0" emma:lang="" emma:confidence="0">
                  <emma:literal>[50ii]i=6.00.10"mol/LV=1.00L</emma:literal>
                </emma:interpretation>
                <emma:interpretation id="interp1" emma:lang="" emma:confidence="0">
                  <emma:literal>[s0ii]i=6.00.10"mol/LV=1.00L</emma:literal>
                </emma:interpretation>
                <emma:interpretation id="interp2" emma:lang="" emma:confidence="0">
                  <emma:literal>[50ii]i=6.00.10"mol/LV=1.ia</emma:literal>
                </emma:interpretation>
                <emma:interpretation id="interp3" emma:lang="" emma:confidence="0">
                  <emma:literal>[s0ii]i=6.00.10"mol/LV=1.0a</emma:literal>
                </emma:interpretation>
                <emma:interpretation id="interp4" emma:lang="" emma:confidence="0">
                  <emma:literal>[s0ii]i=6.00.10"mol/LV=1.ia</emma:literal>
                </emma:interpretation>
              </emma:one-of>
            </emma:emma>
          </inkml:annotationXML>
          <inkml:trace contextRef="#ctx0" brushRef="#br0">-420 8092 0,'-10'0'63,"-10"0"-47,0 0-1,1 0 1,-1 0-1,1 0 1,-1 0 0,0 0-1,1 0 1,9 0 15,10-20 32,-20 20-48,20 10 63,0 10-62,0 0 0,0-1-1,0 1 1,0 29 0,0-39-1,0 9-15,0 20 16,0-19-16,0-10 15,0 9-15,0 1 0,0 0 16,0-1-16,0 1 16,0 0-16,0-1 15,0 20 1,0 1 0,0-11-1,0 0-15,0 1 31,0-1-15,0-9 0,0 0-1,0-1 1,0 1 0,0-1-1,0 1-15,0 0 31,0-1-15,0 1 15,0-1 47,10-19 16,0 0-31,10 0-48,-1 0 1,20 0 0,-9 0-1,-11 0-15,-19-9 31,20 9-15</inkml:trace>
          <inkml:trace contextRef="#ctx0" brushRef="#br0" timeOffset="1">-273 8190 0,'-10'0'110,"-10"0"-95,-9 0 1,29 10-16,-30-10 15,30 20-15,-39-20 16,39 19-16,-29-19 16,29 20-16,-20-20 0,20 19 15,-20 1 1,20 0 0,0-1-1,0-9 1,89-10 78,-70 0-94,11-10 15,-20 10 1,9 0-1,1 0 1,-1 0 0,11 0-1,-11 0-15,1 0 32,-20 10-32,20-10 15,-1 20 1,-19-1-1,20-19-15,-20 20 16,0 0-16,0-1 16,0 1-1,0 9 1,0-9 0,-10-20-1,10 19-15,-20 1 16,1 0-1,-11-20 1,30 19 0,-29-19-16,9 0 15,1 0-15,-30 0 16,10 0 0,19 0-1,0 0-15,20-10 0,-29 10 0,9 0 31,1 0 1,19-19-17</inkml:trace>
          <inkml:trace contextRef="#ctx0" brushRef="#br0" timeOffset="2">21 8249 0,'0'10'47,"0"9"-31,-20-19 0,20 30-16,0-11 15,0 1-15,0 0 0,0-10 16,0 9-16,0 1 15,0-1-15,0 11 16,0 9 0,10-39-1,-10 20-15,20-1 16,-1-19 0,-19 20-1,20-20-15,-10 0 16,9 0-1,1 0 1,0 0 0,-1 0-1,-19-10-15,20 10 16,-1-20 0,1 20-1,-20-19-15,20-1 16,-1-9-1,-19 9 1,20-48 62,-20 28-78,0 11 16,0-1-1,0 11 1,-10-1 0,10 1-1,-20 19-15,20-20 0,-9 20 16,9-20 0,-20 20-1,20-19-15,-20 19 16,1-20-1,-1 20 1,1 0 0,-1 0-1,0 0 1,1 10 0,-1 10-1,-9 19 1,29-20-16,-20 1 15</inkml:trace>
          <inkml:trace contextRef="#ctx0" brushRef="#br0" timeOffset="3">462 8386 0,'-10'0'63,"10"10"-48,-29-10-15,9 20 16,-9-1 0,9 21-1,1-11 1,19 0-1,-20-29-15,20 20 16,20-20 78,-1 0-94,1 0 15,-1 0-15,1 0 0,0 0 16,-1 0-16,11 0 16,-11 0-1,1 0 17</inkml:trace>
          <inkml:trace contextRef="#ctx0" brushRef="#br0" timeOffset="4">443 8426 0,'0'19'62,"0"1"-46,0-1-16,0 1 15,0 0-15,0 9 16,0-9-16,0-1 16,0 1-16,0-1 0,0 11 15,0-10 1,0-30 15</inkml:trace>
          <inkml:trace contextRef="#ctx0" brushRef="#br0" timeOffset="5">393 8141 0,'0'-19'63,"0"-1"-63,10 20 16,10 0 15,-10 0 0,9 0-15,-19 10-1,0 9 1,0 1 0,0 0-1,0-1 1,-9 11-1,-11-1 1,0-9 0,40-20 124,0 0-124,-1 0 0,1 0-1,-1 0 16</inkml:trace>
          <inkml:trace contextRef="#ctx0" brushRef="#br0" timeOffset="6">570 8210 0,'20'-20'47,"-1"20"-16,1 0-15,-1 0 0,1 0-1</inkml:trace>
          <inkml:trace contextRef="#ctx0" brushRef="#br0" timeOffset="7">707 8033 0,'30'0'62,"-20"0"-46,-10 10-1,39-10-15,-20 0 16,1 0 15,-20 49 63,0-19-78,0-11-1,0 30 1,-20-29-16,20-1 15,0 1-15,0 0 16,0 9-16,0-9 16,0-1-16,0 1 15,0 0-15,0-1 0,0 1 16,0-10-16,0 9 16,0 1-16,0-1 15,0 1-15,0 0 16,0-1-16,0 1 15,0 9 1,0-9 0,0-1-1,0 1 48,-19-20 31,9 0-63,-10 0 0,-88-10 32</inkml:trace>
          <inkml:trace contextRef="#ctx0" brushRef="#br0" timeOffset="8">933 8445 0,'0'20'63,"0"-1"-63,0 1 15,0 29 1,0-29-16,0 9 16,0-9-1,0-40 48,0 0-63</inkml:trace>
          <inkml:trace contextRef="#ctx0" brushRef="#br0" timeOffset="9">943 8318 0</inkml:trace>
          <inkml:trace contextRef="#ctx0" brushRef="#br0" timeOffset="10">1188 8239 0,'10'0'31,"9"0"-31,1 0 16,-1 0-1,1 0-15,19 0 16,50 10 47</inkml:trace>
          <inkml:trace contextRef="#ctx0" brushRef="#br0" timeOffset="11">1198 8386 0,'9'0'15,"31"0"1,-21 0 0,-9 0-16,29 0 15,-19 0 1,9 0-16,1 0 16,-11 0-1</inkml:trace>
        </inkml:traceGroup>
        <inkml:traceGroup>
          <inkml:annotationXML>
            <emma:emma xmlns:emma="http://www.w3.org/2003/04/emma" version="1.0">
              <emma:interpretation id="{5700BE00-470A-451B-90A0-ED484B22E3CB}" emma:medium="tactile" emma:mode="ink">
                <msink:context xmlns:msink="http://schemas.microsoft.com/ink/2010/main" type="inkWord" rotatedBoundingBox="15583,14283 16921,14251 16934,14787 15596,14820"/>
              </emma:interpretation>
            </emma:emma>
          </inkml:annotationXML>
          <inkml:trace contextRef="#ctx0" brushRef="#br0" timeOffset="12">1904 8043 0,'-10'0'46,"-19"0"-14,9 20-17,-10-1 1,-9 11-16,20 9 16,19-19-1,-20-1-15,20 1 0,-20-1 16,20 1-1,0 0-15,0-11 16,0 11-16,0 0 16,0 29-16,0-20 31,0 1-15,10-30-16,-10 29 15,20-29-15,-20 39 16,29-39-16,-9 20 15,9-20-15,-29 19 16,30-19-16,-1 0 16,10 0-1,-19 0 1,-20-9 0,20 9-16,-1-20 15,1-9 1,-20 19-1,19 10 1,-19-20-16,0 1 16,0-1-1,0 0 1,0 1 0,0-1-1,-9 20-15,-31-20 16,21 20-1,9 0-15,-10 0 16,1 0-16,-1 0 16,1 0-16,-1 0 15,0 0-15,-9 10 16,-10 10 0,19 19-1,20-9-15,0-1 31,0 0-15,20 1 0,-1-30-16,20 0 15</inkml:trace>
          <inkml:trace contextRef="#ctx0" brushRef="#br0" timeOffset="13">2120 8553 0,'0'20'31,"19"-20"0,-19-10 0</inkml:trace>
          <inkml:trace contextRef="#ctx0" brushRef="#br0" timeOffset="14">2325 8151 0,'-19'0'15,"-20"69"64,39-60-79,0 11 15,0 0-15,0-1 16,0 1-16,0-1 15,0 1-15,0 10 16,9-30-16,-9 29 16,20 0-1,0-9-15,-1 0 32,1-1-17,-1-19-15,1 0 16,10 0 15,-1 0-15,10 0-1,-9-10-15,-11-9 16,1-11 0,-20 21-1,19 9 1,-19-20-16,0-19 15,20 39 1,-20-20-16,0 10 16,0-9-1,0-1 1,0 0 0,0 1-1,-10-11-15,10-9 31,-19 39-15,19-19-16,-20 19 16,-58-40 31,78 21-32,-30 19-15,1 0 16,9 0-1,0 0-15,1 19 16,-20 1 0,9 9-1</inkml:trace>
          <inkml:trace contextRef="#ctx0" brushRef="#br0" timeOffset="15">2826 8102 0,'-20'0'31,"0"0"0,20 10-31,-19 19 32,19-19-17,-20-10-15,20 39 16,-29-9-16,29-11 16,0 1-16,0-1 15,0 1-15,0 0 0,0-1 16,0-9-1,0 29 1,39 20 31,-19-59-47,-20 20 16,9-20-1,11 0 1,0 0-1,19 0 1,-10 0 0,-9 0-16,9 0 15,-29-10-15,30 10 16,-11-20 0,1 1 15,-20-1-16,20 1 1,-20-1 0,0 0-1,19 20-15,-19-19 16,0-1 0,0-9-16,0-11 15,-10 11 1,10 0-1,-19 29 1,19-20-16,-20 0 16,1 1 15,-11 19-15,10 0-1,-19-30 1,10 30-1,-1 0 1,-9 10 0</inkml:trace>
        </inkml:traceGroup>
        <inkml:traceGroup>
          <inkml:annotationXML>
            <emma:emma xmlns:emma="http://www.w3.org/2003/04/emma" version="1.0">
              <emma:interpretation id="{EECD411B-58D9-4B3A-9A31-618BFEE7A392}" emma:medium="tactile" emma:mode="ink">
                <msink:context xmlns:msink="http://schemas.microsoft.com/ink/2010/main" type="inkWord" rotatedBoundingBox="17105,14216 19756,14152 19773,14839 17122,14902"/>
              </emma:interpretation>
            </emma:emma>
          </inkml:annotationXML>
          <inkml:trace contextRef="#ctx0" brushRef="#br0" timeOffset="16">3257 8269 0,'-20'0'16,"20"9"-1,10-9 16</inkml:trace>
          <inkml:trace contextRef="#ctx0" brushRef="#br0" timeOffset="17">3355 8416 0,'10'-10'78,"29"-10"-62,-9 1-1,-11-21 1,1 11 0,-20 9-1,29 1-15,-29-11 16,20-9-16,-20 10 16,0-1-16,20 11 15,-20-1-15,0 0 31,-10 20 63,10 10-94,-20 10 16,20 9-1,0 1 1,0 9 0,0-19-16,0-1 15,0-9-15,0 29 0,0-9 16,0-11-16,0 1 16,0 0-16,0-1 15,0-9-15,0 10 16,0 19-1,10-20 1</inkml:trace>
          <inkml:trace contextRef="#ctx0" brushRef="#br0" timeOffset="18">3669 8200 0,'0'10'31,"-29"19"-15,29 10 0,0-29-16,0 10 15,0-1-15,0 11 16,0 9 0,0-19-1,9-20-15,-9 19 16,40 1-1,-21 0 17,1-20-17,-1 0 1,1 0 0,-10 0-1,29 0-15,-19 0 31,-20-10-31,59-49 79,-59 30-79,19 9 15,-19 0 1,0 1-1,0-1 1,0 0 0,0-9-1,0 0-15,0 9 32,-10 20-32,10-20 15,-19 20 1,19-19-16,-20 19 15,20-20-15,-19 20 16,-1-19 0,0 19-1,1 0-15,-1 0 32,0 0-32,1 0 15,19 9 1,-20-9-16,20 20 15,-19-20-15,19 29 16,-20-9-16</inkml:trace>
          <inkml:trace contextRef="#ctx0" brushRef="#br0" timeOffset="19">3953 8053 0,'10'0'47,"20"0"-32,-11 0-15,11 0 16,-1 0 0,-9 0-1</inkml:trace>
          <inkml:trace contextRef="#ctx0" brushRef="#br0" timeOffset="20">4257 7955 0,'-9'0'47,"-11"29"-32,20-9 1,-20-20 0,1 29-1,-1-9-15,20-1 31,0 1 48,10-20-64,10 0 1,9 0-1,0 0 1,-9 0-16,0 0 16,-1 0-1,1 0 17</inkml:trace>
          <inkml:trace contextRef="#ctx0" brushRef="#br0" timeOffset="21">4267 7984 0,'0'59'78,"0"-10"-63,0-29-15,0-1 16,0 1-16,0 0 16,0 9-1,0-9-15</inkml:trace>
          <inkml:trace contextRef="#ctx0" brushRef="#br0" timeOffset="22">4385 8484 0,'0'-9'141,"0"-11"-126,0-9-15,10-1 16,-10 20-16,0-9 16,19-1-16,-19 0 15,0 1-15,40-11 0,-40 21 32,19 9-32,-19-20 15,20 20-15,-1 0 47,-19 20-31,0 19-1,20-20-15,-20 1 16,0 19-16,0-29 16,0 10-16,0-1 15,0 1-15,0 9 16,0-9 15,20-20 16,-20-20-47,0-9 16,19 9-1,-19 1-15,0-1 0,20 1 0,-20-1 31,0 0-31,19 1 0,-19-1 0,40-19 79,-21 39-79,1 0 15,-20 10 1,20 9-1,-20 1-15,0-1 16,0 1-16,19 0 16,-19-1-16,0 21 15,0-21-15,0 20 16,0-19 15,0-30 16,0-9-31,20-21-1,-20 21 1,0-1-16,19 1 16,-19-1-16,0 0 15,20 20-15,-20-10 16,0-9-1,20 19-15,-1 0 32,-19 19-17,20 1-15,-20 0 16,0-1-16,19 1 16,-19 0-16,0-1 15,0 1-15,0-1 0,0 1 16,0-10-1</inkml:trace>
          <inkml:trace contextRef="#ctx0" brushRef="#br0" timeOffset="23">4944 8357 0,'-10'0'0,"-10"10"47,20 9-31,0 1-1,0 0 1,0-1-1,10 11 1,-10-11 0,30-19-1,-11 0 1,1 20-16,0-20 31,-1 0-31,40-30 63,-59 11-63,20 19 15,-20-10 1,0-10 0,0-19-1,0 10 1,0-1-1,0 11 1,-20 19-16,20-20 0,-29 20 16,29-20-16,-30 20 15,-9 0-15,10 0 32,-1 0-17,30 10-15,-29-10 16,29 30-16,-40-1 15,40-9-15,0-10 16,0 29 0</inkml:trace>
          <inkml:trace contextRef="#ctx0" brushRef="#br0" timeOffset="24">5140 8357 0,'10'0'47,"-10"-20"-31,19 20-16,21-19 15,-30 19 1,-10-30 0,19 30-16,-19-29 15,39 9-15,-39 1 16,20-11-16,-20 20 15,0-9-15,20 19 0,-20-39 16,0 29 0,0-10-1,-10 20 1,-10-29 0,1 29-1,-1 0 1,0 19 15,20 1-15,-19-20-16,19 29 15,-30 20 1,30-39-16,0 10 16,0-1-16,0 1 0,0 0 15,0-1-15,0 30 16,0-19-1,20-1 1,-20 1 0,0-1-1,0-9 1,20 9 0,-20-19 15,19-10-31,1 0 15,-1 0 1,11 0 0,-11-10-16,1 10 15,-20-20-15,29 20 16,-29-29-16,20 29 16</inkml:trace>
          <inkml:trace contextRef="#ctx0" brushRef="#br0" timeOffset="25">5532 8063 0,'0'19'62,"0"1"-46,0 0-16,-9 9 16,9 10-16,0-9 15,-20-1-15,20 0 16,0 11-16,-20-11 16,20 1-16,0-1 0,0 10 15,0-9-15,0-1 16,0 0-16,0-9 0,0 0 15,0-1 1,0 1 0,-19-20-16,19-10 47</inkml:trace>
          <inkml:trace contextRef="#ctx0" brushRef="#br0" timeOffset="26">5670 8131 0,'0'10'62,"0"29"-46,0-29-1,0 10-15,0-1 16,-10 1-16,10 0 16,0-1-16,0 11 15,-20 9-15,20-10 0,0-9 16,0 0-16,0-1 15,0 1 1,0-1-16,0 1 16,0-10 15,10-10 31,10 0-46,-1 0 0,1 0-1,9-10 1,1 10 0,9 0-1,-29 0 1,9 0-1,11 10 1,-1-10 0</inkml:trace>
        </inkml:traceGroup>
        <inkml:traceGroup>
          <inkml:annotationXML>
            <emma:emma xmlns:emma="http://www.w3.org/2003/04/emma" version="1.0">
              <emma:interpretation id="{CD3581B4-1386-48BC-B16A-8D2F72E82C10}" emma:medium="tactile" emma:mode="ink">
                <msink:context xmlns:msink="http://schemas.microsoft.com/ink/2010/main" type="inkWord" rotatedBoundingBox="21602,14139 23937,14083 23952,14709 21617,14765"/>
              </emma:interpretation>
            </emma:emma>
          </inkml:annotationXML>
          <inkml:trace contextRef="#ctx0" brushRef="#br0" timeOffset="27">7729 7974 0,'0'40'78,"10"-21"-63,-10 1-15,0-1 16,39 1-16,-39 0 16,20 9-16,-20 1 15,19 9-15,-19-10 16,0 1-16,20-11 15,-20 1-15,0-1 0,20 1 16,-20 0-16,0 9 16,19-29-1,-19 39-15,0-19 16,20-20 0,-20 10-16,0 9 15,19-19 63,-19 20-78,0 0 47,20-20 109,-20-10-140,0-10 15,20 1-15,-20-1 0,0-9-1,0 9 1,19 20-16,-19-29 15,0 9-15,20 0 0,-20 1 16,0-1 0,0 0-16,19 1 15,-19-1-15,0 1 0,0-1 16,30 0-16,-30 1 16,0-1-16,0 1 15,20-1-15,-20 0 0,0 1 16,0-1-1,19 0 1,-19 1 0,20-1 15,-20 1 16</inkml:trace>
          <inkml:trace contextRef="#ctx0" brushRef="#br0" timeOffset="28">8239 8288 0,'10'0'47,"9"0"-32,1 0-15,0 0 0,9 0 16,99-10 46</inkml:trace>
          <inkml:trace contextRef="#ctx0" brushRef="#br0" timeOffset="29">8268 8151 0,'30'0'62,"-11"0"-62,1 0 16,0 0-16,-1 0 16,1 0-16,0 0 15,9 0 1</inkml:trace>
          <inkml:trace contextRef="#ctx0" brushRef="#br0" timeOffset="30">8602 8288 0,'10'0'62,"9"-19"-46,21-1-1,-31 20 1,21-39-16,-30 19 16,29 20-16,-29-39 15,20 0-15,-20 9 16,29-19-16,-29 20 16,0-1-16,20 11 15,-20-11-15,0 11 31,0 29 48,-10-10-64,10 29-15,0 10 16,0-19-1,0-1-15,0 1 16,0 0-16,0 9 16,0 1-16,0 9 15,0-20-15,0 1 0,0-10 16,0 107 31,0-87-32,0-10 1,0-1 15</inkml:trace>
          <inkml:trace contextRef="#ctx0" brushRef="#br0" timeOffset="31">8955 8357 0,'0'20'16,"10"-20"30</inkml:trace>
          <inkml:trace contextRef="#ctx0" brushRef="#br0" timeOffset="32">9092 7994 0,'-19'10'47,"19"29"-32,0-29-15,-30 19 16,30-9-16,0-10 16,0 9-16,0 1 15,0 9 1,0 11 0,20-21-16,-20 11 15,19-30-15,-19 29 0,10-29 16,-10 29-1,30 1 1,-11-10 0,1-20-1,0 0 1,-11 0 0,31 0-1,-21-10 1,11-20-1,-11 1 1,-19-1-16,20 30 16,-20-49-1,0 30-15,29-11 16,-29-87 46,0 87-46,0 1 0,0-1-1,0 11 1,-10 19-16,10-20 16,-39 1-1,20-1 1,-1 20-16,0-29 15,-9 29 1,-20 19 0,29-19-1</inkml:trace>
          <inkml:trace contextRef="#ctx0" brushRef="#br0" timeOffset="33">9181 7876 0,'-20'0'47,"0"0"-16,20 10-15,-19-10-16,19 20 16,-20-20-16,20 19 0,-20 1 31,20 0-15,-19-1 15</inkml:trace>
          <inkml:trace contextRef="#ctx0" brushRef="#br0" timeOffset="34">9563 7896 0,'-59'29'78,"59"1"-78,-19-30 15,19 39 1,0-29-16,0 9 16,-20-19-16,20 40 15,0-11 1,0-9-16,0 9 15,0 1 1,0-1 0,0 10-1,10-9 1,-10-11 0,19-19-16,-19 20 15,20-20-15,0 0 16,-20 19-1,19-19-15,1 0 16,-1 0 0,1 0-1,0 0 1,-1-9 0,1 9-1,-20-20 1,19-9-16,-19 19 15,20 10 1,-20-20-16,0 1 16,20 19-1,-20-20-15,0 0 16,0-9 0,0-10-1,0 29 1,0-10-16,0-19 15,0 10 1,0 9 0,-10 0-1,10-9 1,-20 29-16,20-20 16,-19 20-1,-1 0 1,-9 0-1,-11 0 1,11 0 0</inkml:trace>
          <inkml:trace contextRef="#ctx0" brushRef="#br0" timeOffset="35">9867 7925 0,'0'10'62,"0"29"-46,0-19-16,0 0 15,0-1-15,0 1 16,0-1-16,-10 1 16,10 0-16,0 9 15,0-9-15,0-1 16,0 11-16,0-11 15,0 1-15,0 0 16,0-1-16,0 11 16,0-11-1,10-19 173,10 0-173,146 0 48,-146 0-47</inkml:trace>
        </inkml:traceGroup>
      </inkml:traceGroup>
      <inkml:traceGroup>
        <inkml:annotationXML>
          <emma:emma xmlns:emma="http://www.w3.org/2003/04/emma" version="1.0">
            <emma:interpretation id="{0CB3F447-4053-4589-9145-2CAB35CCCE23}" emma:medium="tactile" emma:mode="ink">
              <msink:context xmlns:msink="http://schemas.microsoft.com/ink/2010/main" type="line" rotatedBoundingBox="13225,15174 21505,15261 21495,16199 13215,16111"/>
            </emma:interpretation>
          </emma:emma>
        </inkml:annotationXML>
        <inkml:traceGroup>
          <inkml:annotationXML>
            <emma:emma xmlns:emma="http://www.w3.org/2003/04/emma" version="1.0">
              <emma:interpretation id="{E85FE3D4-B3AE-42E8-9745-9230B843BECA}" emma:medium="tactile" emma:mode="ink">
                <msink:context xmlns:msink="http://schemas.microsoft.com/ink/2010/main" type="inkWord" rotatedBoundingBox="13221,15494 14585,15508 14578,16126 13215,16111"/>
              </emma:interpretation>
              <emma:one-of disjunction-type="recognition" id="oneOf1">
                <emma:interpretation id="interp5" emma:lang="" emma:confidence="1">
                  <emma:literal/>
                </emma:interpretation>
              </emma:one-of>
            </emma:emma>
          </inkml:annotationXML>
          <inkml:trace contextRef="#ctx0" brushRef="#br0" timeOffset="37">-48 9514 0,'-10'0'31,"-9"0"1,-1 0-17,1 0 1,-1 10 0,0 9-1,-9 1-15,29 0 31,0-1-15,19 1 15,1-20-15,-10 0 0,29 0-1,-19 0 1,-10 0-1,9 0 1,1 0 15,48 88 63,-68-49-78,-29-39-16,29 10 15,-10-10 1,-29 0-16,19 30 16,1-30-16,-1 0 15,1 0-15,-1 0 16,10 0-16,-10 0 15,20-10 1,-19 10-16,19-20 31</inkml:trace>
          <inkml:trace contextRef="#ctx0" brushRef="#br0" timeOffset="38">139 9573 0,'-20'0'78,"20"19"-63,-20 1 1,20 9 0,49 60 62,-29-89-78,0 0 15,-20 19 1,19-19 0,1 0-1,-1 0 1,1 0 0,-20-10-16,20 10 15,-20-9 1,19 9-1,-19-20-15,0 0 32,10 20-17,-10-19-15,0-1 16,0 1 0,0-11-1,-10 11 1,10-1-1,-19 20-15,19-20 16,-20 20 0,0-19-1,1 19 1,-1 0 0,10 0-1,-9 0 1,-1 0-16,1 0 31,19 19-31,-20-19 16,20 30-1</inkml:trace>
          <inkml:trace contextRef="#ctx0" brushRef="#br0" timeOffset="39">452 9681 0,'-19'9'47,"19"11"-31,-20-20-16,20 20 15,-10-20-15,10 19 16,-19-19-16,19 20 16,-20-20 15,20 20-31,0-1 47,10-19-32,9 0 1,11 0 0,-1 0-1,1 0 1,-1 0 0,-9 0-1</inkml:trace>
          <inkml:trace contextRef="#ctx0" brushRef="#br0" timeOffset="40">443 9435 0,'-20'0'15,"20"-19"-15,0-1 78,10 20-78,9-19 16,1 19 0,0 0-1,-1 0 17,-19 9-17,0 11 1,0 9-1,0 1 1,-19 9 0,-1-19-1,0-20 1,20 19 0,-19-19-16,-1 0 15,40 0 110,-1 0-109,1 0-1,0 0 1,-1 0 0,-19 20-1,20-20 1</inkml:trace>
          <inkml:trace contextRef="#ctx0" brushRef="#br0" timeOffset="41">501 9700 0,'0'10'47,"0"19"-47,0-9 15,0 0 1,0 9-16,0-9 16,0-1-16,0 1 15,0 0 1</inkml:trace>
          <inkml:trace contextRef="#ctx0" brushRef="#br0" timeOffset="42">609 9475 0,'10'0'47,"10"0"-31,19 0-1,-29 0 1,9 0-1</inkml:trace>
          <inkml:trace contextRef="#ctx0" brushRef="#br0" timeOffset="36">-656 9622 0,'0'-10'94,"0"-10"-78,0 1-1,0-11 1,0-9 0,0 19-16,0-9 15,0 9-15,0 1 16,10-1 0,-10 1-16,20-11 15,-20 1-15,19 29 31,-19-20-31,20 1 16,-20-1 0,19 20-16,1 0 47,0 0-32,-1 0 16,-19 10-31,20 9 16,-20 11 0,19-30-1,-19 29-15,20 10 16,-20-19-16,0 0 16,0-11-16,0 11 15,0 0-15,0-1 0,0 1 16,0 0-1,0 9 1,0-9 0,0-1-1,20-29 95,-20-9-95,0-11 1,0 1 0,29-10-1,-29 9 1,0-9-1,0 19-15,20-19 16,-20 20 15,0-1-31,19 20 16,-19-10 0,0-9-1,20 19 1,0 0 15,-1 0 0,1 9 1,-20 21-17,19-30-15,-19 29 0,0-9 0,0-1 31,20 1-31,-20 0 0,0-1 0,0 1 16,0-1 0,0 1-16,0 0 15,0 9 1,0 1 0,0-11-1,0 1 1,0-1 15,-10-19-31</inkml:trace>
        </inkml:traceGroup>
        <inkml:traceGroup>
          <inkml:annotationXML>
            <emma:emma xmlns:emma="http://www.w3.org/2003/04/emma" version="1.0">
              <emma:interpretation id="{A17EADD9-0409-4F9A-829C-7D210F4BA059}" emma:medium="tactile" emma:mode="ink">
                <msink:context xmlns:msink="http://schemas.microsoft.com/ink/2010/main" type="inkWord" rotatedBoundingBox="14860,15342 15558,15349 15553,15831 14855,15823"/>
              </emma:interpretation>
              <emma:one-of disjunction-type="recognition" id="oneOf2">
                <emma:interpretation id="interp6" emma:lang="" emma:confidence="1">
                  <emma:literal/>
                </emma:interpretation>
              </emma:one-of>
            </emma:emma>
          </inkml:annotationXML>
          <inkml:trace contextRef="#ctx0" brushRef="#br0" timeOffset="44">982 9435 0,'29'20'63,"11"-20"-63,-21 0 15,1 0-15,-1 0 0,1 0 16,9 0 0,-9 0-1,9 0 1</inkml:trace>
          <inkml:trace contextRef="#ctx0" brushRef="#br0" timeOffset="43">982 9328 0,'20'0'63,"29"0"-48,-20 0 1,-9 0-16,-1 0 16,1 0-16,-1 0 15,11 0 1,-30 9-16,19-9 16</inkml:trace>
          <inkml:trace contextRef="#ctx0" brushRef="#br0" timeOffset="45">1639 9112 0,'-20'0'47,"1"0"-32,-1 0 1,20 10-16,-29-10 16,29 29-16,-40-29 0,40 39 15,-29-19 1,29 0-16,-29-1 0,29 1 16,-30 9-1,30 1 1,0 9-1,-19-10 1,19-9-16,0 9 16,0 1-1,0-11 1,0 1 0,0 0-1,9-20-15,-9 19 0,20-19 31,-20 20-31,20-20 16,-1 19 0,11-19-16,-1 0 31,10 0-15,-9 0-1,-11 0 1,1-9-1,0 9 1,-20-20-16,19 20 16,-19-20-1,-10-58 48,-9 58-48,-11 20 1,-9 0 0,10-19-1,9 19 1,0 0 0,20 9-1,-19-9-15,19 20 0,-20-20 16,20 20-16,-19-20 15,19 19-15,0 1 16,0 0 0,0-11-1,29-9 1</inkml:trace>
        </inkml:traceGroup>
        <inkml:traceGroup>
          <inkml:annotationXML>
            <emma:emma xmlns:emma="http://www.w3.org/2003/04/emma" version="1.0">
              <emma:interpretation id="{8ABA65C2-AB7C-45FA-81C3-D48AAB000535}" emma:medium="tactile" emma:mode="ink">
                <msink:context xmlns:msink="http://schemas.microsoft.com/ink/2010/main" type="inkWord" rotatedBoundingBox="15747,15200 18873,15233 18866,15879 15740,15846"/>
              </emma:interpretation>
              <emma:one-of disjunction-type="recognition" id="oneOf3">
                <emma:interpretation id="interp7" emma:lang="" emma:confidence="1">
                  <emma:literal/>
                </emma:interpretation>
              </emma:one-of>
            </emma:emma>
          </inkml:annotationXML>
          <inkml:trace contextRef="#ctx0" brushRef="#br0" timeOffset="118137.8174">4453 9474 0,'0'20'16,"0"-11"-1,0 31 1,0-21 0,0 11-1,20-30-15,-20 19 16,19-19-16,20 20 16,-9-20-1,-11 0 1,-19-10-16,30 10 0,-30-20 15,29 1 1,-29-1-16,30 1 16,-30-11-1,0 11-15,0-11 16,0 11 0,-20-11-16,10 30 15,10-10 1,-88 20 15,59 10-15,-1 9-1,30 10-15,0-9 32,0-11-17,30-19 1</inkml:trace>
          <inkml:trace contextRef="#ctx0" brushRef="#br0" timeOffset="119333.2664">4747 9474 0,'-10'-20'62,"30"20"-46,19-19-1,-19 19-15,9-20 0,-19 20 16,-10-39-16,39 39 16,-39-30-16,20 30 15,-20-29-15,10 29 16,-10-29 0,0-1-16,0-9 15,29 10 1,-29-1-1,0 10 1,-10 20 0,10-19-1,-19 19-15,-1 0 16,20-20 0,-20 20-16,1 0 15,-1 0-15,1 10 31,19 10-15,-20-20 0,20 19-16,0 11 15,-20-11 1,20 21 0,0-11-1,0 0 1,10-29-16,-10 30 15,0-1 1,20 10 0,-20-9-1,0-1-15,0 1 16,0 9 0,0-29-1,0 9 1,19-19-1,-19 20 1,20 0 0,0 9 15,-1-29-15,1 0-1,0 0 1,-1-20-1,-19-9 1,20 29-16,-20-29 16,0 9-16,19 20 15</inkml:trace>
          <inkml:trace contextRef="#ctx0" brushRef="#br0" timeOffset="60">1865 9553 0,'9'0'62,"-9"-19"-15,-9 19 31,18 0 0</inkml:trace>
          <inkml:trace contextRef="#ctx0" brushRef="#br0" timeOffset="46">1874 9534 0</inkml:trace>
          <inkml:trace contextRef="#ctx0" brushRef="#br0" timeOffset="61">1982 9259 0,'0'10'47,"0"19"-31,0 1-1,0-1 1,0 0 0,0 11-1,10-40-15,-10 19 16,20-19-16,-20 20 15,19-20-15,1 19 16,-1-19 0,11 20-1,-10-20 1,9 0 0,-9 0-1,-20-10-15,19 10 0,1-19 31,9-1-15,-29 0 0,20 20-16,-20-29 15,0 9 1,0 1 0,0-1-1,0 1-15,0-1 31,0 0-15,-20 1-16,1-1 31,-40-39 16,49 59-31,-29 0-1,39-19-15,-20 19 16,10 0 0,-9 0-1,-11 9 1,30 11 0,-10-20-16,10 30 15,0-11-15,0 1 0,-29-1 16,29 1-16</inkml:trace>
          <inkml:trace contextRef="#ctx0" brushRef="#br0" timeOffset="62">2414 9151 0,'0'10'16,"0"9"15,-20-19-31,20 20 15,0 10 1,-20-11-16,20 1 16,0-1-16,0 1 15,0 0-15,0-1 16,0 11 0,0-1-1,0-9-15,0-1 16,10 1 15,10-1-15,0-19-1,-20 20-15,19-20 16,1 0 0,-20 20-16,19-20 15,-9 0 1,10 0-1,-1 0 1,1 0 0,-20-10-1,20 10-15,-1-20 16,1 1 0,-20-1-1,19 20 1,-19-20-16,0 1 15,0-1 1,20 20-16,-20-19 16,0-1-1,0 0 1,0 11 0,0-11-1,0 0 1,-10 1-1,10-1-15,-19 20 16,19-39 0,-20 39-1,0-20-15,1 20 16,19-19 0,-20 19-16,1 0 15,-11 0 1,-9 0-1,10 0 1,-1 19 0,10 1 15</inkml:trace>
          <inkml:trace contextRef="#ctx0" brushRef="#br0" timeOffset="63">2786 9357 0,'10'0'63,"-20"0"15,-9 0-47</inkml:trace>
          <inkml:trace contextRef="#ctx0" brushRef="#br0" timeOffset="64">2914 9494 0,'0'-10'94,"10"10"-94,-10-19 16,19 19-16,-19-30 15,20 30-15,-20-29 0,29 29 16,-29-49-16,20 29 16,-20 1-1,29-11-15,-29 11 0,0-11 16,20 11-16,-20-1 16,0 0-1,0 1 16,-10 29 48,10 9-64,0 1 1,0 9-1,0-9-15,0 29 16,0-39 0,0 9-16,0 21 15,0-11-15,0-9 0,0-1 16,0 1 0,0-10-16,0 9 15,0 1-15,0 0 16,0-1-16,0 11 15,0-11 1,0 1 0,10-20 77</inkml:trace>
          <inkml:trace contextRef="#ctx0" brushRef="#br0" timeOffset="65">3198 9239 0,'0'10'47,"-10"-10"-31,10 20-16,0-1 15,0 11 1,0-1-1,0 10 1,-19-39-16,19 30 16,0-1-1,0 1 1,0-11 0,10-19-16,-10 20 15,19 0-15,1-20 31,-20 19-31,19-19 16,1 0 0,29 0 46,-29 0-62,-1 0 16,-19-10-1,20 10 1,-20-19 0,20-1-1,-20 0 1,19 20 0,-19-19-16,0-1 15,20 20 1,-20-29-16,0 9 15,0 1 1,0-1 0,0 0-1,0 11 1,0-11 0,0 0-1,0 1 1,0-1-1,0 1 1,0-1 0,-10 20-1,10-20-15,-20 1 16,1-1 0,-11 20 15,11 0-16,-11 0 1,-9 0 0,19 10-16,1-10 31,19 19-31,-30 1 16,11 10-1,19 9 1</inkml:trace>
          <inkml:trace contextRef="#ctx0" brushRef="#br0" timeOffset="66">3463 9063 0,'20'10'47,"9"-10"-31,20 0 0,-19 0-1,-11 0-15,1 0 31</inkml:trace>
          <inkml:trace contextRef="#ctx0" brushRef="#br0" timeOffset="67">3787 9004 0,'0'-20'0,"0"30"63,-10-10-63,10 20 15,-39 9 1,19-9 0,20-1-1,-20-19-15,20 20 16,0-10-1,0 9 17,0 1-1,10-20-15,20 0-1,-11 0 1,1 0-1,-1 0 1,1 0 0,0 0 15,-1 0 0</inkml:trace>
          <inkml:trace contextRef="#ctx0" brushRef="#br0" timeOffset="68">3826 8994 0,'0'10'32,"0"10"-17,-20-1-15,20 1 16,0-1-16,0 1 15,0 0-15,0 9 16,-19-9-16,19-1 16,0 1-16,0 0 15</inkml:trace>
          <inkml:trace contextRef="#ctx0" brushRef="#br0" timeOffset="117577.7263">3884 9582 0,'-19'0'15,"19"-20"157,0 1-156,9-1-1,-9 0 1,0-9 0,20 29-1,-20-29-15,0-21 16,20 50-16,-20-19 15,0-1 17,19 20-32,-19-10 15,20 10 17,-1-29-17,1 29 16,-20 10-15,20-10 0,-20 19-16,0 11 15,19-30-15,-19 39 16,0-19 0,0-10-16,0 9 15,0 20-15,0-19 0,0-10 31,0 9-31,0 1 32,20-20 46,-20-20-31,0-9-32,0 9 1,0-9-16,20-10 16,-20 19-1,0-9 1,19 9-1,1 0 1,-1 20 15,1 0 1,0 20-1,-20 19-31,19-19 15,-19 9 1,0-9-16,0 0 16,0-1-16,0 1 15,0 9-15,0-9 32,0-50 46,0 1-78,0 0 15,30-1 17,-30 1-32,19-11 15,-19 11 1,20 29-1,-20-20-15,19 20 16,1 0 31,-10 0-31,9 0-1,1 0 1,-20 20-16,20-20 15,-20 20-15,19 19 16,-19-10 0,0 1-1,0-1 1,0 1 0,0-11-1,20-19 63</inkml:trace>
        </inkml:traceGroup>
        <inkml:traceGroup>
          <inkml:annotationXML>
            <emma:emma xmlns:emma="http://www.w3.org/2003/04/emma" version="1.0">
              <emma:interpretation id="{E86B55D1-6D97-4F75-8BD6-E6E371EE93DB}" emma:medium="tactile" emma:mode="ink">
                <msink:context xmlns:msink="http://schemas.microsoft.com/ink/2010/main" type="inkWord" rotatedBoundingBox="19067,15398 21503,15424 21495,16160 19059,16135"/>
              </emma:interpretation>
            </emma:emma>
          </inkml:annotationXML>
          <inkml:trace contextRef="#ctx0" brushRef="#br0" timeOffset="122112.6136">5640 9543 0,'-20'19'16,"20"-29"124,0-19-140,0 0 16,0-11 0,0 31-16,0-11 15,10-10 1,-10 21-16,0-11 0,0-19 16,19 19-1,-19-9-15,0 9 16,0 1-16,20-1 15,-20-9-15,29 9 32,-19 20-1,10 0 0,0 0-31,-1 10 31,11 9-15,-30 11 0,19-11-16,-19 1 15,0 0-15,0-1 16,0 1-16,0-1 16,0 1-16,0 0 15,0-1-15,0 1 16,0 0-16,0 87 94,0-116-32,20-21-46,-20 11-16,0-1 0,0 0 15,0 1-15,19-1 16,-19 0 0,0 1-16,0-1 0,0 1 15,0-1-15,0 10 16,0-9-16,20-11 15,-20 20-15,0-29 16,20 39 0,-20-19-16,19 19 15,-19-20 1,20 20 0,-1 0-1,1 0 1,0 0-1,-20 29 1,19-29-16,-19 30 16,0-11-16,0 1 15,20 0-15,-20-1 16,0 1-16,0-1 16,0 1-16,0-10 15,0 9-15,0 1 0,0 0 16,0-1-1,0 1-15,0 9 16,0 1 0,0-11 15</inkml:trace>
          <inkml:trace contextRef="#ctx0" brushRef="#br0" timeOffset="122816.248">6179 9415 0,'-20'0'0,"20"10"46,0 10-30,0-1-16,0 11 16,0 9-16,0 10 0,0-10 15,0-10 1,0-9-16,0 0 16,0-1-16,0 11 15,0-11 16,0-28 1</inkml:trace>
          <inkml:trace contextRef="#ctx0" brushRef="#br0" timeOffset="123267.5233">6199 9395 0,'0'-19'0,"19"78"78,-19-40-78,20 1 16,-20 0-16,29 9 15,-9-9-15,9 9 16,-29-9-16,30-20 16,-30 29-16,19-29 0,-19 20 15,20-1 17</inkml:trace>
          <inkml:trace contextRef="#ctx0" brushRef="#br0" timeOffset="123686.8274">6375 9356 0,'0'10'31,"0"10"-31,0-1 16,0 1-16,0 0 16,0 9-16,0 0 15,0 11-15,0-21 0,0-9 16,0 10-16,0-1 16,0 11-1,0-11 1,0 1-1</inkml:trace>
          <inkml:trace contextRef="#ctx0" brushRef="#br0" timeOffset="124452.6737">6463 9582 0,'-9'0'0,"9"10"16,0 9-1,0 1 1,0 39 15,9-30-15,11-9 0,0-20-1,-20 19-15,19-19 16,11 0-1,-30-9-15,29 9 16,-29-10-16,20 10 16,-20-40-16,0 21 15,19 19 1,-19-20-16,0-9 16,-9 9-1,-11 1 1,0 19-1,20-20-15,-29 20 16,-10 0 0,9 0-1,11 10 1,19 9 0,-20 1-1,20 0-15,0-1 31,10-19-31,-10 20 16,19-20-16,-19 19 16,20-19-16</inkml:trace>
          <inkml:trace contextRef="#ctx0" brushRef="#br0" timeOffset="124796.3025">6591 9650 0,'0'10'63,"0"20"-63,0-11 15,20 1 1,-20 0 0,19-20-1,-19 19 1,30-19-1</inkml:trace>
          <inkml:trace contextRef="#ctx0" brushRef="#br0" timeOffset="125784.3543">6738 9719 0,'29'-29'31,"-9"29"-15,-10 0-1,9 0 32,-19 9-31,0 11-1,0 10 1,-9 9 0,-11-10-16,-19 10 15,9-19 1,11-20-1,-1 20 17,40-20 61,-1 0-77,1 0 0,0 0-16,-1 0 31,-19 19-31,20-19 16,9 0 15,-9 0-16</inkml:trace>
          <inkml:trace contextRef="#ctx0" brushRef="#br0" timeOffset="126966.4157">6993 9464 0,'20'0'15,"-20"-10"-15,0-9 63,-10 19-32,-10 0-15,-9 0-1,-1 0 1,1 10-1,9-10 1,20 19 0,0 1-1,0-1-15,0 1 16,10-20 0,-10 10-16,30-10 15,-30 19-15,29-19 16,-9 0-16,9 30 15,0-30 1,-9 0 0,-20 19-16,20-19 31,-20 10-31,19-10 31,-19 20-31,0-1 16,0 1 15,0 0 0,0-1-15,-19 1 0,-11-20-1,30 20-15,-39-20 0,29 0 16,-9 0-16,-1 0 15,20-10 1,-39 10-16,29 0 16,10-20-16</inkml:trace>
          <inkml:trace contextRef="#ctx0" brushRef="#br0" timeOffset="128038.8774">7140 9552 0,'0'40'62,"0"-11"-46,0 0-1,0-9 1,10 0 0,88 19 62,-78-39-63,-1 0 1,1 0 0,-1 0-16,-19-10 15,20 10-15,0-20 16,-20 1 0,19-1-1,-19-9 1,0-1-1,0-9 1,0 10 0,0 9-1,-10 20 1,10-19-16,-19 19 16,19-20-16,-20 20 15,-9-20-15,9 20 16,1-19-1,-1 19 1,0 0 0,1 0-1,-1 10 1,1 29 0,19-20-1,-20 1-15,20 0 16,0-11-16,0 11 15</inkml:trace>
          <inkml:trace contextRef="#ctx0" brushRef="#br0" timeOffset="129014.682">7532 9592 0,'-9'0'47,"9"19"-31,-20-19-16,20 20 15,-20-20-15,20 39 16,-29-39-16,29 29 16,-20-29-16,20 30 15,-19-10 1,19-1-1,0 1 17,9-20-17,21 0 1,-10 0-16,-1 0 16,1 0-16,-1 0 15,-9 0-15,29 0 16,-19 0-1,0 0 17</inkml:trace>
          <inkml:trace contextRef="#ctx0" brushRef="#br0" timeOffset="129466.6415">7532 9641 0,'0'9'31,"0"31"1,0-31-32,0 11 15,0 0-15,0-1 0,0 1 0,0 0 16,0-1-1,0 11 1,0-11 0,10-19-1</inkml:trace>
          <inkml:trace contextRef="#ctx0" brushRef="#br0" timeOffset="119885.7634">5189 9356 0,'19'0'47,"1"0"-31,9 0-16,1-29 15,-1 29-15,-9 0 16,-1 0-16,1 0 0,-1 0 16</inkml:trace>
          <inkml:trace contextRef="#ctx0" brushRef="#br0" timeOffset="120322.6187">5189 9494 0,'19'0'32,"1"0"-32,-1 0 0,1 0 15,0-10-15,-1 10 16,1 0-16,9 0 15,10 0 1</inkml:trace>
        </inkml:traceGroup>
      </inkml:traceGroup>
      <inkml:traceGroup>
        <inkml:annotationXML>
          <emma:emma xmlns:emma="http://www.w3.org/2003/04/emma" version="1.0">
            <emma:interpretation id="{C4E5564D-812A-4604-9005-B7ECD94C892A}" emma:medium="tactile" emma:mode="ink">
              <msink:context xmlns:msink="http://schemas.microsoft.com/ink/2010/main" type="line" rotatedBoundingBox="13101,16553 24029,16402 24041,17267 13113,17418"/>
            </emma:interpretation>
          </emma:emma>
        </inkml:annotationXML>
        <inkml:traceGroup>
          <inkml:annotationXML>
            <emma:emma xmlns:emma="http://www.w3.org/2003/04/emma" version="1.0">
              <emma:interpretation id="{BDCADD7A-2E43-40B4-A009-0B37BEAC34EB}" emma:medium="tactile" emma:mode="ink">
                <msink:context xmlns:msink="http://schemas.microsoft.com/ink/2010/main" type="inkWord" rotatedBoundingBox="13101,16564 15500,16531 15511,17315 13112,17348"/>
              </emma:interpretation>
              <emma:one-of disjunction-type="recognition" id="oneOf4">
                <emma:interpretation id="interp8" emma:lang="" emma:confidence="1">
                  <emma:literal/>
                </emma:interpretation>
              </emma:one-of>
            </emma:emma>
          </inkml:annotationXML>
          <inkml:trace contextRef="#ctx0" brushRef="#br0" timeOffset="135435.6572">-323 10386 0,'0'20'78,"0"19"-62,0-20 0,0 21-16,0-11 0,0 1 15,0-1-15,0-9 16,0-1 0,0 1-16,0 29 15,20 98 48,-20-118-48,0-9 1,0-30 62</inkml:trace>
          <inkml:trace contextRef="#ctx0" brushRef="#br0" timeOffset="132710.8209">-755 10347 0,'0'10'78,"0"19"-63,0-9 1,0-1-16,0 11 16,0-1-16,0 10 15,0-9-15,0-1 16,0 1-16,0-1 15,0 10-15,0-9 16,0-1-16,0 0 16,0-9-16,0 0 15,0-1-15,0 11 16,0-11 0,0 11-16,0-11 31,0-28 16</inkml:trace>
          <inkml:trace contextRef="#ctx0" brushRef="#br0" timeOffset="134284.4839">-735 10327 0,'0'10'78,"0"10"-62,10 9 0,-10 20-1,20-29 1,-20-1-16,0-9 16,19 19-16,-19-9 15,0-10-15,20-10 16,-20 39-16,19-19 15,1-1 17,0-19-17,-1 0 17,1-9-1,48-139 63,-48 109-94,-20 10 15,0-1 1,0 11-1,0-1 17,0 40 93,0-1-110,0 30-15,0-29 16,0 9-16,0 1 16,0-1-16,0 1 15,0 9-15,0-19 16,0 9-16,0-9 15,0-1-15,0 11 16,0-11-16,0 1 16,0-1-16,0-9 15,0 10-15,0-1 16,0 1-16,0 10 16,0-11-1,0 1 1,0-1-1,0 1 1,0 0 0,0-1 15,20-19-15,-20-19 30</inkml:trace>
          <inkml:trace contextRef="#ctx0" brushRef="#br0" timeOffset="136837.3332">-313 10396 0,'0'10'62,"0"9"-46,10 1-1,-10-1-15,0 1 16,19 0-16,-19-1 16,0 1-16,20-20 15,-20 29-15,19-9 16,1 0 15,0-20-15,-20 19-1,19-19 1,1 0 0,0 0-1,-20-10-15,19 10 16,-19-19-16,39-20 31,-39 19-15,20 20-1,-20-20-15,0 1 16,0-11 0,0 1-1,0 9 1,0 1 0,0-1 15,0 30 63,0 9-79,0 11 1,0 19-1,0-30 1,0 11 0,0-10-16,0-1 0,0 1 15,0-1-15,0-9 16,0 10-16,0-1 16,0 1-16,0 0 15,0-1-15,0 1 16,0-1-16,0 1 15,0 0-15,0-1 16,0 11 0,0-11-16,0 1 31,0 0-15</inkml:trace>
          <inkml:trace contextRef="#ctx0" brushRef="#br0" timeOffset="139740.6897">59 10768 0,'0'-19'31,"0"29"32,10-10-63,-10 29 15,20-29-15,-20 29 0,29 1 16,50 29 31,-50-30-47,-9-9 15</inkml:trace>
          <inkml:trace contextRef="#ctx0" brushRef="#br0" timeOffset="139165.6525">59 10759 0,'0'9'94,"0"11"-94,0 0 0,0-1 16,0-9-1,0 10-15,0-1 0,0 1 16,0 0-1,0 9 1,0-9 0,0-1-1,0-29 63</inkml:trace>
          <inkml:trace contextRef="#ctx0" brushRef="#br0" timeOffset="140208.9399">246 10719 0,'0'10'62,"0"10"-62,0-1 16,0 1-16,0 0 16,0-1-16,0 1 15,0 0-15,0-1 16,0 11 0,19 9 62</inkml:trace>
          <inkml:trace contextRef="#ctx0" brushRef="#br0" timeOffset="141030.8009">363 10906 0,'-9'0'47,"9"10"0,0 9-16,9 1-15,11-20 15,0 0-15,-1 0 15,1 0-15,-20-10-1,20-10 1,-20 1-1,0-1 1,0 1 15,-10-1-15,-10 0 15,1 20-15,-1 0-1,0 10 17,20 10-17,0-1 1,0 1 0,0 0-1,0-1 1</inkml:trace>
          <inkml:trace contextRef="#ctx0" brushRef="#br0" timeOffset="141476.642">501 10886 0,'0'10'47,"-10"-10"-47,10 10 16,0 9 15,10-19-31,-10 20 16,19-20-1,1 20 1,0-20 15</inkml:trace>
          <inkml:trace contextRef="#ctx0" brushRef="#br0" timeOffset="142485.9875">638 10925 0,'0'-19'31,"10"19"31,10 0-15,-20 19-15,0 11-17,0-1 1,0-9-1,-10-20 1,10 29 0,-20-29-16,20 20 15,-29-20 1,9 0 0,20 19-16,-20-19 15,30 0 95,10 0-95,-10 0-15,9 0 16,-19 20-1,20-20 1,0 0 15,-1-10-15</inkml:trace>
          <inkml:trace contextRef="#ctx0" brushRef="#br0" timeOffset="143769.8093">854 10690 0,'0'-10'78,"-10"10"-63,-19 0 17,9 0-17,0 0 1,20 20-1,-19-20 1,19 19-16,0 1 16,0 0-1,0-1 17,10-19-32,9 0 15,1 0 16,-1 0-15,1 0 0,0 20 15,-1-20-15,-19 19-1,20-19-15,-20 20 31,19-20-31,-19 20 16,0-1-16,0 1 31,0 0-31,0-1 32,-9-19-17,9 20-15,-20-20 16,-9 0-1,29 10-15,-30-10 16,-9 0 0,19 0-1,11 0 1,9-20 0</inkml:trace>
          <inkml:trace contextRef="#ctx0" brushRef="#br0" timeOffset="144814.9631">981 10788 0,'0'29'78,"0"-9"-62,0 0-1,0-1 1,20 1 0,0-20 15,-20 20-31,19-20 16,1 0 15,9 0-16,-29-10 1,20 10 0,-20-20-16,0 1 31,19 19-31,-19-30 16,0 10-1,0 1 1,0-1-1,0 1 1,0-1 0,0 0-1,-9 20-15,-11 0 16,20-19 0,-20 19-16,1 0 15,-1 0 1,1 0-1,-1 0 17,20 10-32,-20-10 15,20 19-15,-19 11 32,19 28-17</inkml:trace>
          <inkml:trace contextRef="#ctx0" brushRef="#br0" timeOffset="145796.4839">1246 10837 0,'-20'20'63,"1"-1"-48,-1 1 1,1 0-1,19-1 1,-20-19 0,20 20-1,0-1 17,10-19-17,9 0 1,21 0-16,-21 0 15,21 0 1,-31 0 0,11 0-1,0-9 32,-1 9-31</inkml:trace>
          <inkml:trace contextRef="#ctx0" brushRef="#br0" timeOffset="146844.8693">1334 10523 0,'10'0'47,"20"0"-32,-11 0-15,1 0 16,9 0-16,10-19 15,-9 19-15,-10 0 16,-1 0-16,1 0 16</inkml:trace>
          <inkml:trace contextRef="#ctx0" brushRef="#br0" timeOffset="146209.1485">1295 10847 0,'0'10'16,"0"9"-1,0 11-15,0-11 16,0 1 0,0 0-16,0-1 15,0-9-15,0 29 16,0-19-1</inkml:trace>
          <inkml:trace contextRef="#ctx0" brushRef="#br0" timeOffset="147296.4906">1354 10602 0,'20'0'47,"-1"0"-31,99 0 15,-89 0-31,-9 0 16,0 0-16,-1 0 15,11 0-15</inkml:trace>
        </inkml:traceGroup>
        <inkml:traceGroup>
          <inkml:annotationXML>
            <emma:emma xmlns:emma="http://www.w3.org/2003/04/emma" version="1.0">
              <emma:interpretation id="{1114D7F4-2DDC-4D1D-A0FD-F35963322C0E}" emma:medium="tactile" emma:mode="ink">
                <msink:context xmlns:msink="http://schemas.microsoft.com/ink/2010/main" type="inkWord" rotatedBoundingBox="15686,16517 18551,16478 18563,17323 15697,17363"/>
              </emma:interpretation>
              <emma:one-of disjunction-type="recognition" id="oneOf5">
                <emma:interpretation id="interp9" emma:lang="" emma:confidence="1">
                  <emma:literal/>
                </emma:interpretation>
              </emma:one-of>
            </emma:emma>
          </inkml:annotationXML>
          <inkml:trace contextRef="#ctx0" brushRef="#br0" timeOffset="154886.6289">2276 10317 0,'0'10'93,"-10"10"-77,10-1 0,-20 1-16,20 0 15,-29-1-15,29 1 0,-29-1 16,29 1-16,-30 0 15,30-1-15,-19-19 16,19 40-16,-20-21 16,20 1-1,0-1 17,0-9 14,10-10-30,19 0 0,1 0-1,-11 0 1,11 0 0,-1 0-1,10 0 1,-19-10-1,-1 10 1,-9 0 15,-10 10 32</inkml:trace>
          <inkml:trace contextRef="#ctx0" brushRef="#br0" timeOffset="155585.2867">2315 10337 0,'0'29'62,"-20"-29"-46,20 30-16,0-11 16,0 1-16,0 0 15,0 9-15,0 0 0,0 1 16,0-1-16,0 11 15,-29 156 64,29-187-64,0 11 1,0-30 46</inkml:trace>
          <inkml:trace contextRef="#ctx0" brushRef="#br0" timeOffset="153943.7517">1815 10641 0,'10'0'157,"-10"-39"-157,29 39 15,-9-30-15,-1 30 0,11-49 16,-30 30 0,19-1-16,1-9 15,0-11 1,-20 11-1,19 29-15,-19-29 16,0 9 0,20 20-16,-20-20 15,0 1 1,0-1 15,-10 30 47,10 29-62,-20-9 0,20-11-1,0 1-15,0-1 0,0 1 16,0 0-1,-19-1-15,19 1 16,0 9-16,0-9 16,0 0-16,0-1 15,0 1-15,0-1 16,0-9-16,0 29 16,0-9-1,0-1 1,0-9-1,0-1 1,0 1 0,0 0-1,0-30 95</inkml:trace>
          <inkml:trace contextRef="#ctx0" brushRef="#br0" timeOffset="156915.6784">2413 10425 0,'0'-19'16,"10"19"-1,-10-20 1,20 20-16,-1 0 31,-19-20-31,20 20 32,-1 0-17,1 0 1,-20 10-1,20-10-15,-1 20 16,1-1 0,-1 1-1,-19 0 1,0-1 0,0 11-1,0-1-15,-39 79 63,20-108-63,19 49 15,0-29-15,-20-20 16,20 29-16,-20 0 16,20-9-1,-19-20 1,19 20-1,-20-20 1,20 19 0,-19-19 15,28 0 63,11 0-63,-20-10-15,20 10-1,-1 0 1,1 0-1,-10 0 1,9 0 0,1 0-1,-20 10-15,19-10 16,1 0 0,0 0-1</inkml:trace>
          <inkml:trace contextRef="#ctx0" brushRef="#br0" timeOffset="157396.501">2747 10817 0,'0'10'31</inkml:trace>
          <inkml:trace contextRef="#ctx0" brushRef="#br0" timeOffset="158596.4903">2835 10415 0,'0'10'47,"0"20"-31,0-1-1,-20 0 1,20-9-16,0 78 47,0-59-32,0-9 1,10-1 0,-10-9-1,20-20-15,-20 19 16,19-19-1,-19 20-15,20-20 32,-1 0-17,11 0 17,-10 0-17,-1 0 1,-19-10-1,20 10 1,-20-19-16,19-1 16,-19 0-1,20 1 1,-20-1 0,0 1-1,0-1 1,20 0-1,-20 1 1,0-1 0,0 1-1,0-11-15,0 10 32,0 1-17,0-1 1,0 1-1,-89-40 79,70 39-78,-1 20-1,-9 10 1,9 10 15,0 29-31,20-30 16</inkml:trace>
          <inkml:trace contextRef="#ctx0" brushRef="#br0" timeOffset="160382.7267">3188 10376 0,'0'20'62,"0"9"-46,0-9-1,0-1-15,0 1 16,0 0-16,-20-1 16,20 1-16,0 9 15,0-9 1,0 0-1,10-20 17,10 0 15,-20-10-32,10 10 1,29-20 78,-20 20-94,1 0 31,0 0-16,-20 10 1,19 10 0,-19-1-1,20-19-15,-20 20 0,0-1 32,19-19-32,-19 20 0,0 0 31,0 9-31,0 0 15,-9-29 1,9 30-16,-20-11 16,0 11-1,1-10 1,-1-20 0,1 0-1,-1 0 1,-9 0-1,9 0 1,0 0 0,20-10-16,-19 10 15</inkml:trace>
          <inkml:trace contextRef="#ctx0" brushRef="#br0" timeOffset="159372.57">3178 10357 0,'10'0'47,"10"0"-31,9 0-1,10 0 1,-9 0 0</inkml:trace>
          <inkml:trace contextRef="#ctx0" brushRef="#br0" timeOffset="161396.3417">3512 10729 0,'-10'0'16,"10"10"31,0 10-32,0 9 1,0 0 0,10-9-16,9-20 15,11 0 1,-1 0 0,-9 0-1,-1-10 1,-19-9-1,20 19 1,-20-30-16,0 11 16,0-1-1,0-9 1,-10-11 0,-19 11-1,19 29 1,-39 0-1,29 0-15,1 0 16,-11 0 0,30 10-16,-29-10 15,29 39-15,0-19 16,0-1-16,0 1 16,0-1-16,9 21 15,21-21 1</inkml:trace>
          <inkml:trace contextRef="#ctx0" brushRef="#br0" timeOffset="162131.6629">3619 10759 0,'20'0'47,"-20"19"-32,0 1 1,0 9 0,0-9-16,0 0 15,0-1-15,0 1 16,0-1-16,0 1 15,0 0-15,0-1 0,0 1 16,-10-20 0,10 29-16,0 1 15,-19-30-15,19 19 16,-20 1 0,0-20-1,1 0-15,-11 0 31,11 0-15,-1-10 0,20-10-1,0 1 1,0-11 0,10 1-1,10 0 1,19-1-1,-10 1 1,10-10 0,-9 9-1,-30 10-15,19 1 0,-19-1 16,20 20 0,-20-39-16,29 10 15</inkml:trace>
          <inkml:trace contextRef="#ctx0" brushRef="#br0" timeOffset="162996.5989">3825 10425 0,'0'10'32,"0"19"-17,0-9-15,0 0 16,0 19 0,-9-10-16,9 11 15,0 9-15,0-20 0,-20 0 16,20 11-1,0-11-15,0 89 63,-20-118-47</inkml:trace>
          <inkml:trace contextRef="#ctx0" brushRef="#br0" timeOffset="164836.3999">3884 10827 0,'0'-19'78,"0"-1"-62,0 0 0,10 20-16,-10-29 15,0-10 1,20 9 0,-20 1-1,19 29-15,-19-20 16,39-19 15,-39 20-15,20 19-1,-20 9 32,0 11-47,20 0 16,-20-1-16,0 1 15,0-1-15,0 1 0,0-10 16,0 9-16,0 21 16,0-31-1,19-9 79,-19-39-94,0 20 16,0 9-16,0-10 0,0 1 15,20-21 1,-20 21 0,0-1-1,20 20-15,-20-10 16,19 10-1,1 0 32,-20 20-47,19-20 16,-19 29 0,0 1-1,0-11-15,0 1 0,0 0 16,0-1-16,0 50 78,0-79-31,30-39-32,-30 20 1,0-1 0,10 30-1,-10-19-15,0-1 32,19 20-32,-19-20 15,20 20 1,-1 0 15,-19 20-15,0 9-1,20-29 1,-20 40-16,0-21 16,0-9-16,0 10 15,0-1-15,0 20 16,0-29-1,0 10 17</inkml:trace>
          <inkml:trace contextRef="#ctx0" brushRef="#br0" timeOffset="165466.0779">4286 10798 0,'0'19'31,"20"-19"-31,-20 10 16,29 20 0,-9-30-1,-20 19-15,20-19 16,-1 0-1,1 0 1,-20-9-16,19 9 16,-19-20-16,20-19 15,-20 9 1,0 1 0,0-1-1,-10 30 1,10-29-16,-19 29 15,-11-29 1,1 29 0,-11 0-1,11 19 1,9 1 0,20 9-16,-19-29 15,19 39 1,0-19-16,49 39 62</inkml:trace>
          <inkml:trace contextRef="#ctx0" brushRef="#br0" timeOffset="166534.6838">4443 10759 0,'10'0'62,"10"-20"-46,9-9 15,148-177 63,-177 186-79,-10 0 1,-20 1 0,21 19-1,-11 0 1,0 0 0,-9 0-1,9 0 16,20 19-31,0 1 16,-19-20 0,19 20-16,0 9 15,0 10 1,0-9 0,0-11-1,0 11 1,0-11-16,0 11 15,0-1 1,0 1 0,0 9-1,0-20 1,0 1 0,9-20-1,-9 10-15,0 10 31,20-20-31,-10 0 32,9 0-1,1 0-15,10 0-1,-1-10-15,-9-10 16</inkml:trace>
        </inkml:traceGroup>
        <inkml:traceGroup>
          <inkml:annotationXML>
            <emma:emma xmlns:emma="http://www.w3.org/2003/04/emma" version="1.0">
              <emma:interpretation id="{AFA89DA9-3118-421E-B1AC-2F40CB0E5A6F}" emma:medium="tactile" emma:mode="ink">
                <msink:context xmlns:msink="http://schemas.microsoft.com/ink/2010/main" type="inkWord" rotatedBoundingBox="19587,16627 21574,16600 21581,17102 19594,17130"/>
              </emma:interpretation>
              <emma:one-of disjunction-type="recognition" id="oneOf6">
                <emma:interpretation id="interp10" emma:lang="" emma:confidence="1">
                  <emma:literal/>
                </emma:interpretation>
              </emma:one-of>
            </emma:emma>
          </inkml:annotationXML>
          <inkml:trace contextRef="#ctx0" brushRef="#br0" timeOffset="170816.4026">6356 10592 0,'19'0'79,"30"0"-64,-19-20-15,-11 20 16,1 0-16,-1 0 0,1 0 15,0 0 1</inkml:trace>
          <inkml:trace contextRef="#ctx0" brushRef="#br0" timeOffset="171273.7871">6365 10700 0,'40'0'78,"-21"0"-62,-9 0-16,10 0 16,-1 0-16,1 0 15,29 0 1</inkml:trace>
          <inkml:trace contextRef="#ctx0" brushRef="#br0" timeOffset="170126.5709">5718 10837 0,'0'-10'110,"0"-9"-95,0-11 1,0 1 0,0 9-16,10-9 15,-10 9 1,0-19-1,0 19-15,0 11 16,20-21-16,-20 11 16,0 9-16,29-20 15,-29 20 1,10 10-16,-10-19 31,19 19-31,1 0 31,0 0-15,-1 0 0,-19 19-1,20-19 1,-20 40-16,0-21 16,0 1-16,0 0 15,0-1-15,19 1 0,-19-1 16,0 1-1,0 0-15,0-1 16,0 1-16,0-1 16,0 1-16,0-10 15,0 29-15,0-19 16,0-50 93,0 11-93,0-11 0,0 1-1,0 9-15,0 1 0,0-1 16,0 0-16,20 1 0,-20-1 15,0 1 1,0-11-16,20 30 16,-20-19-1,0-1 1,19 20-16,1 0 31,-20-20-15,19 20-16,1 0 31,0 0-15,-20 10-1,19-10 1,-19 39-16,0-9 16,20-11-16,-20 21 15,0 9 1,0-30-1,0 1-15,0-1 16,0 1-16,0 9 16,0-9-1,0-49 110,0-1-109,0 11-16,0-1 16,20 0-16,-20 1 15,0-11-15,0 11 16,0-1-16,0 1 15,0-21 1,19 40-16,-19-29 16,0 9-1,20 20 1,-1 0 15,1 0 0,-20 10-31,20-10 16,-1 30 0,-19-11-1,20-19-15,-20 30 16,0-1 0,0 20-1,0-29-15,0-1 16,0 1-16,0-1 0,0 11 15,0-1 1,-10-29-16,10 20 16,0 0-1,0-1 17</inkml:trace>
          <inkml:trace contextRef="#ctx0" brushRef="#br0" timeOffset="172996.3386">6728 10798 0,'0'-30'125,"0"1"-125,0 9 15,0 1-15,0-1 0,0-9 16,0 9-1,0 1-15,0-1 0,10 0 16,-10 1 0,0-1-16,0 0 0,20 20 15,-20-29 1,0 9 0,19 20-16,-19-19 31,20 19-31,-1 0 15,1 0 17,0 10-17,-20 19 1,19 20 0,-19-29-1,0-1-15,0 11 0,0-11 16,0 1-16,0 0 15,0-1-15,0 1 16,0-1 0,0 11-1,0-11 1,0-28 62,0-11-62,0-9-1,30-11-15,-11-107 78,-19 128-62,20-1 0,0 20 15,-1 0 0,-19 10-15,20 9-1,-1 1-15,-19 10 32,20-30-32,-20 29 15,0 10-15,0-19 16,0-1-16,0 11 16,0-1-1,0 1 1,-10-11-1,10 1 17</inkml:trace>
          <inkml:trace contextRef="#ctx0" brushRef="#br0" timeOffset="173216.5643">7111 10700 0,'19'0'47</inkml:trace>
          <inkml:trace contextRef="#ctx0" brushRef="#br0" timeOffset="174077.9869">7209 10406 0,'0'9'78,"0"40"-62,0-29-16,0-10 15,0 9-15,0 21 16,0-11-16,0 1 15,0-1-15,10 10 16,-10-29-16,0 10 16,0-1-16,0 1 0,0 9 15,0-9 17</inkml:trace>
          <inkml:trace contextRef="#ctx0" brushRef="#br0" timeOffset="175186.3959">7209 10406 0,'0'29'62,"19"0"-46,-19-9-16,0 0 15,0-1 1,20-19-16,-20 30 0,20-11 31,-1 1-31,1-20 16,-20 20 0,19-20-1,1 0 1,0 0-1,-20-10 1,9 10-16,-9-20 16,30 1-16,-30-1 31,19 20-31,-19-30 0,0 11 16,20-11-1,-20 11 1,0-1-1,0 1 1,0-1 0,0 30 77,0 19-61,0-9-32,0-1 15,0 1-15,0 0 16,0-1-16,-10 1 16,10 0-16,0-1 15,0 1-15,0-1 16,0 1-16,0-10 15,0 9-15,0 1 16,0 0-16,0 29 16,0-20-1,10 10 48</inkml:trace>
          <inkml:trace contextRef="#ctx0" brushRef="#br0" timeOffset="175996.3429">7513 10406 0,'0'9'63,"0"21"-48,0-11-15,0 1 0,0 0 16,0-1 0,0-9-16,0 10 15,0-1-15,0 1 16,0 0-16,0-1 0,0 1 16,0-1-16,0 1 15,0 0-15,0 9 16,0-9-1,0-1 17,10-19-17,-10-10 32</inkml:trace>
          <inkml:trace contextRef="#ctx0" brushRef="#br0" timeOffset="177018.6922">7513 10366 0,'0'10'31,"0"10"-31,0 9 16,0-9-1,0-1-15,10 1 16,-10 9 0,19-29-16,-19 20 15,20 0 1,-1-20 0,1 0-1,0 0 1,-1 0-1,-19-10-15,20 10 16,-20-20 0,39-78 62,-39 79-78,0-1 31,0 30 63,0 39-79,0-30 1,-10 1-16,10 0 16,0-1-16,0-9 15,0 10-15,0-1 16,0 1-16,0 0 16,0-1-16,0 1 15,0 9-15,0-9 0,0-1 16,0 1-16,0 9 15,0-9 17,0 0-1</inkml:trace>
        </inkml:traceGroup>
        <inkml:traceGroup>
          <inkml:annotationXML>
            <emma:emma xmlns:emma="http://www.w3.org/2003/04/emma" version="1.0">
              <emma:interpretation id="{30F988B5-E2AF-45BD-9B95-CED59117A3C3}" emma:medium="tactile" emma:mode="ink">
                <msink:context xmlns:msink="http://schemas.microsoft.com/ink/2010/main" type="inkWord" rotatedBoundingBox="21756,16555 23924,16525 23931,16984 21763,17014"/>
              </emma:interpretation>
              <emma:one-of disjunction-type="recognition" id="oneOf7">
                <emma:interpretation id="interp11" emma:lang="" emma:confidence="1">
                  <emma:literal/>
                </emma:interpretation>
              </emma:one-of>
            </emma:emma>
          </inkml:annotationXML>
          <inkml:trace contextRef="#ctx0" brushRef="#br0" timeOffset="189258.7528">9288 10357 0,'0'9'31,"0"21"-15,-20 137 78,20-148-79,10-19 79,-10-10-78,20 10-16,-1-19 31,1 19-15,-1 0 15,1 0-15,0 0 15,-11 0 0,-9 10-31,0 9 31,0 11-15,20-30 0,-20 19-16,0 1 15,0-1 1,-10 1-1,10 0 1,-19-20 0,19 19-16,-20-19 15,20 20-15,-10-20 16,-9 0 0,-21 0-1,21 0-15,9 0 31,-10 0-15</inkml:trace>
          <inkml:trace contextRef="#ctx0" brushRef="#br0" timeOffset="188252.8003">9278 10357 0,'20'0'31,"9"0"-15,0 0-1,11 0 1,-31 0 0</inkml:trace>
          <inkml:trace contextRef="#ctx0" brushRef="#br0" timeOffset="178068.763">7885 10621 0,'10'0'16,"29"0"0,-19 0-1,-10 0-15,29 0 16,-19 0-1,9 0 1,-9 0 0</inkml:trace>
          <inkml:trace contextRef="#ctx0" brushRef="#br0" timeOffset="177646.7078">7885 10533 0,'10'0'47,"10"0"-16,19 0-31,-10 0 16,1 0 0,-10 0 15</inkml:trace>
          <inkml:trace contextRef="#ctx0" brushRef="#br0" timeOffset="182063.6302">8248 10357 0,'-10'0'32,"10"9"14,-19-9-30,19 20-16,0 0 16,-20-1-1,20 11 1,0 9 0,0-10-1,0-9-15,0 0 16,0 9-16,0 0 31,0 1-31,0-11 16,0 1-1,10-20 1,-10 20 0,20-20-16,-1 0 15,-19 19 1,20-19-16,0 0 15,-1 0 1,1 0 15,-1 0-15,-19-10 0,10 10-16,-10-19 15,20 19 1,-20-20-16,19 20 15,-19-29 1,20 9 0,-20-9-16,0 9 31,20 20-31,-20-19 16,0-1-1,0 0-15,0 1 31,0-1-31,0 0 32,0 1-32,0-1 15,0 1 1,0 9 15,0-10-15,-10 20-1,10-19 1,-20-1 0,1 20 15,-1 0-15,10 0-1,-9 0-15,-1 0 31,-9 20-31,29-1 16,-30 1-16,10-1 16</inkml:trace>
          <inkml:trace contextRef="#ctx0" brushRef="#br0" timeOffset="182896.8075">8542 10690 0,'0'-10'94</inkml:trace>
          <inkml:trace contextRef="#ctx0" brushRef="#br0" timeOffset="184208.4839">8670 10327 0,'-10'0'31,"10"10"-16,0 10 1,0 9 0,0-9-16,-19-20 15,19 39-15,0-10 16,0-9 0,0-1-16,0 11 15,0-1 1,0 1-1,0-11 1,0 1 0,9 0-1,-9-1 1,20-19 0,-20 20-1,20-20-15,-1 19 31,1-19-15,-1 0 15,1 0-15,0-9 0,-1-11 15,-19 0-16,20 20-15,-20-19 16,0-1 0,19 1-1,-19-1-15,0 0 32,0 1-32,0-1 15,0 0 16,0-9-15,0 9 0,0 1-1,0-1 1,-9 1 0,9-1-1,-20 0 1,0 1 15,1-1 0,-1 20-15,20-19 0,-29 19-1,9 0 1,1 0 15,-1 0-15,20 9-16,-20-9 0</inkml:trace>
          <inkml:trace contextRef="#ctx0" brushRef="#br0" timeOffset="187596.6189">9023 10543 0,'0'-20'31,"10"20"-15,-10-19-1,19 19 1,-19-30-1,20 30-15,-20-19 16,20 19-16,-20-20 16,19 20-16,-19-20 15,0 11 1,0-11 0,0 0-16,0 1 31,-10 19-31,10-20 15,-19 20 1,-1 0 0,-9 0-1,9 10 1,1-10 0,19 20-16,-20-1 15,20 1 1,0-1-1,0 1 1,0 0 0,0 9-1,10-29 1,-10 20 0,19-20-16,1 19 15,9-19 1,-9 0-1,-20 20 1,20-20-16,-1 20 16,-19-1 31,20-19-47,-20 20 15,0-1 1,0 1-1,0 0 1,-10-1 0,-19 1-1,19-20 17,-10 0-17,-19 0 1,10 0-1,-1 0 1,11 0 0,19-10-1,-20 10-15,20-20 32,0 1-17,0-11 1,10 30-16,-10-29 15,19 29-15,-19-20 16,20 20-16,-20-19 0,20 19 16,-20-20-1,29 20-15</inkml:trace>
          <inkml:trace contextRef="#ctx0" brushRef="#br0" timeOffset="190683.6635">9533 10415 0,'0'-19'0,"10"19"31,-10-20-31,19 1 47,1 19-16,0 0-15,-1 0-1,1 0 1,-1 0-1,-19 9-15,20 11 16,-49 215 109,29-195-125,-20-21 16,20 1-1,-20-20 1,20 19-16,-19-19 16,19 10-1,-20-10 16,20 20-15,-19-20 31,28 0 94,-9-10-141,20 10 15,0 0 1,-1 0-1,1 0 1,-1 0 0,1 0-1,0 0 1,-10 0 0,9 0 15</inkml:trace>
          <inkml:trace contextRef="#ctx0" brushRef="#br0" timeOffset="194316.4359">9906 10592 0,'-10'0'16,"10"10"30,-30 9 1,30 1-31,0 0-16,0-1 16,0 1-1,0-1 1,10-19-1,-10 10 1,20-10-16,-1 0 16,-19 20-1,20-20-15,0 0 16,-1 0 0,1-10-1,0 10 1,-1-20 15,-19 1-15,20 19-16,-20-20 15,0 1-15,0-1 32,0 10-17,0-9 1,0-1-1,-10 20-15,-10-20 32,1 20-32,-1 0 31,0 0-15,1 0-16,-1 0 15,1 0 1,19 20-1,-10-20-15,10 29 16,0-9 0</inkml:trace>
        </inkml:traceGroup>
        <inkml:traceGroup>
          <inkml:annotationXML>
            <emma:emma xmlns:emma="http://www.w3.org/2003/04/emma" version="1.0">
              <emma:interpretation id="{87422318-4262-4221-9605-3F43C32D8FD1}" emma:medium="tactile" emma:mode="ink">
                <msink:context xmlns:msink="http://schemas.microsoft.com/ink/2010/main" type="inkWord" rotatedBoundingBox="23796,16888 24035,16885 24041,17267 23801,17270"/>
              </emma:interpretation>
              <emma:one-of disjunction-type="recognition" id="oneOf8">
                <emma:interpretation id="interp12" emma:lang="" emma:confidence="0">
                  <emma:literal>j</emma:literal>
                </emma:interpretation>
                <emma:interpretation id="interp13" emma:lang="" emma:confidence="0">
                  <emma:literal>d</emma:literal>
                </emma:interpretation>
                <emma:interpretation id="interp14" emma:lang="" emma:confidence="0">
                  <emma:literal>.</emma:literal>
                </emma:interpretation>
                <emma:interpretation id="interp15" emma:lang="" emma:confidence="0">
                  <emma:literal>f</emma:literal>
                </emma:interpretation>
                <emma:interpretation id="interp16" emma:lang="" emma:confidence="0">
                  <emma:literal>t</emma:literal>
                </emma:interpretation>
              </emma:one-of>
            </emma:emma>
          </inkml:annotationXML>
          <inkml:trace contextRef="#ctx0" brushRef="#br0" timeOffset="195196.3277">10053 10651 0,'0'10'94,"0"19"-94,0 0 31,0 1-15,0 9-1,0-10 1,0 99 46,0-99-62,0-9 16,0 0 0,-10-20-1,10 19 1,-20-19-16,1 0 31,-1 0-15,0 0-1,1-19 17,19 9-17,-20 10-15,20-20 16,0 1-1,0-1 1,0 0 15,0 1-31,10 19 16,-10-20 0,29 20-16,-9-19 0,0 19 15,9-20 1,1 0-1,-11 20-15,1-29 16,9-1-16,1 11 16,-30-1-16</inkml:trace>
        </inkml:traceGroup>
      </inkml:traceGroup>
    </inkml:traceGroup>
  </inkml:traceGroup>
</inkml:ink>
</file>

<file path=ppt/ink/ink15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7:54:57.939"/>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22A68C7E-4F4E-4123-B4FC-C30A8C75A011}" emma:medium="tactile" emma:mode="ink">
          <msink:context xmlns:msink="http://schemas.microsoft.com/ink/2010/main" type="writingRegion" rotatedBoundingBox="1646,3634 17200,3563 17205,4673 1651,4744"/>
        </emma:interpretation>
      </emma:emma>
    </inkml:annotationXML>
    <inkml:traceGroup>
      <inkml:annotationXML>
        <emma:emma xmlns:emma="http://www.w3.org/2003/04/emma" version="1.0">
          <emma:interpretation id="{5108B6B7-A93A-4044-8178-C0CBD5DD4B5E}" emma:medium="tactile" emma:mode="ink">
            <msink:context xmlns:msink="http://schemas.microsoft.com/ink/2010/main" type="paragraph" rotatedBoundingBox="1646,3634 17200,3563 17205,4673 1651,4744" alignmentLevel="1"/>
          </emma:interpretation>
        </emma:emma>
      </inkml:annotationXML>
      <inkml:traceGroup>
        <inkml:annotationXML>
          <emma:emma xmlns:emma="http://www.w3.org/2003/04/emma" version="1.0">
            <emma:interpretation id="{D24FD024-B9A9-41DA-AFD8-6C485A228742}" emma:medium="tactile" emma:mode="ink">
              <msink:context xmlns:msink="http://schemas.microsoft.com/ink/2010/main" type="line" rotatedBoundingBox="1646,3634 17200,3563 17205,4673 1651,4744"/>
            </emma:interpretation>
          </emma:emma>
        </inkml:annotationXML>
        <inkml:traceGroup>
          <inkml:annotationXML>
            <emma:emma xmlns:emma="http://www.w3.org/2003/04/emma" version="1.0">
              <emma:interpretation id="{E6E26BA8-39BB-4F68-B473-C0E640255460}" emma:medium="tactile" emma:mode="ink">
                <msink:context xmlns:msink="http://schemas.microsoft.com/ink/2010/main" type="inkWord" rotatedBoundingBox="1646,3634 5449,3617 5454,4640 1651,4657"/>
              </emma:interpretation>
              <emma:one-of disjunction-type="recognition" id="oneOf0">
                <emma:interpretation id="interp0" emma:lang="" emma:confidence="1">
                  <emma:literal/>
                </emma:interpretation>
              </emma:one-of>
            </emma:emma>
          </inkml:annotationXML>
          <inkml:trace contextRef="#ctx0" brushRef="#br0">0 22 0,'10'-20'62,"29"20"-46,-19 0-16,0 0 16,9 0-16,10 0 15,-9 0-15,-1 0 0,0 0 16,1 0-16,9 0 15,-19 0-15,-10 0 16,29 0 0,-39 10-16,19-10 15,1 0 1</inkml:trace>
          <inkml:trace contextRef="#ctx0" brushRef="#br0" timeOffset="-731.9517">40-18 0,'0'10'109,"0"10"-93,0 0-1,0 9 1,0-9-1,0-1-15,0 1 16,0 9-16,0 1 16,0 9-16,0-10 15,0 1-15,0-1 16,0 1-16,0-11 16,0 1-16,0-1 15,0 1-15,0 0 0,0-1 16,0 11-1,0-1 1,0-9 0,0-30 46</inkml:trace>
          <inkml:trace contextRef="#ctx0" brushRef="#br0" timeOffset="517.0308">40 296 0,'9'0'62,"-9"20"-62,30-20 16,-11 0-16,11 0 15,9 0-15,-19 0 0,-11 0 16,11 0-16,0 0 16,-1 0-1</inkml:trace>
          <inkml:trace contextRef="#ctx0" brushRef="#br0" timeOffset="1441.3518">245 541 0,'20'0'31,"0"0"-15,-1 0-16,1 0 0,0 0 15,-1-9-15,30-21 16,-19 11 0,-1-11-1,0 11 1,-29-1 0,0 0-1,0 1 1,0-1-1,-9 20 1,-11 0 0,0 0-16,-9 0 15,29 10 1,-39-10-16,39 29 16,-20-9-16,20 0 15,-19-1-15,19 1 16,0-1-16,0 1 15,0 0-15,0-1 16,0 1-16,0 9 16,19-29-1,-19 20-15,39-20 16,-29 0-16,10 0 16,-1 0-16,1 0 15,0-10-15,-1 10 0,1-19 16,19-21-1,-19 11 1</inkml:trace>
          <inkml:trace contextRef="#ctx0" brushRef="#br0" timeOffset="2250.5421">765-27 0,'-10'19'47,"-9"11"-32,19-11-15,-30 11 16,30-1-16,-39 20 15,39 0-15,-39 0 16,39 10-16,-29 10 16,29-10-16,0-1 15,0-9-15,0-19 16,0-1-16,19 1 16,-19 9-16,20-19 15,-20 9-15,19-9 0,-19-1 16,20 1-16,-20 9 15,20-29 1,-20 20 0</inkml:trace>
          <inkml:trace contextRef="#ctx0" brushRef="#br0" timeOffset="3399.9507">824 228 0,'-20'0'15,"1"9"1,19 11 0,-20 0-1,20-1-15,0 1 16,0 0-16,0-1 15,-19 1-15,19-1 16,0 1-16,0 9 16,9-9-16,-9 0 0,30-1 15,19 20 1,-29-39-16,-1 20 16,1-20-16,-1 0 15,11 0 1,9 0-1,-29 0 1,-10-10-16,19 10 0,-19-19 16,20 19-16,-20-30 15,20 11-15,9-21 16,-29 11 0,20 0-1,-20-1 1,0 11-1,0-1-15,0 0 16,0 1-16,0-1 16,0 0-16,0-9 15,-10 29 1,10-29-16,-20 9 16,1-9-1,-1 9 1,-19 20-1,9 0 1,-9 0 0,20 0-16,-1 0 15,0 29 1,1-29-16,-11 49 16,1-29-16,29 0 15,-20 9-15,20-9 16</inkml:trace>
          <inkml:trace contextRef="#ctx0" brushRef="#br0" timeOffset="4477.9276">1236 41 0,'0'10'62,"0"20"-46,0 9-16,0 0 15,0 10-15,0 10 16,-29 0-16,29 9 16,0-28-16,0-11 15,0 0-15,0-9 16,0 19-16,0-49 78</inkml:trace>
          <inkml:trace contextRef="#ctx0" brushRef="#br0" timeOffset="5332.6948">1197 326 0,'19'0'62,"1"0"-46,0 0-16,29 0 15,19 0 1,-38 0 0,-11 0-16</inkml:trace>
          <inkml:trace contextRef="#ctx0" brushRef="#br0" timeOffset="4964.0746">1403 100 0,'19'0'31,"-19"20"0,0-1-31,0 11 16,0 19-16,0-10 15,-19 10-15,19 0 16,0-10-16,-20 10 16,20-19-16,0-1 15,0-9-15,0-1 16,0 1-1</inkml:trace>
          <inkml:trace contextRef="#ctx0" brushRef="#br0" timeOffset="6044.0525">1501-96 0,'0'20'78,"0"-1"-62,19 11-16,1 19 15,9 0-15,-29 10 0,40 9 16,-40 11-1,0-11-15,0-28 0,0 9 16,0-10 0,0 0-16,-10 0 15,10-9-15,-30-1 0,30-9 16,-19-1 0,19 1-16,-20 9 0,20-19 15,-19-10 1</inkml:trace>
          <inkml:trace contextRef="#ctx0" brushRef="#br0" timeOffset="7093.908">1717 591 0,'0'-20'31,"9"20"-15,-9-20-16,20 20 16,0 0-1,-1 0-15,-19 20 31,10-20-31,-10 29 16,0 1 0,0 9-1,-20-39-15,20 20 16,-19-20 0,29 0 77,9 0-77,-9 0 0,10 0-1,9 19 1,-29 1-1,0-1 1,0-9 0,-20 29-1,1-19 1,-1-20 0,-9 0-1,-1 0 1,1 0-1,9 0 1</inkml:trace>
          <inkml:trace contextRef="#ctx0" brushRef="#br0" timeOffset="8707.2545">2070 463 0,'0'10'0,"-10"-10"16,10 29 0,-20-29-16,20 30 15,0-11-15,0 11 16,-19 9-16,19-10 15,0 1-15,0-1 0,0 10 16,0-9-16,0-11 16,9 1-1,-9 0-15,0-1 16,20-19-16,-20 30 16,20-11-16,-20 1 31,19-20 0,-19-10-15</inkml:trace>
          <inkml:trace contextRef="#ctx0" brushRef="#br0" timeOffset="9477.8134">2276 610 0,'-20'0'15,"10"0"17,-29 10-17,19-10 1,10 20 0,10-1-1,0-9 1,69 19 31,-39-29-32,-1 0 1,-9 0 0,-1 20-1,-19 0 16,0-1-15,20-19-16,-20 20 0,0-1 16,-10-19-1,10 10 1,-29-10-16,-1 30 16,-19-30 15,20 0-16,-1-10 1,20 10 15</inkml:trace>
          <inkml:trace contextRef="#ctx0" brushRef="#br0" timeOffset="10004.5777">2403 492 0,'0'20'31,"10"0"-15,-10-1-16,19 1 15,-19 0-15,20 9 16,-20 10-16,0-19 15,29 9-15,-29 1 16,0-1-16,0-9 16,0-1-16,0 1 15,0-1-15,-29 11 16,9-30 0</inkml:trace>
          <inkml:trace contextRef="#ctx0" brushRef="#br0" timeOffset="23546.8377">2678 228 0,'9'0'16,"11"0"31,0 0-16,9 0-15,-9 0-1,-1 0 1,11 0-1,9 0 1,-10 0 0,-9 0-1,19 0 1,-19 0-16,-1 0 16,1-10-16,29 10 15,-19 0 1,-1 0-1,0 0 1,-9 0 0,0 0-1,-1 0 1,1 0 0,-1 0-1,11 0 1,-11 0-1,1 0 1,0 0-16,-1 0 16,1 0 15,0 0-15,-11 0 15,11 0-16,0 0 17,-1 0-17,1 0 1,-1 0 0,1 0-1,0 0 1,-1 0 15,1 0-15,-1-20 15,1 20-15,0 0 15,-1 0-16,1 0 17,-10 0-17,9 0 17,1 0-1,0 0 0,-1 0 32,-19-19 218,-10 19-250,10-20-31,-19 20 16,19-20-1,-20 20 1,1-19 0,-1 19-1,0 0 1,20-20-1,-19 20-15,19-19 16,-10 19 0,-20-20-1,21 20 17,9-20 30</inkml:trace>
          <inkml:trace contextRef="#ctx0" brushRef="#br0" timeOffset="27185.0053">2717 365 0,'-20'0'172,"1"0"-125,28 0 46,-9 10-77,20-10 0,9 19-16,1 11 15,9-11 1,-9 1-1,-11-20 1,-19 20-16,30-20 16,9 19-1,-20-19 1,1 30 0,0-21-1,-1-9 16,-19 20-15,10-20 0,-10-10 93</inkml:trace>
          <inkml:trace contextRef="#ctx0" brushRef="#br0" timeOffset="25489.4777">2697 355 0,'10'0'78,"10"0"-62,9 0 15,0 0-16,1 0 1,9 0 0,-9 0-1,-1 0 1,0 0-16,20 0 16,-29 0-1,0 0-15,-1 0 16,-9 0-1,29 0-15,-19 0 16,9 0 0,1 0-1,-11 0 1,11 0 0,-1 0-1,10 0 1,1 0-1,-11 0 1,1 0 0,9 0-16,-20 0 15,-9 0 17,10 0-17,-1 0 1,1 0-1,0 0-15,-20-10 16,19 10-16,1 0 16,-1 0-1,1 0 1,0 0 0,-1 0 15,1 0-16,-10 0 17,9 0-17,1 0 1,0 0 15,-1 0-15,1 0 15,-1 0 16,-28 0 94</inkml:trace>
        </inkml:traceGroup>
        <inkml:traceGroup>
          <inkml:annotationXML>
            <emma:emma xmlns:emma="http://www.w3.org/2003/04/emma" version="1.0">
              <emma:interpretation id="{7AA867C1-1BE5-40C2-BB0D-B2AB8A092F66}" emma:medium="tactile" emma:mode="ink">
                <msink:context xmlns:msink="http://schemas.microsoft.com/ink/2010/main" type="inkWord" rotatedBoundingBox="5952,3670 8275,3660 8280,4714 5957,4725"/>
              </emma:interpretation>
              <emma:one-of disjunction-type="recognition" id="oneOf1">
                <emma:interpretation id="interp1" emma:lang="" emma:confidence="1">
                  <emma:literal/>
                </emma:interpretation>
              </emma:one-of>
            </emma:emma>
          </inkml:annotationXML>
          <inkml:trace contextRef="#ctx0" brushRef="#br0" timeOffset="32230.285">4345 375 0,'39'0'47,"-19"0"-31,9 0-16,-9 0 0,9 0 15,10 0-15,-9 0 16,-11 0-16,1-10 16,9 10-1,-9 0 1</inkml:trace>
          <inkml:trace contextRef="#ctx0" brushRef="#br0" timeOffset="31731.9447">4306 2 0,'0'-20'15,"9"20"1,21 0 15,-11-19-31,1 19 0,0 0 16,9 0-16,0 0 16,11 0-16,-11 0 15,1 0-15,-1 0 16,-9 0-16,-1 0 15,1 0 1,-1 0 0,1 0 15</inkml:trace>
          <inkml:trace contextRef="#ctx0" brushRef="#br0" timeOffset="31117.7163">4335-8 0,'0'30'63,"0"-20"-48,0 9-15,0 20 16,0-9-16,0 9 16,0 10-16,0 10 15,0 0-15,0 0 16,0-10-16,0-10 16,0 10-16,0-10 15,0-9-15,0-1 16,0-9-16,0-1 15,0 20 1,0-68 47</inkml:trace>
          <inkml:trace contextRef="#ctx0" brushRef="#br0" timeOffset="33415.5989">4590 630 0,'29'0'47,"11"0"-31,-31 0-16,11 0 15,9-10-15,-19 10 16,10 0-16,9-39 15,-9 39-15,0-20 16,-1 20-16,-19-20 16,30 20-16,-30-19 0,19 19 15,-19-20-15,20 1 16,-20-11 0,0 11-1,0-11 1,0 11-1,-10 19 1,10-20 0,-39 20 15,19 0-31,20 10 16,-19-10-16,19 19 15,-20-19-15,20 30 16,-20-30-16,20 29 15,-19 10 1,19-19-16,0 0 16,0-11-16,0 11 15,0 0-15,0-1 16,0 1-16,0 9 16,0-9-1,9-20-15,21 29 16,9-29-1,-19 0 1,-1 0-16,-9 0 16,29-19-1,-19 19-15,9-20 16,1 20 0,-30-19-1,19 19-15,-19-20 16,20 20-1</inkml:trace>
          <inkml:trace contextRef="#ctx0" brushRef="#br0" timeOffset="34563.1668">5090-37 0,'20'0'63,"-1"0"-32,-19-20-31,30 20 0,-11 0 16,11 0-1,-30 20 1,19-20-16,-19 19 0,0 1 16,0 0 15,-9-1-15,-11 1-1,0 0 1,1-20-16,-1 0 31,40 0 32,-1 0-48,1 0 1,0 0-1,-1 0 17,1 19-17,-20 1 17,19 9-17,-19-9 1,0-1-1,0 1 1,-19-20 0,19 20-16,-30-20 0,11 0 15,19 19-15,-49-19 16,10 0 0,9 0-1,11 0 1,19-10 15</inkml:trace>
          <inkml:trace contextRef="#ctx0" brushRef="#br0" timeOffset="36314.046">5306 522 0,'-10'0'47,"10"10"-47,-20-10 0,20 39 16,-19-19-1,19-1-15,-20 11 0,20-1 16,0 0-16,0 11 16,0-11-16,0 0 15,0 1-15,0-11 16,10 1-16,10 0 16,-20-1-1,19-19-15</inkml:trace>
          <inkml:trace contextRef="#ctx0" brushRef="#br0" timeOffset="35008.0629">5316 139 0,'19'0'16,"1"0"0,19 0-1,-19-19-15,-1 19 16,1 0-16,9 0 15,-9 0-15,0 0 16,9 0 0,-9 0-1,-1 0 17</inkml:trace>
          <inkml:trace contextRef="#ctx0" brushRef="#br0" timeOffset="38004.3728">5424 679 0,'-20'0'15,"20"10"1,0 9-1,0 11 1,0-1 0,0 0-1,10-29-15,-10 20 16,29-20-16,10 0 16,-19 0-1,0 0-15,-1 0 16,-19-10-16,30 10 0,-30-29 15,19 29-15,-19-30 16,0 1 0,0 9-1,-29-19 17,9 20-17,1 19 1,-11 0-1,11 9 1,19 21 0,-20-30-1,20 29-15,0 10 16,0-19 0,0 9-16,10-29 15,-10 20-15,19-20 16,11 0-1,-1 0 1,10-20 0,-19-19-1,-20 10 1,20 29-16,-20-20 0,0 1 16,0-1 15,0 30 16,0 29-32,0-19 1,0-11-16,0 11 16,19 19-1,11-39 1,-11 0-16,11 0 15,-11 0 1,-19-10 0,20-29-1,-20 49 79,0 19-78,20-29-16,-20 20 15,39-20-15,-10 0 16,-9 0-16,-1 0 16,1 0-16,-10 0 15,-10-10-15,39-9 16,-39-1-16,0-9 15,0-11 1,0 21 0,0-1-16,-29 1 15,19 19-15,-20-30 16,1 30 0,9 0-1,-9 10 1,29 10-16,-20-1 15,20 1-15,0-1 16,0 1-16,0 0 16,0 9-16,10-29 15,20 0 1,-1 0 0</inkml:trace>
          <inkml:trace contextRef="#ctx0" brushRef="#br0" timeOffset="35415.5084">5473-8 0,'0'20'63,"0"0"-48,0-1 1,0 1-16,0-1 16,0 1-16,0 0 15,0-1-15,0 1 16,0-1-16,0 11 15</inkml:trace>
          <inkml:trace contextRef="#ctx0" brushRef="#br0" timeOffset="38286.1029">5943 698 0,'0'20'31,"0"0"-16,0 9-15,0 10 16,0-9-16,0-1 16,0-9-16,20-1 15,-20 1-15,0 0 16,0 9 0,20-29-16</inkml:trace>
          <inkml:trace contextRef="#ctx0" brushRef="#br0" timeOffset="38787.778">6022 581 0,'10'0'47,"-10"29"-32,19-29-15,-19 30 16,30-11-16,-30 1 16,19-1-16,-19 1 15,20 0-15,-20 9 16,0 10-16,0-9 0,0 29 16,0-30-1,-10-9-15,10-1 16,-20 11-16</inkml:trace>
          <inkml:trace contextRef="#ctx0" brushRef="#br0" timeOffset="39577.6847">6247 316 0,'10'0'16,"29"0"0,1 0-1,-11 0-15,99 0 16,-99 0 0,10 0-16,-19 0 15,-10 0 1,29 0-16</inkml:trace>
          <inkml:trace contextRef="#ctx0" brushRef="#br0" timeOffset="40006.7023">6414 159 0,'0'20'31,"0"-1"-15,0 11-1,10 9-15,-10-10 16,0 1-16,0-1 0,0 10 16,0-9-16,0-1 15,0 1-15,0-11 16,0 1-16,0 9 16</inkml:trace>
        </inkml:traceGroup>
        <inkml:traceGroup>
          <inkml:annotationXML>
            <emma:emma xmlns:emma="http://www.w3.org/2003/04/emma" version="1.0">
              <emma:interpretation id="{B6A1D194-5623-4E16-8CE1-445ADE50D657}" emma:medium="tactile" emma:mode="ink">
                <msink:context xmlns:msink="http://schemas.microsoft.com/ink/2010/main" type="inkWord" rotatedBoundingBox="8588,3699 10774,3689 10779,4647 8592,4657"/>
              </emma:interpretation>
              <emma:one-of disjunction-type="recognition" id="oneOf2">
                <emma:interpretation id="interp2" emma:lang="" emma:confidence="1">
                  <emma:literal/>
                </emma:interpretation>
              </emma:one-of>
            </emma:emma>
          </inkml:annotationXML>
          <inkml:trace contextRef="#ctx0" brushRef="#br0" timeOffset="43739.0816">7924-27 0,'0'19'62,"0"1"-62,0 0 16,0-1-16,0 11 16,0 19-16,0-10 15,0 20-15,0-1 0,0-8 16,-19-1-16,19 9 16,0-18-16,0-1 15,0 0 1,0-9-16,0-11 15,0 1-15,0-1 16,0 11-16</inkml:trace>
          <inkml:trace contextRef="#ctx0" brushRef="#br0" timeOffset="44814.7948">7944 375 0,'10'0'32,"19"0"-17,-9 0 1,-1 0-16,1 0 15,19 0 1,-39-20-16</inkml:trace>
          <inkml:trace contextRef="#ctx0" brushRef="#br0" timeOffset="44375.8768">8140 2 0,'20'0'0,"-20"10"46,0 19-30,0-9-16,0 0 16,0 9-16,0 10 15,-20 0-15,20 30 16,0-30-16,0 10 16,0-19-16,0-1 15,0 20-15,0-19 16,0-1-16,0 0 15,0-9-15,0 0 16,0 9-16,0-9 31</inkml:trace>
          <inkml:trace contextRef="#ctx0" brushRef="#br0" timeOffset="41303.3281">6944 61 0,'0'-10'15,"19"-19"1,11 29 0,-11-20-1,21 20 1,-21 0-16,1 0 15,-1 0-15,11 0 16,-30 10 0,19-10-16,-19 29 15,0-9-15,0 0 16,0-1-16,0 1 16,0-1-16,0 1 15,-19 0-15,19-1 16,-30-19-16,11 30 0,-20-1 15,19-29 1,0 0 15,30 0 47,10 0-62,-20-10-16,29 10 16,10 0-16,-9 0 31,19 30 16,0 9 0,-49-19-47,19 9 15,-19 20 1,0-29 0,0-1-16,-19 1 15,19-1-15,-30 1 16,30 0-16,-39-20 0,39 29 15,-29-29-15,29 20 16,-39-20-16,19 0 16,0 19-16,1-19 15,-1 0-15,0 0 16,1 0-16,-1-9 16,1 9-1,19-20 16</inkml:trace>
          <inkml:trace contextRef="#ctx0" brushRef="#br0" timeOffset="42709.819">7463 22 0,'-9'0'62,"9"10"-62,-20 19 16,20-9-16,0-1 16,-20 1-16,20 9 15,0 10 1,-29 1-16,29-1 16,0 0-16,0-9 15,0 9-15,0-10 16,0 1-16,0-1 15,0 0-15,0-9 0,0 0 16,10-1-16,-10 1 16,19-20-16,-19 29 15,20-29-15,-20 40 16,20-40-16,-20 19 16,29-19-16,10 20 15,-9-20 1,-11 0-1,11 0 1,-30-10-16,19 10 16,1-29-1,0-1 1,9 1 0,-9-1-1,-1-9 1,-19 19-16,0 1 15,20-1-15,-20 1 16,0 9-16,0-10 16,0 1-16,19-1 15,-19 0-15,0 1 16,0-1-16,0 0 16,0 1-16,0-1 15,0 1-15,0-1 0,0 0 16,0 1-16,0-1 15,0-19 1,-39-59 31,-10 78-31,10 1-1,0 19 1,19 0-16,0 0 15,-9 9-15,0-9 16,-11 50-16,21-31 16,-11 11-16,11 9 0</inkml:trace>
          <inkml:trace contextRef="#ctx0" brushRef="#br0" timeOffset="46334.2985">8395 365 0,'0'10'47,"-20"-10"-47,20 29 16,-19 1-16,19-11 15,-39 11-15,39-1 16,-20 10-16,20 1 16,0-1-16,0 0 0,0-10 15,0 1-15,0-1 16,10 10 0,-10-19-16,29 0 15,-9-1 1</inkml:trace>
          <inkml:trace contextRef="#ctx0" brushRef="#br0" timeOffset="45434.055">8317 2 0,'29'0'47,"-9"0"-31,-11 0-16,11 0 16,19 0-1,-9 0-15,-11 0 0,1 0 16,9 0-1</inkml:trace>
          <inkml:trace contextRef="#ctx0" brushRef="#br0" timeOffset="47727.9141">8493 591 0,'-29'9'16,"29"11"15,0 0-31,0-1 31,0 1-31,10-20 16,29 19-1,-10-19 1,-9 0 0,-1 0-16,-19-9 0,30 9 15,-30-30-15,19 11 16,-19-1 0,0-9-1,-9 29 1,9-30-16,-30 30 15,1 0 1,-1 0 0,11 0-16,19 20 15,-20-20 1,20 88 15,0-59-15,20-9-16,9-20 15,1 0 1,9-20 0,-10-19-1,-29 10 1,20 29 0,-20-20-16,0 1 15,-10 19 48,10 9-48,0 11 1,0 9 0,20 1-1,-11-30 1,11 0-1,0 0 1,-1 0 0,-19-10-1,20 10 48,9 10-48,20-10 1,-9 0 0,-11 19-1,0-19 1,-9-9-16,-20-99 47,0 88-32,-20-9-15,-9 9 32,0 20-17,-1 0 1,-9 0-16,39 20 16,-10-20-16,10 29 15,-29 10 1,29-9-1,0-1-15,10-29 16,-10 20 0,19-20-16,11 0 15</inkml:trace>
          <inkml:trace contextRef="#ctx0" brushRef="#br0" timeOffset="48066.8172">8934 600 0,'0'10'16,"0"20"-1,0-11 1,0 1-16,0 9 16,0 1-16,0-1 15,0 0-15,20 30 32,-20-19-32,0-21 15,0-9 1,0-30 15</inkml:trace>
          <inkml:trace contextRef="#ctx0" brushRef="#br0" timeOffset="48669.2028">8993 404 0,'10'10'62,"-10"10"-62,20-1 16,-1 20-16,-19-9 15,40 29 1,-11-20-16,-29-10 16,20 11-16,-20-11 15,0 0-15,0 1 0,-10-1 16,10 10-16,-30-19 15</inkml:trace>
        </inkml:traceGroup>
        <inkml:traceGroup>
          <inkml:annotationXML>
            <emma:emma xmlns:emma="http://www.w3.org/2003/04/emma" version="1.0">
              <emma:interpretation id="{09CF8745-83D6-441B-B0EE-1862376E70D8}" emma:medium="tactile" emma:mode="ink">
                <msink:context xmlns:msink="http://schemas.microsoft.com/ink/2010/main" type="inkWord" rotatedBoundingBox="12892,3697 13913,3692 13917,4625 12896,4630"/>
              </emma:interpretation>
              <emma:one-of disjunction-type="recognition" id="oneOf3">
                <emma:interpretation id="interp3" emma:lang="" emma:confidence="1">
                  <emma:literal/>
                </emma:interpretation>
              </emma:one-of>
            </emma:emma>
          </inkml:annotationXML>
          <inkml:trace contextRef="#ctx0" brushRef="#br0" timeOffset="55510.404">11268 463 0,'30'-39'63,"-30"0"-63,19 39 15,-19-30-15,30 11 16,-30-1-16,39 0 16,-20 1-16,1-1 15,9-9-15,11-1 16,-11-9-16,10 10 16,-19-1-16,0 1 15,19-1 1,-20 11-16,1-1 31,-20 30 32,-10 19-48</inkml:trace>
          <inkml:trace contextRef="#ctx0" brushRef="#br0" timeOffset="56025.9134">11445 296 0,'9'30'63,"21"9"-47,-30-19-1,19 48 1,1-38-16,-20-1 0,20 50 15,19-40 1,-39-10 0,29-9-16,-29-1 0,20-19 15,-20 20-15</inkml:trace>
          <inkml:trace contextRef="#ctx0" brushRef="#br0" timeOffset="54804.4943">11268-27 0,'0'19'94,"0"60"-79,-19-30 1,19 29-1,0-39-15,0 10 16,0 10-16,0 30 16,0-60-1,0 20-15,0 20 16,0-40-16,0-9 16,0-1-1,0 1-15,0 0 16,0 9-1,0-9 1,0-30 218,0-10-218</inkml:trace>
          <inkml:trace contextRef="#ctx0" brushRef="#br0" timeOffset="56827.5645">11690 689 0,'0'9'47,"0"40"-32,0-29-15,19 0 16,-19 9 0,0-9-16,0-1 0,0 1 15,20-20 1,-20 29-16,0-38 62,0-21-46,0 10 0,0 1-16,0-1 15,0 1-15,-10-1 16,10 0-16,0 1 15,0-11-15,0 11 16,0-1 0,0 1-1,10 19 17,-10-20-32,20 20 15,-1 0 1,11 20-1,-11-1 1,-19 11 0,0-1-1,0 0-15,-9 1 16,-21-30 15,30 10-31,-49-10 31</inkml:trace>
          <inkml:trace contextRef="#ctx0" brushRef="#br0" timeOffset="57601.5229">11886 669 0,'-20'0'78,"1"29"-47,19-9-15,0 0 15,0-1-15,10-19 0,-10 20-1,19-20-15,11 0 16,-1 0-1,-9 19 1,-1-19 0,-19 20-1,0 0 1,0-1 0,-10 1-1,-19 0 1,-10-20-1,19 0 1,20-10-16,-10 10 16,10-20-1,-19 20 1</inkml:trace>
          <inkml:trace contextRef="#ctx0" brushRef="#br0" timeOffset="58509.6909">12092 512 0,'20'0'31,"-1"0"-15,1 0-16,-1 0 15,1 0-15,0 0 16,-11 0-16,11 0 16,0 0-16</inkml:trace>
          <inkml:trace contextRef="#ctx0" brushRef="#br0" timeOffset="58179.7483">12102 365 0,'19'0'31,"1"0"-15,0 0-16,-1 0 16,1 0-16,-1 0 15,1 0-15,9 0 16</inkml:trace>
        </inkml:traceGroup>
        <inkml:traceGroup>
          <inkml:annotationXML>
            <emma:emma xmlns:emma="http://www.w3.org/2003/04/emma" version="1.0">
              <emma:interpretation id="{9E4F36EF-A046-4443-8B94-87C27768A0A4}" emma:medium="tactile" emma:mode="ink">
                <msink:context xmlns:msink="http://schemas.microsoft.com/ink/2010/main" type="inkWord" rotatedBoundingBox="14244,3639 16964,3627 16969,4535 14249,4547"/>
              </emma:interpretation>
              <emma:one-of disjunction-type="recognition" id="oneOf4">
                <emma:interpretation id="interp4" emma:lang="" emma:confidence="1">
                  <emma:literal/>
                </emma:interpretation>
              </emma:one-of>
            </emma:emma>
          </inkml:annotationXML>
          <inkml:trace contextRef="#ctx0" brushRef="#br0" timeOffset="59785.1672">12867-57 0,'-10'0'31,"10"-19"-15,-39 19-1,9 0 1,11 0-16,-1 0 15,-9 0 1,-1 0-16,1 0 16,9 0-1,0 0 17,1 9 14,19 1-30,0 29 0,0-9-16,0-10 15,0-1 1,0 1-16,0 9 0,0 1 16,0 19-16,0-10 15,0 20-15,0-20 16,0 10-1,0-10-15,0 20 0,0-10 16,0-10-16,0 1 16,0-11-16,0 0 15,0 1-15,0-11 16,0 1-16,0 0 16,0 9-1,0-9 1,0-1-1,10-19 79,9 0-63,1 0-15,0 0 0,-1 0-1,1 0-15,9 0 32,-9 0-32,-1 0 31</inkml:trace>
          <inkml:trace contextRef="#ctx0" brushRef="#br0" timeOffset="60729.1087">12788 228 0,'0'-20'47,"10"20"-32,19 0 1,-9-20 0,0 20-16,9 0 15,0 0-15,11 0 16,-11 0-16,1 0 15,-11-29-15,1 29 16,-1 0-16,-19 10 31</inkml:trace>
          <inkml:trace contextRef="#ctx0" brushRef="#br0" timeOffset="61051.5322">12798 414 0,'10'0'47,"29"0"-31,-19 0 0,-11 0-16,11 0 15,0 0-15,-1 0 16,1 0-16,0 0 15,-1-20-15</inkml:trace>
          <inkml:trace contextRef="#ctx0" brushRef="#br0" timeOffset="60326.1635">12827 198 0,'0'10'47,"0"10"-47,0 9 16,0 20-16,0-10 15,0 10-15,0-9 16,0 18-16,0-9 16,0-19-16,0-1 15,0-9-15,0-10 47,0-30-31</inkml:trace>
          <inkml:trace contextRef="#ctx0" brushRef="#br0" timeOffset="61884.5762">13063 532 0,'10'0'47,"9"0"-31,1 0-16,-1 0 15,1 0-15,0 0 16,-1-10-16,1 10 15,-20-30-15,20 30 16,-20-29-16,0 9 16,19 20-16,-19-19 15,0-1 1,-10 20 0,-9-19-1,-1 19 1,-9 0-1,29 19-15,-20-19 16,0 20 0,20 9-16,-19-9 15,19-1-15,0 1 16,-30 0-16,30-1 16,0 1-16,0 0 15,10-20-15,-10 39 16,39-39-16,1 29 15,-21-29 1,89-19 15,-78-11-15,-11 11-16,-19-1 16,20 20-16,-20-20 15</inkml:trace>
          <inkml:trace contextRef="#ctx0" brushRef="#br0" timeOffset="62897.1161">13386 130 0,'0'-20'47,"30"0"-32,-1 20-15,1 0 16,-1 0-1,-9 0 1,-20 20 0,19-20-1,-19 20-15,0 9 32,-19 10-32,-11-19 15,11-20 1,19 19-1,-10-19 1,29 0 93,1 0-93,-20 20 0,20 0-1,-20-1-15,0 1 16,0 0 0,0-1 15,-20-19 0,-9 0-31,-1 0 16,-9-19-1,29 19 1,10-20 15</inkml:trace>
          <inkml:trace contextRef="#ctx0" brushRef="#br0" timeOffset="63300.2825">13651 198 0,'20'0'31,"-1"0"-15,11 0 0,-1 0-1,-29 10 1,30-10-16,9 0 16,-19 0-1</inkml:trace>
          <inkml:trace contextRef="#ctx0" brushRef="#br0" timeOffset="63662.0128">13730 120 0,'0'10'31,"0"9"-15,0 1-1,0 19 1,0-19-16,0 19 16,0-10-1,0-9 1</inkml:trace>
          <inkml:trace contextRef="#ctx0" brushRef="#br0" timeOffset="65099.9566">13808-76 0,'10'0'31,"19"0"-15,11 0 15,28 0 0,-48 0-31,-1 0 16,-19 19 93,0 20-93,-19-19-1,19 0-15,0-1 16,0-9-16,0 10 16,0-1-16,0 21 15,0-11-15,0 0 16,0 1-16,0 19 15,0-20-15,0 1 16,0 19-16,0-20 16,0 1-16,0-1 15,0 0-15,0 11 16,0-31-16,0 11 0,0 0 16,0-1-16,0 1 15,0 0-15,0 9 16,0 0-1,0-9 1,0 0 0,0-1 15,0 1-15,0-1 46,-10-19 32,-10 0-63,-9-9-15,19 9-1,-29 0 1,10 0 0,9 0-16,0 0 15,1 0-15,-11 0 16,11 0 15</inkml:trace>
          <inkml:trace contextRef="#ctx0" brushRef="#br0" timeOffset="66890.4117">14298-57 0,'-19'0'94,"-1"0"-78,1 0-1,-1 0 17,0 0-17,20 10 173,0 10-173,0-1 1,0 11 0,0-11-16,0 1 15,0 0-15,0-1 16,0 1-1,0 9-15,0 1 0,0-1 16,0 10 0,0-9-16,0-1 0,0 1 15,0-1 1,0 10-16,0-9 0,0-11 16,0 11-1,0-11-15,10 99 47,-10-89-31,0 11-1,0-31 1,0 11 0,0 0-1,0-1 16,0 1 94,0-1-78,0 1 31,20-20-62,-1 0 62,21-10-31,-11 10-31,-9 0-1,-1 0 1,1 0-16,0 0 31</inkml:trace>
          <inkml:trace contextRef="#ctx0" brushRef="#br0" timeOffset="68192.0591">14416 169 0,'-19'0'16,"-1"10"31,20 19-31,-20-9-16,20-1 15,0 1-15,0-1 16,0 1-16,0 0 15,0-1-15,0 1 16,0 0-16,0-1 16,0-9-16,0 10 15,0-1-15,10 1 16,20 19 0,58 0 46,-59-39-62,1 0 16,-11-10-1,11-9 1,-30-1 0,9 20-1,-9-29-15,30-10 16,-30 9-1,0 1 1,0-1 0,20-9-1,-20 19 1,0-9 0,0 9-1,-10 20-15,10-29 16,0 9-1,-20 20-15,20-19 16,-29-1 0,9 1-1,0 19 1,20-20-16,-19 20 16,-11 0 15,-9 0-31,20 20 15,19-1-15,-49 11 16,29-11-16</inkml:trace>
          <inkml:trace contextRef="#ctx0" brushRef="#br0" timeOffset="69152.8377">14750 81 0,'0'19'47,"0"1"-31,0-1-16,0 11 16,0-1-16,0 1 15,0 9-15,0 0 16,0 10-16,0-10 15,0 1-15,0-1 16,0-10-16,0-9 16,0-1-16,0 1 15,0-30 48</inkml:trace>
          <inkml:trace contextRef="#ctx0" brushRef="#br0" timeOffset="70172.2987">14750 316 0,'0'10'16,"9"-10"-1,21 0 1,-11 0 0,1 0-16,0 0 15,-1 0-15,11 0 16,-30-10-1,19 10-15</inkml:trace>
          <inkml:trace contextRef="#ctx0" brushRef="#br0" timeOffset="69736.7077">14936 22 0,'0'10'47,"0"9"-47,0 1 16,0 9-16,-10 10 15,10-9-15,0-1 16,0 1-16,0-11 16,0 11-16,0 9 15,0-19-15,0 9 16,0-9-16,0-1 16,0-9-16,0 10 15,0-1-15,0 20 16,0-29-1</inkml:trace>
          <inkml:trace contextRef="#ctx0" brushRef="#br0" timeOffset="70831.1067">15024 51 0,'10'0'63,"10"0"-48,19 0 1,-29 0-16,9 0 15,1 0-15,9 0 16,-9 0 0</inkml:trace>
          <inkml:trace contextRef="#ctx0" brushRef="#br0" timeOffset="72308.2877">15161-96 0,'10'0'63,"20"0"-47,9 0-1,-10 0 1,1 0-1,-11 0 1,-19 20 125,0-1-141,0 20 15,0-9 1,0-10 0,0-1-16,0-9 15,0 10-15,0-1 16,0 20-16,0-9 15,0-1-15,0 1 16,0-1-16,0 10 16,0-9-16,0-1 15,0 1-15,0-1 0,0-9 16,0-1 0,0 1-16,0 39 31,0-40-31,0 1 0,0 0 15,0-1 1,0-9-16,0 10 0,0-1 16,0 1-16,0 9 15,0-9 48,-9-20 77,-11 0-77,20-10-47,-20 10-16,1 0 15,-1 0 1,1 0-1,9 0 1,-10 0 0,20-10-1,-20 10 1</inkml:trace>
        </inkml:traceGroup>
        <inkml:traceGroup>
          <inkml:annotationXML>
            <emma:emma xmlns:emma="http://www.w3.org/2003/04/emma" version="1.0">
              <emma:interpretation id="{F71731AB-E3D2-4F11-AE30-CA47E274FD86}" emma:medium="tactile" emma:mode="ink">
                <msink:context xmlns:msink="http://schemas.microsoft.com/ink/2010/main" type="inkWord" rotatedBoundingBox="17081,3618 17200,3617 17201,3872 17083,3873"/>
              </emma:interpretation>
              <emma:one-of disjunction-type="recognition" id="oneOf5">
                <emma:interpretation id="interp5" emma:lang="" emma:confidence="0">
                  <emma:literal>3</emma:literal>
                </emma:interpretation>
                <emma:interpretation id="interp6" emma:lang="" emma:confidence="0">
                  <emma:literal>9</emma:literal>
                </emma:interpretation>
                <emma:interpretation id="interp7" emma:lang="" emma:confidence="0">
                  <emma:literal>5</emma:literal>
                </emma:interpretation>
                <emma:interpretation id="interp8" emma:lang="" emma:confidence="0">
                  <emma:literal>b</emma:literal>
                </emma:interpretation>
                <emma:interpretation id="interp9" emma:lang="" emma:confidence="0">
                  <emma:literal>y</emma:literal>
                </emma:interpretation>
              </emma:one-of>
            </emma:emma>
          </inkml:annotationXML>
          <inkml:trace contextRef="#ctx0" brushRef="#br0" timeOffset="73838.4371">15436-106 0,'20'0'94,"-1"0"-78,1 0-1,0 0 1,-20 10-16,0 10 15,0-1 1,0 1 0,0-1-1,-10-19 1,-10 20-16,0-20 16,1 0 62,29 0 31,9 0-78,1 0-15,0 0 15,-20 20-15,19-20-16,-19 10 31,20-10-15,-20 19-1,0 1 1,0-1 0,0 1 15,0 0-16,-10-20 1,10 19 0,-20-19-1,1 0 1,-11 0 0,11 0-1,19-10-15,-20 10 16,20-19 31</inkml:trace>
        </inkml:traceGroup>
      </inkml:traceGroup>
    </inkml:traceGroup>
  </inkml:traceGroup>
</inkml:ink>
</file>

<file path=ppt/ink/ink15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8:08:04.750"/>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BAFBD686-BF91-452F-83EC-68000F6961BF}" emma:medium="tactile" emma:mode="ink">
          <msink:context xmlns:msink="http://schemas.microsoft.com/ink/2010/main" type="writingRegion" rotatedBoundingBox="3903,10041 24321,10107 24314,12501 3895,12436"/>
        </emma:interpretation>
      </emma:emma>
    </inkml:annotationXML>
    <inkml:traceGroup>
      <inkml:annotationXML>
        <emma:emma xmlns:emma="http://www.w3.org/2003/04/emma" version="1.0">
          <emma:interpretation id="{FB137C6C-31AA-4E7D-8E4D-A493812FF488}" emma:medium="tactile" emma:mode="ink">
            <msink:context xmlns:msink="http://schemas.microsoft.com/ink/2010/main" type="paragraph" rotatedBoundingBox="3903,10041 24321,10107 24318,11255 3899,11189" alignmentLevel="1"/>
          </emma:interpretation>
        </emma:emma>
      </inkml:annotationXML>
      <inkml:traceGroup>
        <inkml:annotationXML>
          <emma:emma xmlns:emma="http://www.w3.org/2003/04/emma" version="1.0">
            <emma:interpretation id="{D65153C3-D250-4013-A7C4-F8C857EEE8AD}" emma:medium="tactile" emma:mode="ink">
              <msink:context xmlns:msink="http://schemas.microsoft.com/ink/2010/main" type="line" rotatedBoundingBox="3903,10041 24321,10107 24318,11255 3899,11189"/>
            </emma:interpretation>
          </emma:emma>
        </inkml:annotationXML>
        <inkml:traceGroup>
          <inkml:annotationXML>
            <emma:emma xmlns:emma="http://www.w3.org/2003/04/emma" version="1.0">
              <emma:interpretation id="{B17A3EAF-6B6B-486C-8981-63A66C32E649}" emma:medium="tactile" emma:mode="ink">
                <msink:context xmlns:msink="http://schemas.microsoft.com/ink/2010/main" type="inkWord" rotatedBoundingBox="3902,10136 5128,10140 5125,10885 3900,10881"/>
              </emma:interpretation>
              <emma:one-of disjunction-type="recognition" id="oneOf0">
                <emma:interpretation id="interp0" emma:lang="" emma:confidence="0">
                  <emma:literal>in</emma:literal>
                </emma:interpretation>
                <emma:interpretation id="interp1" emma:lang="" emma:confidence="0">
                  <emma:literal>ina</emma:literal>
                </emma:interpretation>
                <emma:interpretation id="interp2" emma:lang="" emma:confidence="0">
                  <emma:literal>ino</emma:literal>
                </emma:interpretation>
                <emma:interpretation id="interp3" emma:lang="" emma:confidence="0">
                  <emma:literal>ini</emma:literal>
                </emma:interpretation>
                <emma:interpretation id="interp4" emma:lang="" emma:confidence="0">
                  <emma:literal>ine</emma:literal>
                </emma:interpretation>
              </emma:one-of>
            </emma:emma>
          </inkml:annotationXML>
          <inkml:trace contextRef="#ctx0" brushRef="#br0">1989 5313 0,'9'10'94</inkml:trace>
          <inkml:trace contextRef="#ctx0" brushRef="#br0" timeOffset="1">1998 5509 0,'0'10'31,"0"20"-15,0-11-16,0 1 16,0-1-1,0 1-15,0 0 0,0-1 16,0 1-16,0 0 16,0 9-1,0-9 1,0-1-1,0-29 79</inkml:trace>
          <inkml:trace contextRef="#ctx0" brushRef="#br0" timeOffset="2">2057 5774 0,'10'-10'94,"-10"-9"-78,20 19-16,-20-30 15,0-9 1,29 20 0,-29-1-16,0 0 0,0 1 15,10 19 1,-10-30-16,0 11 15,20 19-15,-20-20 16,19 20 0,40 206 187,-59-216-125,0-19-62,20-1-1,-20 11-15,0-1 16,0 0-16,0 1 15,19-1-15,-19 1 16,0-11 0,30 11-1,-20 19 32,9 0-31,1 0 15,-1 9-15,11 31 31,-40 166 46,10-177-93,0-9 16,0-1 0</inkml:trace>
          <inkml:trace contextRef="#ctx0" brushRef="#br0" timeOffset="-3">1253 5353 0,'0'-20'63,"10"20"-32,10 0 0,-1 0-15,-19-20-1,20 20-15,-1 0 16,1 0 0,0 0-1,-1 0 17,-19 10-32,20 10 15,-20 19 1,19-39-16,-19 29 15,0 1 1,0-1 0,20-9-16,-20-1 15,0 1-15,0 0 16,0-1 0,0 11-16,0 19 15,0-20 1,0 1-1,0-11 1,0 1 0,0-1 15,0-28 94,0-11-94,0 0-15,0 1-1,-10 19-15,10-20 16,0 1 0,-19 19-16,19-10 15,0-10 1,-20 20-16,20-20 16,-20 20-1,20-19 1,-19 19-16,-1-20 15,1 20 1,-1 0 0,-9 0 15,9 0-15,0 10-1,1 10 1,19-1-1,-20-19-15,20 30 16,-20-1 0,20 10-1,0-9 1,-19-11 0,19 1-1,0 0 1,10-20-1,9 0 1,-19 19-16,10-19 16,29 0-1,-19 0-15,0 0 16,-11 0-16,11 0 16,0 0-16,-20-10 15,29 10-15,10-19 16,-19 19-1,-20-20 1,19 20-16,1 0 31,-20-19-31,20 19 47</inkml:trace>
          <inkml:trace contextRef="#ctx0" brushRef="#br0" timeOffset="-1">1675 5225 0,'0'-20'16,"0"1"15,10 19 47,-10 19-78,9-19 16,-9 40-16,30-21 15,-30 1-15,19 9 0,-19 1 16,0-11-1,20 11-15,-20 9 16,0-10-16,0 1 16,0-11-16,0 11 0,0-11 15,0 11-15,0-1 16,0-9 0,0 0-16,0-1 0,0 20 15,0-19 1,0 0-16,0 9 15,-29 40 48,9-10 78,0-40-126</inkml:trace>
        </inkml:traceGroup>
        <inkml:traceGroup>
          <inkml:annotationXML>
            <emma:emma xmlns:emma="http://www.w3.org/2003/04/emma" version="1.0">
              <emma:interpretation id="{6DEFBF42-2BD9-4CB6-8BE1-AFB0318B7074}" emma:medium="tactile" emma:mode="ink">
                <msink:context xmlns:msink="http://schemas.microsoft.com/ink/2010/main" type="inkWord" rotatedBoundingBox="5373,10340 8207,10350 8205,10889 5371,10880"/>
              </emma:interpretation>
              <emma:one-of disjunction-type="recognition" id="oneOf1">
                <emma:interpretation id="interp5" emma:lang="" emma:confidence="0">
                  <emma:literal>soluzione</emma:literal>
                </emma:interpretation>
                <emma:interpretation id="interp6" emma:lang="" emma:confidence="0">
                  <emma:literal>Soluzione</emma:literal>
                </emma:interpretation>
                <emma:interpretation id="interp7" emma:lang="" emma:confidence="0">
                  <emma:literal>soluzioni</emma:literal>
                </emma:interpretation>
                <emma:interpretation id="interp8" emma:lang="" emma:confidence="0">
                  <emma:literal>Soluzioni</emma:literal>
                </emma:interpretation>
                <emma:interpretation id="interp9" emma:lang="" emma:confidence="0">
                  <emma:literal>soluzzione</emma:literal>
                </emma:interpretation>
              </emma:one-of>
            </emma:emma>
          </inkml:annotationXML>
          <inkml:trace contextRef="#ctx0" brushRef="#br0" timeOffset="-170">2636 5892 0,'0'-10'62,"10"10"-46,9-19 0,11-11-1,-1 1 1,10-1 0,-39 11-16,30-11 15,-30 11-15,19 19 16,-19-30-16,20 1 15,-20-1 1,0-19 0,0 30-16,0-11 15,0 11 1,-10 19 78,10 10-79,0 9 1,-19-19 0,19 20-16,0 9 15,9-9 1,21 19-1,-1-10 1,1 11 0,9-21-1,-10 1 1,-9 0 0,-20-1-1,20-19-15,-20 30 0,0-1 16,0-9-1,-10 9 1,-10-29 0,20 10-1,-29-10-15,-1 0 16,1 0 0,-10 0-1,19-10 1,20-10 31,10 1-32</inkml:trace>
          <inkml:trace contextRef="#ctx0" brushRef="#br0" timeOffset="-169">3107 5657 0,'-20'0'15,"20"9"32,0 11-31,0 0 0,0-1-1,0-9 1,0 10-1,0-1 1,0 1 0,0 0-1,10-1 1,10 1 0,-1-20-1,1 0 1,97-10 78,-97 10-79,-20-20-15,20 20 16,-20-19-1,0 9 1,0-10 0,9 20-1,-9-19-15,0-1 16,0 1 15,0-1-31,0 0 31,-9 1-31,9-1 32,-20 20-32,20-20 15,-10 20 1,-19-19 0,-1 19-1,1 0 1,-10 0-1,0 10 1,9 9 0,1 20-16,29-9 15</inkml:trace>
          <inkml:trace contextRef="#ctx0" brushRef="#br0" timeOffset="-168">3381 5676 0,'20'0'31,"-20"-10"-16,49 10-15,-29-19 16,-1 19 0,11-20-16,-30 1 15,29 19 1,-29-20-16,20 20 0,-20-29 16,19 29-16,-19-30 15,20 1 1,-20 9-1,0 10 1,0-29 15,-10 19-15,10 1-16,-20 19 16,1 0 15,-1 0-16,1 0 1,9 0 0,-10 0-1,20 10-15,-19-10 16,19 29 0,0-9-16,-20-1 31,20 21-16,10 175 79,-10-185-94,0-1 16,19 1-1,-19 9 1,20-20 0,-20 1-1,20-20 1,-20 20-16,19-20 16,-19 19-1,20-19-15,-1 0 16,1 0 15,0-19-31,-1-1 16,11-9-1,-1-11 1,-29 31 0,20-11-1,-20-19 1,10 39-16,-10-30 15,0 1 1,0 9 0,0 1-1,0-1 1,0 30 78,0 19-79,0 11 1,0-1 0,0-20-16,0 1 15,0 19 1,0-19-16,0 19 15,0-29 1,19-10 0,11 29-1,-21-29 17,11 0-17,-20-10-15,20 10 16,-20-19-16,19 19 15,-19-20-15,20 20 16,-20-29-16,20-10 16,-20 9-1,0 11-15,0-1 16,29 0 0,-29 1-16,0-1 15,0 0 1,0 30 62,0 10-62,0 9-1,0-9 1,-20 0-16,20-1 0,0 1 15,0 19 1,0-10 0,10-29-16,-10 20 15,20-20 1,-20 20-16,19-20 16,1 0-1,0 0 1,-20-10-16,19 10 15,-19-30-15,20 30 16,-20-29 0,19 0-16</inkml:trace>
          <inkml:trace contextRef="#ctx0" brushRef="#br0" timeOffset="-167">4058 5647 0,'0'-20'16,"0"1"15,20 19-15,19 0 0,-39-10-16,39 10 15,-19 0 1,-1 0-16,1-30 15,9 30-15,-9 0 16,-20 10 0,20-10-16,-20 20 15,0 29 1,0-30-16,0 1 16,0 10-16,0-1 15,-10 0-15,10 11 16,-20-21-16,20 1 15,-19-20-15,19 29 16,-20-29-16,0 20 16,1-20-1,-1 0 32,20-10 0,10 10-31,10 0-1,9 0 1,-9 0-16,9 0 16,0 0-1,-9 0 1,19-20 78</inkml:trace>
          <inkml:trace contextRef="#ctx0" brushRef="#br0" timeOffset="-166">4195 5725 0,'10'0'31,"10"0"-31,-1-19 16,1 19-16,0 0 16,-1-30-16,1 30 15,-1 0 1</inkml:trace>
          <inkml:trace contextRef="#ctx0" brushRef="#br0" timeOffset="-165">4411 5666 0,'0'50'62,"0"-21"-62,0 0 16,0 11-16,0-31 15,0 11-15,20 19 16,-1-39 15</inkml:trace>
          <inkml:trace contextRef="#ctx0" brushRef="#br0" timeOffset="-164">4441 5529 0,'0'-29'31,"9"29"-15</inkml:trace>
          <inkml:trace contextRef="#ctx0" brushRef="#br0" timeOffset="-163">4539 5686 0,'0'20'16,"0"-1"-1,-10 1 16,59 78 63,-30-78-78,11-20-1,-11 0 1,21 0-16,-40-10 16,29 10-16,-29-30 15,20 30-15,-20-29 16,19 29-16,-19-20 31,20 1-31,-20-1 16,0 1-1,0-1 1,0 0 0,0 1-1,-10 19-15,10-20 16,-19 20 0,-11-20-1,-9 20 1,9 0-1,1 0 1,9 0 0,1 10-1,-1 20 1,20-1-16</inkml:trace>
          <inkml:trace contextRef="#ctx0" brushRef="#br0" timeOffset="-162">4813 5706 0,'0'-10'47,"10"-10"-31,10-9 15,-20-1-16,19 30-15,-19-39 16,20 39 0,-20-10-16,19 10 15,1 0 1,0 0 15,-20 20-31,19 9 16,-19-19-1,0 29-15,0-9 16,20-1-16,-20-9 16,0 0-16,0-1 15,0-38 79,20-21-78,-20 21-16,0 9 15,0-10-15,19 20 16,-19-39-16,0 10 16,20 29-16,-20-20 15,19 20 1,1 0-1,0 0 17,-1 29-1,-19 11-15,0-21-16,0 1 15,0 0-15,0-1 16,0 1-16,0-1 0,0 11 31,0-11-15,20-19 31,9 0-16,-9 0-16,19-9 1,-9 9 0,-30-20-16,29 20 15,-9-20-15,-1-9 16,1 9 0,-20-9-1,19 29 1,-19-30-16,0 1 15,0-10 1,0 29 0,-9 10-1,-11 0 1,10 0 0,-19 10-1,-1 19 1,30-9-1,-19-1-15,19 1 16,0 0-16,0-1 16,0 1-16,0 0 0,0-1 15,0 11 1,206-60 78,-187 11-79,-19-1-15</inkml:trace>
        </inkml:traceGroup>
        <inkml:traceGroup>
          <inkml:annotationXML>
            <emma:emma xmlns:emma="http://www.w3.org/2003/04/emma" version="1.0">
              <emma:interpretation id="{563EDEB6-092F-4A4A-BE2A-836EF23380B3}" emma:medium="tactile" emma:mode="ink">
                <msink:context xmlns:msink="http://schemas.microsoft.com/ink/2010/main" type="inkWord" rotatedBoundingBox="8441,10372 11002,10381 11000,10984 8439,10976"/>
              </emma:interpretation>
              <emma:one-of disjunction-type="recognition" id="oneOf2">
                <emma:interpretation id="interp10" emma:lang="" emma:confidence="0">
                  <emma:literal>tampone</emma:literal>
                </emma:interpretation>
                <emma:interpretation id="interp11" emma:lang="" emma:confidence="0">
                  <emma:literal>tampono</emma:literal>
                </emma:interpretation>
                <emma:interpretation id="interp12" emma:lang="" emma:confidence="0">
                  <emma:literal>Tampone</emma:literal>
                </emma:interpretation>
                <emma:interpretation id="interp13" emma:lang="" emma:confidence="0">
                  <emma:literal>tampona</emma:literal>
                </emma:interpretation>
                <emma:interpretation id="interp14" emma:lang="" emma:confidence="0">
                  <emma:literal>tamponai</emma:literal>
                </emma:interpretation>
              </emma:one-of>
            </emma:emma>
          </inkml:annotationXML>
          <inkml:trace contextRef="#ctx0" brushRef="#br0" timeOffset="-161">5735 5421 0,'0'10'78,"0"20"-62,0-11-1,0 1-15,0-1 16,0 11-16,-10-1 15,10 10-15,0-9 16,-19 29 0,19-40-16,0 21 15,0-21 1,0 1-16,0 9 16,0-9-1,9-20 1,-9 19-16,20-19 15,0 0 1,-1 0 0,1 0-1,-20-9 1,10 9-16,19-30 16,-29 11-1</inkml:trace>
          <inkml:trace contextRef="#ctx0" brushRef="#br0" timeOffset="-160">5745 5568 0,'157'-49'94,"-118"49"-79</inkml:trace>
          <inkml:trace contextRef="#ctx0" brushRef="#br0" timeOffset="-159">5931 5686 0,'-19'0'16,"-1"0"15,20 10-31,0 10 16,0 9-1,0-9 1,0 9 0,0 0-1,10-9 1,19 9 0,20-29-1,-19 20 1,-1-20-1,-9 0-15,9 0 16,-29-10 0,39 10-16,-9-19 15,-11-11 1,-19 20 0,20 10-16,-20-19 15,0-1 1,0-9-1,0-10 1,0 9 0,0 10-1,-10 20-15,-19 0 16,29-19 0,-30 19-16,11 0 15,-11 0 1,11 0-16,-1 0 15,1 0-15,-11 0 16,30 10-16,-39-10 16,19 19-1,20 1 1,0 9 0,0 11-1,10-11 1</inkml:trace>
          <inkml:trace contextRef="#ctx0" brushRef="#br0" timeOffset="-158">6245 5716 0,'0'9'47,"10"50"-16,-10-29-15,20-30-16,-20 19 15,0 1 1,19-20-16,-19 19 16,20-19 15,-1 0-16,-19-9 1,30-11 0,-11 0-1,1-9 1,9-10 0,-29 19-1,10 1 1,-10-11-1,20 30-15,-20-20 16,19 20 0,1 0 15,0 0-15,-20 10-1,19 39 1,-19-29-16,0 0 15,30-1-15,-30 11 16,0-11 15,19-29 16,-19-19-31,20 29-1,-20-29 1,0-11-16,20 40 16,-20-19-1,0 9-15,9 10 16,11 0 31,19 0-16,-39 20-31,10-20 16,-10 29-16,0-9 15,0-1-15,0 11 16,0-11 0,20-19 62,-20-10-63,19 10 1,-19-29-16,0 9 16,20 1-16,-20-1 0,0 1 15,20 19 1,-20-20-16,19 20 15,1 0 1,-1 0 0,1 0-1,0 0 1,-20 20 0,19-20-1,-19 19-15,0 11 16,0-1-1,0-9 1,0-1 0,20-19-1,9 0 17</inkml:trace>
          <inkml:trace contextRef="#ctx0" brushRef="#br0" timeOffset="-157">7030 5657 0,'0'39'47,"0"-10"-31,0 1-16,0 19 0,0-20 16,0 10-16,0-9 15,0 9-15,0-19 16,0-11-16,0 11 15,0 19 1,0-48 47</inkml:trace>
          <inkml:trace contextRef="#ctx0" brushRef="#br0" timeOffset="-156">7059 5696 0,'-10'-20'16,"10"1"-1,10-1 1,10 20-1,-1-20 1,21 20 0,-31 0-1,31 0 1,-21 0-16,1 0 16,-1 10-16,1 10 15,-20-1-15,20 1 16,-20 0-16,0-1 15,0 1-15,0 9 16,-10-9 0,-10-20-1,-9 0 1,-10 0 0,29 0-1,-10 0 16</inkml:trace>
          <inkml:trace contextRef="#ctx0" brushRef="#br0" timeOffset="-155">7383 5676 0,'-20'0'16,"20"10"-1,0 20 1,0-11-1,0 1-15,0-1 16,0 1-16,0 9 16,10-29-16,-10 20 15,29-20-15,1 20 16,9-20 0,-10 0-1,1 0 1,-30-10-16,29 10 15,1-20 1,-30 10 0,19 10-16,-19-19 15,-39-148 95,19 167-95,1-20-15,-20 20 16,19 0 0,0 10-16,1-10 0,19 39 15,-30-39-15,30 40 16,-19-21-16,19 21 15,0-21 1</inkml:trace>
          <inkml:trace contextRef="#ctx0" brushRef="#br0" timeOffset="-154">7628 5774 0,'0'-9'16,"10"9"-1,-10-10-15,29-29 31,-29 19-15,0 0-16,20 1 16,-20-1 15,19 20-31,1 0 16,-10 0 15,-10 10-16,19-10 1,-19 49 0,20-10-1,-20-9 1,0-11 0,0 1-1,0-30 48,20 10-63,-20-20 15,0-9 1,19 29-16,-19-39 16,30-1-1,-30 21-15,0-1 16,10 20-16,-10-29 15,0 9 1,19 20-16,1 0 31,-20 20-15,19-20-16,-19 19 16,20-19-16,-20 20 15,20-20-15,-20 39 16,0-9-1,0 9 1,0-29 0,0 9-1,0 1 1,19-30 46,1-9-46,58-21 78,-58 40-79,0 0 1,29 0 0,-30-19-1,11 19-15,-11-30 16,-19 20 0,0-9-1,0-1 1,-10 20-1,10-19-15,-19 19 16,-11 0 0,1 9-1,-10 40 1,9 1 0,1-31-1,-1 40 1,30-39-1,30 9 1,-11-29 0,1 20-16,0-20 15,29 0-15,-20 0 16,-9-20-16,-1 20 16,1-39-16,-20 19 15,29 1-15</inkml:trace>
        </inkml:traceGroup>
        <inkml:traceGroup>
          <inkml:annotationXML>
            <emma:emma xmlns:emma="http://www.w3.org/2003/04/emma" version="1.0">
              <emma:interpretation id="{5366377E-5AF2-4A9D-8C76-8C45C07CC52C}" emma:medium="tactile" emma:mode="ink">
                <msink:context xmlns:msink="http://schemas.microsoft.com/ink/2010/main" type="inkWord" rotatedBoundingBox="11375,10241 14399,10251 14397,10910 11373,10900"/>
              </emma:interpretation>
              <emma:one-of disjunction-type="recognition" id="oneOf3">
                <emma:interpretation id="interp15" emma:lang="" emma:confidence="0">
                  <emma:literal>asti</emma:literal>
                </emma:interpretation>
                <emma:interpretation id="interp16" emma:lang="" emma:confidence="0">
                  <emma:literal>aiuti</emma:literal>
                </emma:interpretation>
                <emma:interpretation id="interp17" emma:lang="" emma:confidence="0">
                  <emma:literal>anti</emma:literal>
                </emma:interpretation>
                <emma:interpretation id="interp18" emma:lang="" emma:confidence="0">
                  <emma:literal>arti</emma:literal>
                </emma:interpretation>
                <emma:interpretation id="interp19" emma:lang="" emma:confidence="0">
                  <emma:literal>astri</emma:literal>
                </emma:interpretation>
              </emma:one-of>
            </emma:emma>
          </inkml:annotationXML>
          <inkml:trace contextRef="#ctx0" brushRef="#br0" timeOffset="-153">8638 5843 0,'0'-10'47,"30"-19"-31,-1-1-16,0-9 15,-9 10 1,-20 9 0,-10 20 46,10 10-62,-19 10 31,19 9-15,0 0 0,19 11-16,11-40 15,-11 19 1,1-19-16,-1 0 16,1 0-16,0 0 15,-1-10-15,1 10 16,0-19-16,19-20 15,-39 19 1,0 0 0,0-9-1,0 9 1,0-9 0,-10 29-16,10-20 15,-29 20-15,-11 0 16,-19 0-1,40 0 1,19 10-16,-30-10 16,30 20-16,-19-20 15,19 19-15,0 11 16,0-11 0,0 1-16,0 0 15,0-1-15,0 1 16,10-20-16,-10 19 15,19-19-15,1 0 16,-1 0 0,21 0-16,-21-19 15,1 19-15,9-39 16,-9 39-16,-10-30 16,-10-9-1,0 19-15,0 1 31,19 19-15,-19 29 31,30 1-31,-30-11-16,19-19 15,-19 30-15,10-30 16,20 19-16,-11-19 15,11 0 1,-11-10 0</inkml:trace>
          <inkml:trace contextRef="#ctx0" brushRef="#br0" timeOffset="-152">9374 5588 0,'0'10'31,"0"9"-31,0 1 16,0 9-16,0 1 16,0 19-16,-10 0 15,10 10 1,-30-40-16,30 1 16,0 0-16,0-1 0,0 1 15,10-30 48</inkml:trace>
          <inkml:trace contextRef="#ctx0" brushRef="#br0" timeOffset="-151">9413 5539 0,'0'-20'31,"0"1"16,10 19-31,9 0-1,21 0 1,-40 10 0,39-10-16,-39 19 15,29-19-15,-29 20 16,39-20-16,-19 49 15,-20-30-15,0 1 16,0 9 0,0 11-1,0-21 1,-10-19 0,-9 0-1,-1 0 1,0 0 15</inkml:trace>
          <inkml:trace contextRef="#ctx0" brushRef="#br0" timeOffset="-150">9746 5294 0,'0'29'31,"0"1"-31,0-1 16,0 50 0,0-40-16,0 20 15,0-10-15,0-10 16,0-10-16,0-9 16,0 0-16,0 9 15,0-9 1,20-20-1</inkml:trace>
          <inkml:trace contextRef="#ctx0" brushRef="#br0" timeOffset="-149">9962 5392 0,'0'10'31,"0"-1"-15,0 31 15,0-11-31,0-9 15,0-1-15,0 1 16,0 0 0,0 9-16,0 0 0,0-9 15,0 0-15,0-1 16,0 11 0,0-11-1,0 1 1,0 0-1</inkml:trace>
          <inkml:trace contextRef="#ctx0" brushRef="#br0" timeOffset="-148">9746 5510 0,'20'0'78,"0"0"-78,-1 0 16,1 0-16,39 0 16,-30 0-1,10 0-15,-19 0 16,0 19-16,9-19 15</inkml:trace>
          <inkml:trace contextRef="#ctx0" brushRef="#br0" timeOffset="-147">9982 5294 0,'0'10'110,"0"9"-79,0 1-16,0 19 1,0-19-16,-10-1 0,10 1 16,0 0-16,0 9 15</inkml:trace>
          <inkml:trace contextRef="#ctx0" brushRef="#br0" timeOffset="-146">10266 5392 0,'20'0'16,"-20"-20"-16,19 20 15,1 0 1,0 0 0,-1 0-1,1 0 1,-1 0 0,-19 10-16,20-10 15,-20 20-15,20-20 16,-20 29-16,0-9 15,0-1 1,0 11 0,-20-30-1,20 29-15,-39-29 0,19 20 16,1-20-16,-1 29 16,0-29-16,-9 0 15,29 10 1,-20-10-1,30 0 64,10 0-48,-1-29-16,1 29 1,9 0 0,1 0-1,-11 0 1,1 0 0,-20 9-1,20-9-15,-1 20 16,-19 0-1,20-20 1,-20 19-16,0 1 16,0-1-1,0 1 1,0 0 0,0-1-1,-20-19-15,-9 20 16,9-20-1,1 0-15,-1 20 16,0-20-16,1 0 16,-1 0-16,1 0 15,-11 0 1,11-10-16,-1 10 31,20-20-15</inkml:trace>
          <inkml:trace contextRef="#ctx0" brushRef="#br0" timeOffset="-145">10511 5774 0,'20'0'47,"-20"-9"-31</inkml:trace>
          <inkml:trace contextRef="#ctx0" brushRef="#br0" timeOffset="-144">10707 5441 0,'-9'0'63,"9"20"-48,-20 48 1,20-48 0,0-1-16,0 1 0,0 0 15,0-1 1,0 1-16,0-1 16,0 11-16,10-30 15,-10 20-15,19-20 16,-19 19-16,30-19 15,-1 20 1,11-20 0,-31 0-1,11 0-15,19 0 16,-39-10 0,30 10-1,-30-20-15,19 20 0,1-19 16,-20-1-1,19-9 1,-19-1 0,0-9-1,0 10 1,20 29-16,-20-30 16,0 11-16,0-1 15,-10 20-15,10-39 16,-19 39-16,19-30 15,-30 1 1,1 9-16,19 20 16,-19-19-1,-1 19 1,11 0 0,-1 9-16,0-9 15,1 20-15,-1 0 16,0 9-16,20-19 15</inkml:trace>
          <inkml:trace contextRef="#ctx0" brushRef="#br0" timeOffset="-143">11198 5402 0,'-10'0'15,"-10"0"32,20 9-47,-9-9 16,9 30-16,-20-30 15,20 39-15,-29-19 16,9 39 0,20-20 15,0-10-16,0 10 1,10-19 0,9 0-1,-19-1-15,20-19 16,0 20 0,-1 0-1,20-20 1,-9 0-1,-1 0 1,1 0 0,-1 0-16,10-10 15,-19-10 17,-10 1-17,-10-1 1,29 0-1,-29-9-15,10-1 16,-10-9 15,0 10-31,20 29 16,-20-30-16,0 1 16,0 9-1,0 1 1,0-1-1,-10 0 1,-10 1 0,1-1-1,-11 20-15,30-19 16,-29 19 0,-1 0-16,-9 0 15,20 0 1,9 0-16,-20 9 15,1 21 1</inkml:trace>
          <inkml:trace contextRef="#ctx0" brushRef="#br0" timeOffset="-142">11649 5657 0,'0'9'78</inkml:trace>
          <inkml:trace contextRef="#ctx0" brushRef="#br0" timeOffset="-141">11649 5451 0</inkml:trace>
        </inkml:traceGroup>
        <inkml:traceGroup>
          <inkml:annotationXML>
            <emma:emma xmlns:emma="http://www.w3.org/2003/04/emma" version="1.0">
              <emma:interpretation id="{87439862-EA73-4E3B-8B18-45EDA635BA6A}" emma:medium="tactile" emma:mode="ink">
                <msink:context xmlns:msink="http://schemas.microsoft.com/ink/2010/main" type="inkWord" rotatedBoundingBox="15524,10378 19691,10392 19688,11240 15521,11226"/>
              </emma:interpretation>
              <emma:one-of disjunction-type="recognition" id="oneOf4">
                <emma:interpretation id="interp20" emma:lang="" emma:confidence="0">
                  <emma:literal>(43070o...'"</emma:literal>
                </emma:interpretation>
                <emma:interpretation id="interp21" emma:lang="" emma:confidence="0">
                  <emma:literal>(43070o....'"</emma:literal>
                </emma:interpretation>
                <emma:interpretation id="interp22" emma:lang="" emma:confidence="0">
                  <emma:literal>(430750o...'"</emma:literal>
                </emma:interpretation>
                <emma:interpretation id="interp23" emma:lang="" emma:confidence="0">
                  <emma:literal>(430750o....'"</emma:literal>
                </emma:interpretation>
                <emma:interpretation id="interp24" emma:lang="" emma:confidence="0">
                  <emma:literal>(430740o...'"</emma:literal>
                </emma:interpretation>
              </emma:one-of>
            </emma:emma>
          </inkml:annotationXML>
          <inkml:trace contextRef="#ctx0" brushRef="#br0" timeOffset="-140">13051 5461 0,'-9'0'78,"-11"0"-47,0 0-15,1 0 0,-11 0-1,1 0 1,29-10-16,-20 10 15,-9 0 1,0 0-16,9 0 16,0 0 15,20 10 110,0 19-141,0-9 15,0-1-15,0 1 16,0 9-1,0 1-15,0 19 16,0-10-16,0 10 0,0-20 16,0 1-16,0-1 15,0 1-15,0 9 16,0-20-16,0 11 16,0-11-16,0 1 15,0 0-15,0-10 16,0 9-16,0 1 15,0-1-15,0 1 0,0 0 16,0 9-16,0-9 16,-19-1-16,19 1 15,0 9 1,0-9 0,0 0-1,9-20 126,11 0-110,0 0-15,-10 0-1,29 0 1,-10 0 0,-9 0-1,-1 0 1</inkml:trace>
          <inkml:trace contextRef="#ctx0" brushRef="#br0" timeOffset="-139">12924 5872 0,'10'0'31,"9"0"-15,1 0-16,9 0 15,1 0-15,-1-19 16,11 19-16,-11 0 16,-29-20-1</inkml:trace>
          <inkml:trace contextRef="#ctx0" brushRef="#br0" timeOffset="-138">12944 5598 0,'0'10'16,"0"39"-1,0-30 1,0 11-16,0-1 16,0 20-16,0-10 15,0 10-15,0-19 16,0-1-16,0 1 15,0-1-15,0 10 0,0-9 16,0-11-16,0 1 16,0 9-1,0-48 48</inkml:trace>
          <inkml:trace contextRef="#ctx0" brushRef="#br0" timeOffset="-137">13110 5598 0,'0'-20'63,"0"40"-63,0-1 16,0 1-16,0 0 15,0 9-15,0 30 16,0-10-1,0-10-15,0-9 16,0 19-16,0-20 16,0 0-16,0 11 15,0-11-15,0 1 0,0-11 16,0 20 0,0-9-1,0-40 48</inkml:trace>
          <inkml:trace contextRef="#ctx0" brushRef="#br0" timeOffset="-136">13228 6010 0,'-20'0'0,"30"0"62,0 0-46,29 0 0,-19 0-16,-10 0 15,9 0-15,21 0 16,-21 10 15,-166 107 79,167-117-64,-1 0-30,11 0 0,9 0-1,-19 0 1,-11 0 15,-9 20-15,0-1-1,0 1 1,0 0 15,-39-20-15,19 19 0,1-19-16,-20 0 15,9 0 1,11 0-1,19 20-15</inkml:trace>
          <inkml:trace contextRef="#ctx0" brushRef="#br0" timeOffset="-135">13503 5696 0,'-10'0'15,"10"10"-15,0 9 16,-20-19 0,20 30-16,0-11 15,0 1-15,0 0 16,0-1-16,0 1 16,0 9-16,0-9 15,0-1-15,0 11 16,10-30-1,-10 29-15,20-9 16,-1 0 0,1-20-1,-20 19-15,19-19 16,1 0 0,0 0-1,-1 0 1,-9 0-1,10 0 1,-1 0 0,1-10-1,0 10 1,-20-29-16,29 9 16,-29 1-1,10 19 1,-10-20-16,0 0 15,19 20-15,-19-29 16,0 0 0,0-11-1,0 11 1,0 9 0,0 1-1,-9-1 1,-11 1-1,0 19 17,20-20-32,-19 20 0,19-20 15,-20 20 1,20-19-16,-19 19 0,-1-20 31,10 20-31,-29 0 16,9 0-1,30 10 1,-29-10-16,29 19 16,-29-19-16,29 20 15,-20 19 1</inkml:trace>
          <inkml:trace contextRef="#ctx0" brushRef="#br0" timeOffset="-134">13836 5627 0,'-20'0'15,"30"0"17,20 0-17,-1 0 1,-9 0-1,-1 0-15,21 0 16,-11 0 0</inkml:trace>
          <inkml:trace contextRef="#ctx0" brushRef="#br0" timeOffset="-133">13905 5519 0,'0'10'47,"0"20"-32,0 19-15,0-40 16,0 31 0,0-21-1,0 1 1,0-10-1</inkml:trace>
          <inkml:trace contextRef="#ctx0" brushRef="#br0" timeOffset="-132">13944 5451 0,'0'-20'47,"10"20"-47,9 0 16,11 0 0,-1 0-1,-29 10 1,30-10-16,9 0 15,-29 0 1,-10 20 0,19-20-16,-19 19 78,0 1-63,0 9 1,-10-9 0,10-1-16,0 1 15,0 9-15,0 11 16,-19-11-16,19 20 16,0-19-16,0-1 15,0 10-15,0 10 0,0-10 16,0 10-1,0-19-15,0-1 0,0 11 16,0-31-16,10 21 16,-10-1-1,0 1 1,0 9 15,0-20 79,-10-19-48,-10 0-31,1 0-15,-1 0 0,10 0-1,-9 0 1,-21 0-1,31 0 1</inkml:trace>
          <inkml:trace contextRef="#ctx0" brushRef="#br0" timeOffset="-131">14209 5863 0,'19'0'32,"1"0"-32,0 0 15,-1 0-15,1 0 16,-1 0-16,1 0 16,9 0-1</inkml:trace>
          <inkml:trace contextRef="#ctx0" brushRef="#br0" timeOffset="-130">14248 5970 0,'20'0'47,"-1"0"-47,1 0 15,-1 0-15,1 0 0,0 0 16,-1 0-1,1 0-15</inkml:trace>
          <inkml:trace contextRef="#ctx0" brushRef="#br0" timeOffset="-129">14542 6029 0,'10'-9'63</inkml:trace>
          <inkml:trace contextRef="#ctx0" brushRef="#br0" timeOffset="-128">14738 5784 0,'-9'0'63,"-11"0"-48,0 0 1,1 0 0,19 20-1,-20-20-15,20 19 0,-20 11 16,20-11 0,0 11-1,0 19 1,0-20-1,10-29-15,-10 30 16,20-30-16,-20 19 16,29-19-16,1 0 15,-30 20 1,29-20-16,10 0 16,-9-20-1,-1-9 1,1 9-1,-30 1 1,0-1 0,0 49 109,0-9-125,29-20 15,-29 20 1,30-20-16,-1 0 16,40 19 15,-40-19-16,-9-9 1,-1-21 0,1 1-1,-20 9 1,19 20-16,-19-20 16,0 1-1,0-1 1,0-9-1,0 9-15,-9 20 16,9-19-16,-10 19 16,-29-20-1,-1 20 1,21 0-16,-1 0 16,1 0-16,-1 0 15,-9 10 1,-1 39-1,30-30-15,0 1 16,0 0-16,0 19 16,0 0-1</inkml:trace>
          <inkml:trace contextRef="#ctx0" brushRef="#br0" timeOffset="-127">15180 5902 0,'0'-10'31,"9"10"-15,-9-20-16,20 20 16,-20-19-16,30-1 15,-30 1 1,19 19-1,-19-20 1,0 0 0,20 30 62,-1 29-63,-19-19 1,30-20-16,-1 29 16,-9-29-16,-20 30 15,29-30-15,-29 29 16,20-29-16,-20 39 16,0-9-1,0-10-15,0 9 16,-10-29-16,10 20 15,-20-20 1,-9 0-16,0 0 16,-1-10-1,30-29 1,0 19 0,0 10-1</inkml:trace>
          <inkml:trace contextRef="#ctx0" brushRef="#br0" timeOffset="-126">15464 5510 0,'0'9'62,"0"21"-46,0-11-16,0 11 15,0-1 1,0 10-16,0-9 0,0 9 16,0 0-1,0-9-15,0 19 16,0-30-16,0 11 16,20-11-1,-20 1 1,19-20-1,-19 20-15,10-20 16,10 0 0,-1 0-1,1 0 1,0-10 15,-20-10-15</inkml:trace>
          <inkml:trace contextRef="#ctx0" brushRef="#br0" timeOffset="-125">15484 5666 0,'10'0'47,"9"0"-47,1 0 15,-1 0 1,1 0-16,0 0 16,-1 0-16</inkml:trace>
          <inkml:trace contextRef="#ctx0" brushRef="#br0" timeOffset="-124">15690 5794 0,'-20'39'31,"20"-9"-15,-20 9-1,20-10 1,0 1 0,10-30-1,-10 19-15,20-19 16,-20 20-16,29-20 16,11 0-1,-21 0-15,1 0 16,-1 0-16,1 0 15,9-10-15,-9-10 16,9-9 0,-29 19-1,10 10 1,-10-19-16,0-1 16,0 0-1,0-9 1,0-10-1,0 19 1,-19 20 0,19-10-1,-49 10-15,29 0 16,0 0-16,1-29 16,-40 49-1,39 9 16,20 0-31</inkml:trace>
          <inkml:trace contextRef="#ctx0" brushRef="#br0" timeOffset="-123">15974 5823 0,'0'10'31,"0"10"-15,0-1 0,0 1-16,0 0 15,0-1-15,10-19 16,-10 30-16,20-1 16,-1 1 15,1-30-16,-1 0 17,1 0-1,-20-10-31,20-10 31,-20 0-31,19-19 16,-19 10-1,0 9 1,20 1-16,-20-1 16,0-9-1,19 29-15,-19-20 16,20 20 0,0 0 15,-1 10 0,-19 19-15,30 10-1,-30-19-15,0 0 16,0-1-16,0-9 16,0 10-16,0-1 15,10-19 32,-10-10-31,0-19-1,0 9-15,0-9 16,19 29 0,-19-20-16,0 1 15,30-1 1,-30-9-1,9 29 1,-9-20-16,30 1 31,-20 19 16,19 9-31,-9 11-1,-20 0 1,0 9 0,0 0-1,0-9 1,0 19 0,0-29-16,0 29 15,19-39 1,-19 30-1,20-30-15,-1 0 16,11 0 0,-10-10-1,-20-10 1,19 1-16,-19-1 16</inkml:trace>
          <inkml:trace contextRef="#ctx0" brushRef="#br0" timeOffset="-122">16572 5549 0,'-9'333'172,"9"-313"-156,0 9-1,0-9 1,9-20-16,-9 19 0,20-19 47,0-9-32</inkml:trace>
          <inkml:trace contextRef="#ctx0" brushRef="#br0" timeOffset="-121">16651 5882 0,'19'0'32,"1"0"-17,9 0 1,1 0-1,-1 0-15,-29-19 16,40 19-16,-40-20 16,19 20-16,-19-20 15,0 11 1,0-31 0,0 21-1,-10 19 1,-9 0-1,-1 0 1,-9 0 0,29 29-16,-20-29 15,20 30-15,-20-30 0,20 39 16,-19-39 0,19 49-16,0-30 0,0 11 15,0-11 1,10 1-1,19-20 1,-29 20 0,29-20-16,21 0 15,-31 0 1,1 0-16,-1 0 16,11-10-1,-1-20 1,-9 11-1,-20-1 1</inkml:trace>
          <inkml:trace contextRef="#ctx0" brushRef="#br0" timeOffset="-120">16641 5666 0,'0'-19'15,"29"19"-15,-9 0 16,0-20 0,9 20-16,0 0 0,11-19 15,-11 19 1,-9 0-16,-1 0 0</inkml:trace>
        </inkml:traceGroup>
        <inkml:traceGroup>
          <inkml:annotationXML>
            <emma:emma xmlns:emma="http://www.w3.org/2003/04/emma" version="1.0">
              <emma:interpretation id="{A0EA3015-79D1-4388-A99F-8862E9856062}" emma:medium="tactile" emma:mode="ink">
                <msink:context xmlns:msink="http://schemas.microsoft.com/ink/2010/main" type="inkWord" rotatedBoundingBox="19908,10093 22095,10100 22092,11015 19905,11008"/>
              </emma:interpretation>
            </emma:emma>
          </inkml:annotationXML>
          <inkml:trace contextRef="#ctx0" brushRef="#br0" timeOffset="-119">17171 5784 0,'19'0'47,"30"0"-32,-39 0-15,29 0 16,-9 0-1,-11 0-15,1 0 16,0 0-16,-20 10 0</inkml:trace>
          <inkml:trace contextRef="#ctx0" brushRef="#br0" timeOffset="-118">17190 5872 0,'10'0'31,"39"0"-15,-29 0-1,9 0-15,1 0 16,-1 0-16,0 0 16,-9 0-16,0 0 15,-1 0-15</inkml:trace>
          <inkml:trace contextRef="#ctx0" brushRef="#br0" timeOffset="-117">17671 5912 0,'19'0'16,"1"-20"-1,0-9 1,-1 9-16,1 0 31,-1 1-31,11-11 16,-30 11-1,20-1-15,-1-19 16,-19 19 0,20 1-16,-20-11 15,19 30 1,-19-29-16,0-20 15,0 19 1,0 1 0,0 9-1,0 1 32,-9 29 0,-11 9-31,20 1-1,0-1-15,-20 1 16,20 0-16,0 9 16,0 10-16,0-9 15,-29-1-15,29 1 16,0 19-16,0-20 15,0-9-15,0-1 0,0 1 16,0-1-16,0 1 16,0 0-16,0-1 15,0-9-15,0 10 16,0-1-16,0 21 16,0-31-1,0 11 16</inkml:trace>
          <inkml:trace contextRef="#ctx0" brushRef="#br0" timeOffset="-116">18014 5627 0,'-20'79'94,"20"-60"-94,0 11 16,-19-11-16,19 1 15,0 0-15,0-1 16,0 11-16,0 9 16,0-29-1,10-10 1,-10 39 0,0-10-16,19-29 15,-19 20-15,20 0 16,-1-1 15,1-19-15,9 20-1,-19-20 1,10 0 15,0 0-15,-1-10-1,11-10 1,-11 1 0,-19-1-1,20 20 1,-20-20-16,0 1 16,19 19-1,-19-30-15,0 1 16,0-10-1,10 39 1,-10-30-16,0 1 16,0 0-1,-10-158 95,-9 158-95,19 9 1,0 1 0,-20 19-16,20-20 15,-19 0 1,-1 20-1,20-19 1,-20 19-16,1 0 31,-30 29-15,19-29 0,30 39-16,-39 10 15,19-9 1,20 9-1,0-20-15,0 1 16,0 19 0</inkml:trace>
          <inkml:trace contextRef="#ctx0" brushRef="#br0" timeOffset="-115">18338 5510 0,'9'0'63,"1"0"-48,39 0 1,-29 0 0,0 0-16,-1 0 15,1 0 1</inkml:trace>
          <inkml:trace contextRef="#ctx0" brushRef="#br0" timeOffset="-114">18534 5598 0,'-20'0'15,"30"0"32,10-10-31,-1 10-16,-19-20 16,20 20-1,-20-19-15,19 19 16,-19-20-16,20 1 15,-20-1 1,20 20 0,-20-20-16,0 1 15,0-1 1,0 0 15,0 40 47,0 10-62,0-11 0,0 1-1,-10-1-15,10 1 0,0 0 16,0-1-16,0 1 15,0-1-15,0 11 16,0-1 0,0-9-1,0 0 1,0-1 0,0-48 140,0 9-141,0 10 1,0-9 0,0-21-1,0 11 1,0 0 0,0 9-1,0 0 1,0 1-1,10-1 1,-10-9 0,0 9-1,0 0-15,0 1 63,19 19-48,1 0 1,0 0 0,-1 0-1,-19 10 1,20-10-16,-1 19 16,-19 1-1,0 0 1,0-1-1,0 1 1,-9-20 0,9 19-1,-20-19-15,-19-9 78</inkml:trace>
          <inkml:trace contextRef="#ctx0" brushRef="#br0" timeOffset="-113">18877 5186 0,'0'10'47,"0"39"-16,0-30-31,0 1 16,0 0-16,0-11 15,0 11-15,0 19 16,0-19-1,0 9-15,0 11 16,0-31 0,0 11-1,0 0 17</inkml:trace>
          <inkml:trace contextRef="#ctx0" brushRef="#br0" timeOffset="-112">18907 5264 0,'9'0'31,"21"0"-16,9 10 1,-19-10 0,-1 0-16,11 0 15</inkml:trace>
          <inkml:trace contextRef="#ctx0" brushRef="#br0" timeOffset="-111">19014 5147 0,'0'10'31,"0"19"-15,0-9 0,0-1-16,-9 118 62,9-117-62,0 9 16,0 1-1,0-10 1</inkml:trace>
          <inkml:trace contextRef="#ctx0" brushRef="#br0" timeOffset="-110">19093 5745 0,'10'0'31,"9"0"-15,1 0-16,0 0 15,9 0-15,0 0 16,1 0-16,9 0 16,-10 0-1,-9 0-15,0 0 16</inkml:trace>
          <inkml:trace contextRef="#ctx0" brushRef="#br0" timeOffset="-109">19093 5853 0,'29'0'47,"-19"0"-47,10 0 15,-1 0-15,1 0 16,9 0-16,11 0 16,-11 0-16,0 0 15,-9 0-15,0-10 16</inkml:trace>
        </inkml:traceGroup>
        <inkml:traceGroup>
          <inkml:annotationXML>
            <emma:emma xmlns:emma="http://www.w3.org/2003/04/emma" version="1.0">
              <emma:interpretation id="{0A89679A-7894-40AD-B220-1D787C6F8B0D}" emma:medium="tactile" emma:mode="ink">
                <msink:context xmlns:msink="http://schemas.microsoft.com/ink/2010/main" type="inkWord" rotatedBoundingBox="22300,10269 24321,10275 24319,11030 22298,11023"/>
              </emma:interpretation>
            </emma:emma>
          </inkml:annotationXML>
          <inkml:trace contextRef="#ctx0" brushRef="#br0" timeOffset="-108">19564 5863 0,'0'-10'15,"19"10"-15,-19-10 16,20 10-1,-20-20 1,19 20-16,-19-19 16,20-20-16,0 9 15,-20 11 1,19 19-16,-19-30 16,20 10-16,-20 1 15,0-1-15,20 20 16,-20-29-16,0-10 15,0 29 1,0-29 0,0 19-1,0 30 79,-10-10-78,10 19-16,0 11 15,0 19 1,0-30 0,0 21-1,0-21-15,0 1 16,0 0-16,0-1 0,0 1 15,0-1-15,0 1 16,0 0-16,0-1 16,0 1-16,0-10 15,0 29 1,0-10 0,0-9-1,0-1 1,0 1 15,0-30 47</inkml:trace>
          <inkml:trace contextRef="#ctx0" brushRef="#br0" timeOffset="-107">19828 6039 0,'0'-10'47</inkml:trace>
          <inkml:trace contextRef="#ctx0" brushRef="#br0" timeOffset="-106">19926 5608 0,'0'9'32,"-19"-9"-32,19 20 15,0 0 1,-20-1-1,20 21 1,0-11 0,0 0-1,0 20 1,10-19 0,88 68 109,-78-98-125,-1 0 15,11 0 16,-11 0-15,1-10 0,-20-10-1,20 20 1,-20-19-16,19-20 16,-19 9-1,20 1 1,-1-1-1,-19 11 1,0-30-16,0 9 31,0 31-15,0-11 0,0 0-1,0 1 1,0-1-16,-9 1 15,9-1 1,-20 20 0,20-20-1,-20 20 1,-9-19 0,9-1 15,1 20-31,-1 0 15,1 0 17,-11 0-17,11 0 1,-1 10 0,0 10-1,20-1 1,-19 1-16,19-1 15,0 1-15,0 9 0,0-9 16</inkml:trace>
          <inkml:trace contextRef="#ctx0" brushRef="#br0" timeOffset="-105">20338 5716 0,'0'19'0,"10"-19"47,-10-10-16,-10 10 31</inkml:trace>
          <inkml:trace contextRef="#ctx0" brushRef="#br0" timeOffset="-104">20446 5892 0,'0'-10'31,"10"10"-15,-10-19-16,20 19 15,-20-30-15,29 11 16,-29-1-16,30 0 16,-30 1-16,29-1 15,-29 1-15,0-1 16,20 0-16,-20 1 0,0-1 16,0 0-16,0-9 15,0 9 1,0 1-1,0-1 17,0 30 46,0 10-78,0-1 15,-10 11 1,10-1 0,0-9-1,0-1-15,0 1 16,0 0-16,0-1 16,0 1-16,0-1 15,0 1-15,0 9 16,0-9-16,0 0 15,0-11-15,10 31 16,-10-21 0,0 1 15,19-20 31</inkml:trace>
          <inkml:trace contextRef="#ctx0" brushRef="#br0" timeOffset="-103">20731 5617 0,'0'10'31,"-20"-10"-31,20 20 16,0 9 0,0 1-1,-20 9 1,20-10 0,0-9-16,0 0 15,0-11-15,0 11 16,10 9-16,-10-19 15,20-10 1,-20 20-16,20-20 16,-20 19-16,19-19 15,1 0-15,-20 20 16,19-20-16,1 0 31,98-69 79,-118 40-110,0 9 15,9 20-15,-9-29 16,0 0-16,0-11 15,0 21 1,0 9 0,0-29-1,0 9 1,0 1 0,0 9-1,-9 1 1,-11-1 15,0 0-15,1-9-1,-1 29 17,-9 0-17,9 0 1,1 0-1,-1 0 1,0 20 15,20 9-15,-19-9-16,19-1 16,0 11-16,0-11 0,0 11 15,0-11 1,0 11-16</inkml:trace>
          <inkml:trace contextRef="#ctx0" brushRef="#br0" timeOffset="-102">21015 5441 0,'10'0'125,"19"0"-109,-9 0-16,9 0 15,-9 0 1,9 0-16</inkml:trace>
          <inkml:trace contextRef="#ctx0" brushRef="#br0" timeOffset="-101">21250 5343 0,'0'-20'32,"10"20"15,10 0-32,0 0 1,-11 0-1,-9 10 1,20-10 0,-20 20-1,0-1 1,0 1 0,-10-20-16,10 19 15,-29 1 1,9-20-1,0 0 17,30 0 61,10 0-61,0 0-17,-1 0 17,1 20-17,-20-1 16,19-19-31,-19 20 16,0 0 15,0-1-15,-9 1 0,-11-20-1,20 19 1,-20-19-16,1 0 15,-11 0 1,11 0 0,19-9-1,-20 9 1</inkml:trace>
          <inkml:trace contextRef="#ctx0" brushRef="#br0" timeOffset="-100">21329 5725 0,'0'-19'0,"0"38"47,0 1-31,0 0-16,0 9 0,0 10 16,0 20-1,0-30-15,0-9 16,0 0-16,0 9 15,0-9 1,20-20 47</inkml:trace>
          <inkml:trace contextRef="#ctx0" brushRef="#br0" timeOffset="-99">21339 5716 0,'0'19'47,"0"1"-32,0 9 1,19-9 0,1-1-1,9-19 1,1 0 0,-1 0-1,-9 0 1,-20-9-16,19 9 15,-19-20-15,20 0 16,-20 1 0,20 19-1,-20-20-15,0 1 16,19-31 15,-19 31 0,0 29 32,0 9-47,0 1-1,0 9 1,0-9-1,0 29 1,-9 0 0,9-39-16,0 9 15,0 1-15,0 0 16,0-1-16,0 1 16,9-1-16,-9 1 15,0 10 1,0-11-16,20-19 15,-20 20 1,0-1 0,0-28 31,0-11-32</inkml:trace>
        </inkml:traceGroup>
      </inkml:traceGroup>
    </inkml:traceGroup>
    <inkml:traceGroup>
      <inkml:annotationXML>
        <emma:emma xmlns:emma="http://www.w3.org/2003/04/emma" version="1.0">
          <emma:interpretation id="{7F5BEDF2-D2E0-4769-B288-ADE8733205C5}" emma:medium="tactile" emma:mode="ink">
            <msink:context xmlns:msink="http://schemas.microsoft.com/ink/2010/main" type="paragraph" rotatedBoundingBox="15473,11344 23170,11135 23204,12403 15507,12612" alignmentLevel="2"/>
          </emma:interpretation>
        </emma:emma>
      </inkml:annotationXML>
      <inkml:traceGroup>
        <inkml:annotationXML>
          <emma:emma xmlns:emma="http://www.w3.org/2003/04/emma" version="1.0">
            <emma:interpretation id="{8EA57993-EA08-4A49-9D40-E25266EB8733}" emma:medium="tactile" emma:mode="ink">
              <msink:context xmlns:msink="http://schemas.microsoft.com/ink/2010/main" type="line" rotatedBoundingBox="15473,11344 23170,11135 23193,12000 15496,12209"/>
            </emma:interpretation>
          </emma:emma>
        </inkml:annotationXML>
        <inkml:traceGroup>
          <inkml:annotationXML>
            <emma:emma xmlns:emma="http://www.w3.org/2003/04/emma" version="1.0">
              <emma:interpretation id="{AEA807EF-1BFD-446B-BC02-CA36CC81E3FA}" emma:medium="tactile" emma:mode="ink">
                <msink:context xmlns:msink="http://schemas.microsoft.com/ink/2010/main" type="inkWord" rotatedBoundingBox="15476,11453 16502,11425 16520,12088 15494,12116"/>
              </emma:interpretation>
              <emma:one-of disjunction-type="recognition" id="oneOf5">
                <emma:interpretation id="interp25" emma:lang="" emma:confidence="1">
                  <emma:literal/>
                </emma:interpretation>
              </emma:one-of>
            </emma:emma>
          </inkml:annotationXML>
          <inkml:trace contextRef="#ctx0" brushRef="#br0" timeOffset="-54">12963 6500 0,'-10'0'140,"-9"0"-124,-11 0-1,11 0-15,-11 0 16,1 0 0,9 0-1,1 0 1,19 20 140,0-1-140,0 11-1,0-11-15,0 1 16,0 9-16,0 11 16,0-31-16,0 31 15,0-21-15,0 1 16,0-10-16,0 29 16,0-19-16,0-11 15,0 11-15,0 0 0,0-1 16,0 1-16,0-1 15,0 1 1,0 0-16,0-1 0,-30 11 16,30-1-1,0-9 1,0-1 0,0 1 30,10-20 95,10 0-94,-1 0-16,1 0-15,9 0-1,-9 0 1,0 0 0,-1 0 15,1 0-15</inkml:trace>
          <inkml:trace contextRef="#ctx0" brushRef="#br0" timeOffset="-53">12973 6686 0,'-20'0'16,"1"20"31,19 29-47,0-29 15,0-1-15,0 1 16,0 0-16,0-11 16,0 11-1,0 0-15,0 9 16,0 10 0,10-39-16,-10 20 15,9-20 1,-9 19-16,20-19 0,9 20 15,-19-20 1,10 0 15,-1 0-15,1 0 0,-20-10-1,20-9 1,-20-1-1,19 20-15,-19-39 16,0 9 0,20 30-1,-49-166 95,9 146-95,0 0 1,-9 1 0,9 19 15,1 0-31,-1 0 15,0 0 1,1 39 0</inkml:trace>
          <inkml:trace contextRef="#ctx0" brushRef="#br0" timeOffset="-52">13228 6608 0,'0'20'78,"0"-1"-78,0 1 15,0 9-15,0 1 16,0 19-16,0-20 16,0 30-1,10 78 48</inkml:trace>
          <inkml:trace contextRef="#ctx0" brushRef="#br0" timeOffset="-51">13228 6824 0,'10'0'47,"19"0"-31,-29 10-16,69-10 15,-49 0 1,9 0 0</inkml:trace>
          <inkml:trace contextRef="#ctx0" brushRef="#br0" timeOffset="-50">13375 6628 0,'0'9'46,"0"21"-30,0 19 0,0-30-1,0-9-15,0 29 16,0-9-16,0-1 16,0 1-16,0-11 15,0 1-15,0 0 16,0-1-16,0 11 15,0-21 48</inkml:trace>
          <inkml:trace contextRef="#ctx0" brushRef="#br0" timeOffset="-49">13483 6618 0,'10'0'31,"19"0"-15,1 0-1,9 0 1</inkml:trace>
          <inkml:trace contextRef="#ctx0" brushRef="#br0" timeOffset="-48">13611 6500 0,'9'0'31,"11"0"-15,0 0-1,-1 0 1,1 0-1,-1 0 1,11 0 0,-11 0 15,-28 118 94,9-50-109,-20-38-1,20-1-15,0 10 16,0-9-16,0 29 15,0 9 1,0-9 0,0-20-1,0 1 1,0-21 0,0 1-16,0 0 31,-20-20 109,1 0-108,-1 0-1,1-20-15,-21 20-1,11 0 1,-1 0-1,11 0 1,-1 0 0,40 0 15</inkml:trace>
        </inkml:traceGroup>
        <inkml:traceGroup>
          <inkml:annotationXML>
            <emma:emma xmlns:emma="http://www.w3.org/2003/04/emma" version="1.0">
              <emma:interpretation id="{8227B5A2-2BA2-41E9-82D1-A1A170A51D90}" emma:medium="tactile" emma:mode="ink">
                <msink:context xmlns:msink="http://schemas.microsoft.com/ink/2010/main" type="inkWord" rotatedBoundingBox="16703,11539 19346,11468 19359,11949 16716,12021"/>
              </emma:interpretation>
              <emma:one-of disjunction-type="recognition" id="oneOf6">
                <emma:interpretation id="interp26" emma:lang="" emma:confidence="1">
                  <emma:literal/>
                </emma:interpretation>
              </emma:one-of>
            </emma:emma>
          </inkml:annotationXML>
          <inkml:trace contextRef="#ctx0" brushRef="#br0" timeOffset="-47">15033 6559 0,'0'20'47,"0"-1"-47,0 1 15,0-1-15,0 11 16,0-1-16,0 10 0,0-9 15,0-1-15,0 1 16,0-11-16,0 1 16,0 0-16,0-1 15,0 11 1,19-30-16,-19 19 16,30-19-1,-30 20-15,19-20 16,1 0-1,-1-10 1,-19-10 15</inkml:trace>
          <inkml:trace contextRef="#ctx0" brushRef="#br0" timeOffset="-46">15042 6706 0,'49'0'63,"-9"0"-48,-21 0-15,1 0 16</inkml:trace>
          <inkml:trace contextRef="#ctx0" brushRef="#br0" timeOffset="-45">15219 6843 0,'-20'20'16,"20"0"-16,0-11 31,0 31-31,0-11 16,10-29-1,-10 20-15,20-20 16,-1 19 0,138-87 77,-157 38-77,0 1 0,0-10-1,-10 39 1,10-30-16,-19 30 0,-20-20 16,9 20-1,11 0 1,-1 0-16,0 0 15,20 10-15,-29-10 16,29 30-16,-20-11 16,20 1-16,0 0 15,0-1-15,0 1 16</inkml:trace>
          <inkml:trace contextRef="#ctx0" brushRef="#br0" timeOffset="-44">15425 6853 0,'0'10'47,"0"10"-31,0-1 0,0 11-1,0 9 1,0-29-1,10-10-15,9 0 32,1 0-17,0 0 1,-1-30 15,-19 11-15,30-1-1,-30-9 1,0-1 0,9 30-16,-9-29 15,30 9 1,-20 20 46,-10 20-46,19-20-16,-19 29 16,30 108 46,-11-166 16,-19-10-62,0 19-16,20 1 16,-20-1-16,19 0 15,-19 1 1,20 19-1,-20-20 1,20 20 0,-1 0-1,1 0 1,-20 20 0,20-20-1,-20 29 1,0 1-1,0 9 1,0-10 0,19-29-16,-19 20 15,0-1 1,10-19-16,19 20 31,-9-20-15,-10 0-1,-10-20-15,39 20 16,-39-39-16</inkml:trace>
          <inkml:trace contextRef="#ctx0" brushRef="#br0" timeOffset="-43">15964 6618 0,'0'10'94,"0"19"-94,0-9 15,0 9-15,0 0 16,-19 1-16,19-11 16,0 1-16,0 19 15,0-29 1,0 10-16,0-1 0,0 11 16,19-1-1,-19-9 16,20-20-15,9-10 62</inkml:trace>
          <inkml:trace contextRef="#ctx0" brushRef="#br0" timeOffset="-42">16072 6902 0,'0'-19'15,"20"19"1,-1 0 0,1 0-1,0 0 1,-20-20-16,19 20 16,-19-20-16,20 1 15,-20-1 1,0 0 15,-10 1-15,-10 19-1,1 0 1,-1 0 0,20 10-16,-19-10 15,19 29 1,0-9-16,-20 19 15,20-19-15,0-1 16,0 1-16,0-1 16,0 11-1,10-11 1,-10 1 0,19-20-16,1 0 31,0 0-16,-20-10-15,29 10 16,0-19 0,-9 19-1,-20-20-15,30 20 0,-30-20 16,19 20 0,-19-19-16,20-1 15</inkml:trace>
          <inkml:trace contextRef="#ctx0" brushRef="#br0" timeOffset="-41">15935 6667 0,'98'-20'62,"-69"20"-62,1 0 16,-1 0-16,1 0 15,9 0-15,-20 0 16,11 0 0</inkml:trace>
          <inkml:trace contextRef="#ctx0" brushRef="#br0" timeOffset="-40">16366 6892 0,'10'0'31,"20"0"-15,-11 0-1,1 0-15,-1 0 0,11 0 16,9 0-16,-19 0 16,-10 0-16,9 0 15,1 0-15,-1 0 16</inkml:trace>
          <inkml:trace contextRef="#ctx0" brushRef="#br0" timeOffset="-39">16406 6735 0,'39'0'31,"-20"0"-31,1 0 16,10 10-16,-1-10 15,-9 0-15,9 0 16,-9 0-1</inkml:trace>
          <inkml:trace contextRef="#ctx0" brushRef="#br0" timeOffset="-38">13973 6794 0,'10'0'46,"10"0"-30,-1 0-16,11 0 16,-11 0-1,21 0 1,-21 20 0</inkml:trace>
          <inkml:trace contextRef="#ctx0" brushRef="#br0" timeOffset="-37">14032 6883 0,'20'0'47,"19"0"-31,-19 0-16,-1 0 15,1 0-15,0 0 16</inkml:trace>
          <inkml:trace contextRef="#ctx0" brushRef="#br0" timeOffset="-36">14297 7030 0,'0'-20'31,"20"20"-15,-1-20-16,1 20 15,-20-29-15</inkml:trace>
          <inkml:trace contextRef="#ctx0" brushRef="#br0" timeOffset="-35">14444 6784 0,'-19'0'0,"-31"20"78,50 19-63,0-9-15,0-11 16,0 1-16,0 9 16,0 1-1,30-1 1,-10 1 0,9-30-1,-9 19 1,9-19-1,0 0 1,-29-10 0,20 10-16,-20-19 15,20 19-15,-20-20 16,19 20-16,-19-19 16,0-1 15,20 30 47,-20 9-62,39-19-1,-19 20-15,-1-20 16,11 0-1,-1-10 1,-9 10 0,-20-19-1,19 19 1,-19-20-16,0 0 16,-58-137 109,48 157-110,-29 0 1,19 0-1,10 0 1,-19 20 0,29 0-16,-20 9 15,20 10 1,0 1 0,0-11-1</inkml:trace>
          <inkml:trace contextRef="#ctx0" brushRef="#br0" timeOffset="-34">14807 6912 0,'0'-20'16,"0"1"-1,10 19-15,-10-20 16,29 1-1,-29-1 1,20 0 0,-20-68 46,0 98 1,0 19-48,29 1 1,-9 9 0,19-10-1,-9 1 1,9 9-1,-39-19 1,19-20 0,-19 19-16,0 1 15,-9-20-15,9 19 16,-20-19 0,-9 20-16,-11-20 15,11 0 1,9 0-1,20-10 1,0-9 15</inkml:trace>
        </inkml:traceGroup>
        <inkml:traceGroup>
          <inkml:annotationXML>
            <emma:emma xmlns:emma="http://www.w3.org/2003/04/emma" version="1.0">
              <emma:interpretation id="{68A52D26-DD53-428C-AEFF-45119479EC3F}" emma:medium="tactile" emma:mode="ink">
                <msink:context xmlns:msink="http://schemas.microsoft.com/ink/2010/main" type="inkWord" rotatedBoundingBox="19521,11234 20792,11199 20808,11798 19538,11832"/>
              </emma:interpretation>
              <emma:one-of disjunction-type="recognition" id="oneOf7">
                <emma:interpretation id="interp27" emma:lang="" emma:confidence="1">
                  <emma:literal/>
                </emma:interpretation>
              </emma:one-of>
            </emma:emma>
          </inkml:annotationXML>
          <inkml:trace contextRef="#ctx0" brushRef="#br0" timeOffset="-33">16827 6765 0,'0'19'16,"-19"-19"-16,117 0 156,-79 0-156,11 0 0,-1 0 16,1-9-16,9 9 15,0 0-15,10 0 16,-10 0-16,-9 0 15,-1 0-15,10 0 16,-19 0-16,0 0 16,-10 0-16,9 0 15,20 0 1,-29 0 0,10 0-1,-20-20 1</inkml:trace>
          <inkml:trace contextRef="#ctx0" brushRef="#br0" timeOffset="-32">17131 6539 0,'0'20'46,"20"19"-30,-20-29-16,20 29 16,-20-9-1,19-30 1,-19 19-16,20-19 31,-20-10 32,19-19-48,-19-10 1,0 29-16,0-10 16,0 1-1,20 38 63,-20 11-62,0-1 0,20-29-1,-20 20-15,19 9 31,1-29 1,0 0-1,-20-10-31,0-9 16,19 19-1,-19-30-15,0-9 16,0 20-1,20-31 64</inkml:trace>
          <inkml:trace contextRef="#ctx0" brushRef="#br0" timeOffset="-31">17828 6716 0,'10'0'32,"9"0"-17,1 0 1,-1 0 0,1 0-1,-10 0 1,9 0-1,21 0-15,-11 0 32,0 0-32,-9 0 31</inkml:trace>
          <inkml:trace contextRef="#ctx0" brushRef="#br0" timeOffset="-30">17867 6834 0,'20'0'62,"-1"0"-30,1 0-17,-1 0 1,1 0 0,0 0-1,-1 0 1,1 0-1,9 0 1,-9 0 0</inkml:trace>
          <inkml:trace contextRef="#ctx0" brushRef="#br0" timeOffset="-29">17377 6775 0,'19'0'62,"1"0"47,-1 0 48,-19-10-142,20 10 63,0 0 16,-1 0-16,-9 0-15,10 0 15,-1 0 0,1 0-31,-20-20-31,20 20 77,-1 0 1,1 0 0,-1 0 0,1 0 109</inkml:trace>
          <inkml:trace contextRef="#ctx0" brushRef="#br0" timeOffset="-28">16808 6294 0,'0'10'63,"0"10"-32,0-1-31,0 30 16,0-29-1,0-10-15,0 9 16,0 1-16,0-1 16,0 1-16,0 9 15,0 11 1,0-11-16,0 1 16,0-11-16,0 1 0,0-1 15,0 1-15,0 0 16</inkml:trace>
          <inkml:trace contextRef="#ctx0" brushRef="#br0" timeOffset="-27">16827 6539 0,'20'-29'31,"9"-1"-15,1 1-1,9-10 1,69-98 78,-88 137-63,-30 9 0,-10 11-15</inkml:trace>
          <inkml:trace contextRef="#ctx0" brushRef="#br0" timeOffset="-26">16906 6422 0,'10'0'62,"-10"19"-46,19-19 0,-19 20-16,20-20 15,-20 29-15,19-9 16,-19-1-16,40 11 0,-40-20 15,19 19-15,-19-9 16,20-20-16,-20 29 16,20-29-1,-20 20-15,19-20 16,-19 19-16</inkml:trace>
        </inkml:traceGroup>
        <inkml:traceGroup>
          <inkml:annotationXML>
            <emma:emma xmlns:emma="http://www.w3.org/2003/04/emma" version="1.0">
              <emma:interpretation id="{00540D52-4657-4AB9-A7D4-B743450C3A40}" emma:medium="tactile" emma:mode="ink">
                <msink:context xmlns:msink="http://schemas.microsoft.com/ink/2010/main" type="inkWord" rotatedBoundingBox="21013,11356 23174,11298 23193,12000 21033,12059"/>
              </emma:interpretation>
              <emma:one-of disjunction-type="recognition" id="oneOf8">
                <emma:interpretation id="interp28" emma:lang="" emma:confidence="1">
                  <emma:literal/>
                </emma:interpretation>
              </emma:one-of>
            </emma:emma>
          </inkml:annotationXML>
          <inkml:trace contextRef="#ctx0" brushRef="#br0" timeOffset="-25">18289 6775 0,'9'0'62,"-9"-10"-46,20-10 0,0-19-16,-20 19 15,29 1-15,-29-1 16,30 1-16,-30-11 16,9 30-1,-9-19-15,0-1 16,0-10-1,0 1 1,0 9 0,0 1-1,0-1 17,0 40 46,0 9-63,0-9 1,0-1-16,0 1 16,0 0-16,0-1 0,0 11 15,0-1-15,0 10 16,0-9-16,0-1 15,0-9-15,0-1 16,0 1-16,30 0 16,-30-1-16,0 1 0,0 0 15,0-1-15,0-9 16,0 10-16,0-1 16,0 11-1,0-11 1,0 1-1,0-30 95</inkml:trace>
          <inkml:trace contextRef="#ctx0" brushRef="#br0" timeOffset="-24">18553 6981 0</inkml:trace>
          <inkml:trace contextRef="#ctx0" brushRef="#br0" timeOffset="-23">18602 6559 0,'0'10'47,"0"9"-16,0 1-15,0 9-16,0-9 15,0 0-15,0-1 16,0 1-16,0 19 16,0-10-1,50 119 110,-31-148-125,1 0 31,-1 0-15,1 0 0,-10 0-1,19-10 17,-9 10-17,-20-20-15,19 1 16,-19-1-1,20 20 1,-20-20-16,0 1 16,20-1-1,-20 0 17,0 1-17,0-1 1,0 1-1,0-1 1,0 0 0,0 1-1,0 9 1,0-10 0,0 1-1,0-1 1,-10 20-16,10-19 15,0-1 1,-20 0 0,20 1 15,-19 19-15,19-20-1,-20 20 1,20-20-1,-20 20-15,1 0 32,19-19-17,-20 19 1,1 0 0,-1 0-1,0 0 16,20 10-31,-19-10 16,19 19 0,-20 1-1,20 29 1,-20-29-16,20-1 16,0 1-16,0-10 15</inkml:trace>
          <inkml:trace contextRef="#ctx0" brushRef="#br0" timeOffset="-22">18936 6696 0,'10'0'47,"9"0"0,-19-10-32,-9 10 17,-11 0-17,0 0 16,30 0 16,-10 10-31,20-10 0</inkml:trace>
          <inkml:trace contextRef="#ctx0" brushRef="#br0" timeOffset="-21">19044 6883 0,'10'0'47,"-10"-10"-31,19 10-1,-19-20 1,20 20-16,-20-29 0,19 29 15,-19-30-15,20 30 16,-20-29-16,30 29 16,-30-39-16,29 19 15,-29 0-15,20 1 16,-20-11 0,19 30-16,-19-29 15,0 9-15,0-9 16,0-10-1,0 19 1,0 0 15,-10 40 63,10 9-78,0 11-1,0-21 1,0 1-16,-19 19 16,19-29-16,0 10 15,0 19-15,0-10 16,0 1-16,0-1 15,0 1-15,0-11 0,0 1 16,0 29 0,0-20-1,0 1 1,0-1 0,0-9-1,0-1 1,0 1 31</inkml:trace>
          <inkml:trace contextRef="#ctx0" brushRef="#br0" timeOffset="-20">19387 6569 0,'-10'10'78,"10"9"-62,0 11-16,-19-1 15,19-9 1,0 9 0,0 0-1,0 11 1,0-21-16,0 21 15,0-11 1,0 10 0,0-29-1,0 10 1,0-1 0,29 1 15,-19-20-16,9 0 17,-19 19-17,20-19-15,0 0 32,-1 0-17,1 0 16,-20-9-15,20 9-16,-20-20 16,19 0-1,20-78 63,-39 79-62,0-1-16,0 10 31,0-9-31,0-1 16,0 0 0,0 1-1,0-1 1,0 1-1,0-1 1,0 0 0,0 1 15,0-1-15,-29 1-1,9-1 1,1 20 15,19-20-15,-20 20-1,1 0 1,9 0 0,-10 0-1,0 0 1,1 0-1,19 10-15,-20-10 16,20 20-16,-19-20 16,19 29-16</inkml:trace>
          <inkml:trace contextRef="#ctx0" brushRef="#br0" timeOffset="-19">19573 6480 0,'10'0'94,"10"0"-79,-1 0 1,1 0-1,0 0 1</inkml:trace>
          <inkml:trace contextRef="#ctx0" brushRef="#br0" timeOffset="-18">19760 6441 0,'19'-19'250,"11"-1"-219,-30 0 1,10 20-32,-10-19 47,19 19-32,-19 10 173,0 9-173,0 1 1,0-1 0,-10-19-16,10 20 15,0 0 1,0-1-1,0 1 1,0-10 0,0 9 15,0 1 0</inkml:trace>
          <inkml:trace contextRef="#ctx0" brushRef="#br0" timeOffset="-17">19897 6480 0,'20'0'78,"-20"-19"-78,19-1 16,1 1 15,0 19 1,-20-20-32,0 0 46,19 20-46,-19 10 141,-10-10-125,10 20-1,0-10 1,0 9 0,0 1-1,0-1 16,0 1-15,0 0 31,0 19 78</inkml:trace>
          <inkml:trace contextRef="#ctx0" brushRef="#br0" timeOffset="-16">20142 6608 0,'0'39'62,"0"-9"-62,0-11 16,0 1 0,0-1-16,0 11 0,0-1 15,0 1 1,0-1-16,0 10 16,0-19-16,0-10 0,0 9 15,0 1-15,0 19 16,0-9-1,0-11 1,0-29 47</inkml:trace>
          <inkml:trace contextRef="#ctx0" brushRef="#br0" timeOffset="-15">20181 6579 0,'0'9'46,"0"11"-30,0 19 0,10-39-16,-10 30 15,30-1 1,-30 0 0,19-29-1,-19 30-15,20-1 16,-20-9-1,20-20-15,-20 10 16,19-10 0,-19 19-16,20-19 15,-10 0 17,9 0-1,-19-19-31,20 19 15,-20-20-15,19 20 16,-19-20-16,20 1 16,-20-1-1,0-9 1,20 29 0,-20-20-16,0 1 15,19-1 1,-19 0 15,0 1 0,0-20 172,0 68-31,0 0-156,0 30 0,0-39-1,0-1-15,0 1 16,0-10-16,0 9 15,0 1-15,0 0 0,0-1 16,0 1-16,-10 0 16,10-1-16,0 1 15,0-1-15,0 1 16,0 9-16,0-9 16,0 0 15,0-1 0,0-29 47</inkml:trace>
        </inkml:traceGroup>
      </inkml:traceGroup>
      <inkml:traceGroup>
        <inkml:annotationXML>
          <emma:emma xmlns:emma="http://www.w3.org/2003/04/emma" version="1.0">
            <emma:interpretation id="{B03D71AF-C877-478D-A312-52A0C06B0D75}" emma:medium="tactile" emma:mode="ink">
              <msink:context xmlns:msink="http://schemas.microsoft.com/ink/2010/main" type="line" rotatedBoundingBox="19456,11862 20583,11745 20655,12429 19528,12546"/>
            </emma:interpretation>
          </emma:emma>
        </inkml:annotationXML>
        <inkml:traceGroup>
          <inkml:annotationXML>
            <emma:emma xmlns:emma="http://www.w3.org/2003/04/emma" version="1.0">
              <emma:interpretation id="{13E30BBF-C453-4C42-9685-72E05190CAE9}" emma:medium="tactile" emma:mode="ink">
                <msink:context xmlns:msink="http://schemas.microsoft.com/ink/2010/main" type="inkWord" rotatedBoundingBox="20397,11804 20587,11785 20646,12347 20456,12366"/>
              </emma:interpretation>
              <emma:one-of disjunction-type="recognition" id="oneOf9">
                <emma:interpretation id="interp29" emma:lang="" emma:confidence="0">
                  <emma:literal>]</emma:literal>
                </emma:interpretation>
                <emma:interpretation id="interp30" emma:lang="" emma:confidence="0">
                  <emma:literal>J</emma:literal>
                </emma:interpretation>
                <emma:interpretation id="interp31" emma:lang="" emma:confidence="0">
                  <emma:literal>}</emma:literal>
                </emma:interpretation>
                <emma:interpretation id="interp32" emma:lang="" emma:confidence="0">
                  <emma:literal>I</emma:literal>
                </emma:interpretation>
                <emma:interpretation id="interp33" emma:lang="" emma:confidence="0">
                  <emma:literal>)</emma:literal>
                </emma:interpretation>
              </emma:one-of>
            </emma:emma>
          </inkml:annotationXML>
          <inkml:trace contextRef="#ctx0" brushRef="#br0" timeOffset="65918.4399">17758 6843 0,'58'0'141,"-20"0"-126,-38 77 267,0-39-267,0 1 1,0-20-1,0 20 1,0 38 15,0-20-31,0-18 16,0-1 0,0 1-1,0-20 1,0 20-1,0-1 17,-19-38 311,-20 0-327,1 0 0,0 0 15</inkml:trace>
        </inkml:traceGroup>
        <inkml:traceGroup>
          <inkml:annotationXML>
            <emma:emma xmlns:emma="http://www.w3.org/2003/04/emma" version="1.0">
              <emma:interpretation id="{0F996493-12CC-46AE-9DA0-AE87FBB13A0E}" emma:medium="tactile" emma:mode="ink">
                <msink:context xmlns:msink="http://schemas.microsoft.com/ink/2010/main" type="inkWord" rotatedBoundingBox="19456,11862 20534,11750 20605,12434 19528,12546"/>
              </emma:interpretation>
              <emma:one-of disjunction-type="recognition" id="oneOf10">
                <emma:interpretation id="interp34" emma:lang="" emma:confidence="1">
                  <emma:literal/>
                </emma:interpretation>
              </emma:one-of>
            </emma:emma>
          </inkml:annotationXML>
          <inkml:trace contextRef="#ctx0" brushRef="#br0" timeOffset="56141.2728">16950 6901 0,'-39'0'203,"1"0"-171,19 0-17,-20 0 1,39 19 187,0 19-172,-38-38-31,38 39 16,0-20 0,0 20-1,0-1 1,0 1-16,0-1 31,0 1-31,0-1 16,0 1-1,0-1 17,0 1-17,0-1 16,0 0 1,19-38-1,19 0 172,-18 0-172,18 0-15,1 0 15,-1 0 16,-38-19-31</inkml:trace>
          <inkml:trace contextRef="#ctx0" brushRef="#br0" timeOffset="57813.777">16950 7055 0,'0'19'265,"0"0"-249,0 58 0,0-19-1,0 0 1,0-20-16,0 1 31</inkml:trace>
          <inkml:trace contextRef="#ctx0" brushRef="#br0" timeOffset="59086.222">16988 7189 0,'20'0'62,"18"0"-46,-38-38-16,38 38 16,-18 0-1</inkml:trace>
          <inkml:trace contextRef="#ctx0" brushRef="#br0" timeOffset="58525.6073">17123 7016 0,'0'423'312</inkml:trace>
          <inkml:trace contextRef="#ctx0" brushRef="#br0" timeOffset="60526.4996">17219 7324 0,'0'-19'16,"0"-20"31,116 59 109,-116 18-140,-20 1-1,20-1 16,-38-38-31,-1 0 32,59-19 124,18 19-140,1 0 30,-20 154 142,-58-154-157,20 0-15,-19 0-1</inkml:trace>
          <inkml:trace contextRef="#ctx0" brushRef="#br0" timeOffset="62158.5534">17450 7035 0,'0'20'0,"0"18"94,0 1-78,0-1-1,0 1 17,77 95 218,-38-134-235,-1 0 32,-38-19-31,39-19 15,-39-1 0,0 1 1,0-1 14,38 39-46,-38-19 32,0-20-17,-19-76 142,19 76-142,-19 39 1,-20 0-1,1 0 17,-1 0-1,1 0 0,38 20-15,-39 18-1,39 1 1,0-1 0,0 1-1</inkml:trace>
          <inkml:trace contextRef="#ctx0" brushRef="#br0" timeOffset="63617.1769">17681 6958 0,'19'0'46,"20"0"-14,-1 0-1,1 0 0</inkml:trace>
          <inkml:trace contextRef="#ctx0" brushRef="#br0" timeOffset="63005.9013">17758 6881 0,'19'231'297</inkml:trace>
        </inkml:traceGroup>
      </inkml:traceGroup>
    </inkml:traceGroup>
  </inkml:traceGroup>
</inkml:ink>
</file>

<file path=ppt/ink/ink15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8:12:18.498"/>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68678A37-6CEB-4437-8B01-828357AA1CF5}" emma:medium="tactile" emma:mode="ink">
          <msink:context xmlns:msink="http://schemas.microsoft.com/ink/2010/main" type="writingRegion" rotatedBoundingBox="12864,7483 20159,7140 20249,9056 12954,9399"/>
        </emma:interpretation>
      </emma:emma>
    </inkml:annotationXML>
    <inkml:traceGroup>
      <inkml:annotationXML>
        <emma:emma xmlns:emma="http://www.w3.org/2003/04/emma" version="1.0">
          <emma:interpretation id="{3B46C8BD-BF6C-4D0C-809D-6468A2899892}" emma:medium="tactile" emma:mode="ink">
            <msink:context xmlns:msink="http://schemas.microsoft.com/ink/2010/main" type="paragraph" rotatedBoundingBox="12884,7482 20159,7140 20205,8109 12929,8451" alignmentLevel="1"/>
          </emma:interpretation>
        </emma:emma>
      </inkml:annotationXML>
      <inkml:traceGroup>
        <inkml:annotationXML>
          <emma:emma xmlns:emma="http://www.w3.org/2003/04/emma" version="1.0">
            <emma:interpretation id="{8E5034EC-77B0-4979-88F9-DE0059114646}" emma:medium="tactile" emma:mode="ink">
              <msink:context xmlns:msink="http://schemas.microsoft.com/ink/2010/main" type="line" rotatedBoundingBox="12884,7482 20159,7140 20205,8109 12929,8451"/>
            </emma:interpretation>
          </emma:emma>
        </inkml:annotationXML>
        <inkml:traceGroup>
          <inkml:annotationXML>
            <emma:emma xmlns:emma="http://www.w3.org/2003/04/emma" version="1.0">
              <emma:interpretation id="{9C6E8C20-B60C-4B12-BFEF-228F01502422}" emma:medium="tactile" emma:mode="ink">
                <msink:context xmlns:msink="http://schemas.microsoft.com/ink/2010/main" type="inkWord" rotatedBoundingBox="12886,7533 14648,7451 14689,8313 12927,8396"/>
              </emma:interpretation>
              <emma:one-of disjunction-type="recognition" id="oneOf0">
                <emma:interpretation id="interp0" emma:lang="" emma:confidence="1">
                  <emma:literal/>
                </emma:interpretation>
              </emma:one-of>
            </emma:emma>
          </inkml:annotationXML>
          <inkml:trace contextRef="#ctx0" brushRef="#br0">16 0 0,'0'9'31,"0"21"-15,0 19-1,0-29 1,0-11-16,0 31 16,0-11-16,0 0 0,0 20 15,0-9 1,0 9-16,0-10 0,0-10 15,0 1-15,0 9 16,0-10-16,0 1 16,0-1-16,0-9 15,0-1-15,0 11 16,0-10 0,19-20 30</inkml:trace>
          <inkml:trace contextRef="#ctx0" brushRef="#br0" timeOffset="886.9186">-4 392 0,'10'0'47,"-10"-30"-32,29 30 1,-9-39-16,19 20 0,-9-1 16,9-9-16,-20-1 15,11 11-15,-11-1 16,1 0-16,0 1 15,9-1-15,-19 20 16,19-39-16,1 19 16,-11 20-1,-19-19 1,20 19-16,-20 9 94</inkml:trace>
          <inkml:trace contextRef="#ctx0" brushRef="#br0" timeOffset="1644.011">222 245 0,'0'10'63,"0"9"-48,9-19 1,-9 30-16,0-11 16,20 1-16,-20-1 15,20 1-15,-20 0 16,19-1-16,-19 1 15,0 0-15,20-1 16,-20 1-16,29 9 16,-29-9-16,20 19 15,-20-19 1,20-20 0,-20 9-1</inkml:trace>
          <inkml:trace contextRef="#ctx0" brushRef="#br0" timeOffset="3044.8679">457 559 0,'0'-20'31,"0"0"0,10 20 0,9 0 1,11 0-17,-11 0 1,1 20 0,0-20-1,-20 10 1,19-10-1,-19 19-15,0 1 16,-19 0 0,-1 9-1,0-9 1,-9-1 0,9-19-1,1 0 16</inkml:trace>
          <inkml:trace contextRef="#ctx0" brushRef="#br0" timeOffset="2386.487">457 519 0,'0'20'47,"0"19"-32,0-29-15,0 10 16,0-1-1,0 11-15,0 9 16,0-19-16,0-1 0,0-9 16,0 10-16,0-1 15,0 1 1,0-1 0,0-28 46,0-11-46</inkml:trace>
          <inkml:trace contextRef="#ctx0" brushRef="#br0" timeOffset="3944.9739">732 608 0,'0'-20'46,"-30"20"-14,11 0-17,-11 0 1,-9 29 0,19-9-1,20 0 1,0-1-1,0 1 17,10-20-32,10 0 15,-1 20 1,1-20 0,0 0-1,-1 19 1,-19 1 15,0-1-15,0 1-1,0 0 1,-10-20 15,10 19-31,-19-19 16,-11 0-1,11 0-15,19-10 16,-20 10-16,0 0 16,20-19 15</inkml:trace>
          <inkml:trace contextRef="#ctx0" brushRef="#br0" timeOffset="4619.9572">839 294 0,'148'0'78,"-119"0"-62,-9 0-16,-1 0 0,1 0 15,9 0 1,-29 10 15</inkml:trace>
          <inkml:trace contextRef="#ctx0" brushRef="#br0" timeOffset="5131.9161">839 431 0,'10'0'47,"20"0"-31,9 0 0,-19 0-16,-1 0 15,1 0-15,-1 0 16,1 0-16,0 0 0,-1 0 15,1 0-15,-1 0 16</inkml:trace>
          <inkml:trace contextRef="#ctx0" brushRef="#br0" timeOffset="6976.8122">1320 519 0,'10'0'31,"9"0"-15,1-19-1,0-1 1,9 1-1,-19 19 1,-10-30-16,49 11 16,-29 19-16,-1-40 15,1 40-15,9-49 0,-9 49 16,19-29 0,-39-1-16,29 30 15,-9-29-15,19-10 16,-19 19-1,-1 20 1,-19-19 0,0 28 62,-9-9-78</inkml:trace>
          <inkml:trace contextRef="#ctx0" brushRef="#br0" timeOffset="6224.9056">1379 166 0,'-20'0'16,"197"246"93,-158-227-93,-19 1-16,30-20 15,-30 29-15,19-29 16,-19 39-16,20-39 16,-20 20-1,20 0 1</inkml:trace>
        </inkml:traceGroup>
        <inkml:traceGroup>
          <inkml:annotationXML>
            <emma:emma xmlns:emma="http://www.w3.org/2003/04/emma" version="1.0">
              <emma:interpretation id="{3ED839CC-E4C9-4F11-A66A-E780FB513E7D}" emma:medium="tactile" emma:mode="ink">
                <msink:context xmlns:msink="http://schemas.microsoft.com/ink/2010/main" type="inkWord" rotatedBoundingBox="14805,7392 17806,7251 17852,8220 14851,8361"/>
              </emma:interpretation>
              <emma:one-of disjunction-type="recognition" id="oneOf1">
                <emma:interpretation id="interp1" emma:lang="" emma:confidence="1">
                  <emma:literal/>
                </emma:interpretation>
              </emma:one-of>
            </emma:emma>
          </inkml:annotationXML>
          <inkml:trace contextRef="#ctx0" brushRef="#br0" timeOffset="12478.9545">2977 451 0,'10'0'78,"-10"-20"-62,30 20-16,-11-29 15,30-11-15,79-234 110,-128 284-1,0 19-93,-20-29-1,20 49 1,0-10-16,-20-19 16,20 0-16,0-1 15,0 1-15,0 19 16,0 20 15,0-39-31,0 9 16,0 0-1,0-9 17,0 0-17</inkml:trace>
          <inkml:trace contextRef="#ctx0" brushRef="#br0" timeOffset="8108.8144">2065-147 0,'-10'0'31,"10"9"-31,-19-9 16,19 20-16,-20-20 16,20 39-16,-19-19 15,19-1-15,-20 11 16,20-1-16,-29 20 0,29-9 15,0 9 1,-20 0-16,20-10 0,0 10 16,0-10-16,0 10 15,0-10-15,0 10 16,0-19-16,0-1 16,10 1-16,-10-11 15,0 1-15,19 19 16,-19-19-16,0-10 15,20-10-15,-20 39 16,20-39-16,-20 29 16,19-9-1,-19-1 1,0-28 46</inkml:trace>
          <inkml:trace contextRef="#ctx0" brushRef="#br0" timeOffset="9270.5419">2065 451 0,'10'0'31,"10"0"-15,9 0-1,-9-20-15,-20 1 16,49-1-16,-49 0 15,29-9 1,-9-1-16,-20 1 16,0 0-1,0-11 1,0 21 0,0 87 109,-10-48-110,10 0-15,0-11 16,0 11-16,0 0 15,0-1-15,0 1 16,0 0-16,0-1 16,0 1-16,0-1 15,20 11 17,-20-11-32,0 1 31</inkml:trace>
          <inkml:trace contextRef="#ctx0" brushRef="#br0" timeOffset="9527.4342">2340 539 0</inkml:trace>
          <inkml:trace contextRef="#ctx0" brushRef="#br0" timeOffset="10615.3112">2448 264 0,'-20'0'0,"20"10"47,0 29-32,0-9 1,0-1 0,0 1-1,0-1 1,0 10-1,0-19 1,10-20-16,-10 10 16,20-10-1,-1 29 1,1-29 0,9 20-1,-9-20 1,-1 0-1,11 0 1,-11 0 0,1 0-16,-20-10 15,20 10-15,-1 0 32,-19-20-32,20 20 15,0-19 1,-20-1-16,19 1 15,-19-1 1,20 20 0,-20-20-16,0 1 15,0-1 1,0 0 0,0 1-1,0 9 1,0-10-1,0 1 1,-10 19-16,10-20 16,-20 1-1,-9-1 1,29 0 0,-10 20-16,-19-29 15,-177 49 110,186-20-125,20 29 16,-19-9-1,-1 19-15</inkml:trace>
          <inkml:trace contextRef="#ctx0" brushRef="#br0" timeOffset="11325.0608">2869 333 0</inkml:trace>
          <inkml:trace contextRef="#ctx0" brushRef="#br0" timeOffset="13815.3113">3340 215 0,'0'10'16,"-19"10"15,19-1-15,0 1-16,0 0 0,0 29 15,0-30 1,0-9 0,0 29-16,0-19 15,0-10 1,9-10 0,-9 19-16,20-19 15,-20 20-15,20-20 16,-1 20-1,1-20 1,-1 0 0,1 0-1,-20 19-15,10-19 16,10 0 0,-1 0-1,1 0 1,-20-10-16,19 10 15,1-19 1,0-1 0,9 1-1,-29-1 1,20-127 109,-20 127-125,0 1 16,-10 19-1,10-20-15,-20 0 16,-9 1-1,9-1 1,1 20 15,19-19-31,-10 19 16,-10 0 0,20-20-1,-19 20 1,-1 0-1,0 0 17,20 10-32,-29-10 15,29 29-15,-39 1 16,39-21-16,-20 21 16,20-11-16</inkml:trace>
          <inkml:trace contextRef="#ctx0" brushRef="#br0" timeOffset="14628.1523">3644 108 0,'20'0'79,"-1"0"-64,1 0-15,0 0 16,-1 0-16,-19 9 15,30-9-15,-11 0 16</inkml:trace>
          <inkml:trace contextRef="#ctx0" brushRef="#br0" timeOffset="15419.6529">3860 186 0,'78'-39'94,"-68"39"-94,10-39 16,-20 9-1,19 30 1,-19-29-16,30-1 15,-30 11 1,-10 19 62,10 9-62,-29 11-1,29 9 1,0 1 0,0-10-1,0 9 1,0 10 0,0-29-1,0 10 1,0-1 31</inkml:trace>
          <inkml:trace contextRef="#ctx0" brushRef="#br0" timeOffset="16162.0154">4066 186 0,'29'-29'47,"-9"29"-31,-20-20 0,20 20-16,9-29 15,-9 9 1,-1 0-1,1-19 1,-20 19 0,0 30 93,-10-10-109,10 20 16,0 9-1,-20 11 1,20-11 0,0 0-1,0-9 1,0 0-1,0-1 1</inkml:trace>
          <inkml:trace contextRef="#ctx0" brushRef="#br0" timeOffset="17385.3548">4203-236 0,'0'20'62,"10"-20"-46,-10 29-16,0-9 0,39 0 16,-19 38-1,-1-9 1,50 285 109,-88-315-125,19 1 0,0 0 15,0-1-15,-20 1 16,20 0-16,0-1 16,-20 1-16,20-1 15,0-9-15,-19 20 16,19-11-16,-20 1 16,20-1-16,-20-19 15,20 30-15,-19-11 16,19 1-16,-20-20 15,20 30-15,-19-11 16,-1 1 15,20-1 1,-20-19-17,30 0 48</inkml:trace>
          <inkml:trace contextRef="#ctx0" brushRef="#br0" timeOffset="18809.1387">4399-138 0,'10'0'47,"-10"-19"-31,20 19-16,-1 0 15,1 0 1,-20 10 15,20-10-31,-20 19 0,0 1 16,0-1-1,0 1 1,-10 0 15,-29-20-15,39 19 0,-10-19-16,-10 0 15,30 0 95,-10-10-110,10 10 15,9 0 16,1 0 1,0 0-17,-1 0 17,-19 10-17,20-10 1,-20 20-16,0-1 31,0 1-15,0 0 15,-10-20-15,10 19-16,-29-19 15,29 10 1,-30-10-16,11 0 15,-1 0 1,-9-10 0,9 10-1</inkml:trace>
          <inkml:trace contextRef="#ctx0" brushRef="#br0" timeOffset="19514.9589">4556 255 0,'20'0'47,"19"0"-31,-19 0-16,9 0 16,10 0-16,-19 0 15,-10 0-15,9 0 16,1 0-16,19 0 31,-29 0-31</inkml:trace>
          <inkml:trace contextRef="#ctx0" brushRef="#br0" timeOffset="20010.5959">4566 382 0,'10'0'31,"29"0"-15,30 0 15,-30 0-31,0 0 16,10 0-16,-10 0 15,-9 0-15,-1 0 16,-9 0-16</inkml:trace>
        </inkml:traceGroup>
        <inkml:traceGroup>
          <inkml:annotationXML>
            <emma:emma xmlns:emma="http://www.w3.org/2003/04/emma" version="1.0">
              <emma:interpretation id="{9DA9F042-2E16-493F-BF71-9086512E8236}" emma:medium="tactile" emma:mode="ink">
                <msink:context xmlns:msink="http://schemas.microsoft.com/ink/2010/main" type="inkWord" rotatedBoundingBox="18045,7490 20171,7390 20204,8098 18078,8198"/>
              </emma:interpretation>
              <emma:one-of disjunction-type="recognition" id="oneOf2">
                <emma:interpretation id="interp2" emma:lang="" emma:confidence="1">
                  <emma:literal/>
                </emma:interpretation>
              </emma:one-of>
            </emma:emma>
          </inkml:annotationXML>
          <inkml:trace contextRef="#ctx0" brushRef="#br0" timeOffset="24478.6311">5154 333 0,'0'-20'47,"20"20"-47,0 0 31,-20-19-16,19 19-15,-19-20 0,20 20 16,-20-29-16,29 29 16,-29-30-16,20 30 15,-20-29-15,20 29 16,-20-29-16,19-11 16,-19 21-1,20 19 1,-20-20-16,0 10 15,0-9 1,0-1 15,0 30 79,0 19-95,-10-29 1,10 20-16,0 9 16,0-9-16,0 0 15,0-1-15,0 1 16,0-1-16,-20 1 15,20 0-15,0-1 16,0-9-16,0 10 16,0-1-16,0 1 15,0-1-15,0 1 16,0 10 0,0-1-1,0 10 1,0-19-1,10-20 48</inkml:trace>
          <inkml:trace contextRef="#ctx0" brushRef="#br0" timeOffset="24835.4542">5439 549 0,'0'-10'63</inkml:trace>
          <inkml:trace contextRef="#ctx0" brushRef="#br0" timeOffset="25994.4504">5547 353 0,'0'-20'93,"10"20"-93,19-39 16,0 9 0,60-215 109,-89 226-110,0 38 79,0 11-94,-10-11 16,10 1-1,0 0-15,0-1 16,0 1-16,0-1 15,0 1-15,0 0 0,0-11 16,0 11-16,0 0 16,0-1-16,0 1 15,0-1-15,0 1 16,0 0-16,0-1 16,0 21-1,0-1 1,0-29-1,0 9 1,0 1 0,0-1-1,0-28 63</inkml:trace>
          <inkml:trace contextRef="#ctx0" brushRef="#br0" timeOffset="26505.9773">5900 323 0,'0'-19'16</inkml:trace>
          <inkml:trace contextRef="#ctx0" brushRef="#br0" timeOffset="27601.8394">6027 480 0,'59'-49'78,"-59"39"-62,20 10-16,-20-39 15,29 39 1,10-49-1,-39 29-15,20 1 16,-20-1-16,20-19 16,-20 19-1,19-19-15,1 0 16,-20 19 0,0-9-1,0 9-15,-10 20 78,10 20-46,-20 9-17,20 20 1,0-29-16,-19 19 15,19-19 1,0 9-16,0 1 16,0-1-16,0 0 0,0-9 15,0 19 1,0 1 0,0-21-16,10 20 15,-10-19 1,0 9-1,0 1 1,0-11 0,0-28 62</inkml:trace>
          <inkml:trace contextRef="#ctx0" brushRef="#br0" timeOffset="28932.2603">6351 245 0,'0'10'47,"0"9"-32,-20 1 1,20 9 0,0 1-1,0-1 1,0-9 0,0-1-1,0 1 1,0 0-1,10-20-15,-10 19 16,20-19 0,-20 20-16,10-20 15,-10 19 1,19-19 0,1 0-1,-20 20 1,19-20-1,1 0 1,0 0 0,-1-10-1,1-19 1,49-118 125,-69 127-126,0 0 1,0-9-1,0 0 1,19 29-16,-19-20 16,0 0-1,0 1 1,0-1 0,-19 1-1,-1-1 1,0 20-1,20-20 1,-19 20-16,9 0 16,-10-19 15,1 19-31,-1 0 16,-19 10-1,19 19 1,1 0-1,19 1 1,-20-1 0,20 20-1,0-10 1,0-19-16</inkml:trace>
          <inkml:trace contextRef="#ctx0" brushRef="#br0" timeOffset="29640.7356">6684 29 0,'-19'0'32,"29"0"46,19 0-63,10 0 1,-19 0-16,-1 0 16</inkml:trace>
          <inkml:trace contextRef="#ctx0" brushRef="#br0" timeOffset="30906.8804">6861-89 0,'0'-9'15,"10"9"79,9 0-94,1 0 16,0 0-1,-1 0 17,1 39-1,-20-20-15,0 1-1,-10-20 1,10 20-16,-20-1 31,1-19-15,-1 0-1,30 0 110,10 0-109,-1 0 0,1 0-1,-1 0 16,1 0 16,-20 20-31,0 9 0,0-9-1,0 0 1,0-1-1,0 1 1,-10 9 15,-9-29-15,-21 0 0,21 0-16,-11 0 15,11 0 1,-1 0 15,20-10-15</inkml:trace>
          <inkml:trace contextRef="#ctx0" brushRef="#br0" timeOffset="32156.1469">7194-118 0,'0'-20'16,"-108"148"124,108-109-109,0 1-31,0 9 16,0-9 0,0 0-1,0-1 1,0 1 0,0 0-1,10-20-15,10 19 47,-1-19-31,1 0-1,-20 20 1,20-20-16,-1 0 31,1-10-15,0 10-1,-1-20 1,-19 1 0,20 19-1,-20-20 1,0 1 0,0-1 15,-10 20-16,10-20-15,-20 20 16,1-19 15,-1 19-15,1 0 0,-1 0-1,0 0 1,20 9-16,-19 11 15,-1 0 1,20 29 0</inkml:trace>
        </inkml:traceGroup>
      </inkml:traceGroup>
    </inkml:traceGroup>
    <inkml:traceGroup>
      <inkml:annotationXML>
        <emma:emma xmlns:emma="http://www.w3.org/2003/04/emma" version="1.0">
          <emma:interpretation id="{132C6ED3-4569-4F70-9617-69CCB04AFDD8}" emma:medium="tactile" emma:mode="ink">
            <msink:context xmlns:msink="http://schemas.microsoft.com/ink/2010/main" type="paragraph" rotatedBoundingBox="12913,8589 16377,8407 16420,9236 12957,9418" alignmentLevel="1"/>
          </emma:interpretation>
        </emma:emma>
      </inkml:annotationXML>
      <inkml:traceGroup>
        <inkml:annotationXML>
          <emma:emma xmlns:emma="http://www.w3.org/2003/04/emma" version="1.0">
            <emma:interpretation id="{65218091-A4BB-4CA3-8888-B5C6E40F348C}" emma:medium="tactile" emma:mode="ink">
              <msink:context xmlns:msink="http://schemas.microsoft.com/ink/2010/main" type="line" rotatedBoundingBox="12913,8589 16377,8407 16420,9236 12957,9418"/>
            </emma:interpretation>
          </emma:emma>
        </inkml:annotationXML>
        <inkml:traceGroup>
          <inkml:annotationXML>
            <emma:emma xmlns:emma="http://www.w3.org/2003/04/emma" version="1.0">
              <emma:interpretation id="{E6116258-20C4-4DD9-9767-024CA6371799}" emma:medium="tactile" emma:mode="ink">
                <msink:context xmlns:msink="http://schemas.microsoft.com/ink/2010/main" type="inkWord" rotatedBoundingBox="12904,8767 13833,8676 13875,9112 12947,9203"/>
              </emma:interpretation>
              <emma:one-of disjunction-type="recognition" id="oneOf3">
                <emma:interpretation id="interp3" emma:lang="" emma:confidence="1">
                  <emma:literal/>
                </emma:interpretation>
              </emma:one-of>
            </emma:emma>
          </inkml:annotationXML>
          <inkml:trace contextRef="#ctx0" brushRef="#br0" timeOffset="35654.0372">55 1637 0,'-20'0'15,"30"0"126,-10-9-125,20 9-16,-20-20 15,19 20-15,-19-20 16,30 20-16,-30-29 15,39 29-15,-39-20 16,29 20-16,-29-29 16,49 9-16,-29 20 15,0-39-15,-1 39 16,1-29-16,9-1 16,11 1-1,-21 9 1,1 1-1,-1 19 17,-19-20-17,20 20 1,-20-20-16</inkml:trace>
          <inkml:trace contextRef="#ctx0" brushRef="#br0" timeOffset="34679.0762">94 1226 0,'0'19'93,"20"-19"-93,-20 30 16,39-11-16,-19 11 16,-20-11-16,29 1 15,-29-1-15,39 1 16,-39 0-16,30-1 15,-30 1-15,29-1 0,-29 1 16,29 0-16,-29-1 16,10-19-16,-10 49 15,20-49-15,-20 30 16,29-11 0</inkml:trace>
          <inkml:trace contextRef="#ctx0" brushRef="#br0" timeOffset="36817.9481">692 1490 0,'10'0'31,"20"0"-15,9 0-1,-20 0-15,1 0 16,0 0-16,-1-10 16,1 10-16,-1 0 15,1 0 1,10 0-16,-11 0 16</inkml:trace>
          <inkml:trace contextRef="#ctx0" brushRef="#br0" timeOffset="36331.0184">692 1382 0,'10'0'62,"0"0"-62,10 0 16,-1 0-16,1-19 16,19 19-16,-19 0 15,-11 0-15,31-20 16,-21 20-16,1 0 16</inkml:trace>
        </inkml:traceGroup>
        <inkml:traceGroup>
          <inkml:annotationXML>
            <emma:emma xmlns:emma="http://www.w3.org/2003/04/emma" version="1.0">
              <emma:interpretation id="{AB3F8287-55F2-4BC9-93DD-8940EAA4D4A2}" emma:medium="tactile" emma:mode="ink">
                <msink:context xmlns:msink="http://schemas.microsoft.com/ink/2010/main" type="inkWord" rotatedBoundingBox="14050,8529 16091,8422 16132,9198 14091,9306"/>
              </emma:interpretation>
              <emma:one-of disjunction-type="recognition" id="oneOf4">
                <emma:interpretation id="interp4" emma:lang="" emma:confidence="1">
                  <emma:literal/>
                </emma:interpretation>
              </emma:one-of>
            </emma:emma>
          </inkml:annotationXML>
          <inkml:trace contextRef="#ctx0" brushRef="#br0" timeOffset="95582.4414">2948 941 0,'0'-20'31,"10"1"0,9 19-15,1 0 0,0 0-1,-20 10 1,0 9 0,0 1-1,0 9 1,-10-9-1,-10 0 1,1-20 0,28 0 109,11 0-94,0 0-15,-1 0-1,1 0 1,-1 0-1,1 9 17,-20 11-17,20-20 1,-20 20-16,0-11 16,0 11-1,-10-20 1,10 20-1,-20-20-15,-9 0 16,9 0-16,1 19 16,-1-19-16,0 0 15,1 0 32</inkml:trace>
          <inkml:trace contextRef="#ctx0" brushRef="#br0" timeOffset="96538.2044">3193 1343 0,'0'-19'16,"0"-1"0,10 20-1,-10 10 63,0 9-62,0 1-16,0 29 16,0 10-1,0 19 1,0-48-16,0-1 16,0-9-16,0-1 15,0 11 1,20-30-1,-20-10 32</inkml:trace>
          <inkml:trace contextRef="#ctx0" brushRef="#br0" timeOffset="89083.1114">1163 1402 0,'20'0'156,"9"0"-141,-29-20 1,30 20-16,-30-39 16,29 39-16,-29-39 15,39 19-15,-39 1 16,30-1-16,-30 1 16,19-11-16,-19 20 0,20-19 15,-20-1 1,19 30-16,-19-29 15,0 9 1,0 30 62,-9 10-47,9-1-15,0 1 0,0 0-1,-20-20 1,20 29-16,0-9 16,0-1-16,0 1 0,0 9 15,-20-9-15,20 0 16,0-1-16,0 1 15,0-1-15,0 1 16,0 0-16,0 9 16,0 0-16,0-9 15,0 10-15,0-11 16,0 1-16,0-1 16,0 11-1,0-11-15,0 1 31,0-30 63</inkml:trace>
          <inkml:trace contextRef="#ctx0" brushRef="#br0" timeOffset="89726.6433">1506 1628 0,'0'-10'125,"-29"20"-78,29 9-32</inkml:trace>
          <inkml:trace contextRef="#ctx0" brushRef="#br0" timeOffset="90866.6442">1644 1402 0,'9'0'62,"11"-10"-46,0-9 0,19-21-1,-20 21 1,1-1-16,-20 1 15,30 19-15,-30-40 16,19 21-16,-19-1 16,20-9-16,-20 19 15,19 10-15,-19-39 16,0 19-16,20 20 16,-20-10-16,-10 10 93,10 20-61,-19-20-17,19 39-15,0 0 16,-20-19-1,20 9-15,0 11 16,0-11-16,0 0 16,0-9-16,0 0 15,0-1-15,0 1 0,0-1 16,0 1-16,0-10 16,0 29-1,0-9 1,0-1-1,0 0 1,0-9 0,0-30 77</inkml:trace>
          <inkml:trace contextRef="#ctx0" brushRef="#br0" timeOffset="91201.0711">1997 1402 0,'0'-20'47,"19"20"-31</inkml:trace>
          <inkml:trace contextRef="#ctx0" brushRef="#br0" timeOffset="92551.3821">2114 1559 0,'0'-10'46,"10"10"-30,-10-19-16,20 19 16,-20-50-16,39 31 15,-39-1-15,29 1 16,-9-1 0,0-19-16,29-20 15,-49 20-15,19 9 16,-19 1-16,0 9 15,0 1-15,20 19 16,-20-30-16,0 11 31,-10 19 32,-10 0-48,20 9 1,0 11 0,-19-20-16,19 20 15,0 9-15,0-9 16,0-1 0,-20 1-16,20 0 15,0 9-15,0-9 16,0-1-16,0 1 15,0-1-15,0 11 16,0-11-16,0 1 16,0 0-1,10-1-15,-10 1 0,0 19 16,0-29 0,0 10 15,20-20 16,-20-10-32</inkml:trace>
          <inkml:trace contextRef="#ctx0" brushRef="#br0" timeOffset="93729.8067">2438 1206 0,'0'10'47,"0"9"-16,0 11-15,-29-1 0,29-9-16,0-1 15,0 1-15,0 19 16,0-19 0,0-1-16,0 1 15,0 9 1,98 109 109,-79-138-125,1 0 15,-1 0 1,1 0 0,0 0-1,-20-20 1,19 20-16,-19-19 16,20-21-16,-20 11 15,20-1 1,-20 1-1,0-10 1,0 9 0,0 11-1,0-1 1,0 1 0,0-11-1,0 11 1,0-1-1,0 0 1,0 11 0,-10 9-16,10-20 15,-20-10 1,0 30 15,1-19-15,-1 19-16,1 0 31,-1 0-31,20-20 16,-10 20-1,-9 0 1,-11 30 0,1-1-1,29-9-15,-20 19 16,20-10-16,0 1 15</inkml:trace>
          <inkml:trace contextRef="#ctx0" brushRef="#br0" timeOffset="94556.5858">2713 1078 0,'-10'0'16,"49"0"78,-19 0-94,-11 0 15,11 0-15,19 0 16</inkml:trace>
        </inkml:traceGroup>
        <inkml:traceGroup>
          <inkml:annotationXML>
            <emma:emma xmlns:emma="http://www.w3.org/2003/04/emma" version="1.0">
              <emma:interpretation id="{DCFB3093-AA7E-4372-A59E-0D072FDA89FD}" emma:medium="tactile" emma:mode="ink">
                <msink:context xmlns:msink="http://schemas.microsoft.com/ink/2010/main" type="inkWord" rotatedBoundingBox="16119,8781 16396,8767 16420,9236 16143,9251"/>
              </emma:interpretation>
              <emma:one-of disjunction-type="recognition" id="oneOf5">
                <emma:interpretation id="interp5" emma:lang="" emma:confidence="0">
                  <emma:literal>Y</emma:literal>
                </emma:interpretation>
                <emma:interpretation id="interp6" emma:lang="" emma:confidence="0">
                  <emma:literal>y</emma:literal>
                </emma:interpretation>
                <emma:interpretation id="interp7" emma:lang="" emma:confidence="0">
                  <emma:literal>"</emma:literal>
                </emma:interpretation>
                <emma:interpretation id="interp8" emma:lang="" emma:confidence="0">
                  <emma:literal>n</emma:literal>
                </emma:interpretation>
                <emma:interpretation id="interp9" emma:lang="" emma:confidence="0">
                  <emma:literal>.</emma:literal>
                </emma:interpretation>
              </emma:one-of>
            </emma:emma>
          </inkml:annotationXML>
          <inkml:trace contextRef="#ctx0" brushRef="#br0" timeOffset="97661.5147">3213 1294 0,'0'10'62,"19"10"-46,21 78 46,-21-79-62,1-19 16,9 20-1,1-20 1,-11 0 0,-19-10-1,20 10-15,-20-29 16,19 29-16,-19-30 16,20 30-16,-20-29 15,20-10-15,-20 9 16,19 11-1,-19-1 1,0 0 15,0 30 63,0 10-94,0-1 16,0 11-1,0-1 1,0-9 0,-9-1-16,9 1 15,0 9-15,0 11 16,0-21-16,0-9 15,0 10-15,0-1 16,0 1-16,0 9 16,0 11 15,9 38 78</inkml:trace>
        </inkml:traceGroup>
      </inkml:traceGroup>
    </inkml:traceGroup>
  </inkml:traceGroup>
</inkml:ink>
</file>

<file path=ppt/ink/ink15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8:00:23.499"/>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C840441F-D493-4222-9569-74A28C1CCD84}" emma:medium="tactile" emma:mode="ink">
          <msink:context xmlns:msink="http://schemas.microsoft.com/ink/2010/main" type="writingRegion" rotatedBoundingBox="7012,9200 7111,7085 8039,7129 7941,9243"/>
        </emma:interpretation>
      </emma:emma>
    </inkml:annotationXML>
    <inkml:traceGroup>
      <inkml:annotationXML>
        <emma:emma xmlns:emma="http://www.w3.org/2003/04/emma" version="1.0">
          <emma:interpretation id="{259975FF-CDAF-4F6F-BF9A-5B2C86DC8DDF}" emma:medium="tactile" emma:mode="ink">
            <msink:context xmlns:msink="http://schemas.microsoft.com/ink/2010/main" type="paragraph" rotatedBoundingBox="7012,9200 7111,7085 8039,7129 7941,9243" alignmentLevel="1"/>
          </emma:interpretation>
        </emma:emma>
      </inkml:annotationXML>
      <inkml:traceGroup>
        <inkml:annotationXML>
          <emma:emma xmlns:emma="http://www.w3.org/2003/04/emma" version="1.0">
            <emma:interpretation id="{34605691-8D3B-40F0-BB18-8355548FD8CE}" emma:medium="tactile" emma:mode="ink">
              <msink:context xmlns:msink="http://schemas.microsoft.com/ink/2010/main" type="line" rotatedBoundingBox="7012,9200 7111,7085 8039,7129 7941,9243"/>
            </emma:interpretation>
          </emma:emma>
        </inkml:annotationXML>
        <inkml:traceGroup>
          <inkml:annotationXML>
            <emma:emma xmlns:emma="http://www.w3.org/2003/04/emma" version="1.0">
              <emma:interpretation id="{25F2761A-8C53-4309-918C-56059B785D49}" emma:medium="tactile" emma:mode="ink">
                <msink:context xmlns:msink="http://schemas.microsoft.com/ink/2010/main" type="inkWord" rotatedBoundingBox="7118,9205 7134,8868 7492,8885 7477,9221"/>
              </emma:interpretation>
              <emma:one-of disjunction-type="recognition" id="oneOf0">
                <emma:interpretation id="interp0" emma:lang="" emma:confidence="1">
                  <emma:literal/>
                </emma:interpretation>
              </emma:one-of>
            </emma:emma>
          </inkml:annotationXML>
          <inkml:trace contextRef="#ctx0" brushRef="#br0">4384 4226 0,'9'0'31,"11"-10"1,0-10-17,-1 1 1,20-21-1,-9 11 1,-10 29 0,-1-39-16,1 39 15,-1-30-15,1 30 16,29-29-16,-49 9 16,29 20-1,-29-19-15,20 19 16,0-20-1,-1 20 17,-19-19-32,0 28 109</inkml:trace>
          <inkml:trace contextRef="#ctx0" brushRef="#br0" timeOffset="-790.0241">4452 3932 0,'20'39'78,"-20"-20"-63,19 1-15,-19 0 16,40-1-16,-40 1 16,29-20-16,-29 29 15,30-9-15,-11 19 16,11-10 0,-30-9-1,19-20 1,-19 20-16,20-1 15,-20 1 1,0-30 62</inkml:trace>
        </inkml:traceGroup>
        <inkml:traceGroup>
          <inkml:annotationXML>
            <emma:emma xmlns:emma="http://www.w3.org/2003/04/emma" version="1.0">
              <emma:interpretation id="{92C4B811-53B5-4681-83DB-6ED789C31B78}" emma:medium="tactile" emma:mode="ink">
                <msink:context xmlns:msink="http://schemas.microsoft.com/ink/2010/main" type="inkWord" rotatedBoundingBox="7119,8259 7134,7939 8000,7980 7985,8299"/>
              </emma:interpretation>
              <emma:one-of disjunction-type="recognition" id="oneOf1">
                <emma:interpretation id="interp1" emma:lang="" emma:confidence="1">
                  <emma:literal/>
                </emma:interpretation>
              </emma:one-of>
            </emma:emma>
          </inkml:annotationXML>
          <inkml:trace contextRef="#ctx0" brushRef="#br0" timeOffset="-3780.0331">4636 2997 0,'0'10'93,"0"20"-77,-29-1 0,29-19-16,0 9 15,0 1-15,0 9 16,0 30-16,0-39 16,0 9-1,0-9 1,0 0 15,0-11 63</inkml:trace>
          <inkml:trace contextRef="#ctx0" brushRef="#br0" timeOffset="-2778.1715">4950 3046 0,'20'10'78,"9"20"-63,-29-11 1,29-19-16,-29 49 16,30-29-16,-30-1 0,19 1 15,11 10 1,-11-11-1,1 11 1,0-11 0,-20 1-1,19-20-15</inkml:trace>
          <inkml:trace contextRef="#ctx0" brushRef="#br0" timeOffset="-2127.331">4921 3331 0,'9'-10'63,"11"-19"-48,9 9 1,-9 20 0,-20-29-16,49 9 15,-29-10-15,-1 11 16,1-1-16,9 1 15,-9-1-15,0 20 16,-1-39-16,11 9 16,-11 11-1,1 19 32</inkml:trace>
          <inkml:trace contextRef="#ctx0" brushRef="#br0" timeOffset="-4651.3184">4411 3144 0,'-20'0'16,"30"0"46,9 0-46,1 0-1,9 0 1,1 0 0,-1 0-1,-29 20 1,39-20-16,-29 0 16,10 0-16,0 0 15,-1 0-15,1 0 16,-1 0-16,11 0 15,-11 0 1,1 0 0,0 0-1,-1 0 17</inkml:trace>
        </inkml:traceGroup>
        <inkml:traceGroup>
          <inkml:annotationXML>
            <emma:emma xmlns:emma="http://www.w3.org/2003/04/emma" version="1.0">
              <emma:interpretation id="{C76D305B-E7DC-40F2-A6B2-D7DE61B573D6}" emma:medium="tactile" emma:mode="ink">
                <msink:context xmlns:msink="http://schemas.microsoft.com/ink/2010/main" type="inkWord" rotatedBoundingBox="7110,7110 7111,7085 7630,7110 7629,7134"/>
              </emma:interpretation>
              <emma:one-of disjunction-type="recognition" id="oneOf2">
                <emma:interpretation id="interp2" emma:lang="" emma:confidence="0">
                  <emma:literal>l</emma:literal>
                </emma:interpretation>
                <emma:interpretation id="interp3" emma:lang="" emma:confidence="0">
                  <emma:literal>I</emma:literal>
                </emma:interpretation>
                <emma:interpretation id="interp4" emma:lang="" emma:confidence="0">
                  <emma:literal>|</emma:literal>
                </emma:interpretation>
                <emma:interpretation id="interp5" emma:lang="" emma:confidence="0">
                  <emma:literal>,</emma:literal>
                </emma:interpretation>
                <emma:interpretation id="interp6" emma:lang="" emma:confidence="0">
                  <emma:literal>'</emma:literal>
                </emma:interpretation>
              </emma:one-of>
            </emma:emma>
          </inkml:annotationXML>
          <inkml:trace contextRef="#ctx0" brushRef="#br0" timeOffset="637532.8126">4374 2157 0,'10'0'79,"9"0"-64,1 0 1,9 0-1,-9 0 1,-1 0-16,1 0 0,0 0 16,-1 0-16,1 0 15,0 0-15,-11 0 16,31 0 0,-21 0-16,1 0 15,-1 0-15,1 0 16,9 0-1,1 0-15,-11 0 16,1 0 0,0 0 15,-1 0-15,1 0 15,0 0 16,-20 10 15</inkml:trace>
        </inkml:traceGroup>
      </inkml:traceGroup>
    </inkml:traceGroup>
  </inkml:traceGroup>
</inkml:ink>
</file>

<file path=ppt/ink/ink15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7:57:19.377"/>
    </inkml:context>
    <inkml:brush xml:id="br0">
      <inkml:brushProperty name="width" value="0.05292" units="cm"/>
      <inkml:brushProperty name="height" value="0.05292" units="cm"/>
      <inkml:brushProperty name="color" value="#FFFFFF"/>
      <inkml:brushProperty name="fitToCurve" value="1"/>
    </inkml:brush>
  </inkml:definitions>
  <inkml:traceGroup>
    <inkml:annotationXML>
      <emma:emma xmlns:emma="http://www.w3.org/2003/04/emma" version="1.0">
        <emma:interpretation id="{D825FC24-2A93-4DFF-B53B-CF0318A6B2A9}" emma:medium="tactile" emma:mode="ink">
          <msink:context xmlns:msink="http://schemas.microsoft.com/ink/2010/main" type="writingRegion" rotatedBoundingBox="1887,5641 11538,5759 11527,6646 1876,6528"/>
        </emma:interpretation>
      </emma:emma>
    </inkml:annotationXML>
    <inkml:traceGroup>
      <inkml:annotationXML>
        <emma:emma xmlns:emma="http://www.w3.org/2003/04/emma" version="1.0">
          <emma:interpretation id="{3DB46C83-7855-415E-BE02-AAF48F6E196D}" emma:medium="tactile" emma:mode="ink">
            <msink:context xmlns:msink="http://schemas.microsoft.com/ink/2010/main" type="paragraph" rotatedBoundingBox="1887,5641 11538,5759 11527,6646 1876,6528" alignmentLevel="1"/>
          </emma:interpretation>
        </emma:emma>
      </inkml:annotationXML>
      <inkml:traceGroup>
        <inkml:annotationXML>
          <emma:emma xmlns:emma="http://www.w3.org/2003/04/emma" version="1.0">
            <emma:interpretation id="{87BBD1D9-0612-44C2-82CF-F37715F36673}" emma:medium="tactile" emma:mode="ink">
              <msink:context xmlns:msink="http://schemas.microsoft.com/ink/2010/main" type="line" rotatedBoundingBox="1887,5641 11538,5759 11527,6646 1876,6528"/>
            </emma:interpretation>
          </emma:emma>
        </inkml:annotationXML>
        <inkml:traceGroup>
          <inkml:annotationXML>
            <emma:emma xmlns:emma="http://www.w3.org/2003/04/emma" version="1.0">
              <emma:interpretation id="{C0D55360-3B57-4079-861D-4E0AAD7C7C45}" emma:medium="tactile" emma:mode="ink">
                <msink:context xmlns:msink="http://schemas.microsoft.com/ink/2010/main" type="inkWord" rotatedBoundingBox="1886,5730 2057,5732 2049,6373 1878,6370"/>
              </emma:interpretation>
            </emma:emma>
          </inkml:annotationXML>
          <inkml:trace contextRef="#ctx0" brushRef="#br0">-679 781 0,'-10'0'141,"-10"0"-126,1 0 1,-1 0 15,0 0-15,1 0 15,-1 0-15,10 0 15,-9 0 16,19 10 187,0 10-218,0 9-1,0 1 1,0-11-16,0 1 16,0 0-16,0-1 15,0 1-15,0-1 16,0 1-16,0-10 15,0 9-15,0 1 0,0 9 16,0-9 0,0 19-1,0-9 1,0-1 0,0 1-1,0-11 1,0 1-1,0-1 1,0 1 0,-20-20-16,20 20 15,0-1 1,0 1-16,0 0 31,0-11-15,0 11 15,10-20 172,10 0-172,-11 0-15,11 0 0,0 0-1,-1 0 1,1 0 0</inkml:trace>
        </inkml:traceGroup>
        <inkml:traceGroup>
          <inkml:annotationXML>
            <emma:emma xmlns:emma="http://www.w3.org/2003/04/emma" version="1.0">
              <emma:interpretation id="{2597B880-CA86-433D-AEC5-630122CCA39B}" emma:medium="tactile" emma:mode="ink">
                <msink:context xmlns:msink="http://schemas.microsoft.com/ink/2010/main" type="inkWord" rotatedBoundingBox="2319,5750 2499,5753 2491,6383 2312,6381"/>
              </emma:interpretation>
            </emma:emma>
          </inkml:annotationXML>
          <inkml:trace contextRef="#ctx0" brushRef="#br0" timeOffset="2047.7902">-414 821 0,'0'-20'15,"9"20"95,11 0-95,39 0 32,-30 0-47,10 0 16,-19 0 15,-20 10-31,0 10 187,0-1-171,0 11 0,0-11-1,0 1-15,-20-1 16,20 1-16,0 0 16,0-1-16,0 1 15,0-1-15,0 21 16,0-21-16,0 1 15,0-10-15,0 29 16,0-10 0,0 1-1,0-1 1,0 1 0,-19-30-1,19 19-15,0 1 16,0 9-1,0-9 17,0 0-17,-10-20 17,10 19-32,0 1 46,-20-20 173,1 0-203,-1 0-1,1 0 1,-1 0 0,0 0 15,1 0 16</inkml:trace>
        </inkml:traceGroup>
        <inkml:traceGroup>
          <inkml:annotationXML>
            <emma:emma xmlns:emma="http://www.w3.org/2003/04/emma" version="1.0">
              <emma:interpretation id="{38156F65-0B01-4028-91BC-681608B8E829}" emma:medium="tactile" emma:mode="ink">
                <msink:context xmlns:msink="http://schemas.microsoft.com/ink/2010/main" type="inkWord" rotatedBoundingBox="3487,5660 6289,5695 6278,6582 3476,6547"/>
              </emma:interpretation>
            </emma:emma>
          </inkml:annotationXML>
          <inkml:trace contextRef="#ctx0" brushRef="#br0" timeOffset="3363.6383">762 850 0,'0'-19'16,"0"28"31,0 21-32,0-11-15,0 11 16,0-1-16,0 20 16,0-10-16,0 10 15,0-9-15,0 9 16,0-20-16,0 1 15,0 19-15,0-20 16,0-9-16,0-1 0,0 11 31,0-40 47</inkml:trace>
          <inkml:trace contextRef="#ctx0" brushRef="#br0" timeOffset="3947.9265">753 791 0,'9'0'47,"-9"-19"-47,40 19 16,-11 0-1,10 0 1,-19 0-16,-1-20 15,1 20-15,0 0 16,-1 0-16,1 0 16,0 0-16,-20 10 47</inkml:trace>
          <inkml:trace contextRef="#ctx0" brushRef="#br0" timeOffset="4363.8813">762 1115 0,'10'0'47,"10"0"-32,-1-10-15,1 10 0,0 0 16,-1 0 0,11 0-16,-1-29 15,-19 29-15,10 0 16,-1 0-1</inkml:trace>
          <inkml:trace contextRef="#ctx0" brushRef="#br0" timeOffset="5468.9469">900 1331 0,'9'9'47,"11"-9"-31,0 0-1,-1 0 1,1-9-1,0-21 1,-1 11 0,11-1-1,-30 0 1,0-9 0,0 9 15,0 1 16,-10 19-32,-10 0 1,1 10 0,-11 19 15,11-9-16,19-1 17,-20-19-32,20 10 15,0 10 1,0 19 0,0-20-1,0-9 1,0 10-1,10-20-15,-10 20 16,39-20 0,-29 0-16,9 0 15,1 0 1,19-10 0,-19 10-1,-20-20 1</inkml:trace>
          <inkml:trace contextRef="#ctx0" brushRef="#br0" timeOffset="6480.7122">1341 742 0,'0'10'62,"-10"29"-46,10-29 0,-19 20-16,19-11 15,-20 1-15,20 9 0,-29 1 16,29-1-16,0 10 16,-20-9-16,20-1 15,0 0-15,0 21 16,0-21-16,0 0 15,0 1 1,0 9-16,0-19 0,0-1 16,0-9-16,0 10 15,0-1 1,0 1-16,0 0 0,0-1 16,0 11-1,10-30-15,-10 19 16,0 1-1,19-1 1,-19 1 47</inkml:trace>
          <inkml:trace contextRef="#ctx0" brushRef="#br0" timeOffset="37032.3807">1449 860 0,'-10'0'156,"10"10"-140,-20-10 15,20 19-31,-19-19 31,19 20-15,-20 0 31,20-1-31,0 1-1,0-1 16,0 1-15,-19 0 15,19-1-15,0 1 0,0-1 15,0 1-16,0 0 17,0-1-17,0 1 1,0 0 0,-30-1 15,30 1-16,0-1 17,0-9-1,0 10-15,0-1-1,0 1 32,10-20-31,-10 20-1,20-1 17,-1-19 14,-19 20-46,20-20 32,-1 0-1,1 0-15,0 0 15,-1 0 16,1 0-16,0-10 0,-20-10 0,19 20-15,-19-19-16,0-1 31,20 1-15,-20-1 15,0 0-15,0 1 15,19 19-31,-19-20 16,0 10 15,0-9-15,0-1-1,0 1 1,0-1 15,0 0-15,0 1 15,0-1-15,0 0 15,0 1-16,0-1 17,0 1-17,0 9 1,0-10 0,0 1 15,-9 19-16,9-20 17,0 0 15,-20 20-47,0 0 46,20-19-30,-19 19 0,-1 0 31,10 0-16,10 10-16,-19-10 1,19 19-16,-40 11 16,40-11-1,0 1-15</inkml:trace>
          <inkml:trace contextRef="#ctx0" brushRef="#br0" timeOffset="9091.6393">1684 870 0,'0'19'62,"0"1"-62,0 0 16,0-1-16,0 11 16,0 9-16,0-10 0,0 1 15,0-1 1,0 1-16,0 9 16,0-10-16,0 1 0,0-1 15,0 0-15,0-9 16,0 0-16,0-1 15,0 1 17,0 0-32,0-30 78</inkml:trace>
          <inkml:trace contextRef="#ctx0" brushRef="#br0" timeOffset="10283.3064">1694 1115 0,'10'0'47,"-10"10"-47,39-10 15,-10 0 1,1 0 0,-10 0-1</inkml:trace>
          <inkml:trace contextRef="#ctx0" brushRef="#br0" timeOffset="9758.1488">1841 880 0,'0'68'78,"0"-29"-62,0-19-1,0 9-15,0 11 16,0-11-1,0 40-15,0-40 16,0 1-16,0 19 16,0-10-1,0-10 1,0 11 0,0-21-1,-10-19 48</inkml:trace>
          <inkml:trace contextRef="#ctx0" brushRef="#br0" timeOffset="11383.8285">1910 723 0,'10'0'62,"-10"19"-46,19 11 0,-19-11-16,0 1 15,30 0-15,-30 9 16,0 0-16,19 11 15,-19-11-15,0-9 16,0 29 0,0-30-16,0 1 15,0-1-15,0 1 0,0 0 16,0-1-16,0 1 16,0-10-16,0 9 15,0 1-15,0 0 16,0 9-1,-10 99 48,-9-109-47,19 1-1,-20-20-15,20 19 16,0 1-16,-19-20 15,19 20 1,-20-20 0,20 19 15</inkml:trace>
          <inkml:trace contextRef="#ctx0" brushRef="#br0" timeOffset="12847.6936">2096 1340 0,'0'-19'63,"10"19"-1,0 0-46,9 0 15,1 10-15,-20 9 15,0 1-15,0 0 15,-29-1-15,19-19-1,10 20 1,-20-20 0,1 0-1,28 0 110,11 0-78,-10 0 0,9 0-31,1 19 46,-20 1-46,0 0-1,0-1 17,0 1-17,-10-1 16,-9-19 1,9 0-17,-10 0 1,1 0 0</inkml:trace>
          <inkml:trace contextRef="#ctx0" brushRef="#br0" timeOffset="24253.764">2361 1242 0,'0'10'125,"0"10"-110,-20-20 1,20 29-16,-19-29 15,19 30-15,-20-30 16,20 49-16,0-30 16,-20 1-16,20 0 15,0-1-15,0 1 16,0-10-16,0 9 16,0 1-16,0 9 15,0-9 1,0-1-1,10-19 17,-10 20-32</inkml:trace>
          <inkml:trace contextRef="#ctx0" brushRef="#br0" timeOffset="25508.4018">2557 1370 0,'0'-20'15,"-10"20"48,-9 0-32,-1 10-15,0-10-1,1 20 1,-1-1 31,20 1-32,0 0 17,10-20 30,10 0-46,-1 0 15,1 0-15,-1 0 15,1 0 0,-10 19 47,-10 1-62,0-1 0,0 1-1,0 0 1,0-1 15,-20-19-15,1 0-1,-1 0 1,0 0 0,1 0-1,-1 0 1,1 0-1</inkml:trace>
          <inkml:trace contextRef="#ctx0" brushRef="#br0" timeOffset="26361.8587">2636 1272 0,'9'0'62,"11"49"-31,0-30-31,-20 1 16,0 0-16,0-1 16,0 1-16,0 19 15,0-19 1,0-1-16,0 11 16,0-1-1,-10 10 1,10-19-1</inkml:trace>
          <inkml:trace contextRef="#ctx0" brushRef="#br0" timeOffset="50694.7432">2792 1105 0,'10'0'265,"10"0"-249,-1 0 0,1 0 15,0 0-15,-1 0 15,1 0-16,0 0 17,-1 0-17,-9 0 17,10 0-17,-1 0 1,1 0 15,9 0-15,-29 10-1,20-10 1,-1 0 0,1 0-1,0 0 16,-1 0-15,1 0 0,0 0 15,-1 0-15,1 0-1,-1 0 16,1 0 1,-10 0-17,9 0 17,1 0-1,0 0 0,-1 0 0,1 0-15,-1 0 15,1 0 0,0 0 32,-1 0 46,1 0-46,0 0 46,-20-10 157,-10 10-235,10-20-15,-20 20-1,0-19 1,1 19 31,19-20-47,-20 20 31,1-19-15,-1 19 15,0 0 16,20-20-32,-19 20 32,19 10 110</inkml:trace>
          <inkml:trace contextRef="#ctx0" brushRef="#br0" timeOffset="54225.8488">2792 1233 0,'10'0'218,"10"0"-202,-1 0 0,1 0-1,0 9 1,-1-9 0,1 20-1,0-20 1,-1 20-1,1-20 1,-1 0 0,-19 19-16,20-19 15,0 0 32</inkml:trace>
          <inkml:trace contextRef="#ctx0" brushRef="#br0" timeOffset="52660.1899">2802 1233 0,'10'0'141,"10"0"-125,-1 0-1,1 0 1,-1 0-1,1 0 1,0 0 0,-1-10-1,1 10 1,0 0 0,9 0-1,-9 0 1,-1 0-1,1 0 1,9 0 0,-9 0-1,-1 0 1,-9 0 0,10 0-1,0 0 1,-1 0-1,11 0 1,-11 0 0,1 0 15,9 0-15,-9 0-1,-1 0 1,1 0-1,0 0 17,-1 0-32,1 0 31,-1 0-15,1 0 15,0 0 0,-1 0-15,1 0 15,0 0 16</inkml:trace>
        </inkml:traceGroup>
        <inkml:traceGroup>
          <inkml:annotationXML>
            <emma:emma xmlns:emma="http://www.w3.org/2003/04/emma" version="1.0">
              <emma:interpretation id="{4440A1C2-5CAF-406D-A0BB-8E520D2E2101}" emma:medium="tactile" emma:mode="ink">
                <msink:context xmlns:msink="http://schemas.microsoft.com/ink/2010/main" type="inkWord" rotatedBoundingBox="6900,5761 8351,5779 8342,6509 6891,6491"/>
              </emma:interpretation>
              <emma:one-of disjunction-type="recognition" id="oneOf0">
                <emma:interpretation id="interp0" emma:lang="" emma:confidence="1">
                  <emma:literal/>
                </emma:interpretation>
              </emma:one-of>
            </emma:emma>
          </inkml:annotationXML>
          <inkml:trace contextRef="#ctx0" brushRef="#br0" timeOffset="60854.6821">4175 889 0,'0'10'94,"0"10"-79,0-1-15,0 21 16,0-11-16,0 10 16,0-9-16,0-1 15,0 1-15,0-1 16,0 10-16,0-9 16,0-1-16,0 0 15,0 1-15,0 9 16,0-19-16,0-10 15,0 9-15,0 1 16,0 9 0,0-9-1,0-30 63</inkml:trace>
          <inkml:trace contextRef="#ctx0" brushRef="#br0" timeOffset="62172.7765">4185 1125 0,'20'0'78,"19"0"-62,-29 0-16,9 0 15,1 0-15,-1 0 16,1 0-16,0 0 15,-1 0-15,1 0 16,0 0-16,-1 0 31</inkml:trace>
          <inkml:trace contextRef="#ctx0" brushRef="#br0" timeOffset="61634.2082">4195 880 0,'10'9'125,"9"-9"-110,30 0 1,-29 0-16,-1 0 15,-9 0-15,10 0 16,39 20 0,-40-20-16,1 0 15,9 0-15,-9 0 32,-20 20 46</inkml:trace>
          <inkml:trace contextRef="#ctx0" brushRef="#br0" timeOffset="63354.5641">4371 1390 0,'10'0'47,"10"0"-47,-1 0 16,1-10-1,9 10 1,-29-20-16,40 20 16,-40-20-16,19 20 15,-19-19-15,20-1 16,-20 1 15,0-1-15,0 10-1,0-9 1,-10 19 0,-19 0-1,9 0 1,0 9 0,-9 21-1,9-11 1,20 1-1,-19-20-15,19 20 16,0-1 0,0 1-1,0 0 1,0-1 0,0 1-1,10-1 1,9-19-16,20 20 31,-9-20-31,-1 0 16,1-10-1,-1-9 1,1-11 15,-11 20-15</inkml:trace>
          <inkml:trace contextRef="#ctx0" brushRef="#br0" timeOffset="65239.976">4754 850 0,'-20'0'31,"40"-19"63,-10 19-79,9 0-15,1 0 16,-1 0 15,-19 9-31,0 11 31,0 0-15,0-1 0,-9-19-16,9 20 15,-20-20-15,0 19 16,1-19 15,-1 0-15,30 0 124,10 0-108,-1 0-17,1 0 1,-1 0 15,1 0 0,-20 20-15,0 0 0,20-20-1,-20 29 1,0-9 0,0-1 15,-10-19-16,-10 20-15,1-20 16,-11 0 0,-9 0-1,29 0 1,-9 0 15</inkml:trace>
          <inkml:trace contextRef="#ctx0" brushRef="#br0" timeOffset="65877.5034">4979 929 0,'20'0'78,"0"0"-62,9 0 0,10 0-1,-19 0 1,-1 0-16,21 0 31,-30 0-15,-10 9-1,19-9 1</inkml:trace>
          <inkml:trace contextRef="#ctx0" brushRef="#br0" timeOffset="66431.3536">5117 840 0,'0'-19'15,"-20"19"-15,20 39 47,0-10-31,0-9-1,0 0-15,0-1 16,0 1-16,0-1 16,0 11-16,0-11 15</inkml:trace>
          <inkml:trace contextRef="#ctx0" brushRef="#br0" timeOffset="67466.7261">5009 1174 0,'-20'10'62,"1"9"-46,-1 1-1,20 9 1,-20-29 0,20 30-16,0 9 15,-19-39 1,19 29-16,19 69 47,-19-68-32,10-30-15,-10 19 0,30 1 16,-30 0 47</inkml:trace>
          <inkml:trace contextRef="#ctx0" brushRef="#br0" timeOffset="68427.8382">5068 1340 0,'-20'0'15,"20"10"17,0 10-1,0 0 0,10-1-15,9-19 15,-19 20-31,20-20 16,0 0-1,-1 0 1,1 0 15,-20-10-31,20 10 31,-20-20-31,0 1 16,0-1 15,0 0-15,-10 1 15,-10 19-15,0 0-1,1 0 1,-1 0 0,1 10-1,19 9 17,-20 11-17,20-20 1,0 9-1,10-19-15,-10 20 16,19-20 0,1 0-1,-10 0 1</inkml:trace>
          <inkml:trace contextRef="#ctx0" brushRef="#br0" timeOffset="69433.7119">5205 1390 0,'20'9'63,"-20"11"-48,19-20 1,-19 20-1,20-20 1,-1 0 31,-19-10-31,20 10-16,-20-20 0,0 1 15,20 19 1,-20-20-1,0 40 79,0-1-78,0 1-1,19-20 1,1 19 0,-1-19-1,1 0 17,0 0-1,-20-9-16,19-11 48,-19 0-32,20 20-31,-20-19 16,0-1-1,0 0 17,-10 20-17,-10-19-15,1 19 32,-20 10 30,39 19-62,0-9 16,-20-20-16,20 19 0,0 1 31,10 0-15</inkml:trace>
          <inkml:trace contextRef="#ctx0" brushRef="#br0" timeOffset="70153.0451">5460 1390 0,'0'9'94,"0"31"-78,0-21-16,0-9 15,0 10-15,0-1 16,0 11-1,0-11 1</inkml:trace>
          <inkml:trace contextRef="#ctx0" brushRef="#br0" timeOffset="70648.136">5529 1252 0,'0'10'47,"19"10"-32,-19 19 1,30-39-16,-30 39 16,0-19-16,29-1 15,-29 1-15,0 0 16,0-1-16,0 1 15,0-1-15,-20 1 16,20 9 0,-9-29-16</inkml:trace>
        </inkml:traceGroup>
        <inkml:traceGroup>
          <inkml:annotationXML>
            <emma:emma xmlns:emma="http://www.w3.org/2003/04/emma" version="1.0">
              <emma:interpretation id="{2FBC27C7-48E3-4182-97D9-44CAA4DB428C}" emma:medium="tactile" emma:mode="ink">
                <msink:context xmlns:msink="http://schemas.microsoft.com/ink/2010/main" type="inkWord" rotatedBoundingBox="9021,5947 9295,5950 9292,6186 9018,6183"/>
              </emma:interpretation>
              <emma:one-of disjunction-type="recognition" id="oneOf1">
                <emma:interpretation id="interp1" emma:lang="" emma:confidence="1">
                  <emma:literal/>
                </emma:interpretation>
              </emma:one-of>
            </emma:emma>
          </inkml:annotationXML>
          <inkml:trace contextRef="#ctx0" brushRef="#br0" timeOffset="71667.7951">6284 1135 0,'9'0'78,"11"0"-63,19 0 1,-9 0 0,-11 0-16,1 0 15,-10 0-15,9 0 16,1 0-16,0 0 16,-20 9-16,29-9 15,-9 0 1,-1 0-1</inkml:trace>
          <inkml:trace contextRef="#ctx0" brushRef="#br0" timeOffset="72380.9399">6421 997 0,'0'10'62,"0"10"-62,0-1 16,0 1-16,0-1 15,0 1-15,0 0 16,0-1-16,0-9 16,0 10-1,0-1-15,10 1 16,-10 0 15</inkml:trace>
        </inkml:traceGroup>
        <inkml:traceGroup>
          <inkml:annotationXML>
            <emma:emma xmlns:emma="http://www.w3.org/2003/04/emma" version="1.0">
              <emma:interpretation id="{CC75ABC1-0B95-4D4D-81C5-7ABE1945D3DE}" emma:medium="tactile" emma:mode="ink">
                <msink:context xmlns:msink="http://schemas.microsoft.com/ink/2010/main" type="inkWord" rotatedBoundingBox="9733,5742 11538,5764 11528,6558 9723,6536"/>
              </emma:interpretation>
              <emma:one-of disjunction-type="recognition" id="oneOf2">
                <emma:interpretation id="interp2" emma:lang="" emma:confidence="1">
                  <emma:literal/>
                </emma:interpretation>
              </emma:one-of>
            </emma:emma>
          </inkml:annotationXML>
          <inkml:trace contextRef="#ctx0" brushRef="#br0" timeOffset="74074.7587">7088 889 0,'0'-19'0,"10"-1"63,9 20-48,1 0-15,0 0 16,-1 0-1,-19 10 1,20-10-16,-20 10 16,0 29-1,19-39-15,-19 29 16,0 1 0,-19-30-16,19 29 15,-20-29-15,20 30 16,-29-30-16,29 39 15,-40-39-15,40 19 16,-29-19-16,9 0 16,20 20-1,0-30 63,10-19-46,29 29-1,-19 0-15,0 0-1,-10 0 1,19 19-1,0-19 1,-29 20 0,20-20-16,0 20 15,-20-1 1,19-19 0,-19 10-1,0 98 48,0-79-63,-10-29 15,10 30-15,-39-11 16,10 11 0,-1-10-1,1-20-15,9 0 16,1 0-16,-1 0 15,0 0-15,-9 0 16,9 0 0,1 0 15</inkml:trace>
          <inkml:trace contextRef="#ctx0" brushRef="#br0" timeOffset="75636.3785">7461 889 0,'-40'59'78,"40"-20"-63,0-19 1,0 0-16,0-1 16,0 1-16,0-1 15,0 1-15,0 0 16,0-1-16,0 1 16,0 0-16,0-11 15,0 11-15,10 9 16,-10-19-16,0 29 15,20-39 1,-20 20-16,19 0 16,-19-1-1,20-19-15,0 20 16,-1-20 0,1 0-1,-1 0 1,1 0-1,0 0 1,-1 0 0,1 0-1,-20-20 1,19 20-16,-19-19 16,20 19-1,-20-20-15,20 0 16,-20 1-1,19-1 1,-19 1-16,0-21 16,20 40-1,-20-29-15,0 0 16,0-1 15,0-88 32,0 99-63,0-1 15,0-9 1,-10 9 0,10 1-1,-19 19 1,19-20-16,-20 0 31,0 20-15,20-19-1,-19 19 1,-1 0 0,0 0-16,-19 10 15,10 19 1,9 0-1,20 1 1,-19-30 0</inkml:trace>
          <inkml:trace contextRef="#ctx0" brushRef="#br0" timeOffset="76952.2534">7872 801 0,'0'10'16,"0"19"-1,0-9 1,0 9-16,0 1 16,0-1-16,0 10 15,0-9-15,0-1 16,0 1-16,0-1 16,0 10-16,0-9 15,0-1 1,0-9-16,0-1 0,0 1 15,0 0-15,0 9 16,0 10 47</inkml:trace>
          <inkml:trace contextRef="#ctx0" brushRef="#br0" timeOffset="77636.8262">7990 860 0,'20'0'47,"-20"10"-16,0 9-15,0 1 0,0 0-1,0 9 1,0 0 0,0-9-1,0 0-15,0-1 0,0 1 16,0 9-16,0 1 15,0 9-15,0-19 16,0-11-16,0 11 16,0 0-16,0-1 15,0 11 1,19-1 0,-19-19-1</inkml:trace>
          <inkml:trace contextRef="#ctx0" brushRef="#br0" timeOffset="78132.3356">7872 1085 0,'40'10'47,"-21"-10"-31,1 0-16,-1 0 15,11 0 1,-10 0 0</inkml:trace>
          <inkml:trace contextRef="#ctx0" brushRef="#br0" timeOffset="78800.6788">8137 880 0,'-19'0'16,"28"0"31,11 0-32,9 0 1,1 0-1,-11 0 1,11 0 0,-10 0-1,-1 0 1</inkml:trace>
          <inkml:trace contextRef="#ctx0" brushRef="#br0" timeOffset="79939.6511">8216 1233 0,'0'-20'16,"-20"40"62,20-1-63,-20-19-15,20 49 16,-19-29-16,19-1 16,0 1-16,0 0 15,0-10-15,0 9 16,0 1-16,0-1 16,0 11-1,10-30-15,-10 49 16,9-49-16,-9 19 15,20-19-15,-20 20 16,0-30 31</inkml:trace>
          <inkml:trace contextRef="#ctx0" brushRef="#br0" timeOffset="80840.3766">8304 1360 0,'-10'0'16,"-9"0"31,19 10-32,0 10 1,0-1 0,0 1-1,9-1 1,11-19-1,0 0 1,-11 0 0,11 0-1,0 0 17,-20-9-32,0-11 15,19 20 1,-19-20-16,0 1 15,0-1 1,-10 0 0,-19 20 15,9-19-15,1 19-1,-1 0 1,1 0-1,19 10 1,-20 9 0,20 1-1,0 9 1,0 11 0,0-31-16,10-9 15,9 0 1</inkml:trace>
          <inkml:trace contextRef="#ctx0" brushRef="#br0" timeOffset="81822.6201">8373 1390 0,'0'9'62,"19"11"-46,-19 0-1,20-20 1,-20 19-16,19-19 16,11 0-1,-11 0 1,1 0-1,-20-10 1,20 10 0,-20-19-16,0-1 15,0 1 1,19 19 0,-19-20 30,0 30 1,0 9-31,0 1 0,0 0 15,20-20-16,-20 19 1,20-19-16,-1 0 16,1 0-1,-1 0 1,-19-10 0,20 10-16,-20-19 0,0-1 31,0 1-16,0-1 1,0 0 0,-10 20-1,10-19 1,-19 19-16,-1 0 16,0 0-1,1 0 16,19 9-31,-20 11 16,20 0 0,0-1-1,0 1 1</inkml:trace>
          <inkml:trace contextRef="#ctx0" brushRef="#br0" timeOffset="82226.273">8667 1409 0,'0'10'31,"0"19"-16,0 1 1,0-11 0,0 1-16,0 0 0,0-1 15,0 11 1,0-11 0,0-29 15,0-9-16</inkml:trace>
          <inkml:trace contextRef="#ctx0" brushRef="#br0" timeOffset="82753.5518">8716 1242 0,'0'10'47,"10"20"-32,-10-11-15,29 1 16,-29-1-16,20 1 0,-20 0 16,19-1-1,-19 1-15,0 0 0,0-1 16,0 1-16,0-1 15,0 1-15,-10 0 16</inkml:trace>
        </inkml:traceGroup>
      </inkml:traceGroup>
    </inkml:traceGroup>
  </inkml:traceGroup>
</inkml:ink>
</file>

<file path=ppt/ink/ink15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8:10:53.392"/>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B9B1B655-1C56-433B-A06E-1DC8E5F8E786}" emma:medium="tactile" emma:mode="ink">
          <msink:context xmlns:msink="http://schemas.microsoft.com/ink/2010/main" type="writingRegion" rotatedBoundingBox="2956,6812 4874,6794 4898,9409 2980,9427"/>
        </emma:interpretation>
      </emma:emma>
    </inkml:annotationXML>
    <inkml:traceGroup>
      <inkml:annotationXML>
        <emma:emma xmlns:emma="http://www.w3.org/2003/04/emma" version="1.0">
          <emma:interpretation id="{9AFDE5BD-6645-4E3D-942A-7C136F8A015D}" emma:medium="tactile" emma:mode="ink">
            <msink:context xmlns:msink="http://schemas.microsoft.com/ink/2010/main" type="paragraph" rotatedBoundingBox="2956,6812 4713,6796 4719,7360 2961,7376" alignmentLevel="1"/>
          </emma:interpretation>
        </emma:emma>
      </inkml:annotationXML>
      <inkml:traceGroup>
        <inkml:annotationXML>
          <emma:emma xmlns:emma="http://www.w3.org/2003/04/emma" version="1.0">
            <emma:interpretation id="{6A1724A5-565E-4DE6-9761-8CFFBA311AA6}" emma:medium="tactile" emma:mode="ink">
              <msink:context xmlns:msink="http://schemas.microsoft.com/ink/2010/main" type="line" rotatedBoundingBox="2956,6812 4713,6796 4719,7360 2961,7376"/>
            </emma:interpretation>
          </emma:emma>
        </inkml:annotationXML>
        <inkml:traceGroup>
          <inkml:annotationXML>
            <emma:emma xmlns:emma="http://www.w3.org/2003/04/emma" version="1.0">
              <emma:interpretation id="{1A50F599-AF57-4F42-AD10-0CA010109FDE}" emma:medium="tactile" emma:mode="ink">
                <msink:context xmlns:msink="http://schemas.microsoft.com/ink/2010/main" type="inkWord" rotatedBoundingBox="2956,6812 4351,6799 4356,7363 2961,7376"/>
              </emma:interpretation>
              <emma:one-of disjunction-type="recognition" id="oneOf0">
                <emma:interpretation id="interp0" emma:lang="" emma:confidence="1">
                  <emma:literal/>
                </emma:interpretation>
              </emma:one-of>
            </emma:emma>
          </inkml:annotationXML>
          <inkml:trace contextRef="#ctx0" brushRef="#br0">618 2147 0,'0'-19'15,"-20"19"63,1 19-46,19 1-17,0 19 1,0-10-1,0 1 1,0-1 0,0-9-1,9-1 1,11 1 0,0-20 15,-1 20-16,20-20 1,-29 0 0,10 0-1,9-10 1,-19 10 15,-10-20-31,29 1 16,-29-1 15,20-68 47,-20 68-78,0 1 16,0-1-1,-10 20 1,10-20-16,-19 1 16,-1 19-1,0-20 1,-19 20 0,29 0-1,-9 0 1,-1 0-1,-19 20 1,39 9-16,-29 10 16,29-19-16</inkml:trace>
          <inkml:trace contextRef="#ctx0" brushRef="#br0" timeOffset="1927.2394">804 2157 0,'29'-10'31,"1"10"-15,-30-19-16,29 19 16,-29-10-1,30 10-15,-30-20 0,29 0 16,79-58 62,-88 58-78,-20 1 16,0-1-1,0 1 1,0-11-1,0 11 1,-10-1 15,-10 20-15,1 0 0,-1 0-1,20 10 1,-20-10-16,20 19 15,-19-19-15,19 20 16,0 0 0,-20-20-16,20 9 15,0 11-15,0 19 16,0-9 0,0-1-1,0-9 1,10 9-1,-10-9-15,0 9 16,0-9 0,0 9-1,0 10 1,0-9 0,0-11-1,0 1 1,20-20-1,-20 20 17,117-50 46,-97 30-63,-20-19-15,19-1 32,1 0-32,0-19 15,-20 10 1,19 29-16,-19-30 16,0 11-1,0-1 1,0 30 109,0 10-125,-9 9 15,9 0 1,0 11 0,0-21-1,0-9 17,0 10-17,9-20 1,-9 19-1,20-19-15,-20 20 32,20-20-32,-1 0 31,-9 0 0,-10-10-15,20 10-1,-1 0 32,-19-20-31,0 1 0</inkml:trace>
          <inkml:trace contextRef="#ctx0" brushRef="#br0" timeOffset="2181.9553">1255 1912 0</inkml:trace>
          <inkml:trace contextRef="#ctx0" brushRef="#br0" timeOffset="-1243.5936">245 2363 0,'-20'0'16,"20"-10"77,10 10-77,10-20-16,-1 20 16,1-29-16,0 9 15,-1 1-15,-19-1 16,40-9-16,-40 9 15,19 1-15,-19-1 0,20 0 16,-20 1-16,0-1 16,19 20-16,-19-29 15,0 9 1,0-9 0,0 9 15,0 30 47,-9-10-78,9 19 16,0 11-1,0-1 1,0-9-16,9-20 15,-9 39-15,20-39 16,-20 30-16,20-30 16,-20 19-16,19-19 15,-19 20-15,20-20 16,-20 10-16,19 19 16,-19 0-1,0 1 1,0-1-1,0 1 1,0-11 0,-9-19-16,-11 30 15,-9-30 1,-11-20 0,21 20-1,19-20 1,-20 20-1,20-19 17,10 19-17</inkml:trace>
          <inkml:trace contextRef="#ctx0" brushRef="#br0" timeOffset="3353.6293">1402 2118 0,'-19'0'16,"19"10"15,-20-10-16,20 19 1,0 1-16,0 9 31,0 50 1,98-21 61,-68-58-77,9-9 0,-10-11-1,-9 20 1,-20-20-1,19 20-15,-19-19 16,20-1 0,-20 1-1,0-1 1,0 0 0,0 1-1,0-1 1,0-9-1,-20 29-15,-9-20 16,29 0 0,-20 20-1,-9 0-15,9 0 16,1 0 0,-1 0 15,1 10-31,-1 20 15,20 9 1</inkml:trace>
        </inkml:traceGroup>
        <inkml:traceGroup>
          <inkml:annotationXML>
            <emma:emma xmlns:emma="http://www.w3.org/2003/04/emma" version="1.0">
              <emma:interpretation id="{A8486014-06B0-4865-B97F-6A64B6AF9A19}" emma:medium="tactile" emma:mode="ink">
                <msink:context xmlns:msink="http://schemas.microsoft.com/ink/2010/main" type="inkWord" rotatedBoundingBox="4398,6844 4714,6841 4718,7304 4403,7307"/>
              </emma:interpretation>
              <emma:one-of disjunction-type="recognition" id="oneOf1">
                <emma:interpretation id="interp1" emma:lang="" emma:confidence="0">
                  <emma:literal>Io</emma:literal>
                </emma:interpretation>
                <emma:interpretation id="interp2" emma:lang="" emma:confidence="0">
                  <emma:literal>lo</emma:literal>
                </emma:interpretation>
                <emma:interpretation id="interp3" emma:lang="" emma:confidence="0">
                  <emma:literal>10</emma:literal>
                </emma:interpretation>
                <emma:interpretation id="interp4" emma:lang="" emma:confidence="0">
                  <emma:literal>io</emma:literal>
                </emma:interpretation>
                <emma:interpretation id="interp5" emma:lang="" emma:confidence="0">
                  <emma:literal>Ho</emma:literal>
                </emma:interpretation>
              </emma:one-of>
            </emma:emma>
          </inkml:annotationXML>
          <inkml:trace contextRef="#ctx0" brushRef="#br0" timeOffset="4081.5073">1667 1892 0,'0'20'93,"0"19"-93,0-19 16,0-11 0,0 31-16,0-21 15,0 187 32,0-186-31,0 9-16,0-9 15,0-1 17,10-19 30</inkml:trace>
          <inkml:trace contextRef="#ctx0" brushRef="#br0" timeOffset="5003.1267">1795 2147 0,'-30'69'94,"30"-40"-79,0 10 1,0-29 0,0 10-1,10-20-15,-10 19 16,20-19-16,-1 0 15,-19 20 1,20-20-16,-1 0 16,-9 0-1,10 0 1,-1 0 0,1-10-1,0-9 16,-1-1-15,-19 0 0,20 1-1,-20-1 1,0 1 0,0-1-1,0 10 1,0-9-1,-10-1 1,10 0 0,-39 1-1,29-1 1,-29 20 0,9 0-1,1 0 1,0 20-1,-1 19 17,30-19-32</inkml:trace>
        </inkml:traceGroup>
      </inkml:traceGroup>
    </inkml:traceGroup>
    <inkml:traceGroup>
      <inkml:annotationXML>
        <emma:emma xmlns:emma="http://www.w3.org/2003/04/emma" version="1.0">
          <emma:interpretation id="{24B8717C-6F1F-4C79-974A-0A16A918B15B}" emma:medium="tactile" emma:mode="ink">
            <msink:context xmlns:msink="http://schemas.microsoft.com/ink/2010/main" type="paragraph" rotatedBoundingBox="3817,7857 4747,7922 4706,8498 3777,8433" alignmentLevel="3"/>
          </emma:interpretation>
        </emma:emma>
      </inkml:annotationXML>
      <inkml:traceGroup>
        <inkml:annotationXML>
          <emma:emma xmlns:emma="http://www.w3.org/2003/04/emma" version="1.0">
            <emma:interpretation id="{0BB4B1EB-41E8-48B6-9F2F-44225D3B225F}" emma:medium="tactile" emma:mode="ink">
              <msink:context xmlns:msink="http://schemas.microsoft.com/ink/2010/main" type="line" rotatedBoundingBox="3817,7857 4747,7922 4706,8498 3777,8433"/>
            </emma:interpretation>
          </emma:emma>
        </inkml:annotationXML>
        <inkml:traceGroup>
          <inkml:annotationXML>
            <emma:emma xmlns:emma="http://www.w3.org/2003/04/emma" version="1.0">
              <emma:interpretation id="{D88D31DC-E8EF-4920-8171-DF37E05231E8}" emma:medium="tactile" emma:mode="ink">
                <msink:context xmlns:msink="http://schemas.microsoft.com/ink/2010/main" type="inkWord" rotatedBoundingBox="3817,7857 4747,7922 4706,8498 3777,8433"/>
              </emma:interpretation>
              <emma:one-of disjunction-type="recognition" id="oneOf2">
                <emma:interpretation id="interp6" emma:lang="" emma:confidence="1">
                  <emma:literal/>
                </emma:interpretation>
              </emma:one-of>
            </emma:emma>
          </inkml:annotationXML>
          <inkml:trace contextRef="#ctx0" brushRef="#br0" timeOffset="-713041.0299">1150 3184 0,'9'0'78,"31"0"-62,-21 0-1,-9 0-15,10 0 16,-1 0-16,1 0 16,0 0-16,-1 0 15,11 0 1,-1 0-16,-9 0 15,-1 0 32</inkml:trace>
          <inkml:trace contextRef="#ctx0" brushRef="#br0" timeOffset="-710242.8381">1120 2910 0,'0'9'62,"-10"11"-30,-29 98 30,39-99-62,0 1 16,0 0-16,0-1 0,0 11 15,0-1-15,0 0 16,0 11-16,0-11 16,0 0-16,0-9 15,10 0-15,-10-1 16,0 1-16,29 0 15,-29 9 1,20-9 0,-20-1-1</inkml:trace>
          <inkml:trace contextRef="#ctx0" brushRef="#br0" timeOffset="-708953.0706">1846 2959 0,'0'9'78,"10"-9"-63,-10 10-15,19 20 16,-19-11 0,30 1-1,-30-1-15,29 1 16,-29 0-16,0-1 15,20 1-15,-20 19 16,0-19 0,0-1-16,0-9 15,19 20-15,-19-21 0,0 11 16,0 0 0,0 19-16,0-29 15,0 29 1,0-10-1,0-9 1,0 9 0,0-9-1,0 0 1,-9-20 0,-11 19 62</inkml:trace>
          <inkml:trace contextRef="#ctx0" brushRef="#br0" timeOffset="-711540.2019">1493 3361 0,'0'-10'62,"10"10"-62,9-20 16,1 1 0,0-11-1,-1-9 1,-19 29-16,39-19 16,-39 9-1,20 1-15,-20-1 16,20 20-16,-20-29 0,0 9 15,19 20-15,-19-20 16,0 1 0,0-1-1,0 10 1,0-9 15,-10 19 47,10 19-31,0 1-31,0-1-1,0 21-15,10-11 16,-10 1 0,20-30-1,-20 19-15,19 11 16,11 9 0,-30-20-1,10 1 1,19 0-1,-9-1 1,-20 1 0,0 0-1,0-1 1,0 1 0,0 9 15,-20-29-31,-19 0 15,0 0 1,9 0 0,11 0-1,19-10 1,-20 10-16,20-19 31,0-1-15</inkml:trace>
        </inkml:traceGroup>
      </inkml:traceGroup>
    </inkml:traceGroup>
    <inkml:traceGroup>
      <inkml:annotationXML>
        <emma:emma xmlns:emma="http://www.w3.org/2003/04/emma" version="1.0">
          <emma:interpretation id="{32F365C7-F50A-42E9-8C70-E487DCF7849C}" emma:medium="tactile" emma:mode="ink">
            <msink:context xmlns:msink="http://schemas.microsoft.com/ink/2010/main" type="paragraph" rotatedBoundingBox="3345,8964 4888,8922 4901,9386 3358,9428" alignmentLevel="2"/>
          </emma:interpretation>
        </emma:emma>
      </inkml:annotationXML>
      <inkml:traceGroup>
        <inkml:annotationXML>
          <emma:emma xmlns:emma="http://www.w3.org/2003/04/emma" version="1.0">
            <emma:interpretation id="{2316F4A9-B9CE-4001-BE14-709E24DC9CE2}" emma:medium="tactile" emma:mode="ink">
              <msink:context xmlns:msink="http://schemas.microsoft.com/ink/2010/main" type="line" rotatedBoundingBox="3345,8964 4888,8922 4901,9386 3358,9428"/>
            </emma:interpretation>
          </emma:emma>
        </inkml:annotationXML>
        <inkml:traceGroup>
          <inkml:annotationXML>
            <emma:emma xmlns:emma="http://www.w3.org/2003/04/emma" version="1.0">
              <emma:interpretation id="{660A6D4B-2ED2-49EB-998A-DA924F98B3E3}" emma:medium="tactile" emma:mode="ink">
                <msink:context xmlns:msink="http://schemas.microsoft.com/ink/2010/main" type="inkWord" rotatedBoundingBox="3345,8964 4888,8922 4901,9386 3358,9428"/>
              </emma:interpretation>
              <emma:one-of disjunction-type="recognition" id="oneOf3">
                <emma:interpretation id="interp7" emma:lang="" emma:confidence="1">
                  <emma:literal/>
                </emma:interpretation>
              </emma:one-of>
            </emma:emma>
          </inkml:annotationXML>
          <inkml:trace contextRef="#ctx0" brushRef="#br0" timeOffset="-705288.3608">954 4214 0,'-20'0'16,"20"20"15,0 9-15,0-9-16,0 9 15,0 10 1,0-9-1,10-30 1,-10 19-16,19-19 16,-19 20-16,20-20 15,0 19-15,-1-19 16,1 0 0,-1 0 15,1-9 0,-20-11-15,20 20-1,-20-20 1,0 1 0,0-1-1,0 1 1,19 19-1,-19-20-15,0 0 16,-19 1 0,19-1-1,-30-19 63,11 39-62,19-20-16,-20 20 16,20-19-1,-29 19 1,9 0 0,0 0-1,-19 29 1,39-9-16,-19-1 15</inkml:trace>
          <inkml:trace contextRef="#ctx0" brushRef="#br0" timeOffset="-703196.2738">1140 4283 0,'69'-59'109,"-69"39"-109,19 20 0,-19-20 16,20 20-16,-20-19 15,19 19-15,-19-10 16,20-19 0,-20 9-1,20 20-15,-20-10 16,0-9 0,19 19-16,-19-20 15,0 0 1,0 1-1,0-1 32,-10 20-47,-9 0 32,-1 0-17,1 0 1,-1 0 15,0 0-15,1 10-16,19 10 31,-20-20-31,20 19 16,0 1-16,0 9 15,0 1 1,0-11-1,0 11 1,0-11-16,0 11 16,0-11-1,10 128 63,10-147-62,-20 20-16,19 0 31,1-20 1,-1 0-1,1 0-16,0-10 1,-1-10 0,1 1-1,-20-1 1,19 0 0,1 1-1,-20-1 1,20 1-1,-20-1 1,0 0 0,0 1 15,0 29 63,-10-10-94,10 19 15,0 1 1,0-1 0,-10-19-16,10 30 15,0-11 1,0 1-1,0 0 1,0-1 0,20-19-1,-20 10 1,19-10-16,1 0 16,-20 20-1,19-20-15,1 0 63,-20-10-48,20 10-15,-20-10 16,19-19 0,-19-1-1</inkml:trace>
          <inkml:trace contextRef="#ctx0" brushRef="#br0" timeOffset="-702930.725">1454 4028 0,'9'0'62</inkml:trace>
          <inkml:trace contextRef="#ctx0" brushRef="#br0" timeOffset="-701590.0192">1601 4184 0,'-39'30'94,"39"-1"-78,0-9-1,0 0 1,0 9 0,0-9-1,0 19 1,9-29-1,11-10 1,0 29-16,-1-29 16,1 0-1,-1 10 1,1-10 0,0 0-1,-1-10 1,1-10-1,0 20 1,-20-19 0,19-1-1,-19 1 1,20-1-16,-20 0 16,0 1-1,0 9 16,0-10-15,-10 20-16,10-19 16,-20-1 15,1-9-15,-1 9-1,0 20 1,20-20-1,-19 20-15,-1 0 16,20 10 0,-29 20-16,29-21 0,-39 21 15,39-10 1,-20 19-16</inkml:trace>
          <inkml:trace contextRef="#ctx0" brushRef="#br0" timeOffset="-700802.691">1836 3979 0,'0'19'79,"0"11"-64,0-11 1,0 1-16,0-1 15,0 1-15,0 0 16,0 9-16,0-9 16,0-1-16,0 1 15,0 0-15,0-1 16,0 1-16,0-1 16,0 11-1,0-1 1,0-9-16,0-1 47,20-19 15</inkml:trace>
          <inkml:trace contextRef="#ctx0" brushRef="#br0" timeOffset="-699701.1819">1964 4204 0,'-20'0'31,"0"0"1,20 10-1,-19 10-15,19-1-1,0 1 1,0-1-1,0 11 1,0-11 0,10 1-1,9-20 1,-19 20-16,20-20 16,-1 0-1,-19 19 1,30-19-16,-11 0 15,1 0 17,0 0-17,-1 0 1,-19-10 0,20 10-16,0-19 15,-1-1 16,-19 1-15,20 19 0,-20-20-1,0 0 1,0 1 0,0-1 15,0 1 0,-10 19-15,10-20-1,-20 20-15,1-20 16,-1 20 0,20-19-1,-19 19-15,-1 0 16,0 0 15,20-20-31,-19 20 16,-11 20-1,11-1 1,-11 11 0</inkml:trace>
          <inkml:trace contextRef="#ctx0" brushRef="#br0" timeOffset="-706444.0254">620 4400 0,'20'0'47,"-20"-10"-47,19 10 16,-19-19-16,20 19 15,-20-20-15,20 20 16,-20-29-16,19 29 16,-19-49-16,20 29 15,-20 1-15,0-1 16,19 0-16,-19 1 15,0-1-15,0-9 16,0 9 0,0 30 93,0 9-93,0 1-1,0 0 1,20-20-16,19 29 16,-9 10-1,-30-19 1,29 0-16,-29-1 15,39 1-15,-39-1 16,20-19-16,-20 30 16,0-1-1,20-29-15,-20 20 16,0-1 0,-10-19-1,-29 30 1,19-30-16,0 0 15,10 0-15,-9 0 0,-20 0 16,19-20 15,20 10-15,29-19 0</inkml:trace>
        </inkml:traceGroup>
      </inkml:traceGroup>
    </inkml:traceGroup>
  </inkml:traceGroup>
</inkml:ink>
</file>

<file path=ppt/ink/ink15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8:11:05.507"/>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67F8396A-1CA4-4464-A348-53B2C2C40F7E}" emma:medium="tactile" emma:mode="ink">
          <msink:context xmlns:msink="http://schemas.microsoft.com/ink/2010/main" type="writingRegion" rotatedBoundingBox="9595,6862 11839,6716 12007,9306 9762,9451"/>
        </emma:interpretation>
      </emma:emma>
    </inkml:annotationXML>
    <inkml:traceGroup>
      <inkml:annotationXML>
        <emma:emma xmlns:emma="http://www.w3.org/2003/04/emma" version="1.0">
          <emma:interpretation id="{5C8A6C73-D368-4982-B823-93B444336945}" emma:medium="tactile" emma:mode="ink">
            <msink:context xmlns:msink="http://schemas.microsoft.com/ink/2010/main" type="paragraph" rotatedBoundingBox="9747,6852 11839,6716 11877,7297 9784,7432" alignmentLevel="1"/>
          </emma:interpretation>
        </emma:emma>
      </inkml:annotationXML>
      <inkml:traceGroup>
        <inkml:annotationXML>
          <emma:emma xmlns:emma="http://www.w3.org/2003/04/emma" version="1.0">
            <emma:interpretation id="{902B14A8-3846-4D78-9F3B-EB04B30D11EE}" emma:medium="tactile" emma:mode="ink">
              <msink:context xmlns:msink="http://schemas.microsoft.com/ink/2010/main" type="line" rotatedBoundingBox="9747,6852 11839,6716 11877,7297 9784,7432"/>
            </emma:interpretation>
          </emma:emma>
        </inkml:annotationXML>
        <inkml:traceGroup>
          <inkml:annotationXML>
            <emma:emma xmlns:emma="http://www.w3.org/2003/04/emma" version="1.0">
              <emma:interpretation id="{77EE3ACF-51BA-4E4E-9406-E293911C16C8}" emma:medium="tactile" emma:mode="ink">
                <msink:context xmlns:msink="http://schemas.microsoft.com/ink/2010/main" type="inkWord" rotatedBoundingBox="9747,6852 11839,6716 11877,7297 9784,7432"/>
              </emma:interpretation>
              <emma:one-of disjunction-type="recognition" id="oneOf0">
                <emma:interpretation id="interp0" emma:lang="" emma:confidence="1">
                  <emma:literal/>
                </emma:interpretation>
              </emma:one-of>
            </emma:emma>
          </inkml:annotationXML>
          <inkml:trace contextRef="#ctx0" brushRef="#br0">7031 2206 0,'20'0'47,"0"-10"-31,-1 10 0,-19-19-16,20 19 15,-20-20 1,20 20-16,-20-10 0,29 10 15,-29-39-15,39 9 16,-9 1 0,-11 9-1,1-19-15,-20 10 16,19 29 0,-19-30-1,0 1-15,0 9 16,-9 20 93,9 10-93,-20 39-1,20-29 1,0-10-16,0 29 0,0-20 16,0-9-1,0 29-15,0-19 16,0 0-16,0-1 16,0 1-16,0 0 15,-20-1-15,20 1 16,0-1-16,0 1 15,0 9 1,0-9 0,0 0-1</inkml:trace>
          <inkml:trace contextRef="#ctx0" brushRef="#br0" timeOffset="360.3109">7335 2422 0,'0'19'31</inkml:trace>
          <inkml:trace contextRef="#ctx0" brushRef="#br0" timeOffset="1796.4923">7502 2000 0,'0'20'15,"0"-1"1,0 1 0,0 9-1,0 1 1,0 68 31,59 39 46,-59-117-77,10-20 0,9 0-1,1 0 1,0 0 0,-1 0 15,1 0-31,0-10 15,-1 10 1,-19-20 0,20 1-1,-1-1 1,-19 0 0,0 1-1,20-1 1,-20 1-1,0-1 1,0 0 0,0 1-1,0-1 1,0 1 0,0 9-1,0-10 1,-10 0-1,10 1 1,0-1 0,-19 20-16,19-19 15,-10 19 1,10-20 0,-20 20-1,-9-20 1,19 20 15,-10 0-15,20-19-1,-19 19 1,-1 0 0,0 0 15,1 0 0,19 10-15,-30-10-16,11 29 15,19-9-15,-30-1 16,30 1-16,-19-1 0</inkml:trace>
          <inkml:trace contextRef="#ctx0" brushRef="#br0" timeOffset="2936.1863">7944 2157 0,'-10'0'0</inkml:trace>
          <inkml:trace contextRef="#ctx0" brushRef="#br0" timeOffset="4157.8099">8042 2324 0,'0'-20'32,"19"20"-17,11-39 1,-11 19 0,1-9-1,-1 9 1,1-19-1,10 10 1,-11-1 0,-19-9-16,20 39 15,-20-30-15,19 1 16,-19 9 0,0 1 15,0-1-16,0 1 17,-9 19 46,9 19-63,0 20 1,0-29 0,0 10-16,0-1 15,0 1-15,0 0 16,0-1-16,0 1 16,0 0-16,0-1 15,0 1-15,0-1 16,0 1-16,0 0 15,0-11-15,0 31 16,0-11 0,0-9-1,0 9-15,0 0 16,0-9 15,0-30 63</inkml:trace>
          <inkml:trace contextRef="#ctx0" brushRef="#br0" timeOffset="5522.9742">8395 2039 0,'0'10'0,"0"10"31,0-1-15,0 1-1,-10-20 1,10 20-16,0-1 16,0 11-1,0-1 1,0-9-1,0-1 1,10 11 15,-10-11-31,29 1 16,-29-1 0,10-19-1,-10 20 1,19-20-1,-19 20 1,20-20-16,0 0 31,-1 0 1,1 0-1,0 0-16,-20-10 1,19 10 0,-19-20-1,0-9 1,20 29 0,-20-20-16,0 1 15,19-1 1,-19 0-1,0 1 1,0-1 0,0 10-1,0-9 1,0-1 0,0 1-1,0-1 1,-9 20-16,9-20 15,0 1 1,-40-21 62,21 21-62,19-1-1,-20 20 1,1 0 0,-1 0 15,0 0-15,1 0 15,-1 10-16,20 10 1,-20-20-16,20 29 16,0-9-1,-19-1-15</inkml:trace>
          <inkml:trace contextRef="#ctx0" brushRef="#br0" timeOffset="6398.1677">8610 1941 0,'10'0'63,"10"0"-48,-1 0 1,-9 0-1,10 0 1,-20 20 0,19-20-16,1 0 15</inkml:trace>
          <inkml:trace contextRef="#ctx0" brushRef="#br0" timeOffset="7270.8433">8807 2029 0,'9'-9'78,"11"-11"-47,0 0-15,-20 1 0,19 19-16,-19-20 15,0 1 1,0-1 0,20 20-16,-20-20 15,0 1 1,0 29 93,0 29-93,0-10-1,0 1 1,0-1 0,0-9-1,0-1 1,0 1 0,0-1 15</inkml:trace>
          <inkml:trace contextRef="#ctx0" brushRef="#br0" timeOffset="8017.9401">8973 2029 0,'10'0'15,"19"-19"17,-9-1-17,0 1 17,-20-1-17,19 20-15,-19-20 16,20 1-1,-20-1 1,0 1 0,20 19-1,-30 0 63,10 9-62,0 11 0,0 0-1,-20-20-15,20 29 16,0 0-16,0 1 31,0-11-31,10-19 16,-10 20-16,0 0 31</inkml:trace>
        </inkml:traceGroup>
      </inkml:traceGroup>
    </inkml:traceGroup>
    <inkml:traceGroup>
      <inkml:annotationXML>
        <emma:emma xmlns:emma="http://www.w3.org/2003/04/emma" version="1.0">
          <emma:interpretation id="{C4F730E1-A6A2-42D5-8D64-E898F0B80AFC}" emma:medium="tactile" emma:mode="ink">
            <msink:context xmlns:msink="http://schemas.microsoft.com/ink/2010/main" type="paragraph" rotatedBoundingBox="10185,7937 11076,8007 11045,8394 10154,8324" alignmentLevel="2"/>
          </emma:interpretation>
        </emma:emma>
      </inkml:annotationXML>
      <inkml:traceGroup>
        <inkml:annotationXML>
          <emma:emma xmlns:emma="http://www.w3.org/2003/04/emma" version="1.0">
            <emma:interpretation id="{A8EA9D05-C855-4BD8-A4EE-86201075BDA1}" emma:medium="tactile" emma:mode="ink">
              <msink:context xmlns:msink="http://schemas.microsoft.com/ink/2010/main" type="line" rotatedBoundingBox="10185,7937 11076,8007 11045,8394 10154,8324"/>
            </emma:interpretation>
          </emma:emma>
        </inkml:annotationXML>
        <inkml:traceGroup>
          <inkml:annotationXML>
            <emma:emma xmlns:emma="http://www.w3.org/2003/04/emma" version="1.0">
              <emma:interpretation id="{BC0BC5CA-A096-4C57-BF04-07F26CAA5769}" emma:medium="tactile" emma:mode="ink">
                <msink:context xmlns:msink="http://schemas.microsoft.com/ink/2010/main" type="inkWord" rotatedBoundingBox="10185,7937 11076,8007 11045,8394 10154,8324"/>
              </emma:interpretation>
              <emma:one-of disjunction-type="recognition" id="oneOf1">
                <emma:interpretation id="interp1" emma:lang="" emma:confidence="1">
                  <emma:literal/>
                </emma:interpretation>
              </emma:one-of>
            </emma:emma>
          </inkml:annotationXML>
          <inkml:trace contextRef="#ctx0" brushRef="#br0" timeOffset="-666553.4448">7882 3066 0,'0'-19'15,"-19"19"-15,19-20 63,9 20-47,1 0-1,29 0 1,-9 0-1,-11 0 1,1 0 0,-20 10-16,20-10 31,-20 20-31,0-11 16,0 31-1,0-21-15,-10 1 16,-20 9-1,11-9 1,-11-20 0,11 0 15,29 0 78,-10-10-93,19 10 0,1 0-1,-1 0 16,1 0-15,19 69 78,-39-50-94,0 1 15,0 0 1,-9-1 0,-21 1-1,10 0 1,1-20 0,-1 19-1,1-19 1,-1 0-1,0 0 1,11 0 15</inkml:trace>
          <inkml:trace contextRef="#ctx0" brushRef="#br0" timeOffset="-665283.5917">8147 3155 0,'10'10'78,"9"-10"-62,-19 19-1,20-19 1,-20 20-16,10-20 0,-10 19 16,19-19-16,-19 20 15,20-20-15,-20 29 16,20-29-16,-20 20 15,19 0 1,-19-1 0,20-19-16,-20 20 15,0 0 48</inkml:trace>
          <inkml:trace contextRef="#ctx0" brushRef="#br0" timeOffset="-668144.085">7627 3057 0,'-19'68'93,"19"-48"-93,0 0 16,0-1-16,0 1 16,0-1-16,0 1 0,0 0 15,0-1-15,0 1 16,0-1 0,0-9-1</inkml:trace>
          <inkml:trace contextRef="#ctx0" brushRef="#br0" timeOffset="-668806.7738">7431 3214 0,'10'0'110,"10"0"-95,9 0 1,20 0 0,-20 0-1,1 0-15,-11 0 16,1 0-16,0 0 15,9 0 1,-9 0 0,-1 0-1,1 0 1,0 19 15</inkml:trace>
          <inkml:trace contextRef="#ctx0" brushRef="#br0" timeOffset="-665902.0889">8333 3145 0,'-9'0'62,"9"10"-62,-20 19 16,20-9-16,-20-1 16,20 1-1,-29 0-15,-1-1 16,30 20-16,-29-19 0,29 0 15,-29-20 1,29 29-16,-20-9 16,20-1 15</inkml:trace>
        </inkml:traceGroup>
      </inkml:traceGroup>
    </inkml:traceGroup>
    <inkml:traceGroup>
      <inkml:annotationXML>
        <emma:emma xmlns:emma="http://www.w3.org/2003/04/emma" version="1.0">
          <emma:interpretation id="{2ADB248F-5D44-4AFC-AAC2-E713A754710B}" emma:medium="tactile" emma:mode="ink">
            <msink:context xmlns:msink="http://schemas.microsoft.com/ink/2010/main" type="paragraph" rotatedBoundingBox="9721,8853 11690,8707 11735,9318 9767,9463" alignmentLevel="1"/>
          </emma:interpretation>
        </emma:emma>
      </inkml:annotationXML>
      <inkml:traceGroup>
        <inkml:annotationXML>
          <emma:emma xmlns:emma="http://www.w3.org/2003/04/emma" version="1.0">
            <emma:interpretation id="{FFCD8AE8-FFD3-4B1B-874A-52688AA7B23F}" emma:medium="tactile" emma:mode="ink">
              <msink:context xmlns:msink="http://schemas.microsoft.com/ink/2010/main" type="inkBullet" rotatedBoundingBox="9721,8853 10013,8831 10053,9360 9761,9381"/>
            </emma:interpretation>
          </emma:emma>
        </inkml:annotationXML>
        <inkml:trace contextRef="#ctx0" brushRef="#br0" timeOffset="10476.0794">7002 4118 0,'10'0'78,"9"0"-62,-19-29-16,30 29 15,-30-30-15,39 30 16,-39-29-16,30 29 16,-30-29-16,19 29 15,-19-20-15,20 20 16,-20-20-16,19 20 16,-9-19-16,-10-1 15,0 1 1,20 19-16,-20-20 31,0 30 78,0 9-93,0 1 0,-10-20-16,10 29 15,0 1 1,0 19 0,0-30-16,0 1 15,-20 0-15,20-1 16,0 1-16,0-10 15,0 9-15,0 21 16,0-11 0,0 0-1,0 1 1,0-11 0,0 1 15,0 0 0,0-30 78</inkml:trace>
        <inkml:trace contextRef="#ctx0" brushRef="#br0" timeOffset="10872.9849">7296 4393 0,'20'0'62</inkml:trace>
      </inkml:traceGroup>
      <inkml:traceGroup>
        <inkml:annotationXML>
          <emma:emma xmlns:emma="http://www.w3.org/2003/04/emma" version="1.0">
            <emma:interpretation id="{8AA82915-DDC1-4FAB-9CA8-7CFCE7BFFC3E}" emma:medium="tactile" emma:mode="ink">
              <msink:context xmlns:msink="http://schemas.microsoft.com/ink/2010/main" type="line" rotatedBoundingBox="10121,8905 11696,8788 11735,9318 10160,9434"/>
            </emma:interpretation>
          </emma:emma>
        </inkml:annotationXML>
        <inkml:traceGroup>
          <inkml:annotationXML>
            <emma:emma xmlns:emma="http://www.w3.org/2003/04/emma" version="1.0">
              <emma:interpretation id="{9A9D80B6-89AA-4B9E-9F4D-80629056C022}" emma:medium="tactile" emma:mode="ink">
                <msink:context xmlns:msink="http://schemas.microsoft.com/ink/2010/main" type="inkWord" rotatedBoundingBox="10121,8905 10389,8885 10425,9362 10157,9382"/>
              </emma:interpretation>
              <emma:one-of disjunction-type="recognition" id="oneOf2">
                <emma:interpretation id="interp2" emma:lang="" emma:confidence="0">
                  <emma:literal>0</emma:literal>
                </emma:interpretation>
                <emma:interpretation id="interp3" emma:lang="" emma:confidence="0">
                  <emma:literal>O</emma:literal>
                </emma:interpretation>
                <emma:interpretation id="interp4" emma:lang="" emma:confidence="0">
                  <emma:literal>o</emma:literal>
                </emma:interpretation>
                <emma:interpretation id="interp5" emma:lang="" emma:confidence="0">
                  <emma:literal>.</emma:literal>
                </emma:interpretation>
                <emma:interpretation id="interp6" emma:lang="" emma:confidence="0">
                  <emma:literal>°</emma:literal>
                </emma:interpretation>
              </emma:one-of>
            </emma:emma>
          </inkml:annotationXML>
          <inkml:trace contextRef="#ctx0" brushRef="#br0" timeOffset="27284.0357">7473 3961 0,'10'0'31,"-20"0"125,-10 0-109,20 10-16,-19 10-15,19-1-1,0 1 17,-20-20-17,20 20 1,0-1 0,0 1 30,0 0-14,0-1-17,0 1 1,0-1 31,0-9-16,0 10 0,0-1-15,0 1 15,0 0-15,0-1 15,0 1-15,0-1 15,0 1 0,10-20 0,-10 20-31,0-1 32,0 1-17,19-20 17,-19 20-17,20-20 48,-20 9-48,20-9 17,-1 0-17,1 0 16,-1-9 1,1-11-1,-20 0-15,20 20-1,-20-19 1,19 19-1,-19-20-15,0 10 16,20 10 0,-20-19-16,0-1 15,20 0 17,-20 1-17,0-1 1,0 1-1,0-11 17,19 1-1,-19 19-15,0-10-1,0 1 1,0-1-1,0 0 17,0 1-1,0-1-15,0 1 15,-10 19-16,10-20 1,-19 20 0,19-20-1,-20 20 1,20-19 0,-20 19-1,1 0 16,9 0-15,-10 0 0,1 0-1,-11 29 1</inkml:trace>
        </inkml:traceGroup>
        <inkml:traceGroup>
          <inkml:annotationXML>
            <emma:emma xmlns:emma="http://www.w3.org/2003/04/emma" version="1.0">
              <emma:interpretation id="{B3D60B71-E34B-4D4F-994F-FE000E9B26A9}" emma:medium="tactile" emma:mode="ink">
                <msink:context xmlns:msink="http://schemas.microsoft.com/ink/2010/main" type="inkWord" rotatedBoundingBox="10511,8910 11698,8822 11735,9318 10547,9406"/>
              </emma:interpretation>
              <emma:one-of disjunction-type="recognition" id="oneOf3">
                <emma:interpretation id="interp7" emma:lang="" emma:confidence="1">
                  <emma:literal/>
                </emma:interpretation>
              </emma:one-of>
            </emma:emma>
          </inkml:annotationXML>
          <inkml:trace contextRef="#ctx0" brushRef="#br0" timeOffset="13077.9116">7787 4118 0,'19'0'62</inkml:trace>
          <inkml:trace contextRef="#ctx0" brushRef="#br0" timeOffset="14264.7092">7914 4265 0,'0'-9'63,"10"9"-63,-10-20 16,10 20-16,-10-20 15,39 20 1,-39-29-16,29 29 0,-29-29 15,20 29 1,-20-30-16,20 30 0,-20-19 16,19 19-1,-19-20-15,20 0 16,-20 1 0,19-11-1,-19-9 1,0 19-1,-9 20 110,9 30-109,0-1 0,-20-9-16,20-1 15,0 1 1,0 0-16,0-1 16,0 1-16,0-10 15,0 9-15,0 1 16,0 0-16,0-1 15,0 1-15,0-1 0,0 1 16,0 0 0,0 9-16,10-29 15,-10 20-15,0-1 16,0-28 78</inkml:trace>
          <inkml:trace contextRef="#ctx0" brushRef="#br0" timeOffset="15759.2713">8199 4069 0,'0'20'78,"0"19"-62,0-9-16,0-1 31,-20-29-31,20 29 0,0 1 15,0 9 1,0-10 0,10-29-1,-10 20-15,19 0 16,-19-1 0,20-19-1,0 20 1,-1 0-1,1-20 17,-1 0-17,1 0 1,0 0 0,-11 0-1,-9-10 1,20 10-16,9-20 15,-9 1 1,-20-1 0,20 20-1,-1-137 63,-19 107-78,0 11 16,0-11 0,0 11-1,0-1 1,0 0 0,-19 1-1,19-1 1,-20 0-1,20 1 1,-20 19 0,20-20-16,-19 20 31,19-19-31,-20 19 16,20-10-1,-10 10 1,-9 0 15,-1 0-15,1 0-1,-1 10 1,0 9 0,-9 11-1,9 19 1,20-10-1,0-19 1,-19-1-16,19 1 16</inkml:trace>
          <inkml:trace contextRef="#ctx0" brushRef="#br0" timeOffset="16640.9331">8463 3942 0,'10'0'16,"10"0"0,9 0-1,1 0 1,-11 0-1,1 0 1,-1 0 15</inkml:trace>
          <inkml:trace contextRef="#ctx0" brushRef="#br0" timeOffset="17481.0494">8669 4020 0,'20'0'47,"-1"0"-31,1-29 15,0 9-15,-20 1-1,19 19-15,-19-20 16,0 0 0,20 20-16,-20-9 15,0-11 1,-10 30 93,10 9-93,0 109 78,0-118-63,0 9-15</inkml:trace>
          <inkml:trace contextRef="#ctx0" brushRef="#br0" timeOffset="18440.0054">8885 4001 0,'0'-10'94,"20"10"-94,-20-20 16,19 20-1,-19-19 1,20-1-1,-20 0 1,19 20 0,-19-19-1,0-1 17,0 30 93,-19 10-94,19-1-16,0 1 1,0 9 0,0 50 62,0-70-63</inkml:trace>
        </inkml:traceGroup>
      </inkml:traceGroup>
    </inkml:traceGroup>
  </inkml:traceGroup>
</inkml:ink>
</file>

<file path=ppt/ink/ink15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8:14:01.589"/>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D49B0458-113F-49B3-B2D4-9A5EE6093A2A}" emma:medium="tactile" emma:mode="ink">
          <msink:context xmlns:msink="http://schemas.microsoft.com/ink/2010/main" type="writingRegion" rotatedBoundingBox="4491,7855 4510,7855 4510,8071 4491,8071"/>
        </emma:interpretation>
      </emma:emma>
    </inkml:annotationXML>
    <inkml:traceGroup>
      <inkml:annotationXML>
        <emma:emma xmlns:emma="http://www.w3.org/2003/04/emma" version="1.0">
          <emma:interpretation id="{23698AF7-483B-42BB-B26A-88EB3F7C0BD9}" emma:medium="tactile" emma:mode="ink">
            <msink:context xmlns:msink="http://schemas.microsoft.com/ink/2010/main" type="paragraph" rotatedBoundingBox="4491,7855 4510,7855 4510,8071 4491,8071" alignmentLevel="1"/>
          </emma:interpretation>
        </emma:emma>
      </inkml:annotationXML>
      <inkml:traceGroup>
        <inkml:annotationXML>
          <emma:emma xmlns:emma="http://www.w3.org/2003/04/emma" version="1.0">
            <emma:interpretation id="{AACC80FD-D044-44BB-84DA-F370327C07FF}" emma:medium="tactile" emma:mode="ink">
              <msink:context xmlns:msink="http://schemas.microsoft.com/ink/2010/main" type="line" rotatedBoundingBox="4491,7855 4510,7855 4510,8071 4491,8071"/>
            </emma:interpretation>
          </emma:emma>
        </inkml:annotationXML>
        <inkml:traceGroup>
          <inkml:annotationXML>
            <emma:emma xmlns:emma="http://www.w3.org/2003/04/emma" version="1.0">
              <emma:interpretation id="{3B321B44-8763-4E6A-9A01-82BAA9FCB1E7}" emma:medium="tactile" emma:mode="ink">
                <msink:context xmlns:msink="http://schemas.microsoft.com/ink/2010/main" type="inkWord" rotatedBoundingBox="4491,7855 4510,7855 4510,8071 4491,8071"/>
              </emma:interpretation>
              <emma:one-of disjunction-type="recognition" id="oneOf0">
                <emma:interpretation id="interp0" emma:lang="" emma:confidence="0">
                  <emma:literal>.</emma:literal>
                </emma:interpretation>
                <emma:interpretation id="interp1" emma:lang="" emma:confidence="0">
                  <emma:literal>l</emma:literal>
                </emma:interpretation>
                <emma:interpretation id="interp2" emma:lang="" emma:confidence="0">
                  <emma:literal>'</emma:literal>
                </emma:interpretation>
                <emma:interpretation id="interp3" emma:lang="" emma:confidence="0">
                  <emma:literal>I</emma:literal>
                </emma:interpretation>
                <emma:interpretation id="interp4" emma:lang="" emma:confidence="0">
                  <emma:literal>1</emma:literal>
                </emma:interpretation>
              </emma:one-of>
            </emma:emma>
          </inkml:annotationXML>
          <inkml:trace contextRef="#ctx0" brushRef="#br0">0 20 0,'0'-20'125,"0"30"-47,0 10-63,0-1 1,0 11 0,0-11 15,0 1-16,19 0 17,-19-1-17,0 1 17,0-1 14,0 1 1,0-30 125</inkml:trace>
        </inkml:traceGroup>
      </inkml:traceGroup>
    </inkml:traceGroup>
  </inkml:traceGroup>
</inkml:ink>
</file>

<file path=ppt/ink/ink15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8:14:51.03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90AA85C2-BDF1-409E-AFEE-9320CB002FDE}" emma:medium="tactile" emma:mode="ink">
          <msink:context xmlns:msink="http://schemas.microsoft.com/ink/2010/main" type="writingRegion" rotatedBoundingBox="12915,9710 16404,9483 16447,10144 12958,10371"/>
        </emma:interpretation>
      </emma:emma>
    </inkml:annotationXML>
    <inkml:traceGroup>
      <inkml:annotationXML>
        <emma:emma xmlns:emma="http://www.w3.org/2003/04/emma" version="1.0">
          <emma:interpretation id="{31E5DC37-55E5-4A39-9078-5711F9DFF7D9}" emma:medium="tactile" emma:mode="ink">
            <msink:context xmlns:msink="http://schemas.microsoft.com/ink/2010/main" type="paragraph" rotatedBoundingBox="12915,9710 16404,9483 16447,10144 12958,10371" alignmentLevel="1"/>
          </emma:interpretation>
        </emma:emma>
      </inkml:annotationXML>
      <inkml:traceGroup>
        <inkml:annotationXML>
          <emma:emma xmlns:emma="http://www.w3.org/2003/04/emma" version="1.0">
            <emma:interpretation id="{080DE91F-7BA4-47A8-AD9C-480C1FEA9382}" emma:medium="tactile" emma:mode="ink">
              <msink:context xmlns:msink="http://schemas.microsoft.com/ink/2010/main" type="line" rotatedBoundingBox="12915,9710 16404,9483 16447,10144 12958,10371"/>
            </emma:interpretation>
          </emma:emma>
        </inkml:annotationXML>
        <inkml:traceGroup>
          <inkml:annotationXML>
            <emma:emma xmlns:emma="http://www.w3.org/2003/04/emma" version="1.0">
              <emma:interpretation id="{C6DC294D-FE3B-41C8-B0C7-FA81C1AD1341}" emma:medium="tactile" emma:mode="ink">
                <msink:context xmlns:msink="http://schemas.microsoft.com/ink/2010/main" type="inkWord" rotatedBoundingBox="12915,9710 13779,9654 13815,10207 12951,10263"/>
              </emma:interpretation>
              <emma:one-of disjunction-type="recognition" id="oneOf0">
                <emma:interpretation id="interp0" emma:lang="" emma:confidence="1">
                  <emma:literal/>
                </emma:interpretation>
              </emma:one-of>
            </emma:emma>
          </inkml:annotationXML>
          <inkml:trace contextRef="#ctx0" brushRef="#br0">451-108 0,'0'10'63,"0"10"-48,0-1-15,0 11 16,0 19-1,0-20 1,0 1 0,0 9-1</inkml:trace>
          <inkml:trace contextRef="#ctx0" brushRef="#br0" timeOffset="1088.7091">618 285 0,'10'0'63,"19"0"-48,-9 0-15,-1 0 16,11 0-16,-1 0 15,0 0-15,-9 0 16,0 0-16</inkml:trace>
          <inkml:trace contextRef="#ctx0" brushRef="#br0" timeOffset="668.8507">628 157 0,'19'0'31,"30"0"-15,-29 0-16,-1 0 16,1 0-16,0 0 15,-11 0 1,11 0-16,19 0 16,-29 0-1,-10 10-15</inkml:trace>
          <inkml:trace contextRef="#ctx0" brushRef="#br0" timeOffset="-741.9154">0 383 0,'10'0'63,"-10"-10"-47,19 10-1,1-39-15,19 9 16,-9 1-1,-1-30 17,10 59-32,-39-29 15,30 9-15,-30 0 16,19 1-16,-19-1 16,20 0-16,-20 1 15,20 19-15,-20-30 16,0 11-16,0-1 31,0 30 94,-10-10-109,10 20-16,0 9 15,0-9-15,0-1 16,10 1-16,19 9 16,-9 11-1,-1-21 1,1 1-1,-1-1 1,-19 1 0,20-20-1,-20 29-15,0 1 16,0 9 0,0-9-1,0-11 1,0 1-1,0-1 1,-10-19 0,-19 0-1,-1 0 1,1-19 0,9 19-1,20-20-15,-19 1 16,19-1-1,0 0 1,0 10 0,0-29-1</inkml:trace>
        </inkml:traceGroup>
        <inkml:traceGroup>
          <inkml:annotationXML>
            <emma:emma xmlns:emma="http://www.w3.org/2003/04/emma" version="1.0">
              <emma:interpretation id="{09DDC056-61BF-4DE5-976C-7F86947F120C}" emma:medium="tactile" emma:mode="ink">
                <msink:context xmlns:msink="http://schemas.microsoft.com/ink/2010/main" type="inkWord" rotatedBoundingBox="13988,9653 16131,9514 16174,10162 14030,10301"/>
              </emma:interpretation>
              <emma:one-of disjunction-type="recognition" id="oneOf1">
                <emma:interpretation id="interp1" emma:lang="" emma:confidence="1">
                  <emma:literal/>
                </emma:interpretation>
              </emma:one-of>
            </emma:emma>
          </inkml:annotationXML>
          <inkml:trace contextRef="#ctx0" brushRef="#br0" timeOffset="7834.8486">2913-255 0,'19'0'94,"1"0"-79,-1 0 1,1 0 0,-20 10-1,10-10-15,-10 20 16,0 9 15,-10 1-31,-10-11 16,1 1-1,-1-20 1,1 0 0,19 19-1,0-28 95,9 9-110,11 0 31,0 0-15,-1 0 15,1 0-16,-20 9 1,19-9 0,-19 20-1,0 0 17,20-20-32,-20 19 15,0-9 1,-20 19-1,1-9 1,-1-20 0,-117 0 77</inkml:trace>
          <inkml:trace contextRef="#ctx0" brushRef="#br0" timeOffset="2177.0425">1069 265 0,'10'-10'47,"9"-9"-31,21-11-1,-40 11-15,29-1 16,-9-9 0,-20 9-16,49 0 0,-49 1 15,29-1 1,-29 0-16,20 20 16,-20-29-16,0 0 15,0 9 1,0 10 93,0 40-93,0 9-1,-10-20 1,10 1-16,0 0 0,0 48 16,0-38-1,0 19 1,0-30-16,0 21 16,0 18 15,0-48-16,0 30 1,0-21-16</inkml:trace>
          <inkml:trace contextRef="#ctx0" brushRef="#br0" timeOffset="2476.6102">1402 373 0,'0'20'0</inkml:trace>
          <inkml:trace contextRef="#ctx0" brushRef="#br0" timeOffset="3437.4588">1530 236 0,'10'0'62,"9"-20"-46,20-9-1,-9-11 1,9-9 0,-39 30-16,20 19 15,-20-30 1,19-9-16,-19 10 16,0 9-1,0 0 32,0 30 31,0 10-62,0 9-16,-9 1 15,9-21-15,0 11 16,0 0-16,0-1 16,0 21-1,0-21-15,0 1 16,0-1 0,0 1-16,0 0 0,0 9 31,0 49 63</inkml:trace>
          <inkml:trace contextRef="#ctx0" brushRef="#br0" timeOffset="3779.4951">1883 167 0,'0'10'63</inkml:trace>
          <inkml:trace contextRef="#ctx0" brushRef="#br0" timeOffset="4843.0724">1981 343 0,'0'-19'16,"20"-11"0,-1 30-1,-19-39-15,39 39 16,-39-29-16,30 29 15,-30-30-15,29 11 16,-29-1-16,30 1 16,-30-1-16,39-10 15,-39 11-15,19-1 16,-19 1-16,0-1 0,20 20 16,-20-29-16,0 9 15,0 0 16,0 50 48,0-1-64,-10-9 1,10-1-16,0 1 15,0 0-15,-29 9 16,29 1-16,0 9 16,0-10-16,0 20 15,0-29 1,0-1-16,0 1 16,0 0-16,0-11 15,0 11-15,0 0 16,0-1-16,19 1 15,-19 0 17,0-30 15</inkml:trace>
          <inkml:trace contextRef="#ctx0" brushRef="#br0" timeOffset="5965.9432">2334 69 0,'0'10'47,"-20"-10"-47,20 19 15,0 11 1,0-1 0,0-9-16,0-1 15,0 21 1,0-21-16,0 11 16,10-1-1,-10-9 1,20-1-1,-1 1 1,1-20 0,0 0-1,-1 0 1,1 0 0,-1 0 15,1 0-16,0 0 1,-1 0 15,-19-20-15,20 20-16,-20-19 16,20-1-1,-20 0 1,0 1-1,19 19-15,-19-20 0,0 1 32,0-1-32,0 0 15,0 1 1,0-1 0,0 1-1,0-1 1,0 0-1,-19 1 17,19-11-17,-10 30-15,10-19 16,-20 19 0,20-20-16,-19 20 31,19-20-16,-20 20-15,0 0 16,20-19 0,-19 19-1,-1 0 1,0 19 0,-19 11-1,39-11 1,-29 11-16,29-11 15,-20 21-15,20-21 16,0-9-16</inkml:trace>
          <inkml:trace contextRef="#ctx0" brushRef="#br0" timeOffset="6709.2027">2589-88 0,'0'-10'16,"10"10"15,9 0-15,11 0 0,-11 0-16,1 0 15,-10 0-15,9 0 16,1 0-16,0 0 15,-1 0 1</inkml:trace>
          <inkml:trace contextRef="#ctx0" brushRef="#br0" timeOffset="19324.8789">3197-117 0,'0'39'187,"0"0"-171,0-19-1,0-1-15,0 1 0,0-1 16,0 1-16,0 0 16,0 9-1,0 1 1,-29-1 0,29 10-1,0-9 1,0-11-16,0 1 31,0-1 32</inkml:trace>
        </inkml:traceGroup>
        <inkml:traceGroup>
          <inkml:annotationXML>
            <emma:emma xmlns:emma="http://www.w3.org/2003/04/emma" version="1.0">
              <emma:interpretation id="{AA0D010E-5D3A-4A89-8596-38CA1AEDB958}" emma:medium="tactile" emma:mode="ink">
                <msink:context xmlns:msink="http://schemas.microsoft.com/ink/2010/main" type="inkWord" rotatedBoundingBox="16160,9670 16415,9653 16447,10134 16191,10151"/>
              </emma:interpretation>
              <emma:one-of disjunction-type="recognition" id="oneOf2">
                <emma:interpretation id="interp2" emma:lang="" emma:confidence="0">
                  <emma:literal>Y</emma:literal>
                </emma:interpretation>
                <emma:interpretation id="interp3" emma:lang="" emma:confidence="0">
                  <emma:literal>y</emma:literal>
                </emma:interpretation>
                <emma:interpretation id="interp4" emma:lang="" emma:confidence="0">
                  <emma:literal>.</emma:literal>
                </emma:interpretation>
                <emma:interpretation id="interp5" emma:lang="" emma:confidence="0">
                  <emma:literal>"</emma:literal>
                </emma:interpretation>
                <emma:interpretation id="interp6" emma:lang="" emma:confidence="0">
                  <emma:literal>1</emma:literal>
                </emma:interpretation>
              </emma:one-of>
            </emma:emma>
          </inkml:annotationXML>
          <inkml:trace contextRef="#ctx0" brushRef="#br0" timeOffset="21078.9412">3217-117 0,'0'9'62,"0"11"-46,19 0 15,-19-1-15,0 1-1,0 9 1,20 10-1,-20-19 1,19-20 0,-19 20 15,20-20-31,117-108 156,-117 69-156,-20 29 16,20-20-1,-20 21 17,-10 9 140,10 19-110,-20 1-46,20 19-1,0-19 1,0 19 0,0-10-1,0 1 1,0 9-1,0-10 1,-19-29-16,19 30 0,0-1 16,0 10-1,0-29 1,0 10 0,0-1-1,0 1 1,0 0 15,0-1 0,0-29 47</inkml:trace>
        </inkml:traceGroup>
      </inkml:traceGroup>
    </inkml:traceGroup>
  </inkml:traceGroup>
</inkml:ink>
</file>

<file path=ppt/ink/ink1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1:39:03.542"/>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4CB6AACA-04C5-43B0-B6B1-24EB699238AC}" emma:medium="tactile" emma:mode="ink">
          <msink:context xmlns:msink="http://schemas.microsoft.com/ink/2010/main" type="writingRegion" rotatedBoundingBox="2874,12230 10616,12112 10654,14604 2912,14722"/>
        </emma:interpretation>
      </emma:emma>
    </inkml:annotationXML>
    <inkml:traceGroup>
      <inkml:annotationXML>
        <emma:emma xmlns:emma="http://www.w3.org/2003/04/emma" version="1.0">
          <emma:interpretation id="{796150A4-6D02-4CFC-ACCF-E524B4A92F8D}" emma:medium="tactile" emma:mode="ink">
            <msink:context xmlns:msink="http://schemas.microsoft.com/ink/2010/main" type="paragraph" rotatedBoundingBox="2896,12229 10616,12112 10623,12606 2903,12724" alignmentLevel="1"/>
          </emma:interpretation>
        </emma:emma>
      </inkml:annotationXML>
      <inkml:traceGroup>
        <inkml:annotationXML>
          <emma:emma xmlns:emma="http://www.w3.org/2003/04/emma" version="1.0">
            <emma:interpretation id="{9C63A1BA-5BFB-4A1F-B535-4CC2B52A5437}" emma:medium="tactile" emma:mode="ink">
              <msink:context xmlns:msink="http://schemas.microsoft.com/ink/2010/main" type="line" rotatedBoundingBox="2896,12229 10616,12112 10623,12606 2903,12724"/>
            </emma:interpretation>
          </emma:emma>
        </inkml:annotationXML>
        <inkml:traceGroup>
          <inkml:annotationXML>
            <emma:emma xmlns:emma="http://www.w3.org/2003/04/emma" version="1.0">
              <emma:interpretation id="{03EB7426-F6D6-4DCA-9693-1B2226E9390E}" emma:medium="tactile" emma:mode="ink">
                <msink:context xmlns:msink="http://schemas.microsoft.com/ink/2010/main" type="inkWord" rotatedBoundingBox="2896,12229 4633,12203 4640,12697 2903,12724"/>
              </emma:interpretation>
              <emma:one-of disjunction-type="recognition" id="oneOf0">
                <emma:interpretation id="interp0" emma:lang="" emma:confidence="1">
                  <emma:literal/>
                </emma:interpretation>
              </emma:one-of>
            </emma:emma>
          </inkml:annotationXML>
          <inkml:trace contextRef="#ctx0" brushRef="#br0">392 108 0,'-20'0'110,"20"9"-95,0 11 17,-19-20-17,19 20-15,0-1 16,0 1-1,0 0 1,0-1 0,0-9 15,9-10-31,-9 20 16,20 9-1,0-9 16,-1-20-15,-19 19 15,20-19-31,0 0 32,-1 0-1,1 0-16,-20-10 1,19 10 0,1-19 15,-20-1-15,20 20-1,-20-19 1,0-1 15,19 20-15,-19-20-1,0 1 1,0-1 31,0 1-32,0-1 17,-10 0-1,-9 20-15,19-19-1,-20 19-15,1 0 31,-1 0-31,0 0 16,-9 0 0,-10 29-1</inkml:trace>
          <inkml:trace contextRef="#ctx0" brushRef="#br0" timeOffset="-1882.3502">19 333 0,'-19'0'16,"28"0"109,-9-10-110,20 10-15,-20-19 16,20 19-16,-20-20 15,19 1-15,1-21 16,-1 21 0,-19-11-1,20 30-15,-20-19 16,20-1 0,-20 0-1,29 1 1,-29-1-1,0 1 1,0-1 0,20 20-16,-20-20 15,0 1 17,0 29 139,0 9-155,10-19 0,-10 20-16,29-1 31,-9 1-15,-1 9-1,1-9 1,-20 0-1,19-20 1,-19 19-16,20 1 16,-20 0-1,20-1 1,-20 1 0,0-1-1,0 11 16,0-11-15,-10 1 15,-10-20-15,1 0 0,-11 0-16,11 0 31,-1 0-16,20-10 1,0-9 0,0-1-1</inkml:trace>
          <inkml:trace contextRef="#ctx0" brushRef="#br0" timeOffset="2461.3727">578 216 0,'10'0'31,"10"0"1,-1 0-17,1 0 1,-20-10-16,19 10 16,1-20-1,0 20 1,-20-39-16,19 39 15,-19-20-15,20 20 16,-20-10-16,39-29 63,-39 20-48,20 19 1,-20-20-16,0 0 15,0-9 17,0 9-17,0 1 1,0-1 0,-10 20-1,10-19 1,-20 19-1,1 0 17,19-20-32,-20 20 31,1 0 0,-1 10 0,20 9 1,-20 1-1,20 0-15,0-1-1,0 1 16,0-1-31,0 1 32,0 0-32,0 9 15,0-9 1,10-1 0,-10 11-1,0-11 1,0 1-1,0 0 1,20-20 0,-20 19-16,0 1 15,19-20 17,-19 19-32,20-19 31,-20 20-31,20-20 15,-1 0 17,1 0-17,-1 0 17,1 0-17,-20-10 1,20 10-1,-20-19 1,9 19 0,-9-20-16,20 20 15,-20-20 1,20 20-16,-20-19 16,19 19-1,-19-30 1,0 11-1,20-1 1,-20 0 0,0 1 15,0 29 47,0 9-62,0 1-1,0 0 1,0-11 0,0 11-1,0 0-15,0-1 31,19 1 1,11-1-1,-10-19 0,-20 20-15,9-20-1,11 0 17,-20 20-1,20-20-31,-1 0 47,-19-10-47,0-20 31,20 30-31</inkml:trace>
          <inkml:trace contextRef="#ctx0" brushRef="#br0" timeOffset="2738.2063">1020-49 0</inkml:trace>
          <inkml:trace contextRef="#ctx0" brushRef="#br0" timeOffset="4142.1052">1196 137 0,'-20'0'47,"11"0"-16,9 10 1,0 10-17,0-1 1,0 1-1,0-1 1,0 1 0,0 0-1,0-1 1,29 11 0,-9-30-1,-20 19-15,19-19 0,1 20 31,0-20-15,9 0 0,-9 0 15,-1 0-15,-19-10-16,20 10 15,-1-20 1,1 1-1,-20-1 1,0 1 0,0-1 15,0 0-15,0 1-1,0 9 16,-10 10-15,10-20-16,-19 20 16,19-19-1,-20 19 1,0 0 0,1 0-1,-1 0 1,1 0-1,9 0 17,-10 0-17,20 10 1,-20-10-16,20 19 16</inkml:trace>
          <inkml:trace contextRef="#ctx0" brushRef="#br0" timeOffset="4950.9282">1392-49 0,'0'10'78,"0"19"-62,0-9-16,0-1 15,0 1-15,0 9 16,0-9-16,20 9 16,-20-9-16,0 0 0,0-1 15,0 1 1,19-1-16,-19 1 0,0 0 15,0 9 1,20 0 0,-20 1-1,0-11 17,0-28 14</inkml:trace>
          <inkml:trace contextRef="#ctx0" brushRef="#br0" timeOffset="6066.7562">1520 186 0,'-20'0'63,"0"10"-17,20 10-30,0-1 0,0 1-1,0-10 1,10 19 0,-10-9-1,20-20-15,-20 9 16,19 21-1,1-11 1,0-19 15,-1 0-15,1 0 0,9 0 15,-9 0-16,0-9 1,-1 9 15,-19-20-31,0 0 16,20 20 0,-20-19-16,0-1 15,19 20 1,-19-19-1,0-1 1,0 0 0,0 1 15,0-1 0,-9 20-31,9-19 16,-20 19-16,0 0 31,20-20-31,-19 20 16,-11 0-1,11 0 1,-1 0 0,1 0-1,19 10-15,-10-10 16,10 39-16,-40-19 15</inkml:trace>
        </inkml:traceGroup>
        <inkml:traceGroup>
          <inkml:annotationXML>
            <emma:emma xmlns:emma="http://www.w3.org/2003/04/emma" version="1.0">
              <emma:interpretation id="{99B195AB-BE40-4528-912B-82DCF05A210C}" emma:medium="tactile" emma:mode="ink">
                <msink:context xmlns:msink="http://schemas.microsoft.com/ink/2010/main" type="inkWord" rotatedBoundingBox="7040,12409 7472,12403 7473,12422 7041,12429"/>
              </emma:interpretation>
              <emma:one-of disjunction-type="recognition" id="oneOf1">
                <emma:interpretation id="interp1" emma:lang="" emma:confidence="1">
                  <emma:literal/>
                </emma:interpretation>
              </emma:one-of>
            </emma:emma>
          </inkml:annotationXML>
          <inkml:trace contextRef="#ctx0" brushRef="#br0" timeOffset="90628.1359">4138 98 0,'10'0'172,"19"0"-157,-9 0 1,9 0 0,-9 0-1,0 0 1,9 0 0,-9 0-16,-1 0 15,11 0 1,9 0-1,-10 0 1,1-20 0,-1 20-1,-9 0 1,-1 0 15,1 0-15,0 0 15</inkml:trace>
        </inkml:traceGroup>
        <inkml:traceGroup>
          <inkml:annotationXML>
            <emma:emma xmlns:emma="http://www.w3.org/2003/04/emma" version="1.0">
              <emma:interpretation id="{6CED846A-1301-46E9-B2D0-D624596DCFEE}" emma:medium="tactile" emma:mode="ink">
                <msink:context xmlns:msink="http://schemas.microsoft.com/ink/2010/main" type="inkWord" rotatedBoundingBox="10188,12415 10620,12408 10621,12428 10189,12434"/>
              </emma:interpretation>
              <emma:one-of disjunction-type="recognition" id="oneOf2">
                <emma:interpretation id="interp2" emma:lang="" emma:confidence="0">
                  <emma:literal>_</emma:literal>
                </emma:interpretation>
                <emma:interpretation id="interp3" emma:lang="" emma:confidence="0">
                  <emma:literal>-</emma:literal>
                </emma:interpretation>
                <emma:interpretation id="interp4" emma:lang="" emma:confidence="0">
                  <emma:literal>.</emma:literal>
                </emma:interpretation>
                <emma:interpretation id="interp5" emma:lang="" emma:confidence="0">
                  <emma:literal>~</emma:literal>
                </emma:interpretation>
                <emma:interpretation id="interp6" emma:lang="" emma:confidence="0">
                  <emma:literal>,</emma:literal>
                </emma:interpretation>
              </emma:one-of>
            </emma:emma>
          </inkml:annotationXML>
          <inkml:trace contextRef="#ctx0" brushRef="#br0" timeOffset="92506.2215">7286 108 0,'0'-20'15,"30"20"157,-1 0-156,0 0-1,-9 0-15,0 0 16,-1 0-16,1 0 16,9 0-1,-9 0-15,0 0 16,-1 0-1,11 0 1,-1 0 0,-9 0-1,-1 0 1,1 0 0,-1 0-1,1 0 16,0 0 16,-20 10 78,-30-10-109</inkml:trace>
        </inkml:traceGroup>
      </inkml:traceGroup>
    </inkml:traceGroup>
  </inkml:traceGroup>
</inkml:ink>
</file>

<file path=ppt/ink/ink16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8:21:55.693"/>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42603473-4AB4-4D9B-BC16-C64344274442}" emma:medium="tactile" emma:mode="ink">
          <msink:context xmlns:msink="http://schemas.microsoft.com/ink/2010/main" type="writingRegion" rotatedBoundingBox="1418,11205 18088,10868 18124,12620 1454,12958"/>
        </emma:interpretation>
      </emma:emma>
    </inkml:annotationXML>
    <inkml:traceGroup>
      <inkml:annotationXML>
        <emma:emma xmlns:emma="http://www.w3.org/2003/04/emma" version="1.0">
          <emma:interpretation id="{D2C95664-3D8C-4FB9-B067-BB4CE6C3E158}" emma:medium="tactile" emma:mode="ink">
            <msink:context xmlns:msink="http://schemas.microsoft.com/ink/2010/main" type="paragraph" rotatedBoundingBox="1418,11205 18088,10868 18124,12620 1454,12958" alignmentLevel="1"/>
          </emma:interpretation>
        </emma:emma>
      </inkml:annotationXML>
      <inkml:traceGroup>
        <inkml:annotationXML>
          <emma:emma xmlns:emma="http://www.w3.org/2003/04/emma" version="1.0">
            <emma:interpretation id="{89EEF039-1A96-4078-8716-DD35D3D8E989}" emma:medium="tactile" emma:mode="ink">
              <msink:context xmlns:msink="http://schemas.microsoft.com/ink/2010/main" type="inkBullet" rotatedBoundingBox="1419,11219 1717,11213 1730,11872 1432,11878"/>
            </emma:interpretation>
            <emma:one-of disjunction-type="recognition" id="oneOf0">
              <emma:interpretation id="interp0" emma:lang="" emma:confidence="0">
                <emma:literal>↳</emma:literal>
              </emma:interpretation>
            </emma:one-of>
          </emma:emma>
        </inkml:annotationXML>
        <inkml:trace contextRef="#ctx0" brushRef="#br0">0 0 0,'0'29'94,"0"1"-78,0-1-1,0-9 1,0 0-16,0-1 15,0 11-15,0-1 16,0 20-16,0-10 16,0 10-16,0-9 15,0-11-15,0 20 16,0-20-16,0 1 16,0-11-16,0 1 0,0 29 31,0-29-31,0-10 15,0-50 173,0 11-172,0 9-16,0 1 15,0-11 1,0 11-1,0-1 1,9 20-16,-9-20 16,20 1-1,-20-1 1,20 20 0,-20-19-16,29 19 15,-29-20 1,20 20-16,-1-20 15,1 20 1,-1 0 0,1 0-1,10 0 1,9 0 0,-39 30-1,29-30-15,-29 29 16,20-9-16,-20 19 15,0-19 1,0-1-16,0 1 0,0 9 31,0-9-31,0-1 16,-30 1 15,-19 10-15,10-30-16,10 0 15,9 19-15,0-19 0,1 0 16,-1 0 15,20-10 1</inkml:trace>
      </inkml:traceGroup>
      <inkml:traceGroup>
        <inkml:annotationXML>
          <emma:emma xmlns:emma="http://www.w3.org/2003/04/emma" version="1.0">
            <emma:interpretation id="{738E154C-030E-4C83-80E2-B584149D7B60}" emma:medium="tactile" emma:mode="ink">
              <msink:context xmlns:msink="http://schemas.microsoft.com/ink/2010/main" type="line" rotatedBoundingBox="1753,11199 17701,10875 17719,11749 1771,12072"/>
            </emma:interpretation>
          </emma:emma>
        </inkml:annotationXML>
        <inkml:traceGroup>
          <inkml:annotationXML>
            <emma:emma xmlns:emma="http://www.w3.org/2003/04/emma" version="1.0">
              <emma:interpretation id="{E83AC34C-5229-4C8C-B3CD-89BD1F64F4E9}" emma:medium="tactile" emma:mode="ink">
                <msink:context xmlns:msink="http://schemas.microsoft.com/ink/2010/main" type="inkWord" rotatedBoundingBox="1755,11257 2872,11235 2888,12050 1771,12072"/>
              </emma:interpretation>
              <emma:one-of disjunction-type="recognition" id="oneOf1">
                <emma:interpretation id="interp1" emma:lang="" emma:confidence="1">
                  <emma:literal/>
                </emma:interpretation>
              </emma:one-of>
            </emma:emma>
          </inkml:annotationXML>
          <inkml:trace contextRef="#ctx0" brushRef="#br0" timeOffset="802.0213">323 39 0,'10'0'47,"-10"20"-31,29 0-16,-9-1 16,0 20-16,9-9 15,-9-1-15,-20 10 16,29-9-16,-29 19 15,30-10-15,-30 10 16,0-10-16,0 1 16,0-11-16,0 10 15,0 10-15,-20-9 16,20 9-16,-20-20 16,20 10-16,-29-19 15,29-1-15,-39 1 0,39 0 16,-30-20-16,30 19 15,-19-19-15</inkml:trace>
          <inkml:trace contextRef="#ctx0" brushRef="#br0" timeOffset="9223.48">696 667 0,'-20'0'31,"30"-10"-16,10-9 1,-20-1 0,19 20-16,-19-39 15,20 19-15,-20 0 16,39 1-16,-39-1 16,30 1-16,-30-1 15,19 0-15,-19 1 16,20-1-16,-20 1 15,0-1-15,0 0 16,0 30 62,-10 20-62,10 9-1,0-10 1,0 1 0,0-11-16,0 11 15,0-11 1,10 1 0,9-20-1,1 0 1,9 0-1,-9 0-15,0 0 16,-1 0-16,11-10 16,-1-10-1</inkml:trace>
          <inkml:trace contextRef="#ctx0" brushRef="#br0" timeOffset="9486.4926">843 128 0,'10'0'79</inkml:trace>
          <inkml:trace contextRef="#ctx0" brushRef="#br0" timeOffset="10940.3735">1049 559 0,'78'-167'172,"-78"148"-157,20-1-15,-20 0 16,0 1-16,0-1 0,20 20 16,-20-19-1,19 48 32,1 0-31,-20-9-16,0 10 15,19-1-15,-19 10 0,0-9 16,0-11-16,0 1 16,0-1-16,0-9 15,0-49 79,0 19-94,0 1 16,0 9-16,20-19 15,-20 19-15,0-10 0,0 1 16,29-1-16,-29 0 15,0 1-15,20 19 16,-20-40-16,10 40 16,-10-9-1,20 9-15,-1 0 32,1 0-1,-1 9-16,11 21 1,-30-11-16,19 1 16,-19 0-16,0-1 15,0 1-15,0 0 16,0-1-16,0 11 16,0-11-1,0 1 1,0-1-1,20 1 1</inkml:trace>
        </inkml:traceGroup>
        <inkml:traceGroup>
          <inkml:annotationXML>
            <emma:emma xmlns:emma="http://www.w3.org/2003/04/emma" version="1.0">
              <emma:interpretation id="{812D41B7-2580-4542-99F8-B8FF0C94F8A4}" emma:medium="tactile" emma:mode="ink">
                <msink:context xmlns:msink="http://schemas.microsoft.com/ink/2010/main" type="inkWord" rotatedBoundingBox="3321,11196 6166,11138 6179,11784 3334,11841"/>
              </emma:interpretation>
              <emma:one-of disjunction-type="recognition" id="oneOf2">
                <emma:interpretation id="interp2" emma:lang="" emma:confidence="1">
                  <emma:literal/>
                </emma:interpretation>
              </emma:one-of>
            </emma:emma>
          </inkml:annotationXML>
          <inkml:trace contextRef="#ctx0" brushRef="#br0" timeOffset="15739.8496">3255 265 0,'0'-20'31,"0"10"0,10 10-15,10-29-16,9 29 15,11 0 1,-11 0 0,-29 10-1,20-10-15,-20 39 16,0-29-16,0 9 15,0 21-15,0-11 16,0 1-16,0-1 16,-10 10-16,10-9 0,-30-11 15,30 1 1,-29-1-16,9 1 16,1-20-1,-1 0 1,30 0 78,19 0-79,1 0 1,-11 0-16,21 0 15,-31 0 1,31 0 0,-11 0-1,-9 0 1,-1-10 31</inkml:trace>
          <inkml:trace contextRef="#ctx0" brushRef="#br0" timeOffset="15953.4278">3324 422 0,'20'0'31,"29"0"-15,-30-20-1,1 20-15,9-29 16,1 29-16,-11-20 16,1 20-16</inkml:trace>
          <inkml:trace contextRef="#ctx0" brushRef="#br0" timeOffset="16219.9638">3589 333 0,'20'0'15,"-20"20"17,0 29-17,0-29 1,0-1-16,0 1 15,0 9 1,19-29-16,-19 20 16</inkml:trace>
          <inkml:trace contextRef="#ctx0" brushRef="#br0" timeOffset="16389.8258">3599 88 0,'10'0'47</inkml:trace>
          <inkml:trace contextRef="#ctx0" brushRef="#br0" timeOffset="11877.9803">1922 588 0,'-20'0'16,"20"-19"-1,10-20 1,-10 29 0,29 10-16,-29-49 0,40 29 15,-40 1-15,29-1 16,-29-19 0,20 9-16,-20 1 0,19 9 15,-19 1-15,0-1 16,0 0-16,0 1 15,-10 19 32,10 10-31,0 19 0,0-9-1,0 9 1,30 0-1,-30-19-15,29 20 0,-29-11 16,39 1 0,-39 0-16,30-20 0,-30 29 15,20-29-15,-20 20 16,19-20-16,-19 19 16,0 11-1,-19-1 1,19-9-16,-30-20 15,10 39-15,1-39 0,-1 0 16,1 0-16,-1 0 16,-9 0-1,29-10-15,0-10 32</inkml:trace>
          <inkml:trace contextRef="#ctx0" brushRef="#br0" timeOffset="12734.3497">2265 343 0,'-20'0'16,"-9"20"15,29 0-31,0 19 16,0-10-16,0 1 15,0-11 1,0 1-16,20 9 16,19-29-1,-39 20-15,49-20 16,-39 0-16,9 0 16,1 0-16,-1 0 15,1-20-15,0 20 16,9-19-16,1-21 15,-11 11 1,-19 0 0,0-11-1,0 11 1,0 9-16,0 1 16,-10-11-1,-9 1 1,-21-1-1,21 30-15,9 0 16,-10 0-16,1 0 16,-1 0-16,1 0 15,-1 0-15,0 20 0,20-10 16,-49 29-16</inkml:trace>
          <inkml:trace contextRef="#ctx0" brushRef="#br0" timeOffset="14640.716">2549 373 0,'30'0'46,"-30"-20"-46,29 20 16,-29-20-16,30 20 0,-30-19 16,29 19-16,-29-30 15,29 30-15,1-49 16,-10 30-16,-1-1 16,-19 1-16,20-1 15,-20 0-15,0 1 16,19-1-16,-19 1 15,-19-99 64,-20 118-79,19 0 0,0 0 15,1 10-15,-1-10 16,20 19-16,-29-19 15,29 20-15,-20-20 16,20 29-16,0-9 16,-29 0-16,29-1 15,0 1-15,0-1 16,0 1-16,0 9 16,0 1-16,0-11 15,0 1-15,0 0 0,0-1 16,19 1-16,-19-1 15,0 1-15,0 0 16,0 9 0,0 1-1,0-1 1,0 10 0,20-39-16,-20 20 15,19-1 1,1-19 15,0 0-15,-11 0-1,21-9 1,-10-21-16,-1 11 16,1-11-1,-1 1 1,-19 9-1,20 20 1,-20-39-16,29 0 16,-29 19-1,0 0-15,20 1 16,-20-1-16,0 1 16,0-1 15,0 30 0,0 9-15,-20-19-1,20 40-15,0 9 16,0-30 0,0 1-16,0-10 15,0 9-15,0 30 16,0-19-1,0-11 1,20-19 0,9 20-1,-19-20-15,10 0 32,-1 0-17,1 0 1,-20-20-1,20 20-15,-20-29 16,19 29-16,-19-29 16,20-11-1,-20 21-15,20-1 16,-20 0-16,0 1 16,29-1-16,-29-9 15,0 9 1,0 1-1,-10 19 32,10 19-31,0 30 0,0-29-16,0 9 15,0-9-15,0 9 16,0 1-16,0-11 15,0 1-15,0 0 16,0-1-16,10-19 16,-10 30-16,29-30 15,1 0 1,-1 0-16,10-10 16,-39-10-1,30 1-15</inkml:trace>
          <inkml:trace contextRef="#ctx0" brushRef="#br0" timeOffset="17403.7124">3785 383 0,'-20'0'47,"20"9"-47,0 11 15,0 0 1,0-1 0,0 1-1,0-1 1,10-19 0,10 20-16,9-20 31,20 0-31,-29 0 15,0 0-15,-1 0 16,11-10 0,-1 10-1,-29-19-15,20 19 16,-1-20 0,1-127 109,-30 127-125,-10 1 15,1 19 1,19-20-16,-30 20 15,-9 0 1,10 0 0,-10 0-1,39 10 1,-30-10-16,30 19 0,-20-19 16,20 30-1,0-11-15,-19 40 16,19-39-16</inkml:trace>
          <inkml:trace contextRef="#ctx0" brushRef="#br0" timeOffset="19166.3246">4099 373 0,'-20'0'0,"20"-10"62,10-29-46,-10 19-16,29-19 16,-9 19-1,-20 1-15,20 19 16,-20-20-16,19 20 15,-19 29 32,30-9-47,-30 0 16,19 9-16,-19 0 16,0 11-16,0-30 15,0 9-15,0 1 16,0-1-1,0-28 79,0-31-78,0 21-16,20-11 15,-20-9-15,0 19 16,29 1 0,-29-1-16,20 1 15,0 19 1,-20-20 0,29 20-1,0 20 1,1 19-16,-30 10 15,20-30 1,-20 1-16,0 0 16,0-1-16,19 1 15,-19 9 1,245-156 218,-245 107-218,0 1 0,0-1-16,-19 20 31,-1 0-16,-9 0 1,-11 10 0,21 29-16,-1-19 31,20 39-15,0-40-16,-19 20 15,19-19 1,0 9-16,9 11 31,11-21-31,9-19 16,20 0-1,-29 0-15,0 0 16,9 0 0,1-10-1,-11-19 1</inkml:trace>
        </inkml:traceGroup>
        <inkml:traceGroup>
          <inkml:annotationXML>
            <emma:emma xmlns:emma="http://www.w3.org/2003/04/emma" version="1.0">
              <emma:interpretation id="{B0B6038B-A967-49B4-8BB2-D138AE01D828}" emma:medium="tactile" emma:mode="ink">
                <msink:context xmlns:msink="http://schemas.microsoft.com/ink/2010/main" type="inkWord" rotatedBoundingBox="6459,11210 8964,11159 8979,11901 6474,11951"/>
              </emma:interpretation>
              <emma:one-of disjunction-type="recognition" id="oneOf3">
                <emma:interpretation id="interp3" emma:lang="" emma:confidence="1">
                  <emma:literal/>
                </emma:interpretation>
              </emma:one-of>
            </emma:emma>
          </inkml:annotationXML>
          <inkml:trace contextRef="#ctx0" brushRef="#br0" timeOffset="20580.2031">5031 147 0,'19'-19'15,"20"19"1,-19-30-1,0 30-15,-1 0 16,1-19-16,-1 19 16,11 0-16,-11 0 0</inkml:trace>
          <inkml:trace contextRef="#ctx0" brushRef="#br0" timeOffset="20237.247">5099-10 0,'0'20'47,"0"-1"-31,0 1-16,0 10 15,0-1-15,0 0 16,0 20-16,0-19 16,0 19-16,0-10 15,0-10-15,0 1 16,0-10-16,0-1 0,0 1 15,0-1 1,0 1 0,10-20 15,117-49 63</inkml:trace>
          <inkml:trace contextRef="#ctx0" brushRef="#br0" timeOffset="21767.1931">5354 245 0,'-19'0'16,"19"10"15,-20-10-16,20 20-15,0 9 16,0 10 0,0-19-1,0 9-15,0 1 16,0-11 0,10-19-1,9 20 1,1-20-1,0 0 1,-1 0 0,11 0-1,-11 0 1,1-10 0,-1 10-1,-19-19 1,20 19-16,-20-30 15,20 11 1,-20-1 0,0 0-1,0 1 1,0-1 0,-216-49 124</inkml:trace>
          <inkml:trace contextRef="#ctx0" brushRef="#br0" timeOffset="23970.4273">5540 343 0,'0'10'110,"0"10"-95,10-1 1,-10 1 0,0 0-1,0-1 1,20-19-1,-20 10 1,20-10 15,-1 0 1,1-10-17,-20-9 16,19 19-31,-19-20 0,0 10 16,20 10 0,-20-39-16,0 9 15,20 1 1,-20-20 0,19 49-1,-19-20-15,0 1 47,20 19-31,-20-10-16,19 10 15,1 0 32,0 0-16,-20 20-15,19-20-16,-19 19 16,0 11-1,0-11-15,20 1 16,-20-1-16,0 11 16,0-1-1,20-29 1,-20 20-16,0 0 15,39-158 173,-39 99-172,0 10-16,19 29 15,-19-20-15,20 20 16,0 0 31,-1 0-32,1 0 1,-1 10 0,1 29-1,-20-10 1,0 1-1,20-30 1,-20 29-16,0 11 16,0-31-1,0 11 1,0-30 78,19 10-79,-19-39-15,0 19 16,20 1-16,-20-1 16,0 0-16,0 1 15,19-1-15,-19 1 47,20 19-16,0 0 16,-20 9-47,19-9 16,-19 30-16,20-11 15,-20 1 1,0 0 0,0 9-1,20 10 1,-20-19 0,0 0-1,19-20 1,-19 19-1,20-19-15,-1 0 16,11 0 0,-30-10-1,29 10-15,-29-39 0</inkml:trace>
          <inkml:trace contextRef="#ctx0" brushRef="#br0" timeOffset="24747.6066">6374 216 0,'0'39'47,"0"-29"-31,0 29-16,0-10 15,0 1-15,0-1 16,0 20-16,0-9 16,0 9-16,0-20 15,0 0-15,0 1 16,0-10-16,0-1 15,0 11 1,0-11 0</inkml:trace>
          <inkml:trace contextRef="#ctx0" brushRef="#br0" timeOffset="25447.0321">6374 206 0,'0'-20'15,"10"1"1,10 19 0,-1 0-1,11 0 1,-1 0 0,-29 10-16,49-10 15,-29 29 1,-1-29-16,1 49 0,9-29 15,1 9 1,-30-9-16,0 19 16,0-10-1,-10-9 1,-10-20 0,1 20-16,-1-20 15,0 0-15,1 0 16,-1 0-16,1 0 15,-1 0-15</inkml:trace>
          <inkml:trace contextRef="#ctx0" brushRef="#br0" timeOffset="26333.1789">6698 275 0,'-20'0'0,"20"9"31,0 11-16,0 9 1,20 1 15,-20-10-31,29-20 0,-9 19 16,9-19 0,1 0-1,9 0 1,-29 0-1,-10-10-15,19 10 16,-19-19 0,20 19-16,-20-30 15,19 30 1,-19-29 0,0 9-1,0-9 1,0-1-1,0-9 1,-19 10 0,-1 9-16,1 20 15,19-19 1,-20 19-16,0 0 16,1 0-1,-1 0 1,1 9-1,-21 40 1,40-29 0,-29 0-16,29 9 15</inkml:trace>
          <inkml:trace contextRef="#ctx0" brushRef="#br0" timeOffset="40121.8386">6904 235 0,'0'-19'156,"9"-1"-125,-9 1 0,30-1-15,-30 0 0,10 20 15,-10-19 0,19 19-31,1 0 31,0 0 32,-20 10-47,19 9-16,-19 1 15,0-1 1,0 1-1,0 9-15,0-9 16,0 0-16,0 9 16,0-9-1,0-1 17,0 1-17,0 0 16,0-1-15,0-29 156,0-9-156,0-1-16,0 0 31,30 1-16,-30-1 1,0-9 15,0 9-15,0 1 0,0-1 15,0 0-16,0 1 1,9 19 0,-9-20-16,0 1 31,20 19-15,0 0 30,-1 0-14,1 0-1,-20 9-15,19-9-1,-19 20-15,0 0 16,0-1-1,0 1 1,20 9 0,-20-9-1,0-1 1,0 1 0,0 0 15,0-1-16,0 1 17,0 0-1,20-20 31,-20 19-46,19-19 15,1 0 1,0 0-1,-1 0-16,1 0 17,-1-19-17,1-1 17,0 20-17,-20-20-15,19 20 16,-19-19-1,20 19-15,-20-10 16,19-20 0,-19 11-1,20 19-15,-20-10 16,0-29 15,0 19-15,20 20-1,-20-19-15,0 9 32,0-10-1,-10 20-31,10-19 31,-20 19-15,1 0 15,-1 0-15,20 9 15,-20-9-31,20 20 16,-19-20-1,19 10 1,0 9-1,-20-19 1,20 20 0,0 0-16,0-1 15,0 1 1,0-1 0,0 1 15,0 0-16,0-1 17,10-19-17,-10 20-15,0 0 32,0-1-17,20-19 1,-20 10-1,19-10 17,1 0-17,-20 20 1,19-20 0,1 0 15,0 0-16,-20-10-15,19 10 16,1-20 0,-1 1-1,1 19 1,-20-20 0</inkml:trace>
        </inkml:traceGroup>
        <inkml:traceGroup>
          <inkml:annotationXML>
            <emma:emma xmlns:emma="http://www.w3.org/2003/04/emma" version="1.0">
              <emma:interpretation id="{52686174-4C00-4412-8C5D-0DF16B1B633F}" emma:medium="tactile" emma:mode="ink">
                <msink:context xmlns:msink="http://schemas.microsoft.com/ink/2010/main" type="inkWord" rotatedBoundingBox="9614,11368 10038,11360 10044,11651 9620,11660"/>
              </emma:interpretation>
              <emma:one-of disjunction-type="recognition" id="oneOf4">
                <emma:interpretation id="interp4" emma:lang="" emma:confidence="1">
                  <emma:literal/>
                </emma:interpretation>
              </emma:one-of>
            </emma:emma>
          </inkml:annotationXML>
          <inkml:trace contextRef="#ctx0" brushRef="#br0" timeOffset="43368.5113">8473 265 0,'0'10'141,"0"19"-125,0 0-1,0-9 1,0 0-1,0-1 1,19-19 15,1 0 1,0 0-1,-1 0-16,-19-9 1,20 9 0,-20-20-1,10 20-15,-10-20 16,29-9 0</inkml:trace>
          <inkml:trace contextRef="#ctx0" brushRef="#br0" timeOffset="42469.7106">8188 441 0,'49'-98'172,"-49"79"-172,20 19 16,-20-20-16,0 0 16,20 20-1,-20-19-15,0-1 16,0 10-1,0-9 17,0 29 124,-10 9-140,10 1 15,0-10-16,0 9-15,0 1 32,0-1-17,0 1 17,0 0-17,10-1 32,9 1-16,1-20 1,-1 0 14,1 0-14,0 0-17,-1 0 17,-19-10-17,20 10 1,0-19 15,-20-1 0,19 20-15,-19-20 0,0 10 15,0-9-16,0-1 1,0 1 0,0-11-1,0 11 1,0-1 0,0 0 15,-10 20 0,10-19-15,-19 19-1,19-20 17,-20 20-17,1 0 1,-1 0 15,0 0 0,1 0 1,9 0-1,-20 10-16,11 19 1,19-9 0,0 0-16,0-1 15,0 1-15</inkml:trace>
        </inkml:traceGroup>
        <inkml:traceGroup>
          <inkml:annotationXML>
            <emma:emma xmlns:emma="http://www.w3.org/2003/04/emma" version="1.0">
              <emma:interpretation id="{15DAD11F-1A6A-488F-A0C7-0E548660B27B}" emma:medium="tactile" emma:mode="ink">
                <msink:context xmlns:msink="http://schemas.microsoft.com/ink/2010/main" type="inkWord" rotatedBoundingBox="10501,11021 11159,11008 11176,11846 10518,11859"/>
              </emma:interpretation>
              <emma:one-of disjunction-type="recognition" id="oneOf5">
                <emma:interpretation id="interp5" emma:lang="" emma:confidence="1">
                  <emma:literal/>
                </emma:interpretation>
              </emma:one-of>
            </emma:emma>
          </inkml:annotationXML>
          <inkml:trace contextRef="#ctx0" brushRef="#br0" timeOffset="46204.0165">9208 108 0,'0'-20'16,"10"20"62,10 0-47,-10 0-15,9 0-1,1 0 1,-1 0 0,-19 10-1,20-10 1,0 20-16,-1-20 31,-19 19-31,20 1 31,-1 19 1,-19-19-17,0-1 1,0 1 0,-9-20-1,9 20-15,-20-20 16,20 19-1,-10-19 1,-19 20 0,9-20-1,10 0 1,-9 0 31,19-10 0</inkml:trace>
          <inkml:trace contextRef="#ctx0" brushRef="#br0" timeOffset="47133.9272">9503-206 0,'0'10'46,"0"39"-30,29 0 0,-29-29-1,0-1-15,0 11 16,0 9 0,20 0-1,-20-19-15,0 19 16,0 0-1,0 0 1,0-19 0,0 9-1,0-9 1,0 19-16,0-9 16,0-11-1,0 1 1,0 0 15</inkml:trace>
          <inkml:trace contextRef="#ctx0" brushRef="#br0" timeOffset="45111.5863">9081 373 0,'0'-10'46,"10"10"-30,-10-20 0,19 20-16,-19-19 31,20 19-15,-20-20-16,19-9 15,11-11 1,-30 21-1,19 19-15,-19-20 16,0 10 0,0-9-1,10 19-15,-10-39 16,0 29 0,0-10-1,0 1 16,0 28 94,0 11-109,0 9 0,0 11-1,0-21-15,0 1 16,0-1-16,0 1 16,0 9-1,0-9-15,0 0 16,0-1-16,0 1 0,0 0 15,0-1 1,0 1-16,0-10 0,0 9 16,0 1-16,0-1 15,0 11 1,0-11 0,0 1-1,0 0 1,0-1-16,0 1 31,0 0 110,0-30-110</inkml:trace>
          <inkml:trace contextRef="#ctx0" brushRef="#br0" timeOffset="48665.5398">9581 118 0,'10'0'63,"9"0"-47,11 0-1,-1 0 1,1 0-1</inkml:trace>
          <inkml:trace contextRef="#ctx0" brushRef="#br0" timeOffset="48094.5069">9708-167 0,'20'0'63,"-20"10"-32,0 10-15,0 9-1,0-9-15,0-1 16,0 1-16,0 0 15,0-1 1,0 1-16,0-1 16,0 1-16,0 0 0,0-1 15,0-9-15,0 29 16,0-9 0,0-1-1,0-9 1,0-1-16,0 11 15,0-11 1,0 40 109,0-39-109</inkml:trace>
        </inkml:traceGroup>
        <inkml:traceGroup>
          <inkml:annotationXML>
            <emma:emma xmlns:emma="http://www.w3.org/2003/04/emma" version="1.0">
              <emma:interpretation id="{4FEC44C6-CBF0-4EF5-87F7-E8FD5CF1578F}" emma:medium="tactile" emma:mode="ink">
                <msink:context xmlns:msink="http://schemas.microsoft.com/ink/2010/main" type="inkWord" rotatedBoundingBox="11464,11074 12807,11047 12818,11586 11475,11614"/>
              </emma:interpretation>
              <emma:one-of disjunction-type="recognition" id="oneOf6">
                <emma:interpretation id="interp6" emma:lang="" emma:confidence="1">
                  <emma:literal/>
                </emma:interpretation>
              </emma:one-of>
            </emma:emma>
          </inkml:annotationXML>
          <inkml:trace contextRef="#ctx0" brushRef="#br0" timeOffset="52025.3107">10405 324 0,'-20'0'0,"30"0"94</inkml:trace>
          <inkml:trace contextRef="#ctx0" brushRef="#br0" timeOffset="53309.7066">10542-20 0,'-20'275'203,"40"-255"-187,-20-1 0,20-19-1,-20 20 1,9-20-1,21 19 1,-11-19 15,-9 0-15,10 0 15,0 0-15,-20-9-1,19 9-15,1-20 32,-20 0-17,19 20 1,-19-19 0,20 9 15,-20-10-31,0 1 15,20 19 1,-20-20-16,0 1 16,0-1-1,0 0 1,0 1 0,0-1-1,0 1 1,0-1-1,0 0 1,-10 1 15,10-1-15,-20 20 0,20-20-1,-19 20 1,19-9-16,-20 9 15,20-20 1,-20 20-16,1 0 31,19-20-31,-20 20 16,10 0 0,-9 0-1,-21 20 1,11 19-1,29-19-15,-20-1 16,20 1-16</inkml:trace>
          <inkml:trace contextRef="#ctx0" brushRef="#br0" timeOffset="51424.1146">10160 167 0,'0'-10'46,"9"10"-30,11-20 0,-20 1-1,20 19-15,-20-20 16,19 20-16,-19-29 16,20 29-16,-20-30 15,19 30-15,-19-29 0,20 29 16,-20-20-1,20 20-15,-20-19 16,0-1 0,0 0-1,0 1 1,0-1 0,0 1-1,-10 19 1,-10 0-1,1-20-15,-1 20 32,0 0-32,1 0 15,-1 0 1,1 0 0,19 10-1,-10-10 1,10 19-16,-30 1 15,30 9 1,0 1 0,0-11-1,0 21-15,0-11 32,0 1-32,10-30 15,-10 19-15,20 1 16,9-1 15,-19-19-15,-10 20-1,20-20 1,-1 0 15,-19 20-31,20-20 31,-20 19-15,19-19 0,-19 20-1,0-1 1,20 1 0,-20 0-1,0-1 1,0 1-1,-10-20-15,10 19 16,-19-19 0,19 10-16,-10-10 15,-20 30 1,11-30-16,19 19 16,-10-19-16,-10 0 15,1 0 1,-1 0-1,1 0 17,-11 0-17,30-9 1,-20 9 0,20-20-1,-19 0 1,19 1 15,0-1-15,0 0-1,0 1 1,10 19-16,-10-20 16,9 20-16,-9-29 15,50 29-15,-31-39 16,1 39-16,-20-20 15,29 20-15</inkml:trace>
          <inkml:trace contextRef="#ctx0" brushRef="#br0" timeOffset="54968.7529">10934-59 0,'-9'0'94,"9"10"-78,-20-10-16,20 20 15,-20 9 1,20 10-1,-19-9 1,19-11-16,0 21 16,0-1-1,0-10 1,0 1 0,0-11-1,0 1 1,0-1-1,9-19-15,-9 20 16,20-20 0,-20 20-1,20-20 1,-20 19 0,19-19-1,1 20 16,0-20 1,-1 0-17,-9 0 17,10 0-17,-20-10 1,19 10-16,-19-20 15,20 1 1,-20-1 0,19 20-16,-19-19 15,0-1 1,20 20-16,-20-20 16,0 1-1,20-1 1,-20 1-1,0-11 1,0 11 0,0-1-1,0 0 1,0 1 0,0-1-1,0 0 1,0 1-1,0-1 1,0 10 0,-20 10-1,20-19 1,-20 19 0,1-30-16,-1 30 15,-9-19 16,19 19-15,-19 10 0,9 19-1</inkml:trace>
          <inkml:trace contextRef="#ctx0" brushRef="#br0" timeOffset="66820.5209">11326 333 0,'0'-9'62</inkml:trace>
          <inkml:trace contextRef="#ctx0" brushRef="#br0" timeOffset="66480.8216">11366 88 0</inkml:trace>
        </inkml:traceGroup>
        <inkml:traceGroup>
          <inkml:annotationXML>
            <emma:emma xmlns:emma="http://www.w3.org/2003/04/emma" version="1.0">
              <emma:interpretation id="{DB646F80-D62F-444F-9641-97CAFC7AAED2}" emma:medium="tactile" emma:mode="ink">
                <msink:context xmlns:msink="http://schemas.microsoft.com/ink/2010/main" type="inkWord" rotatedBoundingBox="13698,11101 15595,11063 15609,11713 13711,11751"/>
              </emma:interpretation>
              <emma:one-of disjunction-type="recognition" id="oneOf7">
                <emma:interpretation id="interp7" emma:lang="" emma:confidence="1">
                  <emma:literal/>
                </emma:interpretation>
              </emma:one-of>
            </emma:emma>
          </inkml:annotationXML>
          <inkml:trace contextRef="#ctx0" brushRef="#br0" timeOffset="69518.7181">12484 0 0,'0'10'16,"0"9"-1,0 11 1,0-10 0,0-1-16,0 1 0,0-1 15,0 1-15,0 0 16,0-1-16,0-9 15,0 10-15,0-1 16,0 1 0,0-1-16,9 21 15,-9-31 1,20-9 15</inkml:trace>
          <inkml:trace contextRef="#ctx0" brushRef="#br0" timeOffset="70630.2738">12503 137 0,'10'0'47,"19"0"-32,-9 0-15,0 0 16,9 0-16,0 0 16,11 0-1,-31 0-15</inkml:trace>
          <inkml:trace contextRef="#ctx0" brushRef="#br0" timeOffset="70139.8934">12680 0 0,'0'10'63,"0"9"-63,0 11 15,0 19 1,0-29 0,0-1-16,0 1 15,19-1-15,-19 1 16,0-10-16,0 9 15,0 1-15,0 0 16,0-1-16,20 1 16,-20-1-16,0 1 15,0 10 1</inkml:trace>
          <inkml:trace contextRef="#ctx0" brushRef="#br0" timeOffset="68704.8434">12474-118 0,'-10'0'94,"-10"0"-78,1 0-16,-1 0 15,-9 0 1,9 0-1,0 0 17,1 0-17,-1 0 17,1 10 155,19 10-171,0 9-1,0-9-15,0-1 16,0 1-16,0 0 16,0-1-16,0 11 15,0-1-15,0 1 16,0 9-16,0-29 15,0 29-15,0-20 0,0-9 16,0 10-16,0-1 16,0 1-16,0 0 15,0-1-15,0 1 16,0 0-16,0-1 16,0 1-16,0-1 15,19 11 1,-19-11-1,0 1 1,20-20 140,-10 0-140,29 0 0,-20 0-16,11 0 31,-1 0-31,1 0 15,-1 0 1,-9 0 0</inkml:trace>
          <inkml:trace contextRef="#ctx0" brushRef="#br0" timeOffset="72044.0071">12837 255 0,'49'-39'125,"-49"49"-109,19-10 0,-19 29-16,0-9 31,-10 9-31,10 0 16,-19-9-1,-1-20 1,20 20-16,-19-20 15,-1 0 17,30 0 77,9-10-93,1 10-1,0 0 17,-1 0-1,-19 10-16,20-10 1,-20 19-16,19 11 31,-19-11-15,0 1 0,0 0-1,0-1 1,-9-19-16,-11 20 15,-9-20 1,-11 0 0,11 0-1,0 0 1,9 0 0</inkml:trace>
          <inkml:trace contextRef="#ctx0" brushRef="#br0" timeOffset="82685.5027">13190-39 0,'-20'0'94,"0"10"-63,1-10-15,19 19-1,-20-19 1,20 20 0,-19-20-1,19 29-15,-20-29 16,20 20-1,0 0 1,-20-20 0,20 19-1,0 1-15,0-1 16,0 1 0,0 0-1,0 9 1,0 0-1,0-9 1,0 0 15,0-1-31,0 11 32,10-30-32,-10 19 15,0 1 1,20-20-16,-20 20 15,19-20 1,-19 19 0,20-19-1,0 0 17,-1 20-1,1-20-31,-1 0 15,1 0 1,-10 0 15,-10-10 1,19 10-32,1 0 31,-20-20-16,20 1 1,-20-1 15,19 20-31,-19-20 16,0 1 15,20 19-31,-20-20 16,0 1 15,0-11-15,20 11-1,-20-1 1,0 0 15,0-9-15,0 9-1,0 1 1,0-1 0,0 1-1,-10 19 17,10-20-32,0 0 31,-10 20-16,10-19-15,0-1 32,-20 20-32,20-20 15,-19 20 1,19-9 0,-20 9-1,-9 0 1,9 0-1,-9 19-15,19-19 16,-20 30-16</inkml:trace>
          <inkml:trace contextRef="#ctx0" brushRef="#br0" timeOffset="83724.3453">13425 10 0,'-20'0'16,"40"0"78,9 0-79,-9 0 1,9 0 0,11 0-1,-21 0 1,11 0 0,-1 0-1,-9 0 32</inkml:trace>
          <inkml:trace contextRef="#ctx0" brushRef="#br0" timeOffset="84391.7801">13494-88 0,'0'10'78,"0"19"-63,0 10 1,0-19-16,0-1 16,0 1-16,0 10 15,0-11 1,9-19 15</inkml:trace>
          <inkml:trace contextRef="#ctx0" brushRef="#br0" timeOffset="86311.848">13670-78 0,'10'0'93,"19"0"-77,-9 0 0,0 0-1,19-10 141,-39 29-77,0 21-48,0-31-31,0 11 15,0 19 1,0-19-16,0 0 16,0-1-16,0 1 15,-10 39 1,10-20 0,0 0-1,0-10 1,0 11-1,0-11 1,0-9 0,0-1-1,0 1 17,0-10-1,-20-10 78,20 19-62,0 1-16,-19-20 251,-1 0-267,1 0 16,-1 0-31,0 0 32,11 0-17,-11 0 48</inkml:trace>
          <inkml:trace contextRef="#ctx0" brushRef="#br0" timeOffset="87220.3044">13974 147 0,'10'0'32,"19"0"-17,11 0 1,-21 0-1,1 0-15,-10 0 16,9 0-16,21 0 16,-31 0-1</inkml:trace>
          <inkml:trace contextRef="#ctx0" brushRef="#br0" timeOffset="87753.5934">13994 304 0,'10'0'47,"29"0"-31,-20 0-1,11-10-15,-20 10 16,9 0-16,1 0 16,0 0-16</inkml:trace>
        </inkml:traceGroup>
        <inkml:traceGroup>
          <inkml:annotationXML>
            <emma:emma xmlns:emma="http://www.w3.org/2003/04/emma" version="1.0">
              <emma:interpretation id="{067E3F5D-D7FA-41D5-B2E3-B35079CBA8DC}" emma:medium="tactile" emma:mode="ink">
                <msink:context xmlns:msink="http://schemas.microsoft.com/ink/2010/main" type="inkWord" rotatedBoundingBox="15778,10995 17703,10956 17718,11738 15794,11777"/>
              </emma:interpretation>
              <emma:one-of disjunction-type="recognition" id="oneOf8">
                <emma:interpretation id="interp8" emma:lang="" emma:confidence="1">
                  <emma:literal/>
                </emma:interpretation>
              </emma:one-of>
            </emma:emma>
          </inkml:annotationXML>
          <inkml:trace contextRef="#ctx0" brushRef="#br0" timeOffset="98824.2091">15906-98 0,'10'0'63,"-10"-10"-48,20 10 16,-20-19-31,19-11 32,-19 11-17,20-1 17,-20 0-1,0 1 0,-10 19-31,-10-20 31,1 20 1,9 0-17,-10 0 1,-9 10 46,29 9-62,0 1 32,0 0-17,0-1 1,0 1 15,20 0-15,-1-20-1,-19 19 1,10-19 0,10 0-1,-20 20 1,19-20 15,-19 19-15,0 1 15,0 0 0,0-11-15,0 11-1,-10 9 17,-9-29-1,-1 0-15,1 0-1,-1 0 1,10-88 140,30 88-156,-20-19 16,19 19-16</inkml:trace>
          <inkml:trace contextRef="#ctx0" brushRef="#br0" timeOffset="89274.0459">14357 284 0,'0'-9'15,"9"9"17,-9-20-32,20 0 15,0 1 1,9-20-1,-29 19 1,20 0-16,-1-29 16,-19 20-1,20 9 1,-20 1-16,0-1 16,20-9-1,-20 9-15,0-9 156,-10 48-156,10 11 16,0-11 0,0 1-16,0-1 15,0 1-15,0 0 16,0-1-16,0 11 16,0-11-16,0 1 15,0 0-15,0-1 16,0 1-16,0-1 15,0-9-15,0 10 16,0-1-16,0 21 16,0-31-1,0 11 1,0 0 0,0-1-1,0 1 16,0 0-15,0-1 15,10-19-15</inkml:trace>
          <inkml:trace contextRef="#ctx0" brushRef="#br0" timeOffset="89591.5212">14612 422 0</inkml:trace>
          <inkml:trace contextRef="#ctx0" brushRef="#br0" timeOffset="92299.2417">14621 412 0,'10'0'78,"-20"0"78</inkml:trace>
          <inkml:trace contextRef="#ctx0" brushRef="#br0" timeOffset="91203.0937">14700 0 0,'0'10'16,"0"9"0,0 11-1,0 9 1,0-19-1,0-10-15,0 29 16,0-10 0,0 1-1,0-11 1,0 1 0,10-20-16,-10 19 15,0 1 1,88 29 156,-68-49-141,-1-10 0,1-9 16,-20-1-31,19 20-1,-19-20 1,0 1 0,20 19-16,-20-10 15,0-10 1,0 1-1,20 19 1,-20-20 0,0 1-1,0-1 17,0 0-17,0-9 16,0 9-15,0 1 0,0-1-1,0 0 1,-10 1 0,10-1-1,-20 1 16,1-1 1,-1 20-1,20-20-31,-20 20 16,20-19 15,-19 19-16,-1 0 17,1 0-1,-1 0-15,20 10-16,-20-10 15,20 19 1,-19-19-16,19 20 15,-20-1 1,20 11 0,-20 19-16</inkml:trace>
          <inkml:trace contextRef="#ctx0" brushRef="#br0" timeOffset="93161.656">15014 147 0,'0'20'31,"10"-20"-15,-10-10 15,19 10-31,-19-20 15,-10 20 17,-9 0-1</inkml:trace>
          <inkml:trace contextRef="#ctx0" brushRef="#br0" timeOffset="94531.8823">15122 275 0,'9'0'79,"-9"-10"-79,20 10 15,-20-30-15,20 30 16,-20-29-16,19 29 15,-19-49-15,20 29 16,-20-19 0,19 20-16,-19-1 15,0 0-15,30 1 16,-30-21-16,0 21 31,19 19-31,-19-10 0,0-10 16,0 1-1,0-1 1,0 1 15,-9 19 32,9 9-48,0 11 1,0 0 0,0 342 140,0-322-140,0-11-16,0-9 15,0-1 1,0 1-1,0-10 17</inkml:trace>
          <inkml:trace contextRef="#ctx0" brushRef="#br0" timeOffset="96199.2959">15367 10 0,'-20'0'31,"20"10"-31,0 9 16,0 11 0,0 19-1,0-39-15,0 29 16,0 49 31,0-68-32,0-1 17,10-19-32,-10 20 15,0-1 1,20 1 15,-20 0 0,19-20-31,1 0 32,-20 19-17,19-19 1,1 0 31,0 0-16,-20-9-15,19 9-1,-19-20-15,20 20 16,-20-20-1,10 20 1,-10-19 0,0-1-1,19 20-15,-19-20 16,0 1 15,0 9-15,20-19-1,-20-128 126,0 137-125,0 0-1,0 1 1,0-1 0,0 1-16,-20 19 15,20-30 1,-19 11-1,-11-1 17,11 20 30,9 0-31,-10 0 1,1 0-17,19 10 1,-20-10 0,20 19-16,-20 11 15,20-11 1,0 1-16,-19-20 15,19 29 1,0 1-16,0-10 16</inkml:trace>
          <inkml:trace contextRef="#ctx0" brushRef="#br0" timeOffset="97051.849">15622-108 0,'29'0'62,"1"0"-46,-1 0-16,0 0 31,-9 0-31,0 0 16</inkml:trace>
          <inkml:trace contextRef="#ctx0" brushRef="#br0" timeOffset="113799.0136">16073 147 0,'0'-19'15,"0"28"95,0 21-95,0-11-15,0 1 16,0 0-16,0-1 16,0 1-16,0-1 15,0 1-15,0 0 16,0-1-16,0 1 15,0-10-15,0 9 16,0 1-16,0 0 16,0 9-16,0-9 31</inkml:trace>
          <inkml:trace contextRef="#ctx0" brushRef="#br0" timeOffset="115508.7713">16092 147 0,'0'10'109,"0"10"-93,10-1 0,-10 1-1,0-1 1,20 1 0,-20 0-1,20-20 1,-20 9-1,19-9 17,1 0-1,-1 0 0,1 0 0,-20-19-15,20 19 0,-20-20 15,19 1-15,-19-1-1,20-58 141,-20 87 63,0 21-188,0-1-31,0-9 16,0-1-16,0 11 16,0 9-1,0-10 1,0-9 0,0 10-1,0-1 1,0 0-1,0-9 1,0 0 0,0-1-1,0 1 1</inkml:trace>
        </inkml:traceGroup>
      </inkml:traceGroup>
      <inkml:traceGroup>
        <inkml:annotationXML>
          <emma:emma xmlns:emma="http://www.w3.org/2003/04/emma" version="1.0">
            <emma:interpretation id="{807A68CC-6BF0-4FDE-BE45-5B20199A3DB1}" emma:medium="tactile" emma:mode="ink">
              <msink:context xmlns:msink="http://schemas.microsoft.com/ink/2010/main" type="line" rotatedBoundingBox="13697,12033 18107,11896 18129,12590 13719,12727"/>
            </emma:interpretation>
          </emma:emma>
        </inkml:annotationXML>
        <inkml:traceGroup>
          <inkml:annotationXML>
            <emma:emma xmlns:emma="http://www.w3.org/2003/04/emma" version="1.0">
              <emma:interpretation id="{D7EE922C-1663-4645-92A6-8B9EE605D449}" emma:medium="tactile" emma:mode="ink">
                <msink:context xmlns:msink="http://schemas.microsoft.com/ink/2010/main" type="inkWord" rotatedBoundingBox="13697,12033 15441,11979 15462,12656 13719,12710"/>
              </emma:interpretation>
              <emma:one-of disjunction-type="recognition" id="oneOf9">
                <emma:interpretation id="interp9" emma:lang="" emma:confidence="1">
                  <emma:literal/>
                </emma:interpretation>
              </emma:one-of>
            </emma:emma>
          </inkml:annotationXML>
          <inkml:trace contextRef="#ctx0" brushRef="#br0" timeOffset="118094.7292">12513 814 0,'-10'0'93,"-9"0"-77,-11 0 15,10 0-15,-9 0 0,0 0-1,-1 0-15,11 0 16,-1 0-1,0 0 17,20 39 186,0-9-202,0-11 0,0 1-16,0 0 15,0-11-15,0 11 16,0 39 0,0-49-16,0 9 15,0 1-15,0-1 16,0 1-16,0 0 15,0-1-15,0 1 0,0-1 16,0 1 0,0 10-16,0-1 15,0 0 1,0 11 0,0-31-1,0 11 1,0 0 15,0-1-15,0 1-1,0-1 1,0 1 15,0 0 16,10-20 94,10-10-126,9 10 1,-9 0 0,-1 0-1,1 0 1,0 0 15,9 0-15,-9 0-1</inkml:trace>
          <inkml:trace contextRef="#ctx0" brushRef="#br0" timeOffset="120149.6538">12591 971 0,'-19'0'47,"-1"0"0,20 10-47,-19-10 16,19 19-1,-20-19 1,0 196 140,20-176-140,0-10-16,0 10 16,10 9 15,-10-19-16,20-10 1,-1 29 15,1-29-15,0 0 0,-1 0 15,1 0-16,-20 10 17,19-10-32,1 0 47,0 0-16,-1 0 0,-19-20 0,20 20-31,-20-19 32,19 19-17,-19-20 1,0 1-1,20 19-15,-20-20 16,0 0 15,20 1-15,-20-1-16,0 0 31,0 1-15,0-1-1,0 1 1,0-1 0,0 0-1,0 11 17,0-11-1,-10 20-31,10-20 31,-20 20-15,20-19-1,-19 19 1,-1 0 0,20-20-1,-20 20 16,1 0-15,19-19 0,-20 19-1,1 0 17,-11 0-17,30 19 1,-29-19-16</inkml:trace>
          <inkml:trace contextRef="#ctx0" brushRef="#br0" timeOffset="121282.8507">12895 922 0,'0'20'109,"0"-1"-109,0 1 16,0-1-16,0 1 15,0 9-15,0-9 16,0 0-16,0-1 16,10 1-16,-10-1 15,0 1-15,0 0 0,0-1 16,0 1 0,0 0-16,0-1 15,0-9 1,20 10 62</inkml:trace>
          <inkml:trace contextRef="#ctx0" brushRef="#br0" timeOffset="122464.8564">12925 1089 0,'10'0'31,"9"0"-15,11 0-1,-1 0 1,-9 0-16,29 0 16,-39 0-1</inkml:trace>
          <inkml:trace contextRef="#ctx0" brushRef="#br0" timeOffset="121941.529">13082 902 0,'0'10'78,"0"10"-62,0 9-1,0-9 1,0-1-16,0 21 16,0-21-1,0 1-15,0-1 16,0 1-16,0 0 15,0-11-15,0 11 16,0 0-16,0-1 16,0 1-16,0 0 15,0 9 1,0-9-16,0-1 31,0-29 32</inkml:trace>
          <inkml:trace contextRef="#ctx0" brushRef="#br0" timeOffset="122999.4231">13239 902 0,'9'0'63,"21"0"-63,9 0 15,-19 0 1,-1 0-16,1 0 16</inkml:trace>
          <inkml:trace contextRef="#ctx0" brushRef="#br0" timeOffset="124511.7844">13494 814 0,'29'0'93,"0"0"-93,1 0 16,-1 0 0,-9 0-1,0 0 17,-20 10 61,0 9-77,0 11 0,0-11-1,0 1-15,0-10 16,0 10-16,-10 9 15,10-19-15,0 49 16,0-40 0,0-9-16,0 10 0,0 19 15,0-20 1,0 1-16,0 0 16,0-1-16,0 1 15,0 0-15,0 9 16,0-9-1,0-1 1,0 1 0,0-1-1,0 11 173,-20-30-157,1 0 0,-11 0 1,10-30-17,-9 30 1,-10 0-1,19 0-15,1 0 32,19 10-32</inkml:trace>
          <inkml:trace contextRef="#ctx0" brushRef="#br0" timeOffset="125696.5477">13798 1196 0,'9'0'47,"31"0"-47,-21 0 16,1 0 0,117 0 30</inkml:trace>
          <inkml:trace contextRef="#ctx0" brushRef="#br0" timeOffset="125166.7067">13827 1069 0,'10'0'47,"19"0"-32,1-20-15,-11 20 16,-9 0 0,78 0 30</inkml:trace>
        </inkml:traceGroup>
        <inkml:traceGroup>
          <inkml:annotationXML>
            <emma:emma xmlns:emma="http://www.w3.org/2003/04/emma" version="1.0">
              <emma:interpretation id="{28B13D28-9B3A-48D2-967B-43A2FC3381C3}" emma:medium="tactile" emma:mode="ink">
                <msink:context xmlns:msink="http://schemas.microsoft.com/ink/2010/main" type="inkWord" rotatedBoundingBox="15650,12022 17794,11955 17814,12581 15670,12648"/>
              </emma:interpretation>
              <emma:one-of disjunction-type="recognition" id="oneOf10">
                <emma:interpretation id="interp10" emma:lang="" emma:confidence="1">
                  <emma:literal/>
                </emma:interpretation>
              </emma:one-of>
            </emma:emma>
          </inkml:annotationXML>
          <inkml:trace contextRef="#ctx0" brushRef="#br0" timeOffset="133316.8253">15867 834 0,'20'0'63,"-1"0"-47,11 0-1,-1 0 1,-9 0-1,-1 0 1</inkml:trace>
          <inkml:trace contextRef="#ctx0" brushRef="#br0" timeOffset="126973.5747">14229 1138 0,'10'-10'32,"10"10"-17,-20-20-15,19 20 16,-19-19-16,20 19 15,-20-30-15,29 30 16,-29-29-16,39 9 16,-39 1-16,30-11 15,-11 1 1,-19 9-16,20-9 16,-20-1-1,0 11 1,0-1-1,-10 69 110,10-20-109,0 11 0,0 9-16,0-30 15,0 1-15,0 0 16,0-1-16,0 1 16,0-10-16,0 9 15,0 1-15,0-1 16,0 1-16,0 0 15,0 9 1,0 1 0,0 9-1,0-20-15,0-9 32,0 10-1,0-30 47</inkml:trace>
          <inkml:trace contextRef="#ctx0" brushRef="#br0" timeOffset="127422.0653">14572 1275 0,'0'20'47</inkml:trace>
          <inkml:trace contextRef="#ctx0" brushRef="#br0" timeOffset="128894.4619">14739 892 0,'0'10'62,"0"10"-46,-19 0-16,19-1 31,0 11-31,0-11 16,0 20-1,0-29 1,0 29 0,0-9-1,0-1 1,9 40 46,11-69-46,-20 20 0,10-20-16,19 19 31,-9-19-15,-10 0 15,9 0-16,1 0 17,-1 0-17,1-10 1,0-9 15,9-11-15,-29 11-1,20-11 1,-20 20 0,0-9-1,19-11 1,-19 21 0,0-31-1,0 21 1,0-11-1,0 11 1,0-1-16,0 1 16,0 9-1,0-10 17,-68-78 93,48 98-110,0 0 1,11 0-1,-11 0 1,0 0 0,1 10-1,19 9 1,-39-19 0,39 30-16,0-11 15,0 1-15,0 0 16</inkml:trace>
          <inkml:trace contextRef="#ctx0" brushRef="#br0" timeOffset="129701.4964">15161 1049 0,'0'20'32,"10"-30"46,-20 10-47</inkml:trace>
          <inkml:trace contextRef="#ctx0" brushRef="#br0" timeOffset="131039.4728">15298 1147 0,'10'-9'78,"10"-31"-62,-20 31-1,19 9-15,-19-40 16,30 40-16,-30-29 16,19 29-16,-19-29 15,20-1 1,-20 11-1,19 19-15,-19-40 16,0 11 0,20 29-16,-20-30 15,0 11 1,0-1 15,-10 20 32,10 10-48,0 10 1,0 9 0,0-9-16,-19-1 15,19 1-15,0 0 16,0-1-16,0 30 15,0-39-15,0 10 16,0-1-16,0 11 16,0-11-16,0 1 15,0-1 1,0 1-16,0 0 16,0-1-16,0 1 15,0 0-15,0-1 16,0 1-16,0 9 15,0 1 1,0-11 0,0 1-1,-20-20 17,20-10-1</inkml:trace>
          <inkml:trace contextRef="#ctx0" brushRef="#br0" timeOffset="132563.0354">15602 902 0,'-29'196'172,"29"-166"-172,0 9 15,0-10 1,0 1-1,0-10 1,0-1 0,0 1-1,0-1 17,10-19-17,9 20 1,1-20 15,-1 0-15,-19 20-16,10-20 31,10 0-15,-1 0-1,-19-10 1,20 10-1,-20-20-15,20 20 16,-20-29 0,19 9-1,-19 1 1,20 19 0,-20-40-1,19 21 1,-19-1-16,0 0 15,20 20 1,-20-9 0,0-11-16,0 0 15,0 1 1,0-1 0,0 1-1,0-1 16,0-9-15,0-1 15,0 11-31,0-1 32,-10 0-17,10 1 1,-19 19-1,19-20 1,-20 20 0,0 0-1,1 0 1,19-20-16,-20 20 16,10 0-1,-19 20 1,0 29-1,29-29 1,-30-1-16</inkml:trace>
          <inkml:trace contextRef="#ctx0" brushRef="#br0" timeOffset="136183.7764">16367 873 0,'0'10'46,"0"19"-30,0 1 0,0-11-16,0 11 15,0-11 1,0 1-16,0-1 16,0 1-16,0 0 15,0 9-15,0 0 16,0 1-16,0 137 78,0-148-78,0-29 78</inkml:trace>
        </inkml:traceGroup>
        <inkml:traceGroup>
          <inkml:annotationXML>
            <emma:emma xmlns:emma="http://www.w3.org/2003/04/emma" version="1.0">
              <emma:interpretation id="{02F457E4-D18B-4ED8-B8D6-50E9EB9D3ABD}" emma:medium="tactile" emma:mode="ink">
                <msink:context xmlns:msink="http://schemas.microsoft.com/ink/2010/main" type="inkWord" rotatedBoundingBox="17807,12071 18112,12062 18129,12590 17823,12600"/>
              </emma:interpretation>
              <emma:one-of disjunction-type="recognition" id="oneOf11">
                <emma:interpretation id="interp11" emma:lang="" emma:confidence="0">
                  <emma:literal>"</emma:literal>
                </emma:interpretation>
                <emma:interpretation id="interp12" emma:lang="" emma:confidence="0">
                  <emma:literal>u</emma:literal>
                </emma:interpretation>
                <emma:interpretation id="interp13" emma:lang="" emma:confidence="0">
                  <emma:literal>Y</emma:literal>
                </emma:interpretation>
                <emma:interpretation id="interp14" emma:lang="" emma:confidence="0">
                  <emma:literal>H</emma:literal>
                </emma:interpretation>
                <emma:interpretation id="interp15" emma:lang="" emma:confidence="0">
                  <emma:literal>y</emma:literal>
                </emma:interpretation>
              </emma:one-of>
            </emma:emma>
          </inkml:annotationXML>
          <inkml:trace contextRef="#ctx0" brushRef="#br0" timeOffset="137779.4749">16377 863 0,'0'10'78,"0"29"-62,10-9 0,-10-1-1,0 0 1,19-29 0,-19 20-16,0 9 15,20-29 1,-20 20-16,20 9 15,-20-19 1,19-10-16,-19 20 16,20-20-1,-1 0 1,1 0 15,0 0 0,-1 0-31,-19-20 16,20 20 0,-20-19-16,10 19 0,9-30 15,-19 1 1,30 9 0,-30 1-1,19-1 1,-19 0-1,0 1 1,0-11 0,0 11-1,20 19-15,-20-20 32,0 0 30,0 30 1,0 10-48,-20-1 1,20 11-1,0-1 1,0 1 0,0 9-1,0-19 1,0-11-16,0 40 16,0-19-1,0-11-15,0 1 16,0 88 46,0-88-62,0-1 16,0 1 15,0-1 0,0 1-15</inkml:trace>
        </inkml:traceGroup>
      </inkml:traceGroup>
    </inkml:traceGroup>
  </inkml:traceGroup>
</inkml:ink>
</file>

<file path=ppt/ink/ink16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8:26:16.28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A9390940-47EF-4258-89E3-ED0A4392C749}" emma:medium="tactile" emma:mode="ink">
          <msink:context xmlns:msink="http://schemas.microsoft.com/ink/2010/main" type="writingRegion" rotatedBoundingBox="17524,11934 17632,11934 17632,12229 17524,12229"/>
        </emma:interpretation>
      </emma:emma>
    </inkml:annotationXML>
    <inkml:traceGroup>
      <inkml:annotationXML>
        <emma:emma xmlns:emma="http://www.w3.org/2003/04/emma" version="1.0">
          <emma:interpretation id="{61DD853B-078D-4478-B6BB-6300E156F387}" emma:medium="tactile" emma:mode="ink">
            <msink:context xmlns:msink="http://schemas.microsoft.com/ink/2010/main" type="paragraph" rotatedBoundingBox="17524,11934 17632,11934 17632,12229 17524,12229" alignmentLevel="1"/>
          </emma:interpretation>
        </emma:emma>
      </inkml:annotationXML>
      <inkml:traceGroup>
        <inkml:annotationXML>
          <emma:emma xmlns:emma="http://www.w3.org/2003/04/emma" version="1.0">
            <emma:interpretation id="{D5345232-E514-41B4-8188-149B1803200D}" emma:medium="tactile" emma:mode="ink">
              <msink:context xmlns:msink="http://schemas.microsoft.com/ink/2010/main" type="line" rotatedBoundingBox="17524,11934 17632,11934 17632,12229 17524,12229"/>
            </emma:interpretation>
          </emma:emma>
        </inkml:annotationXML>
        <inkml:traceGroup>
          <inkml:annotationXML>
            <emma:emma xmlns:emma="http://www.w3.org/2003/04/emma" version="1.0">
              <emma:interpretation id="{3B7428EF-08E8-4409-8735-B669D0B02F9F}" emma:medium="tactile" emma:mode="ink">
                <msink:context xmlns:msink="http://schemas.microsoft.com/ink/2010/main" type="inkWord" rotatedBoundingBox="17524,11934 17632,11934 17632,12229 17524,12229"/>
              </emma:interpretation>
              <emma:one-of disjunction-type="recognition" id="oneOf0">
                <emma:interpretation id="interp0" emma:lang="" emma:confidence="0">
                  <emma:literal>6</emma:literal>
                </emma:interpretation>
                <emma:interpretation id="interp1" emma:lang="" emma:confidence="0">
                  <emma:literal>b</emma:literal>
                </emma:interpretation>
                <emma:interpretation id="interp2" emma:lang="" emma:confidence="0">
                  <emma:literal>8</emma:literal>
                </emma:interpretation>
                <emma:interpretation id="interp3" emma:lang="" emma:confidence="0">
                  <emma:literal>.</emma:literal>
                </emma:interpretation>
                <emma:interpretation id="interp4" emma:lang="" emma:confidence="0">
                  <emma:literal>G</emma:literal>
                </emma:interpretation>
              </emma:one-of>
            </emma:emma>
          </inkml:annotationXML>
          <inkml:trace contextRef="#ctx0" brushRef="#br0">103 6 0,'0'-10'47,"-19"20"156,-1 20-171,20-21 14,-19-9-30,19 20 0,0 0 15,-20-20-15,20 19-1,0 1 1,0-1 15,0 1-15,-20-20-1,20 20 1,0-1 0,0 1 15,0 0-16,0-1 17,0 1-1,10-20-15,-10 10 30,20-10-30,-1 0 31,1 0 0,0-10-16,-20-10 32,19 20-48,-19-19 16,0 9-15,0-10 15,0 1 16,0-1 0,-10 20-31,-9-20 31,-1 20-16,1 0-16,19 10 17,-20-10-17,20 10-15</inkml:trace>
        </inkml:traceGroup>
      </inkml:traceGroup>
    </inkml:traceGroup>
  </inkml:traceGroup>
</inkml:ink>
</file>

<file path=ppt/ink/ink16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8:26:44.034"/>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93E5D1B9-96DF-44BB-B365-4B70E10AA39E}" emma:medium="tactile" emma:mode="ink">
          <msink:context xmlns:msink="http://schemas.microsoft.com/ink/2010/main" type="writingRegion" rotatedBoundingBox="9722,13559 11801,13382 12019,15936 9940,16113"/>
        </emma:interpretation>
      </emma:emma>
    </inkml:annotationXML>
    <inkml:traceGroup>
      <inkml:annotationXML>
        <emma:emma xmlns:emma="http://www.w3.org/2003/04/emma" version="1.0">
          <emma:interpretation id="{18860761-8190-4E32-A0B7-6578DF9EFB94}" emma:medium="tactile" emma:mode="ink">
            <msink:context xmlns:msink="http://schemas.microsoft.com/ink/2010/main" type="paragraph" rotatedBoundingBox="9827,13550 11801,13382 11853,13992 9879,14160" alignmentLevel="1"/>
          </emma:interpretation>
        </emma:emma>
      </inkml:annotationXML>
      <inkml:traceGroup>
        <inkml:annotationXML>
          <emma:emma xmlns:emma="http://www.w3.org/2003/04/emma" version="1.0">
            <emma:interpretation id="{0F863FE6-1B50-42B5-9A9F-090A8F034937}" emma:medium="tactile" emma:mode="ink">
              <msink:context xmlns:msink="http://schemas.microsoft.com/ink/2010/main" type="line" rotatedBoundingBox="9827,13550 11801,13382 11853,13992 9879,14160"/>
            </emma:interpretation>
          </emma:emma>
        </inkml:annotationXML>
        <inkml:traceGroup>
          <inkml:annotationXML>
            <emma:emma xmlns:emma="http://www.w3.org/2003/04/emma" version="1.0">
              <emma:interpretation id="{25867FF2-2913-4B5D-A2AA-80D7B4C70061}" emma:medium="tactile" emma:mode="ink">
                <msink:context xmlns:msink="http://schemas.microsoft.com/ink/2010/main" type="inkWord" rotatedBoundingBox="9827,13550 11801,13382 11853,13992 9879,14160"/>
              </emma:interpretation>
              <emma:one-of disjunction-type="recognition" id="oneOf0">
                <emma:interpretation id="interp0" emma:lang="" emma:confidence="1">
                  <emma:literal/>
                </emma:interpretation>
              </emma:one-of>
            </emma:emma>
          </inkml:annotationXML>
          <inkml:trace contextRef="#ctx0" brushRef="#br0">6708 157 0,'10'0'125,"9"-19"-109,1 19 0,-20-39-16,20 39 15,-20-10-15,9 10 16,-9-20-16,20 20 16,-20-20-16,20 20 15,-20-19-15,19 19 0,-19-20 16,20-19-1,-20 29 1,29-19 0,-29 19-1,0 30 142,0 19-142,-10-39-15,10 29 16,0 1-1,0-11-15,0 1 16,0 0-16,0-1 0,0 11 16,0-11-1,-19 1-15,19-1 0,0 1 16,0 0-16,0-1 16,0-9-16,0 10 15,0 19 1,-20-39-16,20 29 15,0-9 1,0 0 0,0-1 31,0 1 31</inkml:trace>
          <inkml:trace contextRef="#ctx0" brushRef="#br0" timeOffset="398.684">6963 422 0</inkml:trace>
          <inkml:trace contextRef="#ctx0" brushRef="#br0" timeOffset="1973.7617">7130 0 0,'0'10'79,"-20"-10"-64,20 20-15,0-1 16,0 11-1,0-10-15,-20 19 16,20-20 0,0 1-16,49 156 156,-29-156-140,0-20-1,-1 0 16,-19 20-15,10-20 0,10 0-1,-1 0 17,-19-10-17,20 10 1,-20-20 15,20 20-15,-20-19-1,19 19 1,-19-20 0,0 0-1,20 20 1,-20-19-1,0-11 1,19 30 0,-19-19-16,0-1 31,20 1-15,-20 9-16,0-10 15,0 1 1,0-1-1,0 0 1,0 1 0,0-1-1,0 0 1,-10 20 0,10-19-1,0-1 1,-19 20-1,19-19 1,0-1 0,-20 20-1,20-10 17,-20 10-17,1 0 1,-1 0 15,1 0-15,-1 0-1,10 0 1,-10 0 15,20 20-31,-19-20 16,19 39-16,-20-39 15,20 29-15,0-9 16,-19-20-16,19 30 16</inkml:trace>
          <inkml:trace contextRef="#ctx0" brushRef="#br0" timeOffset="2918.4609">7002 403 0,'-19'0'203,"28"0"-125</inkml:trace>
          <inkml:trace contextRef="#ctx0" brushRef="#br0" timeOffset="3720.0737">7512 157 0,'0'20'47,"10"-20"-31,-10-10 46,0-9-30</inkml:trace>
          <inkml:trace contextRef="#ctx0" brushRef="#br0" timeOffset="5280.9976">7679 295 0,'10'0'46,"-10"-10"-30,19 10-16,1-20 31,-1 1-31,11-11 16,-30 11 0,29 19-16,-29-40 15,20 40-15,-20-29 16,20 29-16,-20-29 15,29-1-15,-29-9 32,0 29-32,0-10 15,0 1 48,-10 19-1,10 10 1,0 19-48,0-9 1,-29-1 0,29 11-1,0-1 1,0 10 0,0 1-1,0-21-15,0 1 16,0-1-1,0 1-15,0 0 0,0-1 16,0 11 0,0-1-1,0-9 1,0-1 0,0 1-1,10-20 95</inkml:trace>
          <inkml:trace contextRef="#ctx0" brushRef="#br0" timeOffset="6777.8121">8032 10 0,'0'10'78,"-10"10"-62,10-1-1,-20 21 1,20-11 0,0-9-1,-29 9 1,29-9-16,0-1 16,0 11-1,0-1 1,0-9-16,0-1 15,0 1 1,20-1 15,-20 1-15,9-20 0,-9 20-1,20-20 16,9 19 1,-19-19-17,-10 20 17,20-20-17,0 0 16,-1 0-15,1-10 15,78-166 126,-98 156-142,0 0-15,0 1 16,0 9-1,19 10-15,-19-20 16,0 1-16,0-1 31,0 1-31,0-1 16,-9 0 0,9 1-1,-20 19 1,20-20-1,-20 20 1,20-20 0,-19 20-1,-1-19 1,1 19 15,-1 0-15,10 0 15,-9 0-31,19 10 16,-30 9-1,30 11 1,-20 9 0</inkml:trace>
          <inkml:trace contextRef="#ctx0" brushRef="#br0" timeOffset="7605.4549">8277-49 0,'10'0'62,"0"0"-46,29 0 0,-10 0-1,1 0 1,-11 0-1</inkml:trace>
          <inkml:trace contextRef="#ctx0" brushRef="#br0" timeOffset="8845.0505">8601-186 0,'-10'0'110,"10"10"-95,-20-10-15,20 20 16,-19-20 0,19 19-16,0 1 15,-10-20 1,10 29 0,0 1-1,0-11 1,0 1-1,0-1 17,0 1-17,0 0 32,19-20-31,1 0 15,0 0-15,-20 19-1,19-19 1,1 0 15,-20-10-31,20 10 31,-20-19-31,0-1 32,19 20-17,-19-19-15,0-1 32,0 0 14,-10 20-30,-29-19 31,19 19-31,20 19-1,-19-19 1,19 20-16,0 19 15,0-19 1</inkml:trace>
        </inkml:traceGroup>
      </inkml:traceGroup>
    </inkml:traceGroup>
    <inkml:traceGroup>
      <inkml:annotationXML>
        <emma:emma xmlns:emma="http://www.w3.org/2003/04/emma" version="1.0">
          <emma:interpretation id="{D08ED968-07B3-408B-980A-6308A6D813C0}" emma:medium="tactile" emma:mode="ink">
            <msink:context xmlns:msink="http://schemas.microsoft.com/ink/2010/main" type="paragraph" rotatedBoundingBox="10087,14482 10946,14556 10909,14985 10050,14911" alignmentLevel="1"/>
          </emma:interpretation>
        </emma:emma>
      </inkml:annotationXML>
      <inkml:traceGroup>
        <inkml:annotationXML>
          <emma:emma xmlns:emma="http://www.w3.org/2003/04/emma" version="1.0">
            <emma:interpretation id="{1FDD00E7-FCF2-4DE6-8676-BC9D93388501}" emma:medium="tactile" emma:mode="ink">
              <msink:context xmlns:msink="http://schemas.microsoft.com/ink/2010/main" type="line" rotatedBoundingBox="10087,14482 10946,14556 10909,14985 10050,14911"/>
            </emma:interpretation>
          </emma:emma>
        </inkml:annotationXML>
        <inkml:traceGroup>
          <inkml:annotationXML>
            <emma:emma xmlns:emma="http://www.w3.org/2003/04/emma" version="1.0">
              <emma:interpretation id="{F7C0C0F3-97D4-4E4D-9BF7-BED8CCC835F5}" emma:medium="tactile" emma:mode="ink">
                <msink:context xmlns:msink="http://schemas.microsoft.com/ink/2010/main" type="inkWord" rotatedBoundingBox="10087,14482 10946,14556 10909,14985 10050,14911"/>
              </emma:interpretation>
              <emma:one-of disjunction-type="recognition" id="oneOf1">
                <emma:interpretation id="interp1" emma:lang="" emma:confidence="1">
                  <emma:literal/>
                </emma:interpretation>
              </emma:one-of>
            </emma:emma>
          </inkml:annotationXML>
          <inkml:trace contextRef="#ctx0" brushRef="#br0" timeOffset="-69855.9647">7316 932 0,'0'-20'47,"20"20"-31,-1 0-1,11 0 1,-11 0 0,1 0-1,-20 10-15,19-10 16,-19 20-16,0-1 15,0-9 1,0 39 0,-9-19-1,-11 9 1,-19-19 0,9-1-1,1-19 1,9 0-1,20-10 64,10 10-64,10 0 1,-1 0-1,1 0 1,-10 0 0,9 0-1,11 10 1,-20-10 0,-10 20-1,19-20 1,-19 19-1,30 1-15,-30 0 16,0 9 0,-20 30 15,20-39-15,-20-20-16,1 19 15,-20-19 1,19 0-1,0 0-15,1 0 16,-1 0-16,20-10 16,-29 10-16,29-19 47</inkml:trace>
          <inkml:trace contextRef="#ctx0" brushRef="#br0" timeOffset="-69175.2207">7747 1118 0,'0'20'78,"-39"9"-62,10-9-16,29 0 15,-49 19 1,19-10-16,1 11 16,9-21-1</inkml:trace>
          <inkml:trace contextRef="#ctx0" brushRef="#br0" timeOffset="-68618.7974">7571 1079 0,'0'10'31,"0"10"-15,0-1-1,20-19-15,-20 20 16,39-20-16,-39 19 16,29-19-16,-29 20 0,30-20 15,-30 29 1,29-29-16,-29 30 0,20-30 16,-20 29-16,19-9 15,-19 0 1,20-20-1</inkml:trace>
          <inkml:trace contextRef="#ctx0" brushRef="#br0" timeOffset="-71693.509">6924 1167 0,'9'0'47,"-9"-19"-32,30 19-15,-10 0 16,-1 0-16,1 0 15,-1 0-15,1 0 16,0 0-16,-1 0 16,-9 0-16,10 0 15,19 0 1,-20 0 0,-9 0-1</inkml:trace>
          <inkml:trace contextRef="#ctx0" brushRef="#br0" timeOffset="-71070.8174">7061 981 0,'0'20'31,"0"-1"-31,0 1 16,0 0-16,0-1 15,0 1-15,0-1 16,0-9-16,0 10 0,0-1 15,0 1 1,0 0-16,0-1 16,0 1-16,0 9 15,10-29-15,-10 20 16,0-30 31</inkml:trace>
        </inkml:traceGroup>
      </inkml:traceGroup>
    </inkml:traceGroup>
    <inkml:traceGroup>
      <inkml:annotationXML>
        <emma:emma xmlns:emma="http://www.w3.org/2003/04/emma" version="1.0">
          <emma:interpretation id="{90C1E6F8-3437-4614-A00C-3F3D92DAC23B}" emma:medium="tactile" emma:mode="ink">
            <msink:context xmlns:msink="http://schemas.microsoft.com/ink/2010/main" type="paragraph" rotatedBoundingBox="9889,15556 11802,15370 11857,15944 9945,16129" alignmentLevel="1"/>
          </emma:interpretation>
        </emma:emma>
      </inkml:annotationXML>
      <inkml:traceGroup>
        <inkml:annotationXML>
          <emma:emma xmlns:emma="http://www.w3.org/2003/04/emma" version="1.0">
            <emma:interpretation id="{04B0A2B9-950F-46F6-A7BB-818C02707FA3}" emma:medium="tactile" emma:mode="ink">
              <msink:context xmlns:msink="http://schemas.microsoft.com/ink/2010/main" type="line" rotatedBoundingBox="9889,15556 11802,15370 11857,15944 9945,16129"/>
            </emma:interpretation>
          </emma:emma>
        </inkml:annotationXML>
        <inkml:traceGroup>
          <inkml:annotationXML>
            <emma:emma xmlns:emma="http://www.w3.org/2003/04/emma" version="1.0">
              <emma:interpretation id="{87BECAA1-2DEF-4840-9DE7-6707A20E9A8D}" emma:medium="tactile" emma:mode="ink">
                <msink:context xmlns:msink="http://schemas.microsoft.com/ink/2010/main" type="inkWord" rotatedBoundingBox="9889,15556 11802,15370 11857,15944 9945,16129"/>
              </emma:interpretation>
              <emma:one-of disjunction-type="recognition" id="oneOf2">
                <emma:interpretation id="interp2" emma:lang="" emma:confidence="1">
                  <emma:literal/>
                </emma:interpretation>
              </emma:one-of>
            </emma:emma>
          </inkml:annotationXML>
          <inkml:trace contextRef="#ctx0" brushRef="#br0" timeOffset="-64734.5559">6777 2207 0,'9'0'47,"11"0"-32,-20-10 1,20 10 0,-20-19-16,29 19 15,-9-30-15,-1 30 16,-19-49-16,49 29 16,-49 1-16,20 19 15,-20-69-15,20 69 16,-20-29-16,0 9 15,0 1 48,0 28 15,0 11-78,0 0 31,0 9-31,0 20 16,0-29 0,0-1-16,0 1 15,-10-1-15,10 1 16,0 0-16,0-10 15,0 9-15,0 1 16,0-1 0,0 1-16,0 9 15,0 11 1,0-31 0,0 11-1,0 0 1,0-1 46</inkml:trace>
          <inkml:trace contextRef="#ctx0" brushRef="#br0" timeOffset="-64422.6112">7110 2393 0,'20'0'31,"-20"-19"31</inkml:trace>
          <inkml:trace contextRef="#ctx0" brushRef="#br0" timeOffset="-63207.9542">7228 1991 0,'-10'0'31,"10"10"-15,0 19 0,0-9-1,0 0 1,0 9 0,0 0-1,0 1 1,0 9-1,0-9 1,10-30 0,-10 29-16,0-9 15,19-20 1,-19 19-16,20 1 16,0-1 15,-1-19-16,1 0 17,58-9 30,-58 9-46,-20-20-1,19 0 1,-19 1 0,20-11-16,-20 11 15,0-1 1,0-9 0,20 9-1,-20 0 1,0 1-1,0-1 1,0 1 0,-10 19-1,10-20-15,0 0 16,0 1 0,-20 19-1,20-20 1,-19 1 15,19-1-15,-20 20-1,0-20 1,1 20 15,-1-19-15,1 19 31,-1 10-32,0 29 1,1-10 0,-11 1-1</inkml:trace>
          <inkml:trace contextRef="#ctx0" brushRef="#br0" timeOffset="-62454.3788">7630 2158 0,'19'0'63,"-19"-20"-1,-9 20-30</inkml:trace>
          <inkml:trace contextRef="#ctx0" brushRef="#br0" timeOffset="-61261.4115">7767 2256 0,'0'-10'47,"10"10"-31,-10-19 15,20 19-16,-20-20-15,19 20 16,-19-20-16,30 20 16,-30-39-16,29 39 15,-29-39-15,20 19 16,9-9 0,-29-1-1,20 30-15,-20-19 16,0-1-1,0-9 1,0 9 0,0 1-16,-10 19 78,10 19-63,0 11 1,0-1 0,0-9-1,0-1-15,0 1 16,0-1-16,0 1 16,0 0-16,0-1 15,0 1-15,0 0 0,0-1 16,0-9-16,0 10 15,0-1-15,0 1 16,0-1-16,0 1 16,0 0-16,0-1 15,0 11 1,0-11 0,10-19 62</inkml:trace>
          <inkml:trace contextRef="#ctx0" brushRef="#br0" timeOffset="-60016.4236">8101 2001 0,'0'20'62,"-20"9"-46,20 0 0,0-9-16,-20 88 47,20-79-32,0-9-15,0 9 31,10-29-31,-10 20 0,20 0 16,-20-1 0,19-19-1,-19 20 1,20-20-16,0 19 31,-1-19-15,1 0 15,-1 0-15,1-9-1,0-11 1,-1 0 0,-19 1-1,20 19-15,-20-20 16,19 1-1,-19-1 1,20-9 0,-20-11-1,0 21-15,0-11 16,0 11 0,0-1-1,0 10 1,0-9-1,0-1 1,0 0 0,-20-48 46,-9 48-46,0 1 15,9 19-15,0 0-16,1 0 31,9 0-31,-10 0 16,20 9-1,-19 1 1,-20 29-1,9 1 1,10-11-16,20 0 16,-19 11-16</inkml:trace>
          <inkml:trace contextRef="#ctx0" brushRef="#br0" timeOffset="-59222.8081">8385 1923 0,'10'0'109,"29"0"-93,-10 0-1,-9 0 17</inkml:trace>
          <inkml:trace contextRef="#ctx0" brushRef="#br0" timeOffset="-41094.1988">8650 1785 0,'-10'0'156,"-10"0"-125,1 20 1,-1-1-17,20 1 1,-20-20-1,20 20 17,-19-1-1,19 1 0,0 0 16,0-11-16,0 11 1,10-20-1,-10 20-31,19-20 47,-19 19-16,20-19-31,-1 0 31,1 0 32,0 0-16,-1 0-1,-19-10-30,0-9 0,10 19-1,-10-20 17,0 10 14,0-9 1,-19 19-31,-1 0 0,0 0 15,1 10 31,19 9-46,-20-19 0,20 20-16</inkml:trace>
        </inkml:traceGroup>
      </inkml:traceGroup>
    </inkml:traceGroup>
  </inkml:traceGroup>
</inkml:ink>
</file>

<file path=ppt/ink/ink16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8:27:04.074"/>
    </inkml:context>
    <inkml:brush xml:id="br0">
      <inkml:brushProperty name="width" value="0.05292" units="cm"/>
      <inkml:brushProperty name="height" value="0.05292" units="cm"/>
      <inkml:brushProperty name="color" value="#FFFFFF"/>
      <inkml:brushProperty name="fitToCurve" value="1"/>
    </inkml:brush>
  </inkml:definitions>
  <inkml:traceGroup>
    <inkml:annotationXML>
      <emma:emma xmlns:emma="http://www.w3.org/2003/04/emma" version="1.0">
        <emma:interpretation id="{D7B057C7-95C5-4C50-944B-60BF5D8A0197}" emma:medium="tactile" emma:mode="ink">
          <msink:context xmlns:msink="http://schemas.microsoft.com/ink/2010/main" type="writingRegion" rotatedBoundingBox="1903,12319 11796,12448 11786,13226 1893,13097"/>
        </emma:interpretation>
      </emma:emma>
    </inkml:annotationXML>
    <inkml:traceGroup>
      <inkml:annotationXML>
        <emma:emma xmlns:emma="http://www.w3.org/2003/04/emma" version="1.0">
          <emma:interpretation id="{1AEA2ADC-4AE8-4F92-8A8C-93647817C61B}" emma:medium="tactile" emma:mode="ink">
            <msink:context xmlns:msink="http://schemas.microsoft.com/ink/2010/main" type="paragraph" rotatedBoundingBox="1903,12319 11796,12448 11786,13226 1893,13097" alignmentLevel="1"/>
          </emma:interpretation>
        </emma:emma>
      </inkml:annotationXML>
      <inkml:traceGroup>
        <inkml:annotationXML>
          <emma:emma xmlns:emma="http://www.w3.org/2003/04/emma" version="1.0">
            <emma:interpretation id="{9C951268-AE59-4673-BD07-F6BD7F2246EE}" emma:medium="tactile" emma:mode="ink">
              <msink:context xmlns:msink="http://schemas.microsoft.com/ink/2010/main" type="line" rotatedBoundingBox="1903,12319 11796,12448 11786,13226 1893,13097"/>
            </emma:interpretation>
          </emma:emma>
        </inkml:annotationXML>
        <inkml:traceGroup>
          <inkml:annotationXML>
            <emma:emma xmlns:emma="http://www.w3.org/2003/04/emma" version="1.0">
              <emma:interpretation id="{684EE294-C65B-416B-AB5C-11D957C99550}" emma:medium="tactile" emma:mode="ink">
                <msink:context xmlns:msink="http://schemas.microsoft.com/ink/2010/main" type="inkWord" rotatedBoundingBox="1902,12418 2387,12425 2380,12955 1895,12949"/>
              </emma:interpretation>
              <emma:one-of disjunction-type="recognition" id="oneOf0">
                <emma:interpretation id="interp0" emma:lang="" emma:confidence="1">
                  <emma:literal/>
                </emma:interpretation>
              </emma:one-of>
            </emma:emma>
          </inkml:annotationXML>
          <inkml:trace contextRef="#ctx0" brushRef="#br0">-1128-1176 0,'-19'0'93,"-1"0"-14,0 0-48,11 0-16,-11 0 1,0 0 15,20 9 266,0 11-281,0 0-1,0-1 1,0 1 0,0 9-1,0 1 1,0 9 0,0-29-1,0 9 1,0 1-16,0 0 15,0-1 1,0 1 0,0-1-1,0 1 17,0 0-17,0-1 1,0 1 15,0 0-15,0-11-1,0 11 17,0 0-17,0-1 16,10-19 157,10 0-157,-10 0-15,9 0-1,1 0 32,-1 0-15</inkml:trace>
          <inkml:trace contextRef="#ctx0" brushRef="#br0" timeOffset="2219.7841">-912-1186 0,'10'0'157,"9"0"-142,1 0 1,0 0-16,9 0 31,-9 0-15,19 0 46,-39 19 188,0 1-234,0 9-1,0 1 1,0 9 0,0-9-1,0-1 1,0-9 0,0-1-1,0 1 1,0 9-1,0-9 1,0-1 0,0 1-1,-10 0 1,10-1 0,0 1 15,0 0-16,0-1 17,0-9-1,0 10 16,0-1-16,0 1 32,-20-20 187,1 0-235,-1 0 16,1 0-15,-1 0 0,0 0-1,1 0 17,19 19 61</inkml:trace>
        </inkml:traceGroup>
        <inkml:traceGroup>
          <inkml:annotationXML>
            <emma:emma xmlns:emma="http://www.w3.org/2003/04/emma" version="1.0">
              <emma:interpretation id="{999E8D86-26EC-45F7-8950-60A09956F8ED}" emma:medium="tactile" emma:mode="ink">
                <msink:context xmlns:msink="http://schemas.microsoft.com/ink/2010/main" type="inkWord" rotatedBoundingBox="3324,12434 6387,12474 6378,13141 3315,13101"/>
              </emma:interpretation>
              <emma:one-of disjunction-type="recognition" id="oneOf1">
                <emma:interpretation id="interp1" emma:lang="" emma:confidence="1">
                  <emma:literal/>
                </emma:interpretation>
              </emma:one-of>
            </emma:emma>
          </inkml:annotationXML>
          <inkml:trace contextRef="#ctx0" brushRef="#br0" timeOffset="11121.5777">186-1118 0,'0'20'78,"0"9"-63,0-9 1,0 0-16,0-1 0,30 1 16,-30 9-16,0 11 15,0-21-15,0 11 16,0-1-16,0 0 16,0 1-16,0-10 15,0-1-15,0 1 16,0 9-1,0-9-15</inkml:trace>
          <inkml:trace contextRef="#ctx0" brushRef="#br0" timeOffset="11895.593">186-1127 0,'10'0'78,"0"0"-62,39 0 0,-29 0-1,-1 0-15,1 0 0,-1 0 16,1 0-16,9 0 15,1 0 1,-11 0 0,1 0 15</inkml:trace>
          <inkml:trace contextRef="#ctx0" brushRef="#br0" timeOffset="12459.2093">235-912 0,'20'0'31,"19"0"-15,-19 0-1,-10 0-15,48-19 16,-28 19-1,-11-20 1,1 20 0</inkml:trace>
          <inkml:trace contextRef="#ctx0" brushRef="#br0" timeOffset="13869.958">422-686 0,'9'0'63,"21"0"-48,-10 0 1,-20-10 0,19 10-16,1 0 15,-20-19-15,19 19 16,-19-20-1,20 20-15,-20-20 16,20 20 0,-20-19-1,0-1 17,0 0-1,0 1 0,-10 19-15,-10 0-1,1 0 17,-1 10-1,20 29 0,-20-39-31,20 20 16,0-11-1,69 148 204,-59-157-203,19-10-1,20-19 1,-29 0 0,-1 9-16</inkml:trace>
          <inkml:trace contextRef="#ctx0" brushRef="#br0" timeOffset="14939.8577">941-1157 0,'-9'0'62,"9"10"-46,-40 98 31,40-88-47,0-1 15,0 1-15,0 19 16,0-19-1,-19-1-15,19 1 16,0 19 0,0-19-16,0 19 15,0 0 1,0-19 0,10 9-1,-10 1-15,19-30 16,-19 29-1,20 10-15,-20-19 16,19-1 0,-19 1 15</inkml:trace>
          <inkml:trace contextRef="#ctx0" brushRef="#br0" timeOffset="16379.7707">1030-951 0,'0'20'78,"0"9"-62,0-9-1,0-1-15,0 21 16,0-11 0,0-9-1,0-1 1,0-9-1,19 20 1,1-11 0,9 1 15,-19-20-15,-10 19-1,20-19 1,-1 0-1,1 0 17,0 0-17,-20-9 1,19 9-16,1-20 16,-1-19-1,-19 19 1,30 1-1,-30-1 1,0 10 0,0-10-1,0 1 1,0-1 0,19 20-1,-19-19-15,0-1 31,0 0-15,0 1 0,-9 19-16,-21-39 47,11 19-32,-1 0 16,0 20 1,20-19-32,-19 19 15,-1 0 17,10 0-17,-9 0 1,-1 0-1,1 0 1,-11 19 0,1 30-1,29-19 1,-40 9-16,40-10 16,0 1-1,0-11-15</inkml:trace>
          <inkml:trace contextRef="#ctx0" brushRef="#br0" timeOffset="17383.6666">1412-1069 0,'0'-19'16,"0"48"62,0 11-62,0-21-1,0 1-15,0-1 16,0 11-16,0-1 16,0 1-16,0-11 15,0 1-15,0-1 16,0 1-16,0 19 16,0-9-1,0-1 1,0-9-1,0-1 1,20-19 31,-20 20-31</inkml:trace>
          <inkml:trace contextRef="#ctx0" brushRef="#br0" timeOffset="18584.4895">1442-863 0,'9'0'16,"11"0"-1,19 0 1,-19 0-16,9 0 15,-9 0 1,0 0 15</inkml:trace>
          <inkml:trace contextRef="#ctx0" brushRef="#br0" timeOffset="18051.3613">1579-1039 0,'0'10'78,"0"19"-62,0 1 0,0 19-1,0-30 1,0 1-16,0-1 15,0 1-15,0 0 16,0-11-16,0 11 16,0 0-16,0-1 15,0 11-15,0-11 16,0 1 15</inkml:trace>
          <inkml:trace contextRef="#ctx0" brushRef="#br0" timeOffset="19483.7557">1677-1157 0,'10'0'63,"19"10"-32,-29 10-16,30-20-15,-30 19 16,19-19-16,-19 30 16,20 19-1,-20-30-15,0 1 0,0-10 16,0 9 0,0 1-16,0 0 0,0-1 15,0 1-15,0-1 16,0 1-16,0 0 15,0-1-15,0 1 16,0 0-16,0 9 16,0 0-1,-10-9 1,10 0 0,0-1-1,-20 1 1,20-1-1</inkml:trace>
          <inkml:trace contextRef="#ctx0" brushRef="#br0" timeOffset="20773.8354">1922-735 0,'10'0'62,"0"0"-30,-10-20-17,39 20-15,-19 0 16,-11 0-1,-9 10 1,0 10 15,0-1-31,0 1 16,0 0 0,0-1-1,-19-19 1,-1 0-1,1 0 1,28 0 109,11 0-94,0 0-15,-11 0 15,11 0 0,-20 20 1,20 39 15,-20-40-32,-10-19 1,10 10-1,-20-10-15,10 0 16,-29 0 0,10 0-1,-1 0 1,1 0 0,9 0-1</inkml:trace>
          <inkml:trace contextRef="#ctx0" brushRef="#br0" timeOffset="21913.8085">2197-843 0,'0'10'47,"-10"-10"-31,10 19-1,-20-19 1,20 30-16,0 9 16,-19-39-1,19 30-15,0-1 16,0-9-16,0-1 16,0 1-16,0-1 15,0 1-15,10 0 16,-10 9-1,19 0 1,-19-9 0,20-20 15</inkml:trace>
          <inkml:trace contextRef="#ctx0" brushRef="#br0" timeOffset="22823.7735">2334-755 0,'-20'0'63,"1"0"-32,-1 0-16,20 10-15,-19 20 16,19-21 15,0 11-15,9-20 0,1 0-1,10 0 1,-1 0-1,1 0 1,0 0 0,-1 0 15,-107 98 141,68-98-157,1 0 1,19-10 0</inkml:trace>
          <inkml:trace contextRef="#ctx0" brushRef="#br0" timeOffset="23694.127">2403-843 0,'9'0'78,"-9"10"-78,20-10 16,-20 19-1,20 1 1,-20 10-1,19 9 1,-19-10 0,0 99 46,0-99-62,0-9 16,-9-20-1,9 19-15,-20-19 16,20 20 0</inkml:trace>
          <inkml:trace contextRef="#ctx0" brushRef="#br0" timeOffset="25595.9491">2481-990 0,'20'0'79,"9"0"-64,-9 0 1,-1 0-16,1 0 15,0 0-15,-1 0 16,-9 0-16,10 0 16,-1 0-16,1 0 15,0-10-15,-1 10 16,1 0-16,-1 0 16,1 0-16,0 0 0,9 0 31,0 0-31,-9 0 15,19 0 17,-29 0-17,29 0 1,-19 0-16,-10 0 31,9 0-31,1 0 16,0 0 15,-1 0-15,1 0-1,-1 0 17,1 0-17,0 0 16,-1 0 1,1 0 15,-30 0 156,-10 0-188,1-19 1,-20 19 0,39-20-1,-10 20 1,-10 0-1,20-20-15,-19 20 16,-1-19 15,0 19 32</inkml:trace>
          <inkml:trace contextRef="#ctx0" brushRef="#br0" timeOffset="26995.3339">2491-872 0,'20'0'63,"9"0"-48,0 0 1,1 0 0,-1 0-1,10 0 1,-29 0 0,30 0-1,-11 0 1,0 0-1,1 0 1,-1 0 0,10 0-16,69 0 62,-78 0-46,-11 0-1,21 0 1,-31 0 0,11 0-1,0 0 17,-1 0-17,11 0 1,-11 0 15,1 0 0,-1 0 1,1 0 14,-30 0 33</inkml:trace>
          <inkml:trace contextRef="#ctx0" brushRef="#br0" timeOffset="28155.9116">2520-892 0,'10'0'140,"-10"10"-124,20-10-1,-20 19-15,29-19 16,-29 20 0,20-20-16,-1 20 15,11-20 1,-30 19 0,29-19-16,-9 0 15,9 20 1,-19-20-1,20 20 17,-11-20 30,-19 19-31</inkml:trace>
        </inkml:traceGroup>
        <inkml:traceGroup>
          <inkml:annotationXML>
            <emma:emma xmlns:emma="http://www.w3.org/2003/04/emma" version="1.0">
              <emma:interpretation id="{3E4F1927-083C-45C9-B8B1-4DDF399A58DF}" emma:medium="tactile" emma:mode="ink">
                <msink:context xmlns:msink="http://schemas.microsoft.com/ink/2010/main" type="inkWord" rotatedBoundingBox="6991,12424 8353,12441 8344,13181 6981,13163"/>
              </emma:interpretation>
              <emma:one-of disjunction-type="recognition" id="oneOf2">
                <emma:interpretation id="interp2" emma:lang="" emma:confidence="1">
                  <emma:literal/>
                </emma:interpretation>
              </emma:one-of>
            </emma:emma>
          </inkml:annotationXML>
          <inkml:trace contextRef="#ctx0" brushRef="#br0" timeOffset="29630.3334">3864-1108 0,'0'10'15,"0"10"1,0 29-1,0-39 1,0 29-16,0-10 16,0 1-16,0-1 15,0 0-15,0 40 16,0-39 0,0-1-16,0 0 15,0 11-15,0-21 16,0 1-16,0-10 15,0 9 17</inkml:trace>
          <inkml:trace contextRef="#ctx0" brushRef="#br0" timeOffset="30375.7723">3864-1088 0,'10'-20'79,"9"20"-79,11 0 15,9 0 1,-19 0-16,19 0 15,-10 0 1,-9 0-16,19 0 16,-29 0 31</inkml:trace>
          <inkml:trace contextRef="#ctx0" brushRef="#br0" timeOffset="30951.4102">3864-843 0,'39'0'63,"-19"0"-48,-1-20-15,11 20 0,-11 0 16,1 0-16,0 0 15,9 0 1,-9 0 0</inkml:trace>
          <inkml:trace contextRef="#ctx0" brushRef="#br0" timeOffset="32410.1459">4050-627 0,'177'-79'172,"-177"60"-157,19 19 1,-19-20 0,0 1 15,0-1-15,-9 20-1,-11 0 16,10 0-15,-9 0 15,-1 0 1,20 10-32,-20-10 15,20 19 16,-19-19-15,19 20 0,0 0-1,0-11 17,-20-9-17,20 20 1,0 0-1,0-1 1,0 1 15,0-1-15,10-19 15,-10 20-15,20-20-16,-1 0 31,1 0-15,-1 0-1,11 0 1,-11-10 0,1 10-1,-20-29-15,20-1 16,-20 21-1</inkml:trace>
          <inkml:trace contextRef="#ctx0" brushRef="#br0" timeOffset="33908.4474">4335-1098 0,'0'-20'46,"9"20"-46,11 0 16,0-19 15,-1 19-15,1 0 15,-20 10-15,0 9-1,20-19-15,-20 20 16,0-1 0,-10 1-1,-10 0 1,0-20 15,1 19 94,29-19-109,-10-9-1,19 9 1,1 0 15,-10 0 1,9 0-1,1 0 0,-20 9-15,20 11-1,-20 0 1,0-1 0,0 1 15,-10-20-16,0 0 1,-10 19 0,-19-19-1,29 0 1,-9 0-16,-1 0 47</inkml:trace>
          <inkml:trace contextRef="#ctx0" brushRef="#br0" timeOffset="36308.246">4629-755 0,'-10'0'32,"-10"10"-1,1 10-31,-1 9 16,20 10-1,-19-19 1,19 0-16,0-1 15,0 20 1,0-9 0,0-11-1,0 1 1,19-20 0,-19 20 46</inkml:trace>
          <inkml:trace contextRef="#ctx0" brushRef="#br0" timeOffset="34513.7962">4552-1069 0,'19'0'109,"1"0"-109,19 0 16,-29 0 0,10 0-1,-1 0 1,1 0 15</inkml:trace>
          <inkml:trace contextRef="#ctx0" brushRef="#br0" timeOffset="35160.1328">4620-1177 0,'0'39'62,"0"-19"-62,0-1 16,0 11 0,0 9-1,0-10 1,0-9 0,0 0 15</inkml:trace>
          <inkml:trace contextRef="#ctx0" brushRef="#br0" timeOffset="37510.0445">4698-666 0,'0'19'63,"0"1"-32,0-1-15,0 1 15,9 0 16,11-20-16,0 0-31,-1 0 16,1 0 15,-1 0 0,-19-10-15,20 10-16,-20-20 31,0 1-15,0-1 15,20 20-16,-20-10-15,0-9 32,-10 19-1,10-20-31,-59 0 62,39 20-46,1 0 0,-1 10-1,20 20 1,-19-1 0,19 10-1</inkml:trace>
          <inkml:trace contextRef="#ctx0" brushRef="#br0" timeOffset="38914.9889">4864-647 0,'0'10'78,"0"10"-62,0-1 0,10-19-16,-10 20 15,20-1 1,-1-19 15,1 0 0,-1-9-15,-19-11 15,20 20-15,-20-39-16,0 29 15,0-10 1,0 30 93,0 0-93,0 10 0,20-20-1,-20 19 1,19-19 0,-19 20-16,20-20 15,0 0 16,-1 0-15,-9 0 15,19-10 1,-29-10-1,0 1-16,0-1 1,0 1 0,0 9 15,-9 10-31,-11 0 16,20-20-1,-20 20-15,1 0 31,-1 0-15,1 0 15,19 20-15,-20-20-16,20 29 16,0-9-16,0 39 31</inkml:trace>
          <inkml:trace contextRef="#ctx0" brushRef="#br0" timeOffset="39322.2219">5109-608 0,'0'10'47,"0"20"-32,0-1 1,-9 0 0,9 11-1,0-21 1,0 1-1</inkml:trace>
          <inkml:trace contextRef="#ctx0" brushRef="#br0" timeOffset="39886.8475">5139-706 0,'0'-19'16,"10"19"31,9 10-1,-19 19-30,20-29-16,-20 29 16,0-9-16,19 0 15,-19 19-15,0-20 16,0-9-16,0 10 0,0-1 16,0 1-1,-19 0-15</inkml:trace>
        </inkml:traceGroup>
        <inkml:traceGroup>
          <inkml:annotationXML>
            <emma:emma xmlns:emma="http://www.w3.org/2003/04/emma" version="1.0">
              <emma:interpretation id="{C31DADD8-2F9A-45D4-A0F8-96DFAC0A94A9}" emma:medium="tactile" emma:mode="ink">
                <msink:context xmlns:msink="http://schemas.microsoft.com/ink/2010/main" type="inkWord" rotatedBoundingBox="8905,12647 9209,12651 9205,12965 8901,12961"/>
              </emma:interpretation>
              <emma:one-of disjunction-type="recognition" id="oneOf3">
                <emma:interpretation id="interp3" emma:lang="" emma:confidence="1">
                  <emma:literal/>
                </emma:interpretation>
              </emma:one-of>
            </emma:emma>
          </inkml:annotationXML>
          <inkml:trace contextRef="#ctx0" brushRef="#br0" timeOffset="56668.9176">5933-961 0,'0'10'140,"0"20"-124,10-30-16,-10 49 16,0-30-16,0 11 15,0-1 1,0-9-16,0 9 15,0 1 1,0 9 0,0-29-1,0 9 1</inkml:trace>
          <inkml:trace contextRef="#ctx0" brushRef="#br0" timeOffset="55692.8233">5766-833 0,'10'0'109,"20"0"-93,-11 0-1,1 0-15,0 0 16,9 0-16,0 0 16,-9 0-1,9 0 1,-9 0 0,0 0-1,-1 0 16,1 0-15,-1-10 0</inkml:trace>
        </inkml:traceGroup>
        <inkml:traceGroup>
          <inkml:annotationXML>
            <emma:emma xmlns:emma="http://www.w3.org/2003/04/emma" version="1.0">
              <emma:interpretation id="{12C16A63-B9F2-489F-86C0-40C7138E6A6E}" emma:medium="tactile" emma:mode="ink">
                <msink:context xmlns:msink="http://schemas.microsoft.com/ink/2010/main" type="inkWord" rotatedBoundingBox="9922,12423 11667,12446 11657,13196 9912,13173"/>
              </emma:interpretation>
              <emma:one-of disjunction-type="recognition" id="oneOf4">
                <emma:interpretation id="interp4" emma:lang="" emma:confidence="1">
                  <emma:literal/>
                </emma:interpretation>
              </emma:one-of>
            </emma:emma>
          </inkml:annotationXML>
          <inkml:trace contextRef="#ctx0" brushRef="#br0" timeOffset="59177.896">6875-1108 0,'19'-19'31,"119"9"109,-119 29-140,-19 1 16,0 9 0,0 1-1,0-1 1,-10 11 0,10-21-1,-19-19-15,-1 20 16,1-20-1,19 19 1,-30-19-16,10 0 16,20 20-1,-19-20 1,29-10 125,9 10-126,1 0 1,0 0 15,-1 0-15,1 0 15,-1 0-15,1 0 15,0 0 0,-20 20-15,19 9-1,-19-19 1,0 10 0,0 19-1,0-10 1,0-9-16,0 9 31,-10 1-31,-19-11 16,19-19-1,10 20 1,-19-20-16,-21 29 16,11-29-1,9 0 1,20 10-16,-29-10 15,-1 0 1,1 0 0,9 0-1,1 0-15,-1 0 16,1 0 15</inkml:trace>
          <inkml:trace contextRef="#ctx0" brushRef="#br0" timeOffset="60904.2147">7296-1069 0,'-19'0'47,"19"10"16,0 10-48,-20 19 1,20-9 0,0-11-1,0 11 1,0-1 0,0 0-1,0-9-15,0 9 16,0 11-1,0-21 1,0-9 0,0 10-1,10-1 1,-10 1 0,118 88 155,-99-108-139,1-10-17,-20-10 1,19 20-16,-19-39 16,20 39-1,-20-19-15,20-1 16,-20-9-1,19 29-15,-19-20 16,0 0 0,20 1-1,-20-1 1,0 0 0,0 1-1,20-1 1,-20 1-1,0-1 1,0 10 0,0-9-1,0-1 1,0 0 0,-10 20-16,10-19 15,-20-1 16,20 1-15,-20 19 0,20-20-1,-9 20 1,9-20-16,-20 20 31,20-19-31,-20 19 16,20-20-1,-19 20 1,-1 0 0,1 0 15,-11 0-15,11 0-1,-1 0 1,20 10-1</inkml:trace>
          <inkml:trace contextRef="#ctx0" brushRef="#br0" timeOffset="61993.0298">7640-1176 0,'0'9'78,"0"21"-62,0-11-16,0 1 16,0 0-16,0-1 15,0 1-15,0 9 16,0 1-16,9 9 0,-9-10 16,0 30-1,0-39 1,0-1-16,0 1 15,0 0-15,0-1 0,0 1 16,20 9 0,-20 1-1,0 9 1,0-19 15,0-1 47</inkml:trace>
          <inkml:trace contextRef="#ctx0" brushRef="#br0" timeOffset="63284.3439">7698-882 0,'40'0'47,"-11"0"-31,1 0 0,-1 0-1,0 0 1,1-10-1</inkml:trace>
          <inkml:trace contextRef="#ctx0" brushRef="#br0" timeOffset="62733.7908">7855-1157 0,'0'10'94,"0"29"-79,0-19-15,20-1 16,-20 1-16,0-10 16,0 10-16,0-1 15,0 1-15,0-1 0,0 1 16,0 0-1,0-1-15,0 1 16,0-1-16,0 1 0,0 0 16,0-1-1,0-9-15,0 29 16,0-9 0,0-11-16,0 1 31,0 0 0,0-1 0</inkml:trace>
          <inkml:trace contextRef="#ctx0" brushRef="#br0" timeOffset="63905.519">7983-1137 0,'10'0'47,"19"0"-31,-9 0-1,-1 0-15,11 0 16,-11 0 0,1 0 15</inkml:trace>
          <inkml:trace contextRef="#ctx0" brushRef="#br0" timeOffset="64962.99">8101-814 0,'0'10'78,"0"10"-62,-20-20-16,20 29 15,-20 1 1,20-1 0,-19-29-16,19 20 15,0-1 1,-20 11-16,20-11 16,0 21-1,0-11 1,0 0-1,10 1 1,-10-10 0,19-1-1,-19 1 79</inkml:trace>
          <inkml:trace contextRef="#ctx0" brushRef="#br0" timeOffset="66070.0587">8169-676 0,'-19'0'16,"19"19"31,0 1-32,0 0 17,0-1-17,9-19 1,11 0-1,-20 10 1,20-10-16,-1 0 31,1 0-15,-1 0 0,1-10-1,-20-9 16,20 19-15,-20-10 0,0-10-1,-49-39 63,29 59-62,0 0 15,1 0-15,19 10 0,-20-10-1,20 10-15,0 10 31,0-1-31,0 1 16</inkml:trace>
          <inkml:trace contextRef="#ctx0" brushRef="#br0" timeOffset="67166.3252">8316-647 0,'39'59'156,"-19"-59"-156,0-10 31,-20-9-15,0 9-1,0-10 1,0 30 109,0 0-109,19-10-1,-19 19 1,20-19 0,0 0-1,-1 0 1,1 0 15,-1 0 0,-9 0 1,-10-9-17,0-1 16,0-10-15,0 1 15,0-1-15,-39 20 15,39-20-15,-20 20-16,11 0 31,-11 0-15,0 0 15,20 10-15,-19 10-1,19-1 1,0 1-1</inkml:trace>
        </inkml:traceGroup>
        <inkml:traceGroup>
          <inkml:annotationXML>
            <emma:emma xmlns:emma="http://www.w3.org/2003/04/emma" version="1.0">
              <emma:interpretation id="{50A042EB-1053-4C19-A2F7-49A6F61E950F}" emma:medium="tactile" emma:mode="ink">
                <msink:context xmlns:msink="http://schemas.microsoft.com/ink/2010/main" type="inkWord" rotatedBoundingBox="11681,12836 11791,12837 11787,13161 11677,13159"/>
              </emma:interpretation>
              <emma:one-of disjunction-type="recognition" id="oneOf5">
                <emma:interpretation id="interp5" emma:lang="" emma:confidence="0">
                  <emma:literal>"</emma:literal>
                </emma:interpretation>
                <emma:interpretation id="interp6" emma:lang="" emma:confidence="0">
                  <emma:literal>M</emma:literal>
                </emma:interpretation>
                <emma:interpretation id="interp7" emma:lang="" emma:confidence="0">
                  <emma:literal>n</emma:literal>
                </emma:interpretation>
                <emma:interpretation id="interp8" emma:lang="" emma:confidence="0">
                  <emma:literal>1</emma:literal>
                </emma:interpretation>
                <emma:interpretation id="interp9" emma:lang="" emma:confidence="0">
                  <emma:literal>h</emma:literal>
                </emma:interpretation>
              </emma:one-of>
            </emma:emma>
          </inkml:annotationXML>
          <inkml:trace contextRef="#ctx0" brushRef="#br0" timeOffset="67719.8444">8552-647 0,'-10'10'62,"10"10"-46,0 9-1,0 0 1,0 1 0,0 9-1,0-19 1,0-1 15</inkml:trace>
          <inkml:trace contextRef="#ctx0" brushRef="#br0" timeOffset="68306.5679">8591-755 0,'0'-19'0,"0"29"62,10-10-62,-10 19 16,29 20-1,-29 1 1,20-40-16,-20 29 16,0-9-16,0-1 15,0 20 1,0-19-16,0 0 15,0-1-15,-20 11 16</inkml:trace>
        </inkml:traceGroup>
      </inkml:traceGroup>
    </inkml:traceGroup>
  </inkml:traceGroup>
</inkml:ink>
</file>

<file path=ppt/ink/ink16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8:25:26.62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E7C796CD-8939-4D46-BAED-20F501783924}" emma:medium="tactile" emma:mode="ink">
          <msink:context xmlns:msink="http://schemas.microsoft.com/ink/2010/main" type="writingRegion" rotatedBoundingBox="7608,13730 7666,16023 6887,16043 6829,13750"/>
        </emma:interpretation>
      </emma:emma>
    </inkml:annotationXML>
    <inkml:traceGroup>
      <inkml:annotationXML>
        <emma:emma xmlns:emma="http://www.w3.org/2003/04/emma" version="1.0">
          <emma:interpretation id="{248A9B8B-2333-41EA-ACB8-649D92BE2E8B}" emma:medium="tactile" emma:mode="ink">
            <msink:context xmlns:msink="http://schemas.microsoft.com/ink/2010/main" type="paragraph" rotatedBoundingBox="7608,13730 7666,16023 6887,16043 6829,13750" alignmentLevel="1"/>
          </emma:interpretation>
        </emma:emma>
      </inkml:annotationXML>
      <inkml:traceGroup>
        <inkml:annotationXML>
          <emma:emma xmlns:emma="http://www.w3.org/2003/04/emma" version="1.0">
            <emma:interpretation id="{A5B729F6-1D4C-4317-87AC-A0B45969A134}" emma:medium="tactile" emma:mode="ink">
              <msink:context xmlns:msink="http://schemas.microsoft.com/ink/2010/main" type="line" rotatedBoundingBox="7608,13730 7666,16023 6887,16043 6829,13750"/>
            </emma:interpretation>
          </emma:emma>
        </inkml:annotationXML>
        <inkml:traceGroup>
          <inkml:annotationXML>
            <emma:emma xmlns:emma="http://www.w3.org/2003/04/emma" version="1.0">
              <emma:interpretation id="{C64D1375-1667-4A6D-B7A8-4CD76614AC07}" emma:medium="tactile" emma:mode="ink">
                <msink:context xmlns:msink="http://schemas.microsoft.com/ink/2010/main" type="inkWord" rotatedBoundingBox="7521,13732 7522,13741 7129,13752 7128,13742"/>
              </emma:interpretation>
              <emma:one-of disjunction-type="recognition" id="oneOf0">
                <emma:interpretation id="interp0" emma:lang="" emma:confidence="1">
                  <emma:literal/>
                </emma:interpretation>
              </emma:one-of>
            </emma:emma>
          </inkml:annotationXML>
          <inkml:trace contextRef="#ctx0" brushRef="#br0">3991 138 0,'10'0'125,"20"0"-109,-11 0-16,1 0 16,-1 0-16,1 0 0,0-10 15,-1 10-15,11 0 16,-11 0-1,11 0 1,-1 0 0,1 0-1,-11 0 1,1 0 0,-1 0-1,1 0 1,0 0-1</inkml:trace>
        </inkml:traceGroup>
        <inkml:traceGroup>
          <inkml:annotationXML>
            <emma:emma xmlns:emma="http://www.w3.org/2003/04/emma" version="1.0">
              <emma:interpretation id="{02D81C09-2E9F-40C6-861D-53108D118A5D}" emma:medium="tactile" emma:mode="ink">
                <msink:context xmlns:msink="http://schemas.microsoft.com/ink/2010/main" type="inkWord" rotatedBoundingBox="7629,14547 7637,14881 6858,14900 6850,14567"/>
              </emma:interpretation>
              <emma:one-of disjunction-type="recognition" id="oneOf1">
                <emma:interpretation id="interp1" emma:lang="" emma:confidence="1">
                  <emma:literal/>
                </emma:interpretation>
              </emma:one-of>
            </emma:emma>
          </inkml:annotationXML>
          <inkml:trace contextRef="#ctx0" brushRef="#br0" timeOffset="2430.5554">3727 1138 0,'-10'0'32,"29"0"14,1 0-30,9 0 0,11 0-1,-11 0 1,-9 0-16,19 0 16,-19-20-16,-1 20 15,20 0 1,-9 0-1,-11 0 1,1 0 0,0 0 15</inkml:trace>
          <inkml:trace contextRef="#ctx0" brushRef="#br0" timeOffset="3142.1665">3913 981 0,'0'10'63,"0"19"-48,0-9-15,0 19 16,0-19 0,0-1-16,0 1 15,0 0-15,0-1 16,0 1-16,0-1 0,0 1 16,0 9-1,0-9 1</inkml:trace>
          <inkml:trace contextRef="#ctx0" brushRef="#br0" timeOffset="3945.1027">4492 971 0,'-10'0'62,"-10"0"-46,20 20-16,-19-20 16,19 19-16,-20-19 15,20 30-15,-20-1 16,20-9-16,-19 0 0,19-1 16,-30 1-16,30-1 15,-39 1-15,39 0 16,-29-1-16,9 1 15</inkml:trace>
          <inkml:trace contextRef="#ctx0" brushRef="#br0" timeOffset="4635.1999">4276 942 0,'0'10'47,"19"29"-16,1-20-15,0 1-1,9 10 1,-9-11-1,9 20 1,-9-9 0,-1 9-1,-19-19 1,20-20-16,-20 9 16,20-9-16,-20 20 15</inkml:trace>
        </inkml:traceGroup>
        <inkml:traceGroup>
          <inkml:annotationXML>
            <emma:emma xmlns:emma="http://www.w3.org/2003/04/emma" version="1.0">
              <emma:interpretation id="{63ACFE85-047F-4FCB-85C9-31C45FB4E669}" emma:medium="tactile" emma:mode="ink">
                <msink:context xmlns:msink="http://schemas.microsoft.com/ink/2010/main" type="inkWord" rotatedBoundingBox="7483,15644 7493,16027 7226,16034 7216,15651"/>
              </emma:interpretation>
              <emma:one-of disjunction-type="recognition" id="oneOf2">
                <emma:interpretation id="interp2" emma:lang="" emma:confidence="0">
                  <emma:literal>\</emma:literal>
                </emma:interpretation>
                <emma:interpretation id="interp3" emma:lang="" emma:confidence="0">
                  <emma:literal>.</emma:literal>
                </emma:interpretation>
                <emma:interpretation id="interp4" emma:lang="" emma:confidence="0">
                  <emma:literal>è</emma:literal>
                </emma:interpretation>
                <emma:interpretation id="interp5" emma:lang="" emma:confidence="0">
                  <emma:literal>'</emma:literal>
                </emma:interpretation>
                <emma:interpretation id="interp6" emma:lang="" emma:confidence="0">
                  <emma:literal>i</emma:literal>
                </emma:interpretation>
              </emma:one-of>
            </emma:emma>
          </inkml:annotationXML>
          <inkml:trace contextRef="#ctx0" brushRef="#br0" timeOffset="90051.1027">4080 2040 0,'0'10'62,"0"20"-46,19-30-16,-19 29 16,20-29-1,19 29-15,-39 1 16,30-30 0,-30 39-16,19-39 0,-19 20 15,20-11 1,-10 11-1,9-20-15,-19 20 16,39 9 0,-39-19-1,20-10-15,-20 19 16,20 1-16,-20 0 31,19-20-31,-29 0 94</inkml:trace>
          <inkml:trace contextRef="#ctx0" brushRef="#br0" timeOffset="89169.9959">4315 2040 0,'0'10'63,"-10"-10"-47,10 20-1,-19-20-15,19 19 16,-20-19-16,20 40 15,-20-21-15,20 20 16,-39-9-16,39-1 16,-29 10-16,29-19 15,-20 0-15,20-1 16,-19-19-16,19 30 16,-20-1-1,20-9-15</inkml:trace>
        </inkml:traceGroup>
      </inkml:traceGroup>
    </inkml:traceGroup>
  </inkml:traceGroup>
</inkml:ink>
</file>

<file path=ppt/ink/ink16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8:25:00.066"/>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8225C67B-56FE-40FA-A27F-FBF43A3F4B3D}" emma:medium="tactile" emma:mode="ink">
          <msink:context xmlns:msink="http://schemas.microsoft.com/ink/2010/main" type="writingRegion" rotatedBoundingBox="3136,13427 4878,13422 4884,16052 3143,16056"/>
        </emma:interpretation>
      </emma:emma>
    </inkml:annotationXML>
    <inkml:traceGroup>
      <inkml:annotationXML>
        <emma:emma xmlns:emma="http://www.w3.org/2003/04/emma" version="1.0">
          <emma:interpretation id="{01F23A88-0659-4373-8CDA-6A599372E7F0}" emma:medium="tactile" emma:mode="ink">
            <msink:context xmlns:msink="http://schemas.microsoft.com/ink/2010/main" type="paragraph" rotatedBoundingBox="3136,13427 4873,13422 4874,14002 3138,14006" alignmentLevel="1"/>
          </emma:interpretation>
        </emma:emma>
      </inkml:annotationXML>
      <inkml:traceGroup>
        <inkml:annotationXML>
          <emma:emma xmlns:emma="http://www.w3.org/2003/04/emma" version="1.0">
            <emma:interpretation id="{DC63A34A-2813-48E8-90CC-9B8CE5A16DA5}" emma:medium="tactile" emma:mode="ink">
              <msink:context xmlns:msink="http://schemas.microsoft.com/ink/2010/main" type="line" rotatedBoundingBox="3136,13427 4873,13422 4874,14002 3138,14006"/>
            </emma:interpretation>
          </emma:emma>
        </inkml:annotationXML>
        <inkml:traceGroup>
          <inkml:annotationXML>
            <emma:emma xmlns:emma="http://www.w3.org/2003/04/emma" version="1.0">
              <emma:interpretation id="{31DA06FC-5D83-40F5-9C89-906318E0CB09}" emma:medium="tactile" emma:mode="ink">
                <msink:context xmlns:msink="http://schemas.microsoft.com/ink/2010/main" type="inkWord" rotatedBoundingBox="3136,13427 4873,13422 4874,14002 3138,14006"/>
              </emma:interpretation>
              <emma:one-of disjunction-type="recognition" id="oneOf0">
                <emma:interpretation id="interp0" emma:lang="" emma:confidence="1">
                  <emma:literal/>
                </emma:interpretation>
              </emma:one-of>
            </emma:emma>
          </inkml:annotationXML>
          <inkml:trace contextRef="#ctx0" brushRef="#br0">0 295 0,'10'0'63,"-10"-10"-48,19 10-15,1-20 16,9-9 0,11-10-1,-21 19-15,21-10 16,-21 11-1,-19-1 1,20 20 0,-20-39-16,19 10 15,-19 9 1,0 0 31,-9 20-16,9 10 47,0 10-62,0-1-1,9-19 1,-9 20-16,20-20 16,-20 20-16,20-20 15,-20 29-15,19-29 16,-19 29-16,10-29 16,-10 30-16,20-30 0,-20 39 15,29-9 1,-29-1-1,0-9 1,20-20-16,-20 19 16,0 1-1,0-1 1,-10-19 0,-29 20-1,9-20 1,11 0-16,-1 0 15,-9 0-15,9 0 16,0-10 15,20-19-15,20-10 0</inkml:trace>
          <inkml:trace contextRef="#ctx0" brushRef="#br0" timeOffset="1248.9392">471 89 0,'0'9'78,"-20"11"-47,20 9-15,0 1-1,-20 9 1,20-9 0,0-11-1,0 1 1,10-1 0,-10 1 15,20-20-31,-20 20 15,20-20 1,-20 19 0,9-19-1,11 0 1,0 0 0,19 0-1,-29 0 1,9 0-1,1-19 17,29-40 15,-49 39-32,0 1 1,0-1-1,0 10 1,0-9 0,0-1-1,0 0 1,0 1 0,-10-1-1,-19 0 1,19 20-1,10-19 1,-20 19-16,-19 0 31,29 0-31,-9 10 16,-21 19 0,21-29-16</inkml:trace>
          <inkml:trace contextRef="#ctx0" brushRef="#br0" timeOffset="3144.0386">726 177 0,'9'0'79,"11"-20"-64,10-19 1,9 10-1,-10-11 1,10 11 0,-19 0-1,0-11-15,-20 11 32,19 29-32,-19-29 0,0 9 15,0 0 1,0 1 15,-19 19 0,19-20-31,-20 20 16,0 0 0,1 0-1,-1 0 1,20 10-1,-19-10 1,19 19 0,0 11-1,-20-10 1,20-1-16,0 1 0,0-1 16,0 30-1,0-29-15,0-10 16,0 9-16,0 1 15,0 0-15,0-1 16,0 1-16,0-1 16,0 1-16,0 10 15,0-11 1,0 1 0,0-1-1,0 11 1,0-11-1,0 1 1,29 0 47,-9-20-32,9 0-16,-9 0 1,0-10 0,-20-10-1,19 20-15,-19-19 16,20 19-16,-20-20 16,19 0-1,-19-9 1,20 0-1,-20 9-15,20 20 16,-20-20-16,0 1 31,0-1-15,0 30 93,0 19-93,-10 1 0,10 9-1,0-10 1,0 1-1,0-1 1,0 1 0,10-1-1,9-9 17,1-20-1,0 0 16,-1 0-16,-19-30-31,20 30 16,-20-10-1,19 10-15,-19-39 0</inkml:trace>
          <inkml:trace contextRef="#ctx0" brushRef="#br0" timeOffset="3471.359">1089-58 0</inkml:trace>
          <inkml:trace contextRef="#ctx0" brushRef="#br0" timeOffset="4674.1272">1255 147 0,'-19'0'0,"-1"10"63,20 10-48,0 9 1,-20-9 0,20 29 46,0-29-62,0 19 16,10-39-1,-10 10 1,20-10 0,-20 19-1,19-19 1,1 0-1,0 0 1,-1 0 0,1 0-1,0 0 1,-20-10 0,19 10-1,-19-9-15,10 9 16,-10-20-1,0 0 1,20 20-16,-20-19 16,0-1-1,0 1 1,0-1 0,0 0-16,0 1 15,0-1 16,0 0-15,-10 1 0,-10-1-1,1 20 1,-11 0 0,30-19-1,-29 19 1,-1 9-1,-9 21-15</inkml:trace>
          <inkml:trace contextRef="#ctx0" brushRef="#br0" timeOffset="5473.3799">1412-117 0,'0'19'31,"0"1"-15,0 0-16,0-1 15,0 1-15,0-1 0,0 1 16,0-10-16,0 9 15,0 1-15,0 0 16,0-1-16,0 11 16,0-11-16,0 1 15,0 19 1,0 10-16,0-19 31,0-11-31,0 1 31</inkml:trace>
          <inkml:trace contextRef="#ctx0" brushRef="#br0" timeOffset="6639.1723">1549 98 0,'-9'0'47,"-11"0"-31,20 10-1,0 10 1,-20-20-16,20 29 16,0 11-1,0-11 1,0-9-1,0-1 1,0-9 0,0 10-1,10-20 1,-10 19-16,20-19 31,-1 20-15,1-20-1,10 0 1,-11 0 15,1 0-15,-1 0 0,1 0 15,-20-20-16,20 20-15,-20-19 16,19 19 0,-19-20-1,20 0 1,-20 1 0,0-11 15,0 11-16,0-1 1,0 0 0,0-9-1,0 9 1,0 1 0,-10 19-1,-10-20 16,1 20-15,-1 0 0,-9 0-1,-1 0 1,11 0 0,-11 20-16,11-1 15,-1 1-15</inkml:trace>
        </inkml:traceGroup>
      </inkml:traceGroup>
    </inkml:traceGroup>
    <inkml:traceGroup>
      <inkml:annotationXML>
        <emma:emma xmlns:emma="http://www.w3.org/2003/04/emma" version="1.0">
          <emma:interpretation id="{E5A99D28-2504-49BA-9174-3B99E7A80243}" emma:medium="tactile" emma:mode="ink">
            <msink:context xmlns:msink="http://schemas.microsoft.com/ink/2010/main" type="paragraph" rotatedBoundingBox="3439,14479 4642,14411 4681,15096 3477,15164" alignmentLevel="1"/>
          </emma:interpretation>
        </emma:emma>
      </inkml:annotationXML>
      <inkml:traceGroup>
        <inkml:annotationXML>
          <emma:emma xmlns:emma="http://www.w3.org/2003/04/emma" version="1.0">
            <emma:interpretation id="{F82D199C-3194-439C-9110-F0983CB2CF4B}" emma:medium="tactile" emma:mode="ink">
              <msink:context xmlns:msink="http://schemas.microsoft.com/ink/2010/main" type="line" rotatedBoundingBox="3439,14479 4642,14411 4681,15096 3477,15164"/>
            </emma:interpretation>
          </emma:emma>
        </inkml:annotationXML>
        <inkml:traceGroup>
          <inkml:annotationXML>
            <emma:emma xmlns:emma="http://www.w3.org/2003/04/emma" version="1.0">
              <emma:interpretation id="{FD9549E1-E0E1-4C90-A31F-96E164B326FE}" emma:medium="tactile" emma:mode="ink">
                <msink:context xmlns:msink="http://schemas.microsoft.com/ink/2010/main" type="inkWord" rotatedBoundingBox="3439,14479 4642,14411 4681,15096 3477,15164"/>
              </emma:interpretation>
              <emma:one-of disjunction-type="recognition" id="oneOf1">
                <emma:interpretation id="interp1" emma:lang="" emma:confidence="1">
                  <emma:literal/>
                </emma:interpretation>
              </emma:one-of>
            </emma:emma>
          </inkml:annotationXML>
          <inkml:trace contextRef="#ctx0" brushRef="#br0" timeOffset="13352.6444">392 863 0,'20'0'32,"-30"20"77,10-10-93,-20-10-16,20 39 15,-29-10-15,29-9 16,0 0-16,0-1 16,0 11-1,0-1-15,0 1 0,-20 9 16,20-20-16,0 1 15,0 0-15,0-11 16,0 11-16,0 0 16,0-1-16,0 1 15,0 0-15,0-1 16,0 11 0,0-1-1,0 10 1,10-39-16,-10 20 0,0-10 31,20-10-31,-20 19 0,19-19 16,-19 20-1,20-1 17,-20-28 202</inkml:trace>
          <inkml:trace contextRef="#ctx0" brushRef="#br0" timeOffset="7920.1192">431 1148 0,'99'-10'93,"-90"10"-77,31 0 0,-21 0-16,1 0 15,9 0 1,10 0 0,-29 0-1,10 0 1,19 0-1,-29 0 1,10 0 15</inkml:trace>
          <inkml:trace contextRef="#ctx0" brushRef="#br0" timeOffset="9372.902">873 1334 0,'0'-10'31,"10"10"-31,-10-29 16,19 29-16,-19-30 16,20 11-16,-20-11 15,29 1 1,-9 0 0,-20 9-16,19 20 15,-19-29-15,20 9 0,-20 0 16,0 1-1,20-1-15,-20 0 16,0 1-16,0-11 16,19 30-16,-19-19 15,0-1 17,-9 20 30,9 10-46,0 10 15,0-1-15,0 1-1,0 9 1,0 1-1,9-11 1,-9 1 0,20-20-16,-20 20 15,20-20-15,-20 29 0,19-29 16,-19 29-16,39 40 47,-39-49-32,0-1-15,0 11 16,20-30-16,-20 29 16,0 1-1,-10 9 1,-9-20 0,-1-19-1,-9 0 1,-11 0-1,21 0 1,19-9-16,-20 9 16,20-20-1,0 0 1</inkml:trace>
          <inkml:trace contextRef="#ctx0" brushRef="#br0" timeOffset="10071.3428">1226 952 0,'0'29'63,"0"-9"-48,0-1-15,10 1 16,-10 0-16,0 9 16,0-9-1,0-1 1</inkml:trace>
          <inkml:trace contextRef="#ctx0" brushRef="#br0" timeOffset="10575.0554">1334 961 0,'0'-19'15,"0"29"48,0 19-48,0 0 1,0 21 0,0-11-1,0-10 1,0 1-1,0-11 1,19-19 0</inkml:trace>
          <inkml:trace contextRef="#ctx0" brushRef="#br0" timeOffset="11871.3504">1393 854 0,'9'0'78,"11"9"-62,0 21-1,-1 9 1,-19-29 0,0 9-16,20-19 15,-20 40-15,0-31 16,19-9-16,-19 40 15,0-11 1,20-29-16,-20 39 0,0-19 16,0 0-16,0-1 15,0 1-15,0-1 16,0 1-16,0 0 16,0-1-16,0 1 15,0 0-15,0-11 16,-10-9-16,10 40 15,0-11 1,-19-29-16,19 29 16,-20 1-16,20-11 31,-20-19-15,20 20-1,-19-20 1</inkml:trace>
        </inkml:traceGroup>
      </inkml:traceGroup>
    </inkml:traceGroup>
    <inkml:traceGroup>
      <inkml:annotationXML>
        <emma:emma xmlns:emma="http://www.w3.org/2003/04/emma" version="1.0">
          <emma:interpretation id="{4B760D9E-89D0-460A-9E3A-9B7BAE974A68}" emma:medium="tactile" emma:mode="ink">
            <msink:context xmlns:msink="http://schemas.microsoft.com/ink/2010/main" type="paragraph" rotatedBoundingBox="3224,15566 4891,15602 4880,16080 3214,16045" alignmentLevel="1"/>
          </emma:interpretation>
        </emma:emma>
      </inkml:annotationXML>
      <inkml:traceGroup>
        <inkml:annotationXML>
          <emma:emma xmlns:emma="http://www.w3.org/2003/04/emma" version="1.0">
            <emma:interpretation id="{282201A3-8044-49EF-AEAB-0E6B748B3D13}" emma:medium="tactile" emma:mode="ink">
              <msink:context xmlns:msink="http://schemas.microsoft.com/ink/2010/main" type="line" rotatedBoundingBox="3224,15566 4891,15602 4880,16080 3214,16045"/>
            </emma:interpretation>
          </emma:emma>
        </inkml:annotationXML>
        <inkml:traceGroup>
          <inkml:annotationXML>
            <emma:emma xmlns:emma="http://www.w3.org/2003/04/emma" version="1.0">
              <emma:interpretation id="{AE52A70B-F9CE-4E01-AA50-3E2D6F93CD66}" emma:medium="tactile" emma:mode="ink">
                <msink:context xmlns:msink="http://schemas.microsoft.com/ink/2010/main" type="inkWord" rotatedBoundingBox="3224,15566 4891,15602 4880,16080 3214,16045"/>
              </emma:interpretation>
              <emma:one-of disjunction-type="recognition" id="oneOf2">
                <emma:interpretation id="interp2" emma:lang="" emma:confidence="1">
                  <emma:literal/>
                </emma:interpretation>
              </emma:one-of>
            </emma:emma>
          </inkml:annotationXML>
          <inkml:trace contextRef="#ctx0" brushRef="#br0" timeOffset="15712.0612">98 2364 0,'-20'0'0,"20"-10"32,20-10-32,0 1 15,48-69 48,-68 68-63,20 0 15,-20 1-15,0-1 16,20 20-16,-20-29 16,0 9-1,0 0 1,0 1-1,0 29 79,0 9-78,0 11-1,29 9 1,-9-10 0,-20-9-1,19 9 1,11 11-16,-11-40 16,-19 19-16,20-19 15,-20 30 1,19-11-1,-19 1-15,0-1 16,-9 11 15,9-10-15,-10-20-16,-29 0 16,9 0-1,1 0 1,9-10-1,20-10-15,-19 20 32</inkml:trace>
          <inkml:trace contextRef="#ctx0" brushRef="#br0" timeOffset="17056.2005">481 2168 0,'-20'0'63,"0"19"-16,20 11-32,-19-1 1,19 1-1,0 9 1,0-10 0,0 1-1,0-1-15,9-29 16,-9 20-16,20-20 16,-20 19-1,10-19 1,10 0-1,-1 0 1,60-9 47,-79-11-48,19 20 1,-19-20-1,20 20 1,-20-19-16,0-1 16,19 0-1,-19 1 1,0-1 0,0-9-1,0 9 1,0-9-1,-9-1 1,-11 1 15,0 9-15,1 20 0,-1 0-1,1 0 1,-30 59-1,29-29 1,0-11-16</inkml:trace>
          <inkml:trace contextRef="#ctx0" brushRef="#br0" timeOffset="19043.1589">608 2266 0,'0'-10'94,"20"10"-94,-20-20 16,39 20-16,-39-9 15,29 9-15,1-40 16,-11 21 0,1-1-1,9 0 1,-9 1 0,-20-1-1,20 20-15,-20-19 16,0-1-1,19 20-15,-19-20 16,0 1 0,0-1-1,0 1 17,-10 19-17,-9 0 48,-1 0-48,20 9-15,-19 11 32,19 0-32,0-1 15,-20 1 1,20 9-1,0 10 1,0 1 0,0-21-1,0 1-15,0 0 0,0 38 32,0-28-17,0 9 1,0-19-1,0-11 1,0 11 0,10 10-1,9-30 17,1 0-17,-10 0 1,19-20-1,-9-10 1,-1 11 0,1-11-1,0-9 1,-20 10 0,19 29-1,-19-30-15,0 11 16,0-1 15,0 1-31,0 28 94,-10 21-79,10-11 1,0 1 0,0 0-1,0-1 1,0 1 0,10-1-1,-10 1 1,20-20-1,-20 20 1,19-20 0,-19 19-16,20-19 31,0 0 0,-1-10-15</inkml:trace>
          <inkml:trace contextRef="#ctx0" brushRef="#br0" timeOffset="19257.1714">1000 2079 0</inkml:trace>
          <inkml:trace contextRef="#ctx0" brushRef="#br0" timeOffset="20518.6708">1177 2217 0,'0'-20'16,"-10"20"62,10 10-47,-20 59 16,20-40-47,0-9 16,0-1-16,0 20 15,10-19 1,10 0 0,-1-20-1,-19 19-15,20-19 16,0 0-16,-1 0 15,1 0 1,9 0 0,1 0-1,-30-9 1,19 9-16,-19-20 16,20 20-1,-20-20-15,0 1 16,20 19-1,-20-20-15,0-9 16,0-1 0,0 11-1,0-1-15,0-9 16,-10 9 0,-10 20-1,20-20 1,-39 20-16,9 0 15,1 0 1,9-29 0,1 29-1,-11 0 1,30 10-16,-29-10 16,29 19-16,-20-19 15,20 40-15</inkml:trace>
          <inkml:trace contextRef="#ctx0" brushRef="#br0" timeOffset="21223.3357">1393 2011 0,'0'10'94,"0"19"-79,0-9-15,0 9 0,0 0 16,0 11-16,0-11 16,0 1-16,0-1 15,0 20-15,0-20 16,0-9-16,0 0 15,0-1-15,9-19 16,-9 30-16,0-11 16</inkml:trace>
          <inkml:trace contextRef="#ctx0" brushRef="#br0" timeOffset="22626.3544">1540 2227 0,'-10'0'62,"10"9"-31,-20-9-31,20 20 16,0 0 0,-19 9-1,19-9 1,0-1 0,0 1-1,0-1 1,9-19-1,-9 20-15,20-20 16,-20 20 0,20-20-1,-11 0 1,11 0 0,-20 10-1,20-10 1,19 0-1,-19-10 1,-1 10 0,-19-20-1,10 20 1,19-20 15,-29 1-15,20 19-1,-20-20 1,20 1 0,-20-1-1,0 0 1,0 1 15,0 9-15,0-10-1,0 1 1,-10 19 0,10-20-1,-20 1 1,1 19 0,19-20-1,-40 20 1,31 0-1,-11 0 1,-19 0 0,39 10-16,-10-10 15,10 19-15,-20-19 0,20 30 16,0-11-16,-29 1 16,29 0-16</inkml:trace>
        </inkml:traceGroup>
      </inkml:traceGroup>
    </inkml:traceGroup>
  </inkml:traceGroup>
</inkml:ink>
</file>

<file path=ppt/ink/ink16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8:29:07.06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275CF898-D4A3-453F-8EF7-DEDDB5399F56}" emma:medium="tactile" emma:mode="ink">
          <msink:context xmlns:msink="http://schemas.microsoft.com/ink/2010/main" type="writingRegion" rotatedBoundingBox="13319,13366 20251,12979 20435,16272 13503,16660"/>
        </emma:interpretation>
      </emma:emma>
    </inkml:annotationXML>
    <inkml:traceGroup>
      <inkml:annotationXML>
        <emma:emma xmlns:emma="http://www.w3.org/2003/04/emma" version="1.0">
          <emma:interpretation id="{56488213-D6E1-4A6A-BD38-185D00E7FCCF}" emma:medium="tactile" emma:mode="ink">
            <msink:context xmlns:msink="http://schemas.microsoft.com/ink/2010/main" type="paragraph" rotatedBoundingBox="13506,13356 20251,12979 20295,13778 13551,14155" alignmentLevel="1"/>
          </emma:interpretation>
        </emma:emma>
      </inkml:annotationXML>
      <inkml:traceGroup>
        <inkml:annotationXML>
          <emma:emma xmlns:emma="http://www.w3.org/2003/04/emma" version="1.0">
            <emma:interpretation id="{31837AAE-65DE-45C0-B8A8-134D671D79D8}" emma:medium="tactile" emma:mode="ink">
              <msink:context xmlns:msink="http://schemas.microsoft.com/ink/2010/main" type="line" rotatedBoundingBox="13506,13356 20251,12979 20295,13778 13551,14155"/>
            </emma:interpretation>
          </emma:emma>
        </inkml:annotationXML>
        <inkml:traceGroup>
          <inkml:annotationXML>
            <emma:emma xmlns:emma="http://www.w3.org/2003/04/emma" version="1.0">
              <emma:interpretation id="{406D79DD-30CD-4948-A52E-5CB75C5E8D74}" emma:medium="tactile" emma:mode="ink">
                <msink:context xmlns:msink="http://schemas.microsoft.com/ink/2010/main" type="inkWord" rotatedBoundingBox="13506,13357 14593,13297 14638,14094 13551,14155"/>
              </emma:interpretation>
              <emma:one-of disjunction-type="recognition" id="oneOf0">
                <emma:interpretation id="interp0" emma:lang="" emma:confidence="1">
                  <emma:literal/>
                </emma:interpretation>
              </emma:one-of>
            </emma:emma>
          </inkml:annotationXML>
          <inkml:trace contextRef="#ctx0" brushRef="#br0">30 353 0,'0'-19'31,"0"-1"1,19 20-32,-19-29 15,30 9-15,9-19 16,-19 19-16,9 1 15,-9-11 1,-1 11-16,1-1 0,0 0 16,-1 1-1,20-20-15,-19 9 16,0 11 15,-20 28 79</inkml:trace>
          <inkml:trace contextRef="#ctx0" brushRef="#br0" timeOffset="-996.3739">0 0 0,'0'10'140,"0"29"-124,0-29-16,0 10 16,0-1-1,0 1-15,0 0 0,0-1 16,0 1-16,0 9 15,0 1-15,0-11 16,0 21-16,0-31 16,0 11-16,0 19 15,0-9-15,0-11 16,0 1-16,0-1 16,0 11-16,0-10 15,0-1-15,0 1 16,0 9-1,0-9 1,0-1 0,0-9-1,0 10 17</inkml:trace>
          <inkml:trace contextRef="#ctx0" brushRef="#br0" timeOffset="750.4995">216 147 0,'0'40'62,"10"-40"-62,-10 29 16,0-9-16,29-1 16,-29 21-1,20-21-15,-20 1 16,20 19-16,-20-19 15,0 19 1,19-20-16,-19 21 16,20-11-1,-20-9 1,0-1 0,20 1 15</inkml:trace>
          <inkml:trace contextRef="#ctx0" brushRef="#br0" timeOffset="2234.655">403 520 0,'0'-19'62,"9"19"-46,31 0-1,-21 0 1,-9 0 15,19 19-15,-29-9 0,20-10-16,-20 20 15,0-1 16,0 1-15,-20-1 15,1-19-15,19 20 0,-10-20-1,-10 0 1</inkml:trace>
          <inkml:trace contextRef="#ctx0" brushRef="#br0" timeOffset="1520.8789">422 510 0,'0'10'16,"0"10"-1,0 9 1,0 1 0,0-11-1,0 1-15,0 9 16,0 10 0,0-9-1,0-11 1,0 1 15</inkml:trace>
          <inkml:trace contextRef="#ctx0" brushRef="#br0" timeOffset="3242.3728">658 589 0,'-10'0'109,"0"0"-93,-10 0-1,1 0 1,-1 0-1,20 19 32,0 1-15,0 0-1,10-20-31,19 0 15,-9 0 1,39 39 93,-59-20-93,0 1 0,-20 0-1,10-20 1,-29 19 0,10-19-1,-1 0 1,11 0-1,19-10 48</inkml:trace>
          <inkml:trace contextRef="#ctx0" brushRef="#br0" timeOffset="4005.0708">814 246 0,'20'0'31,"29"0"-15,-29 0-1,-1 0-15,1 0 16,-10 0-16,9 0 16,1 0-16,19 9 15,-19-9 1,-1 0 15</inkml:trace>
          <inkml:trace contextRef="#ctx0" brushRef="#br0" timeOffset="4605.1702">824 363 0,'30'0'78,"-1"0"-62,-9 0-1,-1 0-15,1 0 16,9 0-16,-9 0 16,0 0-16,-1 0 15,1 0-15,-1 0 0</inkml:trace>
        </inkml:traceGroup>
        <inkml:traceGroup>
          <inkml:annotationXML>
            <emma:emma xmlns:emma="http://www.w3.org/2003/04/emma" version="1.0">
              <emma:interpretation id="{7A66B804-5A17-445E-8B41-1BED78793CC9}" emma:medium="tactile" emma:mode="ink">
                <msink:context xmlns:msink="http://schemas.microsoft.com/ink/2010/main" type="inkWord" rotatedBoundingBox="14825,13296 16282,13214 16322,13934 14865,14016"/>
              </emma:interpretation>
              <emma:one-of disjunction-type="recognition" id="oneOf1">
                <emma:interpretation id="interp1" emma:lang="" emma:confidence="1">
                  <emma:literal/>
                </emma:interpretation>
              </emma:one-of>
            </emma:emma>
          </inkml:annotationXML>
          <inkml:trace contextRef="#ctx0" brushRef="#br0" timeOffset="7710.4201">1619 69 0,'-10'0'78,"-10"0"-63,20 49-15,-19-20 16,19-9-16,-40 19 16,40-9-16,-29-11 15,29 1-15,-30 0 16,30-1-16,-39 40 15,10-39 1,29-1-16,-30 1 16,30-1-16,-39 1 15,39 0-15,-19-20 16,19 19-16,0-28 109</inkml:trace>
          <inkml:trace contextRef="#ctx0" brushRef="#br0" timeOffset="8458.4702">1364 108 0,'0'10'0,"9"10"31,11-20-16,-20 29-15,20-29 16,-20 20-16,29-20 16,-29 19-16,29-19 15,-29 20-15,30-20 16,-30 29-16,29-29 16,-29 30-16,40-30 15,-40 39-15,29-39 16,-29 29-16,20-29 15,-20 30-15,29-11 16,-29 1 0,20-20-1,-20 20-15,19-20 16,-19 19 0,20-19-1</inkml:trace>
          <inkml:trace contextRef="#ctx0" brushRef="#br0" timeOffset="8858.7839">1893 275 0,'-19'0'0</inkml:trace>
          <inkml:trace contextRef="#ctx0" brushRef="#br0" timeOffset="20998.7409">2148-108 0,'-10'10'47,"10"10"-16,-19-20-31,19 29 0,-20-29 16,20 20 0,-19 9-16,19-9 15,0 0-15,0-1 16,-20-19-16,20 30 16,0-11-1,0 1-15,-30-1 0,30 1 16,0 0-1,0 19-15,-19-19 16,19 9 0,0 0-1,0 11-15,0-11 16,0 0 0,0 1-1,0-1 1,0 11-1,10-40 1,-10 29-16,19 0 16,-19-9-1,20-20 1,-20 20-16,20-1 31</inkml:trace>
          <inkml:trace contextRef="#ctx0" brushRef="#br0" timeOffset="10755.2923">2099 383 0,'20'-10'109,"-1"-10"-93,1-19-1,9 10 1,-9-1 15,19-185 125,-39 224-78,0 1-62,0 29-16,0-19 16,0 0-1,0 19-15,0-19 16,0 9-16,0-9 16,0 19-1,0-20 1,0 21-16,0-11 15,0 10 1,0-19 0,0-10-1,0 9 17</inkml:trace>
          <inkml:trace contextRef="#ctx0" brushRef="#br0" timeOffset="11212.6821">2384 461 0</inkml:trace>
          <inkml:trace contextRef="#ctx0" brushRef="#br0" timeOffset="12686.1451">2521 98 0,'-20'0'16,"20"10"31,0 10-32,-19-20-15,19 19 16,0 1 0,0 0-1,0 9-15,0-9 16,0 9-1,0-9 1,0-1 0,0 1-1,9 0 1,-9-1 15,20-19-31,-20 20 16,20-20-1,-20 19 1,19-19-16,1 0 31,-1 0-15,-19 10 0,20-10-16,0 0 31,-1 0-16,1 0 1,-10 0 15,9 0 1,-19-19-32,20 19 15,-20-20 1,20 0-1,-20 1 1,0-1 0,19 20-16,-19-19 15,0-1 1,0-117 109,-10 117-125,10 0 31,-19 20-31,19-19 16,-20 19-1,20-10-15,-19 10 32,19-20-32,-10 20 15,-10 0 1,-9-29 15,19 29-15,-10 0-1,1 0 1,-1 0 0,0 20-1,1-1 1,-11 11 0,30-11-1,-19 1-15,19-1 16,-20 1-1,20 10 1,0-11-16</inkml:trace>
        </inkml:traceGroup>
        <inkml:traceGroup>
          <inkml:annotationXML>
            <emma:emma xmlns:emma="http://www.w3.org/2003/04/emma" version="1.0">
              <emma:interpretation id="{CADFA73E-9CC5-4771-A49F-5D41BEB03853}" emma:medium="tactile" emma:mode="ink">
                <msink:context xmlns:msink="http://schemas.microsoft.com/ink/2010/main" type="inkWord" rotatedBoundingBox="16405,13194 18715,13064 18757,13810 16447,13939"/>
              </emma:interpretation>
              <emma:one-of disjunction-type="recognition" id="oneOf2">
                <emma:interpretation id="interp2" emma:lang="" emma:confidence="1">
                  <emma:literal/>
                </emma:interpretation>
              </emma:one-of>
            </emma:emma>
          </inkml:annotationXML>
          <inkml:trace contextRef="#ctx0" brushRef="#br0" timeOffset="13477.7564">2884 206 0</inkml:trace>
          <inkml:trace contextRef="#ctx0" brushRef="#br0" timeOffset="14566.7365">2913 206 0,'-10'0'172,"10"10"-126</inkml:trace>
          <inkml:trace contextRef="#ctx0" brushRef="#br0" timeOffset="15938.5087">3011 334 0,'-19'0'16,"166"-196"156,-147 166-141,19-9-31,-19 19 16,0 1-1,0-1 16,0 30 157,0 29-172,0 0-1,-10-19 1,10 0-16,0 9 0,0-9 15,0-1-15,0 1 16,0 9 0,0 11-1,0-31 1,0 11-16,0 0 0,0 9 16,0 10-1,0-19 1,0-1-1,0-9 1,0 10 15,0-40 63</inkml:trace>
          <inkml:trace contextRef="#ctx0" brushRef="#br0" timeOffset="17380.6118">3296 89 0,'-10'0'16,"10"19"15,-20 1-15,20-1-1,0 11 1,0 9 0,0-9-1,0-1 1,0-9-1,0-1 1,0 1 0,0 9-1,0-9-15,10-1 16,-10 1 15,20-20-15,-1 20-1,1-20 17,-1 0-17,-9 0 1,10 0 0,-1 0-1,1 0 16,-20-10-31,20 10 16,-20-20 0,19 20-16,-19-19 15,20 19 1,-20-20 0,0 10-1,20 10 1,-20-19-16,0-1 15,19-137 110,-19 137-125,-10 20 16,10-19-16,0 9 16,-19 10 15,19-20-31,-20 20 16,20-19-1,-20 19 1,20-20-1,-19 20 1,19-19 0,-20 19-1,1 0 1,-1 0 15,10 0 0,-9 0 1,-11 19-17,11 1 1,-1 29 0,20-30-16</inkml:trace>
          <inkml:trace contextRef="#ctx0" brushRef="#br0" timeOffset="18298.6334">3531-29 0,'10'0'63,"9"0"-48,11 0 1,9 0 0,-10 0-1,1 0 1,-11 0 15</inkml:trace>
          <inkml:trace contextRef="#ctx0" brushRef="#br0" timeOffset="19499.0286">3904-147 0,'-10'0'31,"-10"0"1,1 0-17,19 10-15,-20-10 16,20 20 0,-20-20-1,20 19-15,0 1 16,-19-20-1,19 20 1,0-1 0,0-9-1,0 10 17,0-1-17,10 1 16,9-20-15,-19 19 0,20-19-16,9 0 31,-9 0-15,-1 0-1,-19-9 1,20 9-1,-20-10 17,20 10-17,-20-20 1,0 1 31,0-1 0,-10 20-32,-10 0 1,20-20 0,-19 20-1,-11 0 1,11 0-1,19 10 1,-20-10-16,0 20 16,20-1-1,-19 1 1,19 0 0</inkml:trace>
          <inkml:trace contextRef="#ctx0" brushRef="#br0" timeOffset="22574.693">3992-225 0,'0'10'78,"10"19"-62,-10 0 0,29 1-1,-29-1 1,20-29-1,-20 40-15,19-11 16,-19 0 0,0-9-1,20 0-15,-20-1 16,0 1-16,0-1 16,0 1-16,0 0 15,0-1-15,0 21 16,0-11-16,0-9 15,0-1-15,0-9 16,0 39 0,-10-29-16,10 9 15,0 0 1,-19-29 0,19 20-16,-20 9 15,0-19 16,20 10-31,-19-20 32,19 20-17,0-1 32</inkml:trace>
          <inkml:trace contextRef="#ctx0" brushRef="#br0" timeOffset="24367.6438">4139-206 0,'-20'0'16,"30"0"46,10 0-46,-10 0 15,9 0-15,1 0-1,-20 10 1,19-10-1,-19 20 1,0-1 0,0 1 15,-9-20-31,9 20 16,-20-20-1,0 19-15,1-19 31,29 0 157,9 0-172,1 0 15,-1 0-16,1 0 32,-20 20-31,20 0 0,-20-1-1,0 11 16,0-1-15,0-9 15,-10-20 1,-10 0-17,-9 0-15,9 0 31,1 0-15</inkml:trace>
          <inkml:trace contextRef="#ctx0" brushRef="#br0" timeOffset="25635.6108">4365 324 0,'9'0'47,"21"0"-16,-1 0-15,-9 0-16,-1 0 15,1 0-15,0 0 0,-1 0 16,1 0-16,-1 0 16,1 0-1</inkml:trace>
          <inkml:trace contextRef="#ctx0" brushRef="#br0" timeOffset="25109.974">4384 187 0,'30'0'47,"-1"0"-32,-9 0 1,-1 0-16,-9 0 15,10 0-15,-1 0 16,1 0-16,9 0 16</inkml:trace>
          <inkml:trace contextRef="#ctx0" brushRef="#br0" timeOffset="26962.6403">4688 344 0,'10'0'47,"10"-10"-31,-1-20-1,1 11 17,-1-11-32,11 1 31,-30 9-31,19 1 15,-19-1-15,20-19 16,0 9-16,-20 21 16,0-11-16,19-9 15,-19 19-15,0-10 16,0 1 0,0-1-1,0 0 16,0 30 48,0 10-64,0-1 1,0 11-1,0-1 1,0-9 0,0-1-16,0 1 15,0 0-15,0-1 16,0 1-16,0-10 16,0 9-16,0 1 15,0 0-15,0-1 0,0 11 16,0-11-1,0 11 1,0-11-16,0 20 16,0-19-1,0-10 1,0 9 15,-9-19-15</inkml:trace>
          <inkml:trace contextRef="#ctx0" brushRef="#br0" timeOffset="27375.7003">5002 451 0</inkml:trace>
          <inkml:trace contextRef="#ctx0" brushRef="#br0" timeOffset="30105.8003">5061 206 0,'-20'0'0,"148"-166"187,-109 146-171,-19 0-16,0 1 16,0-1 93,0 30-15,0 10-79,0 9 1,0 10 0,0 10-1,0-19 1,0 9 0,0-19-16,0-1 15,-9 20 1,9 1-1,0-21 1,0 30 0,0-29-16,0-1 31,0 1-15,0-30 93</inkml:trace>
        </inkml:traceGroup>
        <inkml:traceGroup>
          <inkml:annotationXML>
            <emma:emma xmlns:emma="http://www.w3.org/2003/04/emma" version="1.0">
              <emma:interpretation id="{71D99BD2-1213-461A-B6FF-51B15BC57CED}" emma:medium="tactile" emma:mode="ink">
                <msink:context xmlns:msink="http://schemas.microsoft.com/ink/2010/main" type="inkWord" rotatedBoundingBox="18886,13229 20260,13152 20294,13757 18919,13834"/>
              </emma:interpretation>
              <emma:one-of disjunction-type="recognition" id="oneOf3">
                <emma:interpretation id="interp3" emma:lang="" emma:confidence="1">
                  <emma:literal/>
                </emma:interpretation>
              </emma:one-of>
            </emma:emma>
          </inkml:annotationXML>
          <inkml:trace contextRef="#ctx0" brushRef="#br0" timeOffset="33707.0352">5836 89 0,'-20'117'125,"20"-97"-110,0 0 1,0-1-16,0 11 16,0-11-1,0 1 1,10-20-1,-10 19 1,0-9 0,19-10-1,-19 20 1,20-20 0,0 0-1,-20 19 1,19-19-1,1 0 1,-10 0 0,9 0 15,1 0 0,-1 0 16,1 0 0,-20-9-47,20 9 31,-20-20-15,19 0-16,-19 1 31,0-1-31,20 10 16,-20-29-1,0 10 1,0 9 0,0 1-1,0-1 1,0 0-1,0-9 1,0-1 0,0 11-1,0-1 1,0 1 0,0-1-1,-10 0 1,10 1-16,0-1 31,-19 20-15,19-19-1,-20 19 1,20-10-16,-20 10 16,1 0-1,-1 0 1,0 0-1,-9 0 17,9 0-17,1 0 1,19 39 0,-20-19-16,20-1 0,-29 1 15,29-1-15,0 1 16,0 0-16,0 9 15,0 0 1,0-9 0</inkml:trace>
          <inkml:trace contextRef="#ctx0" brushRef="#br0" timeOffset="34386.2763">6198-78 0,'-19'0'0,"29"0"78,29 0-63,-39-20-15,39 20 16,-9 0 0,-11 0-1</inkml:trace>
          <inkml:trace contextRef="#ctx0" brushRef="#br0" timeOffset="30754.6446">5365 246 0,'19'0'79,"1"0"-17,-30 0 47</inkml:trace>
          <inkml:trace contextRef="#ctx0" brushRef="#br0" timeOffset="32088.3236">5541 383 0,'0'-10'31,"10"-10"-15,20 1 0,-11-11-1,1-9 1,-1 29-1,1-58 1,-20 28 0,20-18 15,-1 18-15,-19 11-1,0 9-15,0 1 31,-10 29 79,10 9-95,0 11 1,0 19 0,0-30-1,0 1-15,0-10 16,0 9-16,0 1 16,0 0-16,0-1 15,0 1-15,0-1 16,0 11-16,0-11 15,0 1 1,0 0-16,0 9 16,0 0-1,0-9 1,0 0 0,0-1 15</inkml:trace>
          <inkml:trace contextRef="#ctx0" brushRef="#br0" timeOffset="35673.8891">6404-166 0,'0'-20'31,"10"20"0,10 0 16,-1 0-16,-19 10-31,20 9 16,-20 1 15,0 0-15,-10-1 0,-9-19-1,19 20 1,-20-20-16,0 0 15,30 0 126,10 0-125,-1 0-1,1 20 17,0-1 14,-20 1-14,0-1-17,0 1 1,0 0 0,-10-20-16,10 19 15,-10-19-15,-19 20 16,9-20-1,10 0 1,-9 0 15,-1-10 1</inkml:trace>
          <inkml:trace contextRef="#ctx0" brushRef="#br0" timeOffset="36868.274">6669-196 0,'-10'0'47,"-9"0"-16,19 10-15,-20-10-16,20 20 16,-19-1-1,19 1 1,-20-20-16,20 29 15,0-9 1,0 0 0,-20-20-16,20 19 15,0 1 1,0-1 0,0-9 15,0 10-16,10-20 1,-10 19 0,20 1-1,-1-20 17,1 0-1,0 0-16,-1 0 17,1-10-1,-1 10-31,-19-19 16,20-1 15,-20 0 0,0 1-15,0-1 15,-10 20-15,-9 0-1,-1 0 1,20-10-16,-20 10 15,1 0 1,-1 10 0,20 10-1,-19-20 1,19 29-16</inkml:trace>
        </inkml:traceGroup>
      </inkml:traceGroup>
    </inkml:traceGroup>
    <inkml:traceGroup>
      <inkml:annotationXML>
        <emma:emma xmlns:emma="http://www.w3.org/2003/04/emma" version="1.0">
          <emma:interpretation id="{C6734DFD-48ED-4C74-90F3-0CF54CE2F4A1}" emma:medium="tactile" emma:mode="ink">
            <msink:context xmlns:msink="http://schemas.microsoft.com/ink/2010/main" type="paragraph" rotatedBoundingBox="13544,14688 17162,14378 17230,15176 13613,15486" alignmentLevel="1"/>
          </emma:interpretation>
        </emma:emma>
      </inkml:annotationXML>
      <inkml:traceGroup>
        <inkml:annotationXML>
          <emma:emma xmlns:emma="http://www.w3.org/2003/04/emma" version="1.0">
            <emma:interpretation id="{B3BBDB03-C56B-458C-87AE-2A87883E7265}" emma:medium="tactile" emma:mode="ink">
              <msink:context xmlns:msink="http://schemas.microsoft.com/ink/2010/main" type="line" rotatedBoundingBox="13544,14688 17162,14378 17230,15176 13613,15486"/>
            </emma:interpretation>
          </emma:emma>
        </inkml:annotationXML>
        <inkml:traceGroup>
          <inkml:annotationXML>
            <emma:emma xmlns:emma="http://www.w3.org/2003/04/emma" version="1.0">
              <emma:interpretation id="{5577BC2A-CFF1-4DF9-94AB-80FE4ABC6475}" emma:medium="tactile" emma:mode="ink">
                <msink:context xmlns:msink="http://schemas.microsoft.com/ink/2010/main" type="inkWord" rotatedBoundingBox="13545,14692 15273,14544 15322,15110 13593,15258"/>
              </emma:interpretation>
              <emma:one-of disjunction-type="recognition" id="oneOf4">
                <emma:interpretation id="interp4" emma:lang="" emma:confidence="1">
                  <emma:literal/>
                </emma:interpretation>
              </emma:one-of>
            </emma:emma>
          </inkml:annotationXML>
          <inkml:trace contextRef="#ctx0" brushRef="#br0" timeOffset="101956.5041">1118 1569 0,'10'0'125,"10"-29"-109,19 0-1,-19-1 1,-1-9 0,-19 19-1,20 20-15,-20-29 0,0 0 16,20 9-1,-20-10 1,0-9 0,29 10-1,-29 9 1,0 30 78,0 10-79,0 9 1,0 0 0,0 1-1,-20 9 1,20-9-1,0-11 1,0 1-16,0-1 16,0 1-16,0 0 15,0-1-15,0-9 16,0 10-16,0-1 16,0 21-1,0-11 1,0 0-16,0-9 15,0 0 1,0-1 0,0 1 15,10-20 63</inkml:trace>
          <inkml:trace contextRef="#ctx0" brushRef="#br0" timeOffset="102600.5307">1452 1756 0,'-20'0'16,"40"0"31,-1 0-32,-19-10 17,-9 10 14,9 10-30,-10-10 0</inkml:trace>
          <inkml:trace contextRef="#ctx0" brushRef="#br0" timeOffset="103884.3334">1589 1491 0,'10'0'109,"10"-10"-93,-1-19 0,1-1-1,-20 1 1,19 29-16,-19-20 16,20 1-1,-20-1 1,20 0-1,-20 1 1,0-1 0,0 1-1,19 19 1,-19-20 15,0 30 94,-19 9-109,19 1-1,0 9 1,0 11 0,0-21-1,0-9-15,0 49 16,0-10 0,0-29-1,0-1-15,0-9 16,0 39-1,0-19 1,0-1-16,0 10 16,0-19-1,9-20 1,-9 10 0</inkml:trace>
          <inkml:trace contextRef="#ctx0" brushRef="#br0" timeOffset="41524.6383">707 1717 0,'9'0'62,"11"0"-46,0 0 0,9 0-1,10 0 1,-19 0-16,29-10 16,-20 10-1</inkml:trace>
          <inkml:trace contextRef="#ctx0" brushRef="#br0" timeOffset="40933.3983">726 1589 0,'10'0'78,"19"0"-63,-9 0 1,0 0-16,-11 0 16,11 0-16,19 0 15,-19 0 1</inkml:trace>
          <inkml:trace contextRef="#ctx0" brushRef="#br0" timeOffset="40367.7172">49 1873 0,'0'-9'125,"10"9"-109,-10-10-16,20 10 16,-20-20-16,20 20 15,-20-39-15,29 39 16,-29-29-16,29 29 15,-29-30-15,40 1 16,-11 29-16,-29-30 16,29 1-16,11 0 15,-11-11 1,10 11 0,-9 9-1,-11 20 1,-19-19-1,20 19-15,-20-20 16,20 20 15</inkml:trace>
          <inkml:trace contextRef="#ctx0" brushRef="#br0" timeOffset="39298.5928">99 1481 0,'0'-19'15,"0"28"64,9 31-64,-9-21-15,30 1 16,-30-1-16,39 21 15,-10-21 1,-29 1-16,30 0 16,-11 19-1,-19-20-15,20-19 16,-20 40-16,20-21 16,19 11-1,-19-11-15,-1 1 16,-19-1-1,20-19 1</inkml:trace>
        </inkml:traceGroup>
        <inkml:traceGroup>
          <inkml:annotationXML>
            <emma:emma xmlns:emma="http://www.w3.org/2003/04/emma" version="1.0">
              <emma:interpretation id="{FBC4823D-54A4-4297-814D-C323128AE76F}" emma:medium="tactile" emma:mode="ink">
                <msink:context xmlns:msink="http://schemas.microsoft.com/ink/2010/main" type="inkWord" rotatedBoundingBox="15454,14524 17162,14378 17230,15176 15523,15322"/>
              </emma:interpretation>
              <emma:one-of disjunction-type="recognition" id="oneOf5">
                <emma:interpretation id="interp5" emma:lang="" emma:confidence="0">
                  <emma:literal>Y</emma:literal>
                </emma:interpretation>
                <emma:interpretation id="interp6" emma:lang="" emma:confidence="0">
                  <emma:literal>y</emma:literal>
                </emma:interpretation>
                <emma:interpretation id="interp7" emma:lang="" emma:confidence="0">
                  <emma:literal>"</emma:literal>
                </emma:interpretation>
                <emma:interpretation id="interp8" emma:lang="" emma:confidence="0">
                  <emma:literal>.</emma:literal>
                </emma:interpretation>
                <emma:interpretation id="interp9" emma:lang="" emma:confidence="0">
                  <emma:literal>q</emma:literal>
                </emma:interpretation>
              </emma:one-of>
            </emma:emma>
          </inkml:annotationXML>
          <inkml:trace contextRef="#ctx0" brushRef="#br0" timeOffset="113139.2936">3394 1373 0,'0'20'62,"19"19"-46,-19-9-1,20-30-15,-20 19 16,10-19-16,-10 20 16,19-20-16,11 19 15,-20 1 16,9-20-15,20 0 0,-29 0-1,10 0 17,-20-10-32,19 10 15,-19-19 1,20-1-1,-20 0 1,20 20-16,-20-19 16,0-1-1,0 1 1,0-1-16,0 0 31,0 1-15,0 29 140,0 9-140,0 1-1,0-1 1,0 11 0,0-11-16,0 1 15,0 0-15,0 19 16,0-20-1,0 109 32,0-108-31,0-1-16,0 11 16,0-11-1,0 1 1,0-1 31</inkml:trace>
          <inkml:trace contextRef="#ctx0" brushRef="#br0" timeOffset="104386.2261">1942 1511 0,'10'0'78,"-10"-20"-31,-10 20 0,10 10-16</inkml:trace>
          <inkml:trace contextRef="#ctx0" brushRef="#br0" timeOffset="105674.6874">2109 1658 0,'0'-20'31,"20"20"-15,-20-19-1,19 19-15,-19-20 16,20 20-16,-20-20 15,19 20-15,-19-19 16,20 19-16,-20-30 16,20 11-16,-20-1 15,29 0-15,-29 1 16,20-1-16,-20 1 0,19-1 16,-19-9-1,30-11 1,-30 21-1,0-1 1,0 0 0,-20 1 31,20 29 31,-20 9-63,20 1 1,0 19 0,0-29-16,0 10 15,0 29 1,0-30-1,0 1-15,0-1 0,0 1 16,0-10 0,0 9-16,0 1 15,0 0-15,0-1 0,0 30 32,0 20-1,0-49-31,0-11 15,0 11 17,10-20-32</inkml:trace>
          <inkml:trace contextRef="#ctx0" brushRef="#br0" timeOffset="107176.4504">2511 1305 0,'-20'0'94,"20"19"-94,0 1 16,0 9-1,0 11 1,-19-21 0,19 11-1,0-1 1,0 0-1,0-9-15,0 19 16,0-9 0,0-11-1,10-19-15,-10 20 16,0-10 0,9-10-1,-9 19 1,20-19-16,0 30 31,-1-30-15,1 0 15,-1 0-15,1 0 15,0 0-16,-1 0 17,-19-10-17,20 10-15,-20-20 16,20 20 0,-20-19-16,0-11 15,19 30 1,-19-19-16,0-1 15,20 0 1,-20 1 0,0-20-1,0 9 1,0 1 0,0-1-1,0 11 1,0-40 31,-10 59-32,10-20-15,-20 1 32,1-1-17,-1 0 1,1 20-1,-1-19 1,0 19 0,1 0 15,-1 10-15,-9 19-1,29 0 1,-20-29-16,20 50 15,0-31-15,-20-19 0</inkml:trace>
          <inkml:trace contextRef="#ctx0" brushRef="#br0" timeOffset="107978.4301">2776 1216 0,'10'0'78,"-1"0"-62,31 0-1,-11 0 1,-9 0-16,9 0 15</inkml:trace>
          <inkml:trace contextRef="#ctx0" brushRef="#br0" timeOffset="109216.0117">2992 1295 0,'0'-10'110,"9"10"-95,-9-20-15,10 20 16,-10-19-16,20 19 16,-20-20-1,29 1-15,-29-1 16,20 0 0,-20 1-1,0-1 1,0 1-1,0-1 1,0 0 31,0 226 156,0-186-187,0-1-1,0 1 1,0 0 0,0-1-1,19-19 48,-19-9-48</inkml:trace>
          <inkml:trace contextRef="#ctx0" brushRef="#br0" timeOffset="110395.3361">3207 1236 0,'30'-20'31,"-11"1"1,-19-1-17,20 20 1,-20-19-16,20 19 16,-20-20-1,0 0 1,0 1 15,-10 19-15,10-20-1,-20 20 1,1 0 0,-1 0 15,0 0 0,20 10-31,-19 10 31,19-1-15,0 1 0,0-1 15,10-19-16,29 20 32,-20-20-31,-9 0 0,-10 20 15,20-20-16,-20 19 1,0 1 15,0-1-15,19-19-16,-19 20 16,0-10-1,0 9 1,-9-19-1,-11 20 1,0-20 0,1 0-1,-1 0 1,1-10 15,-1-9 0,20-1-15,0 0 15,10 20-15,-10-29-16,29 9 16,1 1-1</inkml:trace>
          <inkml:trace contextRef="#ctx0" brushRef="#br0" timeOffset="111765.7073">3394 1403 0,'0'19'47,"0"11"-32,0-11 1,0 1 0,9 0-16,-9 19 15,0-20-15,0 1 16,0 0-16,0-10 16,0 9-16,0 1 15,0-1-15,0 11 16,0 9-1,0-19 1,0-11 0,20-9 15</inkml:trace>
        </inkml:traceGroup>
      </inkml:traceGroup>
    </inkml:traceGroup>
    <inkml:traceGroup>
      <inkml:annotationXML>
        <emma:emma xmlns:emma="http://www.w3.org/2003/04/emma" version="1.0">
          <emma:interpretation id="{4B8CCF49-6EA7-468F-80E0-50F1B3DE3F3D}" emma:medium="tactile" emma:mode="ink">
            <msink:context xmlns:msink="http://schemas.microsoft.com/ink/2010/main" type="paragraph" rotatedBoundingBox="13470,15779 17536,15675 17556,16434 13489,16538" alignmentLevel="1"/>
          </emma:interpretation>
        </emma:emma>
      </inkml:annotationXML>
      <inkml:traceGroup>
        <inkml:annotationXML>
          <emma:emma xmlns:emma="http://www.w3.org/2003/04/emma" version="1.0">
            <emma:interpretation id="{157B1407-6DE1-41E7-9299-7ECE2106E5AC}" emma:medium="tactile" emma:mode="ink">
              <msink:context xmlns:msink="http://schemas.microsoft.com/ink/2010/main" type="line" rotatedBoundingBox="13470,15779 17536,15675 17556,16434 13489,16538"/>
            </emma:interpretation>
          </emma:emma>
        </inkml:annotationXML>
        <inkml:traceGroup>
          <inkml:annotationXML>
            <emma:emma xmlns:emma="http://www.w3.org/2003/04/emma" version="1.0">
              <emma:interpretation id="{59B3163C-1CEC-442C-BBD2-C9939E3408A8}" emma:medium="tactile" emma:mode="ink">
                <msink:context xmlns:msink="http://schemas.microsoft.com/ink/2010/main" type="inkWord" rotatedBoundingBox="13470,15779 17222,15683 17240,16396 13488,16492"/>
              </emma:interpretation>
              <emma:one-of disjunction-type="recognition" id="oneOf6">
                <emma:interpretation id="interp10" emma:lang="" emma:confidence="1">
                  <emma:literal/>
                </emma:interpretation>
              </emma:one-of>
            </emma:emma>
          </inkml:annotationXML>
          <inkml:trace contextRef="#ctx0" brushRef="#br0" timeOffset="117365.3119">432 2472 0,'0'10'78,"0"9"-62,0 1-16,0-1 15,0 11-15,0-11 16,0 1-16,0 0 15,0-1 1,0 1 0</inkml:trace>
          <inkml:trace contextRef="#ctx0" brushRef="#br0" timeOffset="117861.1972">530 2462 0,'20'0'15,"-20"10"64,0 39-64,0-39-15,0 9 16,0 1-16,0-1 15,0 1-15,0 0 16,0-1-16,0 11 16,0-11-1</inkml:trace>
          <inkml:trace contextRef="#ctx0" brushRef="#br0" timeOffset="116547.3501">-58 2962 0,'19'-29'110,"1"29"-95,9-49-15,-9 19 0,-1 1 16,21-20-1,-40 39-15,39-19 16,-19-1 0,-20 10-1,19-9 1,-19 9-16,20-19 16,-20 10-1,0 9 1,0 1-1,0-1 17,0 49 108,0-19-124,0 29 0,19-39-16,-19 30 15,30-1 1,-30-9-16,0-1 15,19-19-15,-19 30 16,20 9 0,0-9-1,-20-11 1,29-19-16,-29 20 16,20-20-16,-20 19 15,19 1-15,-19 0 31,20-1-15,-20 1-16,0-1 16,0 1-1,0 0 1,0-1 0,-10 1-1,-19-20 1,-11 0-1,21 0 1,-1 0-16,-9 0 16,-1-30-1,30 11 1,0 9 0,0-10 15,10-9-16</inkml:trace>
          <inkml:trace contextRef="#ctx0" brushRef="#br0" timeOffset="119108.6808">765 2835 0,'10'0'63,"39"0"-47,79 0 62</inkml:trace>
          <inkml:trace contextRef="#ctx0" brushRef="#br0" timeOffset="118556.6722">775 2727 0,'10'0'62,"19"0"-46,-9 0-16,68 0 47,-68 0-32</inkml:trace>
          <inkml:trace contextRef="#ctx0" brushRef="#br0" timeOffset="120326.8107">1158 2884 0,'-20'0'16,"30"0"46,9-10-46,21-20 0,-21 30-1,1-29-15,9 0 16,-29 9-1,30 20-15,-30-49 16,39 29-16,-39 1 16,20-1-16,-20 0 15,0 1-15,19-1 16,-19-9 0,0 9-1,0 1-15,0-1 16,-10 69 109,10-10-110,0-29 1,0 10-16,0-1 16,0 1-16,0-1 0,0 1 15,0 0-15,0-1 16,0 1 0,0 0-16,0-1 15,0 1-15,0-10 0,0 9 16,0 1-1,0 19-15,0-29 16,0 9 0,0 1-1,0 0 1,0-1 15</inkml:trace>
          <inkml:trace contextRef="#ctx0" brushRef="#br0" timeOffset="120829.1374">1540 2982 0,'0'-10'94,"0"-10"-63,-10 20 16,10 10-31,-19-10-1,19 20 1,10-20 0</inkml:trace>
          <inkml:trace contextRef="#ctx0" brushRef="#br0" timeOffset="121947.4921">1677 2815 0,'0'-20'94,"20"20"-94,0-19 16,-1 19-16,11-39 15,-11 19-15,1 0 16,0 1-16,-20-1 16,19 0-16,-19 1 15,20-1-15,-20 1 16,0-1-16,0 0 16,19-9 15,-19 9-16,-9 20 79,9 10-78,0 20-1,0-1 1,0-9-16,0-1 16,0 1-16,0-1 15,0 1-15,0 0 16,0-1-16,0-9 16,0 10-16,0-1 15,0 1-15,0 0 0,0-1 16,0 1-1,0 9 1,0 1-16,0-11 16</inkml:trace>
          <inkml:trace contextRef="#ctx0" brushRef="#br0" timeOffset="122397.6964">2099 2737 0,'20'0'63,"-20"-20"-17,-10 20-14,-10 0-1,20 10 0</inkml:trace>
          <inkml:trace contextRef="#ctx0" brushRef="#br0" timeOffset="123565.6009">2315 2825 0,'98'-118'140,"-98"98"-140,29 1 16,-29-1-16,20 1 16,-20-1-16,0 0 15,20 1-15,-20-20 16,0 9 0,0 11-1,0 28 79,0 11-78,0 9-1,0-9-15,-10 0 16,10-1-16,0 1 15,0-1 1,0 1-16,0 0 0,0-1 16,0 11-1,0-1-15,0 40 16,0-20 0,0-30-16,0 1 15,0 0-15,0 9 16,0 0-1,0-38 64</inkml:trace>
          <inkml:trace contextRef="#ctx0" brushRef="#br0" timeOffset="124742.2324">2648 2570 0,'-19'19'47,"19"1"-31,0 9 15,-30 1-31,30 19 16,0-29-16,0 9 15,0 0 1,0 1 0,0-1-1,0 10 1,0-29 0,10 20-1,20-11 1,-30 1 15,19-20-31,-9 0 31,10 0-15,-20 19 0,19-19-16,1 0 15,-1 0 1,-19-9-1,20 9 1,-20-20-16,20 20 16,-20-20-1,19 20-15,-19-29 16,0 9 0,20 20-16,-20-19 15,0-1 1,19-19-1,-19 10 1,0-1 0,0 1-1,0-1 1,0-48 46,0 58-62,0 1 16,0-1 15,-9 20-31,9-20 16,-20 20 0,20-19-1,-20 19-15,1-20 16,-1 20-1,1 0 1,-11 0 0,30 10-16,-29-10 15,29 49 1,-20-29-16,20-1 0</inkml:trace>
          <inkml:trace contextRef="#ctx0" brushRef="#br0" timeOffset="125382.9554">2992 2482 0,'9'0'78,"21"0"-63,9 0 1,-10 0 0</inkml:trace>
          <inkml:trace contextRef="#ctx0" brushRef="#br0" timeOffset="126402.1843">3168 2589 0,'0'-9'78,"20"-11"-62,-1-9 0,40-89 30,-59 88-14,20 30-32,-20-19 15,0-1 1,-10 20 46,10 30-30,0-21-17,0 31 1,0-11 0,0-9-1,0-1-15,0 1 0,0 0 16,0-11-16,0 11 15,0 19 1,0-19 0,-20-20-16,20 10 31</inkml:trace>
          <inkml:trace contextRef="#ctx0" brushRef="#br0" timeOffset="127346.308">3384 2550 0,'19'-19'31,"1"-1"-15,0 0 15,-1-19-15,1 19-1,-20 1 1,20 19 0,-20-20-1,0 1 1,0-1-16,-10 0 31,-10 20-15,0 0-1,-9 0 17,29 10-17,-20 10 1,20-1-16,0 11 31,0-1-15,10 11-1,-10-21-15,30 20 32,-11-19-17,-19 0 17,20-1-17,-20 1 1,0-1 15,-10-19-31,-19 20 31,9-20-15,0 0 0,1-10-1,19-9 16,0-1-15,0 0 0,0 1-1,10 19-15</inkml:trace>
          <inkml:trace contextRef="#ctx0" brushRef="#br0" timeOffset="128421.0276">3668 2648 0,'0'-10'0,"20"10"15,-20 20 48,0 0-47,0 9-16,0 1 15,0-1-15,0 0 0,0 11 16,0-11-1,0 0-15,0-9 16,0 0-16,0-1 16,0 1-16,0 9 15,0-9 1,0 0 0,0-30 30</inkml:trace>
        </inkml:traceGroup>
        <inkml:traceGroup>
          <inkml:annotationXML>
            <emma:emma xmlns:emma="http://www.w3.org/2003/04/emma" version="1.0">
              <emma:interpretation id="{61C75CDD-EDED-48C5-9713-9E4F06D61B12}" emma:medium="tactile" emma:mode="ink">
                <msink:context xmlns:msink="http://schemas.microsoft.com/ink/2010/main" type="inkWord" rotatedBoundingBox="17238,15945 17543,15937 17556,16434 17251,16442"/>
              </emma:interpretation>
              <emma:one-of disjunction-type="recognition" id="oneOf7">
                <emma:interpretation id="interp11" emma:lang="" emma:confidence="0">
                  <emma:literal>Y</emma:literal>
                </emma:interpretation>
                <emma:interpretation id="interp12" emma:lang="" emma:confidence="0">
                  <emma:literal>"</emma:literal>
                </emma:interpretation>
                <emma:interpretation id="interp13" emma:lang="" emma:confidence="0">
                  <emma:literal>y</emma:literal>
                </emma:interpretation>
                <emma:interpretation id="interp14" emma:lang="" emma:confidence="0">
                  <emma:literal>.</emma:literal>
                </emma:interpretation>
                <emma:interpretation id="interp15" emma:lang="" emma:confidence="0">
                  <emma:literal>H</emma:literal>
                </emma:interpretation>
              </emma:one-of>
            </emma:emma>
          </inkml:annotationXML>
          <inkml:trace contextRef="#ctx0" brushRef="#br0" timeOffset="129689.005">3698 2589 0,'0'30'62,"0"-1"-46,19 20-1,-19-29 1,59 58 31,-59-58-32,20-20 1,-1 0 0,1 0-1,-10 0 1,29 0 0,-19-10-1,-1 10 1,-19-19-16,20 19 15,-20-20-15,19 20 16,-19-29-16,10 29 16,-10-30-16,30-9 15,-30 19 1,0 1 0,0-1-1,0 30 126,-10-10-126,10 19 1,0 21-16,0-31 16,0 11-16,0 0 15,0-1-15,0 1 16,0 0-16,0-1 16,-20 1-16,20-1 15,0 1-15,0 9 16,0-9-16,0 0 15,0-1 1,0 109 93</inkml:trace>
        </inkml:traceGroup>
      </inkml:traceGroup>
    </inkml:traceGroup>
  </inkml:traceGroup>
</inkml:ink>
</file>

<file path=ppt/ink/ink16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8:31:42.511"/>
    </inkml:context>
    <inkml:brush xml:id="br0">
      <inkml:brushProperty name="width" value="0.05292" units="cm"/>
      <inkml:brushProperty name="height" value="0.05292" units="cm"/>
      <inkml:brushProperty name="color" value="#FF0000"/>
      <inkml:brushProperty name="fitToCurve" value="1"/>
    </inkml:brush>
  </inkml:definitions>
  <inkml:traceGroup>
    <inkml:annotationXML>
      <emma:emma xmlns:emma="http://www.w3.org/2003/04/emma" version="1.0">
        <emma:interpretation id="{CD934A18-C112-42BC-921E-F725FBACC067}" emma:medium="tactile" emma:mode="ink">
          <msink:context xmlns:msink="http://schemas.microsoft.com/ink/2010/main" type="writingRegion" rotatedBoundingBox="13600,16989 18013,16974 18016,17814 13603,17829"/>
        </emma:interpretation>
      </emma:emma>
    </inkml:annotationXML>
    <inkml:traceGroup>
      <inkml:annotationXML>
        <emma:emma xmlns:emma="http://www.w3.org/2003/04/emma" version="1.0">
          <emma:interpretation id="{58777D15-2783-48C2-962F-D0DB94536916}" emma:medium="tactile" emma:mode="ink">
            <msink:context xmlns:msink="http://schemas.microsoft.com/ink/2010/main" type="paragraph" rotatedBoundingBox="13600,16989 18013,16974 18016,17814 13603,17829" alignmentLevel="1"/>
          </emma:interpretation>
        </emma:emma>
      </inkml:annotationXML>
      <inkml:traceGroup>
        <inkml:annotationXML>
          <emma:emma xmlns:emma="http://www.w3.org/2003/04/emma" version="1.0">
            <emma:interpretation id="{DC27E87C-3B67-4617-83F0-060BA2E566BC}" emma:medium="tactile" emma:mode="ink">
              <msink:context xmlns:msink="http://schemas.microsoft.com/ink/2010/main" type="line" rotatedBoundingBox="13600,16989 18013,16974 18016,17814 13603,17829"/>
            </emma:interpretation>
          </emma:emma>
        </inkml:annotationXML>
        <inkml:traceGroup>
          <inkml:annotationXML>
            <emma:emma xmlns:emma="http://www.w3.org/2003/04/emma" version="1.0">
              <emma:interpretation id="{700B0DB6-83E0-445A-B641-DF0C5D774FF8}" emma:medium="tactile" emma:mode="ink">
                <msink:context xmlns:msink="http://schemas.microsoft.com/ink/2010/main" type="inkWord" rotatedBoundingBox="13600,17029 15395,17023 15397,17746 13602,17752"/>
              </emma:interpretation>
              <emma:one-of disjunction-type="recognition" id="oneOf0">
                <emma:interpretation id="interp0" emma:lang="" emma:confidence="1">
                  <emma:literal/>
                </emma:interpretation>
              </emma:one-of>
            </emma:emma>
          </inkml:annotationXML>
          <inkml:trace contextRef="#ctx0" brushRef="#br0">0 422 0,'0'-10'16,"10"10"0,-10-19 62,19 19-78,-19-20 15,30 20 1,-30-10-16,39 10 16,-39-39-16,29 19 15,10-29 1,-39 30-16,30-1 0,-30 1 15,19 19-15,-19-40 16,20 40-16,-20-39 16,20 19-1,-20 1 1,0-1 0,0 1-1,19-1 1,-19 0-1,0 50 189,0-1-189,0 1-15,20-1 31,9 10-31,-29-9 16,10-30 0,-10 29-16,30-9 15,-11-1 1,-19 1 0,20-20-1,-20 20-15,19-1 16,-19 1-1,0 19 1,20-39 0,-20 29-16,0 1 15,0-1 1,0-9 0,-10 0-1,-29-1 16,19-19-31,1 0 16,-1 0-16,10 0 16,-9 0-16,-1 0 15,-19 0 1,29 0 0,10-19-1,-29-11 1,29 20-1,0-29 1</inkml:trace>
          <inkml:trace contextRef="#ctx0" brushRef="#br0" timeOffset="943.1967">461-39 0,'0'-19'15,"0"38"79,0 1-78,0-1-16,0 1 15,0 9-15,0-9 16,0 0-16,0-1 15,0 11 1,0-11 0,0 1-1</inkml:trace>
          <inkml:trace contextRef="#ctx0" brushRef="#br0" timeOffset="1530.645">559-58 0,'0'9'110,"0"11"-95,0 0 1,0-1-16,0-9 16,0 10-16,0-1 15,0 11 1,0-11-16,0 1 15,0-1 17</inkml:trace>
          <inkml:trace contextRef="#ctx0" brushRef="#br0" timeOffset="2774.5547">833-19 0,'-10'10'63,"-9"29"-48,-20-10 1,39-9-16,-30-1 15,30 1 1,-19 0-16,19 19 0,-20 20 16,20-30-1,0-9-15,0-1 16,0 1-16,0 0 16,10 9-16,-10 10 15,19-9-15,-19-11 16,0 11-16,20-11 15,-20 1-15,0 0 0,20-20 16,-20 29-16,19 10 16,-19-9-1,20-30 1</inkml:trace>
          <inkml:trace contextRef="#ctx0" brushRef="#br0" timeOffset="3601.1376">922 206 0,'0'10'47,"0"20"-32,0-11-15,0 1 16,0-1-16,0 1 16,0 0-16,0 9 15,0 0-15,0 11 16,0-11-16,0 1 15,0-11-15,0 1 16,9-1-16,-9 11 16,0-40 77</inkml:trace>
          <inkml:trace contextRef="#ctx0" brushRef="#br0" timeOffset="4254.5686">941 216 0,'0'-19'32,"10"19"30,10 0-46,-1 0-1,1 9 1,19 21 0,-19-11-1,-1 1 1,-19 0-1,0 9 1,0 0 0,-10-9-1,-9-20 1,19 20-16,-49-20 16,39 0-1,-29 0-15,19 0 31,20-10-15,10 10 0</inkml:trace>
          <inkml:trace contextRef="#ctx0" brushRef="#br0" timeOffset="4830.8633">1137 30 0,'0'19'63,"0"1"-48,0 0 1,0 9-16,0 0 16,0 1-16,0 9 15,0-9-15,0-11 16,0 11-16,0-11 0,0 1 15,0-1 1,0 11-16,0-11 16,20 1-1,-20 0 1</inkml:trace>
          <inkml:trace contextRef="#ctx0" brushRef="#br0" timeOffset="5827.059">1147 206 0,'10'0'31,"10"0"-15,-1 0 0,1 0-16,-1 0 15,1-19-15,0 19 16</inkml:trace>
          <inkml:trace contextRef="#ctx0" brushRef="#br0" timeOffset="5423.0551">1294 40 0,'0'29'63,"0"0"-48,0-9-15,0 0 16,0-1-16,0-9 15,-10 69 1,10-50-16,0-9 16,0-1-16,0 1 15,0-1-15,0 1 16,0 9 0,0 11 62</inkml:trace>
          <inkml:trace contextRef="#ctx0" brushRef="#br0" timeOffset="7092.138">1520 236 0,'0'-10'62,"10"10"-46,19-20 0,10 1-1,-19-1 1,-1-19 0,-19 9-16,20 11 15,-20-1 1,0 1-1,-10 19 1,10-20 0,-10 20-16,-9 0 15,-20 0 1,9 0 0,11 0-1,-11 20 1,11-20-1,19 19 1,0-9-16,0 10 31,0 19-31,0-10 16,0 1 0,9-11-1,11 11 16,0-30-15,-20 19-16,19-19 16,1 0-1,-20 20-15,19-20 16,-19 20 0,20-20-16,-20 19 15,20-19 1,-20 30-1,-108 136 142,69-175-142,9-11 1,11-10 0,19 11-1,-20-1 1,20 1-1,0-1 1,0 10 0,10-19-1,9 9 1,1-9 0,0 9-1,-1 1 1,1 19-16</inkml:trace>
          <inkml:trace contextRef="#ctx0" brushRef="#br0" timeOffset="8019.2832">1686-78 0,'0'10'47,"10"-10"-31,-10 29-16,30-9 16,-30-1-16,19 11 0,-19-20 15,30 19-15,-30-9 16,0-1-16,19 1 15,-19-1 1,0 1-16,0-10 0,0 29 16,0-9-16,0-1 15,0 0-15,-9 11 16,9-11-16,0 0 16,-20 1-16,20 9 15,0-29-15,-20 19 16,20-9-16,0-10 15,-19-10 1,19 19 0</inkml:trace>
        </inkml:traceGroup>
        <inkml:traceGroup>
          <inkml:annotationXML>
            <emma:emma xmlns:emma="http://www.w3.org/2003/04/emma" version="1.0">
              <emma:interpretation id="{B7F5A1E5-5604-440B-B5E2-4414573A0AAA}" emma:medium="tactile" emma:mode="ink">
                <msink:context xmlns:msink="http://schemas.microsoft.com/ink/2010/main" type="inkWord" rotatedBoundingBox="15621,17038 17837,17031 17839,17815 15623,17822"/>
              </emma:interpretation>
              <emma:one-of disjunction-type="recognition" id="oneOf1">
                <emma:interpretation id="interp1" emma:lang="" emma:confidence="1">
                  <emma:literal/>
                </emma:interpretation>
              </emma:one-of>
            </emma:emma>
          </inkml:annotationXML>
          <inkml:trace contextRef="#ctx0" brushRef="#br0" timeOffset="12514.1874">2736 451 0,'10'0'63,"-10"-9"-63,19 9 15,11-20 1,-30-9-16,29 29 16,-29-30-16,39 11 15,-39-1-15,20 0 16,-20 1-16,20-20 16,-1-1-1,-19 11-15,0-1 16,20-9-16,-20 29 0,0-9 15,0-1 32,0 30 141,0 10-173,0-11 17,0 11-32,0 19 15,29-9 1,-9-1 0,-1-9-1,1 9 16,0-9-31,-1-1 16,-19 1 0,20-20-1,-20 20-15,29-1 16,-29 1 0,0-1-1,10-19-15,-10 30 16,0-1-1,0-9 1,0 0 0,-20-20-1,-19 0 1,20 0-16,9 0 16,-10 0-16,-19 0 15,39-10 1,-10 10-1,10-20 1,0 0 0</inkml:trace>
          <inkml:trace contextRef="#ctx0" brushRef="#br0" timeOffset="13245.3663">3197-39 0,'-10'0'0,"10"30"47,0-1-32,0-9 1,0-1-16,0-9 16,10 19-16,-10-9 15,0 9 1,0-9-1</inkml:trace>
          <inkml:trace contextRef="#ctx0" brushRef="#br0" timeOffset="9660.0827">2226 79 0,'-10'0'110,"-10"10"-95,-9-10-15,29 19 16,-39-19-1,39 20-15,-30-20 16,11 19-16,-1-19 16,20 20-1,-19-20 1,-1 0 15,20 20-15,10-20 265,9 0-265,-19 19-16,20-19 15,0 20 1,-1-20 0,-19 20-1,20-20-15,-20 19 16,19-19-16,1 20 15,0-20 1,-20 19 0,19-19-1,-19 20 79</inkml:trace>
          <inkml:trace contextRef="#ctx0" brushRef="#br0" timeOffset="10837.1078">2481 98 0,'-20'0'63,"20"10"-63,-19-10 15,-11 20 1,11-20 0,19 19-16,-20-19 15,0 20-15,1-20 16,19 20 0,-30-20-1,30 19 16,-19-19-15,29 0 187,9 20-172,1-20-15,-20 20-16,19-20 16,-19 19-16,30-19 0,-30 39 15,19-39 1,-19 10-16,30-10 16,9 30-16,-19-30 15,-20 19 1,9-19-1,11 0 1</inkml:trace>
          <inkml:trace contextRef="#ctx0" brushRef="#br0" timeOffset="14670.5421">3481-68 0,'-127'372'172,"127"-323"-141,0-19-31,0 9 0,0-10 16,9-9-1,-9 0-15,0-1 16,20 1-16,-20 39 15,20-40 1,-20 21-16,19-40 16,-19 29-1,0-9 1,20-20-16,-20 19 47</inkml:trace>
          <inkml:trace contextRef="#ctx0" brushRef="#br0" timeOffset="15593.5588">3511 167 0,'0'10'47,"0"10"-31,0-1-16,0 1 15,0-1-15,0 1 16,0 9-16,0 1 16,0-1-16,0 10 15,0-29-15,0 10 16,0-1-16,19 1 15,-19 19 1,0-19-16,0-10 31,20-10 16</inkml:trace>
          <inkml:trace contextRef="#ctx0" brushRef="#br0" timeOffset="16333.9125">3511 226 0,'0'-20'15,"0"1"1,0-1-1,9 20 1,-9-20-16,20 20 31,-20-19-15,20 19 0,-1 0-1,1 0 1,-1 0-1,-19 10 1,20 29-16,9-10 16,1-29-1,-30 30 1,20-30-16,-20 19 16,0 1-16,0 0 31,-10-1-16,-10-19-15,-9 0 32,-1 0-32,11 0 15</inkml:trace>
          <inkml:trace contextRef="#ctx0" brushRef="#br0" timeOffset="16963.966">3756-68 0,'0'19'63,"0"1"-63,0 0 15,0-11-15,0 31 16,0-11-16,0 0 16,0 1-16,0 9 15,0-9-15,0-11 0,0 1 16,0-10-16,19 19 15,-19-9-15,0-11 16,0 31 0,0-21-1,0-9 17,20-10-17</inkml:trace>
          <inkml:trace contextRef="#ctx0" brushRef="#br0" timeOffset="18053.9539">3795 128 0,'10'0'31,"19"0"-15,1 0 0,-1 0-1,10 0 1</inkml:trace>
          <inkml:trace contextRef="#ctx0" brushRef="#br0" timeOffset="17580.6271">3913-19 0,'0'10'78,"0"-1"-62,0 40-16,0-9 31,0-21-31,0 1 16,0 9-1,0 11-15,0-1 16,0-20-1,0 11 1,0-1 0,0-9-1</inkml:trace>
          <inkml:trace contextRef="#ctx0" brushRef="#br0" timeOffset="19680.1428">4099 20 0,'-20'0'0,"30"-20"93,118 89 79,-128-49-156,-10-1 0,-10 1-1,1-20 1,19 19-16,-20-19 15,0 0 1,20 20 0,-19-20-16,29 0 187,9 0-156,1 0-15,-1 0 15,1 0-15,0 20 0,-20-1 15,19-19-16,-19 20-15,0 0 16,0-1 0,-10 11-1,10-11 1,-19-19 0,19 20-16,-20-1 15,1-19 16,-1 0-15,0 0 0,1 0-1,-1 0 1,1 0 15</inkml:trace>
        </inkml:traceGroup>
        <inkml:traceGroup>
          <inkml:annotationXML>
            <emma:emma xmlns:emma="http://www.w3.org/2003/04/emma" version="1.0">
              <emma:interpretation id="{2D298636-A995-4690-9239-BA60ED45655F}" emma:medium="tactile" emma:mode="ink">
                <msink:context xmlns:msink="http://schemas.microsoft.com/ink/2010/main" type="inkWord" rotatedBoundingBox="17868,16975 18013,16974 18016,17749 17870,17750"/>
              </emma:interpretation>
              <emma:one-of disjunction-type="recognition" id="oneOf2">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interpretation id="interp5" emma:lang="" emma:confidence="0">
                  <emma:literal>.</emma:literal>
                </emma:interpretation>
                <emma:interpretation id="interp6" emma:lang="" emma:confidence="0">
                  <emma:literal>I</emma:literal>
                </emma:interpretation>
              </emma:one-of>
            </emma:emma>
          </inkml:annotationXML>
          <inkml:trace contextRef="#ctx0" brushRef="#br0" timeOffset="20762.9176">4266-127 0,'10'10'78,"-10"29"-63,39-19 1,-39-1-16,10-19 16,-10 39-16,29-19 15,-29 0-15,20-1 16,-20 1-16,0-1 0,19 1 16,-19 0-1,0-1-15,20 50 16,-20-49-1,0-1-15,0 11 0,0-1 16,0 0 0,0-9-16,0 0 0,0 9 15,-10-9-15,10-1 16,0 1-16,-20-20 16,20 39-16,-19 0 15,19 1 1,-20-40-16,20 9 15,-19-9 1,19 20-16,0 0 156</inkml:trace>
        </inkml:traceGroup>
      </inkml:traceGroup>
    </inkml:traceGroup>
  </inkml:traceGroup>
</inkml:ink>
</file>

<file path=ppt/ink/ink16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7:03:35.60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C049CB4A-707F-4FF0-99E3-C0B534E495DC}" emma:medium="tactile" emma:mode="ink">
          <msink:context xmlns:msink="http://schemas.microsoft.com/ink/2010/main" type="writingRegion" rotatedBoundingBox="1752,3222 21635,2549 21679,3846 1796,4518"/>
        </emma:interpretation>
      </emma:emma>
    </inkml:annotationXML>
    <inkml:traceGroup>
      <inkml:annotationXML>
        <emma:emma xmlns:emma="http://www.w3.org/2003/04/emma" version="1.0">
          <emma:interpretation id="{C5975AC5-C16D-4ACC-8DE0-7879ADE34DA1}" emma:medium="tactile" emma:mode="ink">
            <msink:context xmlns:msink="http://schemas.microsoft.com/ink/2010/main" type="paragraph" rotatedBoundingBox="5193,3089 7981,3051 7993,3932 5205,3971" alignmentLevel="2"/>
          </emma:interpretation>
        </emma:emma>
      </inkml:annotationXML>
      <inkml:traceGroup>
        <inkml:annotationXML>
          <emma:emma xmlns:emma="http://www.w3.org/2003/04/emma" version="1.0">
            <emma:interpretation id="{E91C1FA7-9010-47D3-AA9F-4AF4A828CD43}" emma:medium="tactile" emma:mode="ink">
              <msink:context xmlns:msink="http://schemas.microsoft.com/ink/2010/main" type="line" rotatedBoundingBox="5193,3089 7981,3051 7993,3932 5205,3971"/>
            </emma:interpretation>
          </emma:emma>
        </inkml:annotationXML>
        <inkml:traceGroup>
          <inkml:annotationXML>
            <emma:emma xmlns:emma="http://www.w3.org/2003/04/emma" version="1.0">
              <emma:interpretation id="{796F50D3-5632-4EB1-A389-62C8453B1FB7}" emma:medium="tactile" emma:mode="ink">
                <msink:context xmlns:msink="http://schemas.microsoft.com/ink/2010/main" type="inkWord" rotatedBoundingBox="5193,3089 6418,3073 6426,3637 5201,3654"/>
              </emma:interpretation>
              <emma:one-of disjunction-type="recognition" id="oneOf0">
                <emma:interpretation id="interp0" emma:lang="" emma:confidence="1">
                  <emma:literal/>
                </emma:interpretation>
              </emma:one-of>
            </emma:emma>
          </inkml:annotationXML>
          <inkml:trace contextRef="#ctx0" brushRef="#br0">3472 206 0,'10'0'219,"29"0"-203,-19 0-1,-10 0-15,9 0 16,1 0-16,-1 0 15,1 0-15,0 0 16,-1 0-16,11 0 16,-11 0-16,1 0 15,-1 0-15,1 0 16,0 0-16,9-19 0,1 19 16,9 0-16,-10 0 15,1-20-15,-1 20 16,10 0-16,-9-20 15,-1 20-15,1 0 16,-11 0-16,1 0 16,-1-19-16,1 19 15,0 0-15,-1 0 16,1 0-16,-1-30 16,1 30-16,0 0 15,-1 0-15,21 0 31,9 0-15,-20 0-16,-9 0 16,9 0-16,0 0 15,11 0 1,-11 0 0,-9 0 15,-1 0 31</inkml:trace>
          <inkml:trace contextRef="#ctx0" brushRef="#br0" timeOffset="-1529.023">3403 88 0,'20'0'109,"0"0"-109,-1 0 16,21 0-1,-11 0-15,0 0 0,1-19 16,19 19-16,-10 0 15,10-20-15,0 20 16,-10 0-16,10-29 16,-9 29-16,9 0 15,-10 0-15,0-20 16,-9 20-16,-1 0 16,0 0-16,1 0 15,9 0-15,-10-19 0,1 19 16,-1 0-1,10 0-15,-9 0 0,-1 0 16,-9 0-16,0 0 16,-1 0-16,11 0 15,-11 0 17,1 0-1,-20-20 172,-10 0-172,-10 20-15,20-19-16,-29 19 15,-10-20 1,9 20-16,1-29 16,-10 29-1,19-30 1,-9 30 0,29-19-16,-20 19 15,0 0 1,20-20-16,-19 20 15</inkml:trace>
          <inkml:trace contextRef="#ctx0" brushRef="#br0" timeOffset="1341.9361">3521 216 0,'-19'0'47,"28"20"156,31-20-187,-40 9-1,29-9-15,-29 20 16,39-20-16,-19 0 16,-1 29-16,1-29 15,0 0-15,-20 10 16,29-10-16,-9 30 16,-1-30 15,11 19-16,-20-19 1,19 20 15,-9-20 1</inkml:trace>
        </inkml:traceGroup>
        <inkml:traceGroup>
          <inkml:annotationXML>
            <emma:emma xmlns:emma="http://www.w3.org/2003/04/emma" version="1.0">
              <emma:interpretation id="{809D9A04-DFC0-4204-B981-CDD0816C4B56}" emma:medium="tactile" emma:mode="ink">
                <msink:context xmlns:msink="http://schemas.microsoft.com/ink/2010/main" type="inkWord" rotatedBoundingBox="6823,3083 7981,3067 7993,3932 6835,3948"/>
              </emma:interpretation>
              <emma:one-of disjunction-type="recognition" id="oneOf1">
                <emma:interpretation id="interp1" emma:lang="" emma:confidence="1">
                  <emma:literal/>
                </emma:interpretation>
              </emma:one-of>
            </emma:emma>
          </inkml:annotationXML>
          <inkml:trace contextRef="#ctx0" brushRef="#br0" timeOffset="3638.7478">5041-127 0,'0'-20'16,"10"20"-1,-10 10 1,0 9 0,0 1-16,20 0 15,-20 19-15,0 0 16,0 10-16,0 10 15,29 20-15,-29-1 16,0 0-16,0-9 16,0-10-16,0-20 0,0 10 15,-20-19-15,20-11 16,0 1 0,0-30 30</inkml:trace>
          <inkml:trace contextRef="#ctx0" brushRef="#br0" timeOffset="5034.8164">5051 216 0,'10'0'63,"29"0"-48,-19 0 1,-11 0-16,11 0 16,0 0-16,-1 0 15,11 0-15,9-10 16,-10 10-16,1 0 15,-1 0-15,10 0 16,-29 0-16,10 0 16,-1 0-16</inkml:trace>
          <inkml:trace contextRef="#ctx0" brushRef="#br0" timeOffset="4411.1022">5031-108 0,'20'0'109,"0"0"-109,9 0 16,10 0-16,-9 0 0,-1-19 15,1 19-15,9 0 16,-10 0-16,1 0 16,-1 0-16,-9 0 15,-1 0-15,1 0 16,-20 9-16,19-9 15,1 0 1</inkml:trace>
          <inkml:trace contextRef="#ctx0" brushRef="#br0" timeOffset="7345.9147">5836-167 0,'-20'0'0,"20"10"16,-20-10-1,20-10 79,0 1-63,10 9-31,-10-20 16,20 20-1,-1 0 1,1 10 0,-20 29-1,20-19 1,-20-1-16,0 1 16,0 0-16,0 9 15,0 10-15,-10-9 16,10-11-16,-20 1 15,20-1-15,-19-19 16,19 30-16,-20-30 16,-9 19-1,9-19 1,20-9 46,0-11-30,10 0-1,9 20-15,1 0-1,0 0 1,-1 0-1,-9 0 1,10 0 0,-20 10-16,19-10 15,1 0 1,-1-10 15</inkml:trace>
          <inkml:trace contextRef="#ctx0" brushRef="#br0" timeOffset="7791.8161">5992-68 0,'10'0'32,"20"0"-17,-11 0 1,1 0-16,19-20 16,-9 20-1,-11 0 1,1 0-1,-10 0 17</inkml:trace>
          <inkml:trace contextRef="#ctx0" brushRef="#br0" timeOffset="8241.9967">6110-206 0,'0'10'46,"0"10"-30,10-1-16,-10 1 16,0-1-16,0 1 15,0 0-15,0-1 16,0 1-16,0 0 16,0-1-16,0 1 0,0 9 15</inkml:trace>
          <inkml:trace contextRef="#ctx0" brushRef="#br0" timeOffset="6150.6028">5306 540 0,'0'19'32,"10"-19"-1,9 0-15,1 0-1,0 0 1,9-10-1,0 10 1,1-19-16,-1-11 16,1 11-1,-30-1 1,29 20 0,-29-20-16,0 1 31,0 9-16,-10-19 17,-9 29-17,-1 0 1,10 0 0,-9 0-1,-1 19 1,-9 1 15,29 9 0,-20-29-31,20 20 16,0 9 0,-10-29-16,10 30 0,0-1 15,0 10 1,0-9-1,10-11 1,-10 1 0,20-20-1,9 0 1,-9 0-16,-1 0 16,1 0-16,-10 0 15,9 0-15,11-10 16,-20-19-1,29-1-15,-20-9 16</inkml:trace>
        </inkml:traceGroup>
      </inkml:traceGroup>
    </inkml:traceGroup>
    <inkml:traceGroup>
      <inkml:annotationXML>
        <emma:emma xmlns:emma="http://www.w3.org/2003/04/emma" version="1.0">
          <emma:interpretation id="{03F5433A-8050-4A88-8129-86E5E282ECFF}" emma:medium="tactile" emma:mode="ink">
            <msink:context xmlns:msink="http://schemas.microsoft.com/ink/2010/main" type="paragraph" rotatedBoundingBox="1752,3245 21636,2573 21679,3846 1796,4518" alignmentLevel="1"/>
          </emma:interpretation>
        </emma:emma>
      </inkml:annotationXML>
      <inkml:traceGroup>
        <inkml:annotationXML>
          <emma:emma xmlns:emma="http://www.w3.org/2003/04/emma" version="1.0">
            <emma:interpretation id="{A0BC2B9E-EC2A-47AA-B3C6-A69A49F8AE80}" emma:medium="tactile" emma:mode="ink">
              <msink:context xmlns:msink="http://schemas.microsoft.com/ink/2010/main" type="line" rotatedBoundingBox="1752,3245 21636,2573 21679,3846 1796,4518"/>
            </emma:interpretation>
          </emma:emma>
        </inkml:annotationXML>
        <inkml:traceGroup>
          <inkml:annotationXML>
            <emma:emma xmlns:emma="http://www.w3.org/2003/04/emma" version="1.0">
              <emma:interpretation id="{71CCBE64-B262-4884-932E-D73676A40A21}" emma:medium="tactile" emma:mode="ink">
                <msink:context xmlns:msink="http://schemas.microsoft.com/ink/2010/main" type="inkWord" rotatedBoundingBox="1752,3245 4724,3145 4767,4418 1796,4518"/>
              </emma:interpretation>
              <emma:one-of disjunction-type="recognition" id="oneOf2">
                <emma:interpretation id="interp2" emma:lang="" emma:confidence="1">
                  <emma:literal/>
                </emma:interpretation>
              </emma:one-of>
            </emma:emma>
          </inkml:annotationXML>
          <inkml:trace contextRef="#ctx0" brushRef="#br0" timeOffset="-22605.4208">0 0 0,'0'20'109,"0"-1"-93,0 1-16,0 0 15,0 9-15,0 0 16,0 11-16,0 9 16,0-10-16,10 10 15,-10 0-15,0-20 16,0 11-16,20-1 16,-20 0-16,0 10 15,29-19-15,-29-1 16,0 10-16,0-29 0,20 19 15,-20-9 1,0-10-16,0 10 0,19-20 16,-19 39-16,0-29 15,0 9 17,0-29 30</inkml:trace>
          <inkml:trace contextRef="#ctx0" brushRef="#br0" timeOffset="-21089.164">69 324 0,'10'0'47,"9"0"-31,1 0-1,-20-10 1,20 10-16,9 0 16,-9 0-1,-1 0-15,1 0 16,0 0-16,-1 0 15,1 0-15,-1 0 16,1 0-16,-10 0 16,9 0-16</inkml:trace>
          <inkml:trace contextRef="#ctx0" brushRef="#br0" timeOffset="-21809.5622">-39 30 0,'10'0'78,"19"0"-62,-9 0-1,9-20-15,1 20 16,9 0-16,-9-29 16,-1 29-16,0 0 15,11-20-15,-11 20 16,0 0-16,-9 0 15,0 0-15,-1 0 16,1 0 15</inkml:trace>
          <inkml:trace contextRef="#ctx0" brushRef="#br0" timeOffset="-19834.9831">363 647 0,'10'0'32,"10"0"-17,9 0 1,10 0-1,-39-9 1,30 9-16,-30-20 16,29 20-16,-29-20 0,20 20 15,-20-9 1,19 9-16,-19-20 0,0 0 16,20 20-1,-20-19 1,0-1-1,-10 1 17,-9 19-1,-1 0-15,0 0-1,1 0 1,-1 0 15,1 9-15,19 21-1,-20-11 1,20 11 0,0 9-1,0-19 1,0-11-16,0 11 15,0 0-15,0-1 16,0 11 0,0-11-1,10-19 1,-10 20-16,19-20 16,11 0-1,-30-10-15,29 10 16,-29-19-16,30 19 15,-30-30-15,29 30 16,-29-29-16,39 29 16,-39-30-16</inkml:trace>
          <inkml:trace contextRef="#ctx0" brushRef="#br0" timeOffset="-18801.6334">912-39 0,'-19'10'63,"19"19"-48,-20-9-15,20-1 16,-19 1-16,19 9 15,-30 11-15,30-11 16,-19 1-16,19 9 16,0 0-16,-30 10 15,30-10-15,0 10 16,0-10-16,0 11 16,0-11-16,0 10 15,0 10-15,20-10 16,-20-10-16,19 10 0,-19-20 15,20 11 1,-20-21-16,20 1 0,-20-1 16,29 1-16,-29 0 15,10-20-15,-10 29 16,19-29-16,-19 20 16,20-1-1,-20 1 16,20-20-15,-30 0 31</inkml:trace>
          <inkml:trace contextRef="#ctx0" brushRef="#br0" timeOffset="-17593.5553">1089 285 0,'-20'0'31,"1"9"16,19 21-31,0-11-16,-30 1 15,30 0 1,0-1-16,0 11 0,0-1 15,0-9-15,0 9 16,0-9-16,0 19 16,20-10-16,-20 1 0,20 9 15,-20-10 1,29-9-16,-29 0 0,39-1 16,-9 1-1,-1-20 1,-9 0-1,-1 0 1,11 0 0,9-10-1,-19-19 1,-1-11 0,-19 11-1,20 9-15,-20 1 0,0-1 16,19 1-1,-19-1-15,0 0 0,0 1 16,0-1-16,0 1 16,0 9-16,0-30 15,0 11-15,0 0 16,0 9-16,0 0 16,0 1-16,-9 19 15,9-30-15,-20 1 16,20 9-1,-20 20-15,20-29 16,-19 29-16,19-20 16,-20 20-16,1-29 15,-11 29 1,1 0 0,-1 0-1,-9 29 1,10 1-1,29-11-15,-20 21 16,20-11-16,-29 0 16</inkml:trace>
          <inkml:trace contextRef="#ctx0" brushRef="#br0" timeOffset="-16710.4786">1501 108 0,'0'10'78,"0"19"-78,0 1 16,0 19-16,0-10 16,0 20-16,0 0 15,0 19-15,0 10 16,0-29-16,0 0 16,0-20-16,0 10 15,29 0-15,-29-29 16,0 0-16,0-1 15,20-19-15</inkml:trace>
          <inkml:trace contextRef="#ctx0" brushRef="#br0" timeOffset="-15580.8895">1530 520 0,'40'0'63,"-21"0"-48,11 0-15,-1 0 16,0 0-16,11-20 16,-11 20-16,0 0 0</inkml:trace>
          <inkml:trace contextRef="#ctx0" brushRef="#br0" timeOffset="-16110.1982">1736 88 0,'0'20'78,"0"19"-78,0 1 16,0 18-16,0 21 15,0-1-15,0 11 16,0-11-16,0 0 16,0-19-16,0-10 15,0-19-15,0-1 0,0-9 16,20-1-16,-20 1 16,0 9-1,0-9 1</inkml:trace>
          <inkml:trace contextRef="#ctx0" brushRef="#br0" timeOffset="-14728.2876">1844-10 0,'20'20'110,"-20"0"-110,29 19 15,-9-10-15,9 10 16,-9 1-16,-1 9 16,-19 0-16,40 0 15,-40-10-15,0 10 0,0-10 16,0 20-1,0 0-15,0 10 0,0-30 16,-10 10-16,10-10 16,-30 10-16,30 0 15,-19-19-15,19-11 16,0 1-16,-20-1 16,20 11-1,0-11 1</inkml:trace>
          <inkml:trace contextRef="#ctx0" brushRef="#br0" timeOffset="-13597.3302">2158 765 0,'-20'0'16,"20"-19"15,0-1-15,10 20-16,-10-10 15,20 10 1,-10 0 0,9 0 15,11 10-16,-30 19 1,0-9-16,0 0 16,0-1-16,0 1 15,0-10-15,0 9 0,-20 11 16,20-21-16,-29-9 16,29 40-16,-30-40 15,30 29-15,-29-29 16,-11 20-1,31-20 1,18-10 78,11 10-79,-10 0 1,10 0 0,-1 0-1,1 10 1,-1-10 0,1 0-1,0 0 1,-1-10-1,1-10 1,-20 1 0</inkml:trace>
          <inkml:trace contextRef="#ctx0" brushRef="#br0" timeOffset="-12247.0649">2540 569 0,'-9'0'63,"-21"20"-32,30-1-31,0 1 0,-19 9 16,19 10-1,0 1-15,0 9 16,0-10-16,0 10 0,0-10 16,0 10-16,0-19 15,0-1-15,9 1 16,-9-11-16,30 1 15,-30-1-15,19-19 16,-19 30-16,10-30 16,-10 19-16,20-19 15,-30 0 63</inkml:trace>
          <inkml:trace contextRef="#ctx0" brushRef="#br0" timeOffset="-4252.4536">2737 667 0,'-20'0'187,"0"0"-171,20 20-16,-19-20 15,-1 19 1,0 1 0,20 0-1,-19-20 1,19 19-16,0 1 31,0-1-15,0 1 15,10-20 0,19 0-15,-9 0 0,-1 0-1,1-10 1,0 10-1,-1 0 17,1 0-17,-1 0 17,-19 10-32,20 10 15,-20-1 16,0-9-15,0 10 0,0 19-1,0-20 1,-10-19-16,-9 20 16,-11-20-1,-9 20 1,29-20-1,-29 0-15,19 0 16,10 0 15</inkml:trace>
          <inkml:trace contextRef="#ctx0" brushRef="#br0" timeOffset="-3471.3833">2854 608 0,'-10'0'31,"10"10"63,10 10-94,-10-1 15,30 1-15,-30-1 16,39 21-16,-19-11 0,-20-9 16,19-1-16,-19 11 15,0-11-15,0 21 16,0-11-16,0 0 16,-10 1-16,10-11 15,-19 1-15,19 0 16,-20-20-16,20 39 15,-29-19 1</inkml:trace>
        </inkml:traceGroup>
        <inkml:traceGroup>
          <inkml:annotationXML>
            <emma:emma xmlns:emma="http://www.w3.org/2003/04/emma" version="1.0">
              <emma:interpretation id="{02939B10-3AED-4E00-94C3-832F4A918A0B}" emma:medium="tactile" emma:mode="ink">
                <msink:context xmlns:msink="http://schemas.microsoft.com/ink/2010/main" type="inkWord" rotatedBoundingBox="7634,3387 9113,3337 9144,4251 7665,4301"/>
              </emma:interpretation>
              <emma:one-of disjunction-type="recognition" id="oneOf3">
                <emma:interpretation id="interp3" emma:lang="" emma:confidence="1">
                  <emma:literal/>
                </emma:interpretation>
              </emma:one-of>
            </emma:emma>
          </inkml:annotationXML>
          <inkml:trace contextRef="#ctx0" brushRef="#br0" timeOffset="9269.8264">5914 461 0,'-10'10'78,"10"10"-63,-19-20-15,19 29 16,0-9-16,-20-1 16,20 1-16,0 9 15,0 40 1,0 19 15,0-49-31,0-19 0,10 19 16,9 0-1,1-19 1,9 0 0</inkml:trace>
          <inkml:trace contextRef="#ctx0" brushRef="#br0" timeOffset="10919.8545">6012 706 0,'-20'0'31,"20"40"32,0-11-63,10-9 15,10-20 1,-20 19 0,20-19-16,9 0 15,-9 0 1,-1 0 0,-19-19-1,20 19-15,-20-30 16,19 30-16,-19-39 15,0 19 1,20 20-16,-20-19 0,0 9 16,-10-20-1,10 21 1,-39 9 0,10 0-1,-1 0 1,1 0-1,9 0 1,0 9 0,20 11-1,0 19 1,0-19-16,0 0 16,0-1-1,10-19-15,0 30 16,20-11-1,-11-19 1,-9 0 0,19-10-1,-29-9 1,20 19-16,-20-20 16,0 1-1,10 19-15,-10-20 16,19 20 62,-19 10-62,30 29-1,-11-19 1,1-1-1,0-19 17,-1 0-17,-19-10 1,20-9 0,-20-1-1,0 30 63,19-10-78,-19 20 16,20-20-16,0 19 16,-1-19-1,40 0 16,-39-10 1,-1 10-32,-19-29 0,0 9 15,20 20 1,-20-29-16,0-10 16,0 29-1,-10 10 1,10-20-16,-19 20 15,-11 0-15,30-19 16,-29 19-16,9 0 16,1 9-1,19 11 1,-30 0-16,30-1 16,0 1-16,0 0 15,0 9 1,0-9-1,10-20-15,10 0 16,-1 0 0</inkml:trace>
          <inkml:trace contextRef="#ctx0" brushRef="#br0" timeOffset="11265.535">6463 706 0,'20'30'62,"-20"-20"-62,0 9 16,0 20-16,0-9 15,0-11-15,0 11 0,19-1 16,-19-9 0,0-1-16,0 1 15,0 0-15</inkml:trace>
          <inkml:trace contextRef="#ctx0" brushRef="#br0" timeOffset="11801.106">6493 540 0,'9'0'47,"-9"19"-47,30 1 16,-30-1-16,39 1 16,-39 19-16,30-9 15,-30-1-15,39 10 16,-39-9-16,19-1 0,-19-9 15,0-1 1,0 11-16,0-1 0,0 10 16,0-9-16,-9-11 15</inkml:trace>
          <inkml:trace contextRef="#ctx0" brushRef="#br0" timeOffset="12722.8395">6865 255 0,'10'0'47,"10"0"-47,9 0 16,1 0-16,-1 0 15,0 0-15,11 0 16,-11 0-16,0 0 16,1 0-16,-1 0 15,11 0-15,-11 0 16,0 0-16,-9 0 16,0 0-16,-1 0 15</inkml:trace>
          <inkml:trace contextRef="#ctx0" brushRef="#br0" timeOffset="13461.527">7120 69 0,'0'10'47,"0"9"-31,0 20 0,0-19-16,0 0 15,0-1-15,0 1 16,0 9-16,0 1 15,0-11-15,0 11 16,0-11-16,0 1 16,0 0-16,0-1 15,0 1-15,10-20 32</inkml:trace>
        </inkml:traceGroup>
        <inkml:traceGroup>
          <inkml:annotationXML>
            <emma:emma xmlns:emma="http://www.w3.org/2003/04/emma" version="1.0">
              <emma:interpretation id="{A0592C35-87CD-4E80-ABDC-38A75D038134}" emma:medium="tactile" emma:mode="ink">
                <msink:context xmlns:msink="http://schemas.microsoft.com/ink/2010/main" type="inkWord" rotatedBoundingBox="9439,3087 11989,3000 12027,4137 9478,4223"/>
              </emma:interpretation>
              <emma:one-of disjunction-type="recognition" id="oneOf4">
                <emma:interpretation id="interp4" emma:lang="" emma:confidence="1">
                  <emma:literal/>
                </emma:interpretation>
              </emma:one-of>
            </emma:emma>
          </inkml:annotationXML>
          <inkml:trace contextRef="#ctx0" brushRef="#br0" timeOffset="17700.0851">8866-216 0,'0'10'78,"0"10"-63,0 9-15,0 1 16,0 19-16,0 10 16,0-1-16,0 1 15,0 0-15,0 0 16,0 0-16,0 9 0,0-28 16,0 28-1,20-38-15,-20-1 16,0-9-16,0 9 15,0-9 17</inkml:trace>
          <inkml:trace contextRef="#ctx0" brushRef="#br0" timeOffset="18848.4546">8895 236 0,'20'0'78,"0"0"-78,-1 9 16,1-9-16,9 0 16,1 0-16,19 0 15,-20-9-15</inkml:trace>
          <inkml:trace contextRef="#ctx0" brushRef="#br0" timeOffset="18343.7889">9091-127 0,'0'-10'31,"0"29"63,0 1-94,0 0 15,0 9 1,0 59-16,0-39 16,0 10-1,20 30-15,-20-40 16,0-10-16,20 39 15,-20-48 1,0 9-16,0-29 16,0 9-16,29 11 15,-29-20 1</inkml:trace>
          <inkml:trace contextRef="#ctx0" brushRef="#br0" timeOffset="14902.1274">7836-19 0,'-19'0'31,"-1"-20"-16,20 0 32,0 1-15,0-1-1,10 20-31,9-20 15,1 20 1,-20-19 0,20 19-1,-11 0 1,21 10 15,-11 19-15,-19-9-16,0-1 15,20 21-15,-20-11 16,0 0-16,0 1 16,0-1-16,0 10 0,-10-9 15,10-1-15,-19 11 16,19-11-16,-30-9 16,30-1-16,-29 11 15,29-11-15,-30 1 16,1 9-16,9-9 15,1-1-15,-1 1 16,0-20-16,20 20 16,-29-20-16,29 19 15,-20-19 1,20-9 93,10 9-93,10-20 0,-1 20 15,1 0-31,-20 10 15,20-10 1,-20 19-16,19-19 0,-19 30 16,30-30-16,-30 29 15,19-29-15,-19 30 16,30-30-16,-11 0 16,1 0-16,9 0 15,1 0-15,9-20 16,-19 20-16,-1-39 15,11 9 1</inkml:trace>
          <inkml:trace contextRef="#ctx0" brushRef="#br0" timeOffset="16634.3376">8327-118 0,'-10'0'47,"10"10"-16,-20-10-31,20 20 16,0 0-16,0-1 15,-20 11-15,20 9 16,0-10-16,0 1 15,0-1-15,0 0 16,0 11-16,0-11 16,0-9-16,0-1 15,0 1-15,10 0 16,-10-1-16,20 1 0,-20-1 16,20 1-1,-20 0-15,58 29 31,-28-20-31,-1-29 16,-29 20 0,39-20-16,-9 0 15,-11 0 1,1 0 0,-20-10-1,30 10-15,-30-39 16,29 19-16,0-9 15,-29-1 1,10 30-16,-10-39 16,30 10-1,-30 9-15,0 0 16,0 1-16,19-1 16,-19 1-16,0-1 15,0 0-15,0 1 16,0-11-1,0 1 1,0 9-16,0 1 16,0-1-16,0 0 15,0 1-15,-10-1 16,10 1-16,0-1 16,-19 0-16,19 1 0,-30-1 15,30 0-15,-9 20 16,9-19-16,-20 19 15,20-20 1,-20 20-16,1 0 16,19-10-1,-20 10-15,-9 0 16,-20 0 0,9 30-1,-9 19 1,30-10-1,19 0-15,-30 1 0</inkml:trace>
          <inkml:trace contextRef="#ctx0" brushRef="#br0" timeOffset="19611.4131">9317-118 0,'0'-19'16,"10"19"93,9 0-109,11 0 16,-1 0-16,11 0 15,-1 0-15,-10 0 16,1 0-16,-11 0 16,1 0-16,9 0 15</inkml:trace>
          <inkml:trace contextRef="#ctx0" brushRef="#br0" timeOffset="20623.5317">9435 275 0,'-20'0'31,"0"19"-16,20 1 1,0 0-16,-19 9 16,19 0-16,0 20 15,0-9-15,-20-1 16,20-10-16,0 1 16,0-1-16,0 10 15,0-9-15,0-11 16,0 1-16,10 0 15,-10-1-15,0 1 16,20-20-16,-20 29 16,19-29-16,-19 20 15,20-20-15,-20 20 16,10-20 15</inkml:trace>
          <inkml:trace contextRef="#ctx0" brushRef="#br0" timeOffset="21543.1387">9513 520 0,'-19'0'31,"-1"0"16,20 29-16,0 1-15,0-11 0,10-19-16,-10 20 15,19-20-15,1 20 16,9-20 0,11 0-1,-11-10 1,0-10-1,-9-9 1,-20 19 0,29-19-1,-29 19 1,0-10-16,-19-9 31,9 29-31,10-10 16,-20 10-16,1 0 15,-20 0 1,29 0 0,-10 0-1,20 20 1,-29 9 0,29 0-1,0 11 1,0-31-16,0 11 15,10-20 1,-10 20 0,19-20-16</inkml:trace>
          <inkml:trace contextRef="#ctx0" brushRef="#br0" timeOffset="22403.1324">9709 569 0,'0'10'47,"0"9"-32,20-19 1,-20 20-16,20 0 16,9-1-1,-9-19 1,-11 0-1,11 0 1,-20-10-16,20 10 16,-20-29-16,19 9 15,-19 1 1,0-1 0,0 1 15,0 28 47,0 11-62,0 0-1,39 19 16,-9-39-15,9 0 0,-19 0-1,-1-10 1,-19-10 0,20 20-16,-20-19 15,0-1 1,0-9-16,-29-1 15,9 11 1,-10 19 0,30-20-1,-19 20-15,-1 0 16,1 0 0,19 30-1,-20-30-15,20 9 16,-20 31-1,20-21 1,0 1 0</inkml:trace>
          <inkml:trace contextRef="#ctx0" brushRef="#br0" timeOffset="22874.5474">10043 589 0,'0'9'62,"0"11"-46,0 0-16,0 9 16,0 0-16,0 1 15,0 9-15,0-9 16,0-11-16,0 1 0,0-1 16,0-9-1,19-10 1</inkml:trace>
          <inkml:trace contextRef="#ctx0" brushRef="#br0" timeOffset="23395.6148">10053 353 0,'9'10'47,"11"10"-47,-20 9 16,49 10-16,-29 1 15,-20-11-15,39 0 16,-39 1-16,19 9 16,-19-10-16,0 1 15,20 9-15,-20-9 0,0-1 16,0 0-1,0 1-15,-20-1 0,1-29 16</inkml:trace>
        </inkml:traceGroup>
        <inkml:traceGroup>
          <inkml:annotationXML>
            <emma:emma xmlns:emma="http://www.w3.org/2003/04/emma" version="1.0">
              <emma:interpretation id="{648110BC-01B6-4334-9B10-05C96F1F031D}" emma:medium="tactile" emma:mode="ink">
                <msink:context xmlns:msink="http://schemas.microsoft.com/ink/2010/main" type="inkWord" rotatedBoundingBox="14465,3069 18572,2930 18602,3824 14495,3963"/>
              </emma:interpretation>
              <emma:one-of disjunction-type="recognition" id="oneOf5">
                <emma:interpretation id="interp5" emma:lang="" emma:confidence="1">
                  <emma:literal/>
                </emma:interpretation>
              </emma:one-of>
            </emma:emma>
          </inkml:annotationXML>
          <inkml:trace contextRef="#ctx0" brushRef="#br0" timeOffset="28132.0177">12730 157 0,'9'0'31,"-9"-10"-15,30 10-16,-30-29 15,39-1-15,-19 11 16,-1-1-16,1 1 15,-1-1-15,1 0 16,0 1-16,9-11 16,-9 11-16,-1 19 15,-19-30-15,30 30 16,-30-19-16,19 19 16,-19-20-1,20 20 1</inkml:trace>
          <inkml:trace contextRef="#ctx0" brushRef="#br0" timeOffset="28635.1681">12935 0 0,'0'10'31,"10"29"-16,-10-19-15,20-1 16,-20 11-16,19-11 16,-19 11-16,40-10 15,-40-1-15,19 11 16,-19-21-16,20 21 16,-20-11-16,20-19 15,-20 30-15,19-30 31</inkml:trace>
          <inkml:trace contextRef="#ctx0" brushRef="#br0" timeOffset="29272.2138">13239 236 0,'0'29'31,"0"-9"-16,0 9-15,0 0 16,0 1-16,0 19 16,0-10-16,0 10 15,0-10-15,0-9 16,0 9-16,0-29 16,10 29-16,-10-49 62</inkml:trace>
          <inkml:trace contextRef="#ctx0" brushRef="#br0" timeOffset="27382.8012">12690-196 0,'0'10'62,"0"29"-46,0-19-16,0-1 15,0 11-15,0 19 16,0-10-16,0 10 16,0-10-16,0 10 15,0-9-15,0 9 16,0-20-16,0 0 15,0 1-15,0-11 16,20 1-16,-20 0 16,0-1-16,0 11 15,0-11 17,0-29 14</inkml:trace>
          <inkml:trace contextRef="#ctx0" brushRef="#br0" timeOffset="29819.9455">13239 314 0,'0'-20'0,"0"1"32,10-1-17,10 1 1,0 19 15,-1 0-31,11 0 16,-1 0-1,-29 19 1,39-19-16,-39 20 16,10-20-16,-10 19 15,0 11 1,0 9 0,-10-10-1,-19-9 1,9-20-16,1 20 0,-1-20 15,-9 0 1</inkml:trace>
          <inkml:trace contextRef="#ctx0" brushRef="#br0" timeOffset="30532.7641">13573 285 0,'-20'0'16,"20"-20"15,-19 20-31,-11 0 31,11 10-15,19 9-1,-20-19-15,20 30 16,0 9 0,0-19-1,10-1 1,9-19 0,-19 20-16,30-20 15,-1 19-15,-9-19 16,-20 20-1,20-20-15,-20 30 16,0-11 0,0 1-1,-10-20 1,10 19-16,-30-19 16,11 20-16,-1-20 15,0 0-15,-9 0 16,0 0-1,29-10 1,0-9 0</inkml:trace>
          <inkml:trace contextRef="#ctx0" brushRef="#br0" timeOffset="31421.0838">13681 196 0,'29'0'47,"20"0"-32,-29 0-15,-1 0 16,21 0 0,-11 0-1</inkml:trace>
          <inkml:trace contextRef="#ctx0" brushRef="#br0" timeOffset="31063.6912">13720 59 0,'0'-20'32,"10"20"-1,29 0-16,-19 0 1,-1 20-16,1-20 16,0 0-16,-1 0 15,1 0 1</inkml:trace>
          <inkml:trace contextRef="#ctx0" brushRef="#br0" timeOffset="32619.2432">14250-255 0,'-10'0'47,"0"0"-32,-10 0 1,-19 0-1,20 0-15,9 0 16,-20 10-16,1-10 16,-1 0-1,11 0 17,19 20-32,-20-20 46,20 19-30,0 1 0,0-1-1,0 11 1,0-1 0,10-9-16,-10 0 15,0-1-15,0 11 16,29-1-16,-29 10 15,0-9-15,0 9 16,0 10-16,20 0 16,-20-10-16,0 10 15,0-10-15,0 10 16,0 89 15,20-99-15,-20-19-16,0-1 15,0-9-15,0 10 32,19-20 61,1 0-61,0 0-17,9 0 1,-29-10-16,20 10 0,-1 0 31,1 0-15,-20-10-16</inkml:trace>
          <inkml:trace contextRef="#ctx0" brushRef="#br0" timeOffset="33572.4767">14201 10 0,'0'-20'15,"39"20"48,-20 0-48,1-19-15,0 19 16,-1 0-16,-9 0 16,10 0-16,19 0 15,-20 0 1</inkml:trace>
          <inkml:trace contextRef="#ctx0" brushRef="#br0" timeOffset="33224.6948">14230-10 0,'0'30'47,"0"-20"-32,0 29-15,0-10 0,0 1 16,0 19-1,20-10-15,-20 0 0,0-9 16,0-1-16,0-9 16,0-1-16,19-19 15,-19 20-15,0-30 47,0-10-47</inkml:trace>
          <inkml:trace contextRef="#ctx0" brushRef="#br0" timeOffset="34003.5672">14250 225 0,'0'10'31,"9"-10"-15,21 0 0,-11 0-16,1-10 15,0 10-15,-1 0 16,-19-20-16,30 20 15</inkml:trace>
          <inkml:trace contextRef="#ctx0" brushRef="#br0" timeOffset="34884.5847">14416 402 0,'-19'0'16,"28"0"31,21 0-32,9 0 1,-9 0-1,-1-10 1,10-19 0,-19 9-1,-20 1 1,0-1 0,0 10-1,-10 10 16,-10 0-15,1 0 0,-1 10-1,1 10 1,19-1 0,-20-19-16,20 30 15,0-1 1,0-9-16,0 9 15,0 1 1,10-30 0,-10 39-16,19-39 15,-19 20-15,30-20 16,-1 0 0,-9 0-16,9-20 15,-29 0-15,39 1 16,-19-1-16,-20 0 15,30 1-15</inkml:trace>
          <inkml:trace contextRef="#ctx0" brushRef="#br0" timeOffset="36854.3716">14652-39 0,'9'-20'109,"21"1"-78,-10 19 1,-1 0-1,-19 39-31,0-10 15,0 1 1,0-11-16,0 1 16,-10 0-16,10-1 15,-19 1-15,19-1 16,-20 1-16,-9 19 16,29-29 15,-20-10-31,40-29 78,-1 29-62,-9 0 15,10 0 0,-1 0-15,-19 10-16,20-10 15,0 0 1,-1 0 0</inkml:trace>
          <inkml:trace contextRef="#ctx0" brushRef="#br0" timeOffset="37244.0165">14818 69 0,'20'0'32,"-20"-20"-32,20 20 15,9 0 1,0 0 0,-9 0-1,0 0 1</inkml:trace>
          <inkml:trace contextRef="#ctx0" brushRef="#br0" timeOffset="37634.8599">14887-49 0,'0'10'32,"0"19"-17,0 1 1,0-11 0,0 30-1,0-19-15,0-1 31,0-9-31</inkml:trace>
          <inkml:trace contextRef="#ctx0" brushRef="#br0" timeOffset="39035.3835">14867-196 0,'0'-10'0,"20"10"78,9 0-62,1 0-1,9 0 1,-19 0 0,-20 20 109,0-1-110,0 1 1,0 9-1,19 1-15,-19-10 0,0-11 16,0 11-16,0 19 16,0-9-16,0-1 15,0 10-15,0 10 16,0-19-16,0-11 16,0 11-16,20-11 15,-20 1-15,0 0 16,0-1-16,0 1 15,0-1-15,20 1 16,-20 0-16,0-1 16,0 1-16,0-1 15,0 1-15,0 10 16,0-11 0,0 1-1,0-1 1,0 1 15,-10-20 219,-10 0-234,1 0-1,-1 0 1,0 0 0,1 0-1,9 0 1</inkml:trace>
          <inkml:trace contextRef="#ctx0" brushRef="#br0" timeOffset="40740.6865">15309-216 0,'-10'0'62,"-10"0"-30,1 0-32,-1 0 15,10 0 1,-9 0-1,-1 0 1,0 0 15,20 10 126,0 10-126,10-20-31,-10 19 15,0 11 1,0-11-16,20 1 16,-20 0-16,0-1 15,0 1-15,0 0 16,0-1-16,0-9 16,0 29-16,19-9 15,-19-1-15,0 0 16,0 11-16,0-11 0,0 1 15,0-1-15,0 0 16,20 1-16,-20-11 16,0-9-16,0 10 15,0-1-15,0 1 16,20 19 0,-20-9-1,0 9 1,0-19-1,0-1 1,0-9 0,0 10 15,19-20 141,1 0-157,-20-10-15,20 10 16,9 0 0,-9-20-1,-1 20 1,1 0 0,-20 10-1,19-10 1</inkml:trace>
          <inkml:trace contextRef="#ctx0" brushRef="#br0" timeOffset="42134.8448">15466-39 0,'-20'0'47,"20"10"-31,0 9-1,-20-19 1,20 20-16,0 9 16,-19-29-1,19 30-15,0-11 16,0 21-1,0-31-15,0 11 16,0 0-16,0-1 16,0 11-1,0 9-15,0-19 16,10-1 0,9 1-1,-19-1 1,30-19-1,-11 0 1,-19 20-16,20-20 16,-1 0-1,1 0 1,0 0 0,-1-10-1,1-19 1,-20 9-1,20 20 1,-20-10-16,0-9 16,19-1-1,-19-19 17,0 0-17,0 9 1,0 11-1,0-1 1,0 10 0,0-9-1,0-1 1,0 0 0,0 1-1,-10-1 16,10 1-15,-29 19-16,29-20 16,-20 20-16,20-20 15,-19 20 1,-1 0 0,-9 0-1,-1 10-15,11-10 16,19 30-1,-40-30-15,40 39 0</inkml:trace>
          <inkml:trace contextRef="#ctx0" brushRef="#br0" timeOffset="43079.8783">15750-88 0,'-20'0'15,"20"20"63,0 29-78,0-40 16,0 11-16,10 9 16,-10 1-16,0-1 15,0 1-15,0-1 16,0 10-16,0-9 16,0-1-16,0-9 15,0-1-15,0 1 16,0 9-1,20-29-15,-20 20 16,0 0 15</inkml:trace>
          <inkml:trace contextRef="#ctx0" brushRef="#br0" timeOffset="44237.1159">15770 187 0,'19'0'78,"11"0"-62,-1 0-1,1 0 1</inkml:trace>
          <inkml:trace contextRef="#ctx0" brushRef="#br0" timeOffset="43746.054">15878-88 0,'0'-20'0,"0"30"78,0 10-62,0-1-16,0 1 15,0 0-15,0-1 16,0 1-16,0-1 16,0-9-16,0 29 15,0-9-15,0-1 0,0 1 16,0-1-1,0 10-15,0-9 0,0-1 16,0-9-16,0-1 16,0 11-1</inkml:trace>
          <inkml:trace contextRef="#ctx0" brushRef="#br0" timeOffset="44838.4184">15976-49 0,'9'0'109,"31"0"-109,-31 0 16,21-29-16,-1 29 15,-9 0 1</inkml:trace>
          <inkml:trace contextRef="#ctx0" brushRef="#br0" timeOffset="46402.4535">16113-225 0,'-10'0'16,"10"-20"46,20 20-30,-1 0-32,1 0 15,0 0-15,-1 0 16,1 0-16,9 0 15,-29 10 1,20-10-16,-20 19 141,0 1-110,0 0-15,0 9-1,0-9-15,0-1 16,0 1-16,0 9 15,0 1-15,0-1 16,0 1-16,0 19 16,0-20-16,0 20 15,0-10-15,0 10 16,0-9-16,0-11 16,0-9-1,0-1-15,0 30 16,0-39-1,0 10-15,0-1 32,0 1-17,0 0 32,-10-20 250,-19 0-297,-11 0 16,21 0-1,-1 0-15,1 0 16,-31 19 46</inkml:trace>
          <inkml:trace contextRef="#ctx0" brushRef="#br0" timeOffset="47586.884">16397-216 0,'0'-19'47,"0"-1"-1,10 20-14,-10-19-32,20 19 15,-1 0 1,1 0 15,-20 9-15,0 11-1,20 0 1,-20-1 0,-20 11-1,0 9 1,1-10 0,-1 1-1,20-11 1,-19-19-16,28 0 140,11 0-108,9 0-17,1 0-15,-1 0 16,-9 0 0</inkml:trace>
          <inkml:trace contextRef="#ctx0" brushRef="#br0" timeOffset="48180.0229">16535 147 0,'9'0'47,"11"0"-31,9 0-1,-9 0-15,0 0 16,-1 0-16,1-19 16,0 19-16,-1 0 15</inkml:trace>
          <inkml:trace contextRef="#ctx0" brushRef="#br0" timeOffset="48726.9356">16564 275 0,'20'0'62,"19"0"-46,-29 0-16,9 0 15,1 0 1,0 0-16,-1 0 0,11 0 16,-11 0-16,1 0 15,-1 0-15</inkml:trace>
        </inkml:traceGroup>
        <inkml:traceGroup>
          <inkml:annotationXML>
            <emma:emma xmlns:emma="http://www.w3.org/2003/04/emma" version="1.0">
              <emma:interpretation id="{78074DA9-5867-4D74-8229-138D7D88E8C2}" emma:medium="tactile" emma:mode="ink">
                <msink:context xmlns:msink="http://schemas.microsoft.com/ink/2010/main" type="inkWord" rotatedBoundingBox="18805,3079 21151,3000 21172,3628 18826,3707"/>
              </emma:interpretation>
              <emma:one-of disjunction-type="recognition" id="oneOf6">
                <emma:interpretation id="interp6" emma:lang="" emma:confidence="1">
                  <emma:literal/>
                </emma:interpretation>
              </emma:one-of>
            </emma:emma>
          </inkml:annotationXML>
          <inkml:trace contextRef="#ctx0" brushRef="#br0" timeOffset="60964.2643">18016-176 0,'-39'98'93,"39"-69"-93,-20 1 16,20 19-16,-29-20 16,29 0-16,0-9 15,-20 0-15,20 9 16,0-9 0,0-1 30,10-19-46,19 0 32,10 0-17,-29 0-15,20-9 16,-11 9-16,11 0 16,-1-20-16,-9 20 15,-1 0-15,1-20 16,9 20-1,1 0 1,-11 0 0,1 0-1,0 0 17</inkml:trace>
          <inkml:trace contextRef="#ctx0" brushRef="#br0" timeOffset="61504.0459">18114-167 0,'0'10'16,"0"10"0,0-1-16,0 11 15,0-1-15,0 20 16,0-9-16,0 9 15,0-10-15,0 10 16,0-20-16,0 1 16,0-1-16,0 10 15,0-19-15,10 0 16,-10-1-16,0 1 16</inkml:trace>
          <inkml:trace contextRef="#ctx0" brushRef="#br0" timeOffset="61930.2932">18447 79 0,'20'0'31</inkml:trace>
          <inkml:trace contextRef="#ctx0" brushRef="#br0" timeOffset="58570.4082">17025 216 0,'10'0'63,"-10"-20"-32,20 20-31,-1-29 15,21-10 1,-21 19 0,-19 0-16,30 1 15,-30-1-15,19 1 16,-19-1-16,30 0 16,-30 1-16,19-11 15,-19 11 1,0-11-1,0 11 1,0-1-16,0 0 47,0 30 15,0 20-46,0-11 0,0 1-16,0 9 15,0 1-15,0-1 16,0 10-16,0-9 16,0-1-16,0 1 15,0-11-15,0 1 0,0 0 16,0-1-16,0 1 15,0-1-15,0 1 16,0 0-16,0-11 16,0 31-1,0-11 1,0-9 0</inkml:trace>
          <inkml:trace contextRef="#ctx0" brushRef="#br0" timeOffset="58916.108">17339 383 0,'0'19'31,"0"1"0,0-30 32</inkml:trace>
          <inkml:trace contextRef="#ctx0" brushRef="#br0" timeOffset="60115.8507">17673-216 0,'-49'49'94,"49"-29"-78,-20 0-16,20-1 0,-20 1 15,20 0-15,-29-1 16,29 40-1,-20-20-15,20 10 16,0-29 0,0-1-16,0 31 15,0-31 1,10 1-16,-10-1 16,20-19-16,-20 30 0,19-30 15,-19 29 1,20-29-16,-20 20 0,20-20 15,9 19 1,10-19 0,-9 0-1,-11 0-15,11 0 16,-1 0 0,-9 0-1,-20-19 1,19-11-16,-19 1 15,0 0 1,0-1 0,0 11-1,-9-1 17,-21 20-17,10 0-15,1-20 16,-1 20-16,1 0 15,-11 0 1,1 0 0,-10 20-16,19 29 15,20-29 1,0-1-16,0 1 16,0-1-16,20 1 15,9-20 1</inkml:trace>
          <inkml:trace contextRef="#ctx0" brushRef="#br0" timeOffset="62972.0323">18575 324 0,'19'-10'63,"1"-29"-48,19-10 1,-39 29-16,30-9 16,-11-1-16,-19 11 15,40-21-15,-40 11 16,39-98 15,-39-11 16,0 109-47,0 9 31,-10 20 16,10 30-16,0-1-15,0-9-16,-20-1 16,20 1-16,0-1 15,0 1-15,0-10 16,0 29-16,0-9 0,0-1 16,0 20-1,0-20-15,0 1 0,0-11 16,10 11-16,-10-1 15,0-9-15,0 0 16,0-1-16,0 1 16,20-20-1</inkml:trace>
          <inkml:trace contextRef="#ctx0" brushRef="#br0" timeOffset="64016.3853">18879-39 0,'0'10'16,"0"9"15,0 21-16,0-11 1,0-9-16,0-1 0,0 20 31,0-19-31,0 0 0,0-1 16,0 1-16,19 0 16,-19 9-1,20-29-15,0 29 16,-1-29-1,-19 20 1,30-20-16,-1 0 16,-9 0-1,68-78 63,-88 48-78,20 30 16,-20-39-16,0 9 16,0 11-1,19 19-15,-19-30 16,0 11-16,0-1 16,0-9-1,0-1 1,0 1-1,-19-10 1,19 9 0,-20 30-16,20-29 0,-20 9 15,1 20 1,19-19 0,-20 19-16,1-20 15,-1 20 1,0-29-1,1 29 1,-11 0 0,11 0-1,19 9-15,-20-9 16,20 40 0,-20-40-16,20 29 0,0-9 15,-19-20-15,19 29 16,0-9-16,0-1 15,0 1-15,0 0 16</inkml:trace>
          <inkml:trace contextRef="#ctx0" brushRef="#br0" timeOffset="64723.0978">19212-216 0,'10'0'63,"20"0"-48,9 0-15,-20 0 16,11 0 0,-11 0-1</inkml:trace>
        </inkml:traceGroup>
        <inkml:traceGroup>
          <inkml:annotationXML>
            <emma:emma xmlns:emma="http://www.w3.org/2003/04/emma" version="1.0">
              <emma:interpretation id="{DB2AE40D-7CE3-4E61-AAB8-F6C7EB08F217}" emma:medium="tactile" emma:mode="ink">
                <msink:context xmlns:msink="http://schemas.microsoft.com/ink/2010/main" type="inkWord" rotatedBoundingBox="21239,2893 21646,2879 21658,3226 21251,3239"/>
              </emma:interpretation>
              <emma:one-of disjunction-type="recognition" id="oneOf7">
                <emma:interpretation id="interp7" emma:lang="" emma:confidence="0">
                  <emma:literal>14</emma:literal>
                </emma:interpretation>
                <emma:interpretation id="interp8" emma:lang="" emma:confidence="0">
                  <emma:literal>1 4</emma:literal>
                </emma:interpretation>
                <emma:interpretation id="interp9" emma:lang="" emma:confidence="0">
                  <emma:literal>l4</emma:literal>
                </emma:interpretation>
                <emma:interpretation id="interp10" emma:lang="" emma:confidence="0">
                  <emma:literal>l 4</emma:literal>
                </emma:interpretation>
                <emma:interpretation id="interp11" emma:lang="" emma:confidence="0">
                  <emma:literal>. 4</emma:literal>
                </emma:interpretation>
              </emma:one-of>
            </emma:emma>
          </inkml:annotationXML>
          <inkml:trace contextRef="#ctx0" brushRef="#br0" timeOffset="65561.107">19457-49 0,'0'-19'78,"10"19"-63,-10-40-15,20 21 16,-20-1-16,29 0 16,-29 1-16,20-1 15,-20 1-15,20-1 16,-20 0-16,0 1 15,0-1-15,0 1 0,0-1 16,0 10 0,-10 40 62,10-1-63,0-9-15,0-1 16,0 1-16,0-10 16,0 9-16,0 1 15,0-1-15,10 1 0,-10 19 32,0-29-32,0 29 15,0-19 1,19-20-1</inkml:trace>
          <inkml:trace contextRef="#ctx0" brushRef="#br0" timeOffset="66229.0117">19752-392 0,'-10'10'62,"-10"9"-46,-9 11 0,29-11-16,-20 1 15,20 0-15,0-1 16,-19-19-16,19 39 16,0-29-1,0 10 1,0-1 15,9-19 16,11 0-31,98-9 46,-99 9-46,1 0-1,0 0 17</inkml:trace>
          <inkml:trace contextRef="#ctx0" brushRef="#br0" timeOffset="66656.1479">19761-392 0,'0'29'31,"0"-9"-31,0 19 16,0-9-16,0-1 16,0 0-16,0-9 15,0 0-15,0-1 0,0 1 16,0 9-1,0-9 1,10-20-16</inkml:trace>
        </inkml:traceGroup>
      </inkml:traceGroup>
    </inkml:traceGroup>
  </inkml:traceGroup>
</inkml:ink>
</file>

<file path=ppt/ink/ink16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7:05:24.731"/>
    </inkml:context>
    <inkml:brush xml:id="br0">
      <inkml:brushProperty name="width" value="0.05292" units="cm"/>
      <inkml:brushProperty name="height" value="0.05292" units="cm"/>
      <inkml:brushProperty name="color" value="#FFFFFF"/>
      <inkml:brushProperty name="fitToCurve" value="1"/>
    </inkml:brush>
    <inkml:brush xml:id="br1">
      <inkml:brushProperty name="width" value="0.05292" units="cm"/>
      <inkml:brushProperty name="height" value="0.05292" units="cm"/>
      <inkml:brushProperty name="fitToCurve" value="1"/>
    </inkml:brush>
  </inkml:definitions>
  <inkml:traceGroup>
    <inkml:annotationXML>
      <emma:emma xmlns:emma="http://www.w3.org/2003/04/emma" version="1.0">
        <emma:interpretation id="{7DC200FC-05E6-4CF2-B113-2B57574F35CC}" emma:medium="tactile" emma:mode="ink">
          <msink:context xmlns:msink="http://schemas.microsoft.com/ink/2010/main" type="writingRegion" rotatedBoundingBox="1736,4931 11498,5004 11470,8670 1709,8597"/>
        </emma:interpretation>
      </emma:emma>
    </inkml:annotationXML>
    <inkml:traceGroup>
      <inkml:annotationXML>
        <emma:emma xmlns:emma="http://www.w3.org/2003/04/emma" version="1.0">
          <emma:interpretation id="{C9A3CAE5-3B3A-4839-AEEA-A32FF491C8D3}" emma:medium="tactile" emma:mode="ink">
            <msink:context xmlns:msink="http://schemas.microsoft.com/ink/2010/main" type="paragraph" rotatedBoundingBox="1736,4931 11498,5004 11492,5756 1730,5682" alignmentLevel="1"/>
          </emma:interpretation>
        </emma:emma>
      </inkml:annotationXML>
      <inkml:traceGroup>
        <inkml:annotationXML>
          <emma:emma xmlns:emma="http://www.w3.org/2003/04/emma" version="1.0">
            <emma:interpretation id="{D55E1FFF-F8CD-43EB-86CC-4D8727E52D26}" emma:medium="tactile" emma:mode="ink">
              <msink:context xmlns:msink="http://schemas.microsoft.com/ink/2010/main" type="inkBullet" rotatedBoundingBox="1736,4969 2289,4973 2284,5619 1731,5615"/>
            </emma:interpretation>
          </emma:emma>
        </inkml:annotationXML>
        <inkml:trace contextRef="#ctx0" brushRef="#br0">158 0 0,'0'10'16,"20"-10"31,-30 0 46,-9 0-61,-1 0-17,0 0 1,1 0 0,-1 0-1,20 20-15,-19-20 16,-1 0-1,0 0 1,11 0 15,9 19-15,0 1 296,0-1-296,0 11 0,0-11-1,0 11 1,0-11 0,0 1-1,0 9 1,0-9-1,0 0 1,0-1 15,0 1-15,0 0-16,29-1 16,-29 1-1,0 9 16,0-9-15,0-1 15,0 1-15,20 0 15,-20-1 0,0 1-15,0 0 15,0-1 16,0 1 16,19-20-48,-19 19 48,20-19 468,-1 0-515,-9 0-1,10 0 1,-1-9 15,1 9-15,0 0 15,-1 0 0</inkml:trace>
        <inkml:trace contextRef="#ctx0" brushRef="#br0" timeOffset="2477.5506">335 20 0,'10'0'93,"19"0"-77,-9 0 0,-1 0-1,1 0 1,0 0 0,-1 0-16,1 0 15,0 0 16,-20 10 251,0 9-267,0 1-15,0 9 32,0 1-17,0-1-15,0 0 16,0 11-1,0-21 1,0 11 0,0-1-1,0-9 1,0-1 0,0 1-1,0 0 1,19-1-1,-19 1 1,0-1 0,0 1-1,0 0 1,0-11 0,0 11-1,0 0 1,0-1-1,0 1 17,20-20-17,-20 20 1,0-1 62,-10-19 141,-10 0-188,1 0-15,19 20-1,-20-20-15,1 0 32,-1 0-17,0 0 16,10 0 1,-9 0 15,19 19 78</inkml:trace>
      </inkml:traceGroup>
      <inkml:traceGroup>
        <inkml:annotationXML>
          <emma:emma xmlns:emma="http://www.w3.org/2003/04/emma" version="1.0">
            <emma:interpretation id="{B3DFF918-CC59-40EE-AE52-ACB36CB2A7EA}" emma:medium="tactile" emma:mode="ink">
              <msink:context xmlns:msink="http://schemas.microsoft.com/ink/2010/main" type="line" rotatedBoundingBox="3138,4942 11498,5004 11492,5756 3133,5693"/>
            </emma:interpretation>
          </emma:emma>
        </inkml:annotationXML>
        <inkml:traceGroup>
          <inkml:annotationXML>
            <emma:emma xmlns:emma="http://www.w3.org/2003/04/emma" version="1.0">
              <emma:interpretation id="{0ED268B0-A99F-4A83-B6FB-BA1E8DCA429C}" emma:medium="tactile" emma:mode="ink">
                <msink:context xmlns:msink="http://schemas.microsoft.com/ink/2010/main" type="inkWord" rotatedBoundingBox="3138,4942 6054,4963 6048,5715 3133,5693"/>
              </emma:interpretation>
            </emma:emma>
          </inkml:annotationXML>
          <inkml:trace contextRef="#ctx0" brushRef="#br0" timeOffset="8046.3047">2120 10 0,'-20'0'32,"1"0"30,19 20-62,0 9 16,-20-9-1,20-1-15,0 1 16,0 9 0,-20 10-16,20-9 0,0 9 15,0 0-15,0-9 16,0-1-16,0 1 0,0-11 16,0 1-1,0-1-15,0 1 0,0 0 16,10-1-16,-10 1 15,0 9 1,20-29-16,-20 20 16,19 0-1,1-1 1,0-19 15</inkml:trace>
          <inkml:trace contextRef="#ctx0" brushRef="#br0" timeOffset="9201.1667">2218 186 0,'0'10'31,"-20"-10"-15,20 20-16,0 9 15,0-9 1,0 0-16,0-1 15,0 1-15,0-1 16,0 1-16,0 0 16,0-1-16,0 11 15,0-1 1,10-29 0,-10 20-16,20-1 15,-1-19 16,-19 20-31,20-20 0,19 0 47,-19 0-31,-1-10 0,1 10-16,-20-20 15,20 1 1,-20-1-1,19-9 1,-19-10 0,0 9-1,0 1-15,0-1 32,0 11-32,0-1 15,0 0 1,0 1-1,-10-1 1,-9 1 15,-1-1-15,1 20 0,19-20-16,-20 20 15,0 0 16,1 0-15,-1 0 0,20 20-16,-19-20 15,19 49-15,-20-29 16,20-1-16,0 1 16</inkml:trace>
          <inkml:trace contextRef="#ctx0" brushRef="#br0" timeOffset="10057.4912">2483 118 0,'0'10'94,"0"29"-94,0-20 15,0-9 1,0 29-16,0-9 0,10 19 16,-10-20-16,0 1 15,0-1-15,0 1 16,0-11-16,0 1 16,0 19-1,0-29 1,0 10 15,0-30 16</inkml:trace>
          <inkml:trace contextRef="#ctx0" brushRef="#br0" timeOffset="11090.8367">2522 343 0,'0'20'16,"10"-20"31,9 0-32,1 0-15,19 0 16,-19-10 0,-1 10-16,1-19 15</inkml:trace>
          <inkml:trace contextRef="#ctx0" brushRef="#br0" timeOffset="10648.9504">2659 79 0,'0'19'78,"0"11"-78,0 19 16,0-30 0,0 1-16,0-1 15,0 11-15,0-1 16,0 1-16,0 9 15,0-10-15,0 1 16,0-11-16,0 1 16,0 0-16,20 9 15,-20-9 1,0-1 15,0-28 16</inkml:trace>
          <inkml:trace contextRef="#ctx0" brushRef="#br0" timeOffset="11797.4165">2738-19 0,'10'29'47,"-10"-9"-47,19-1 16,-19 1-16,20-1 15,-20 11-15,29-11 16,-29 1-16,0 0 15,20-1-15,-20 1 16,0-1-16,0 11 16,0-1-16,0 11 15,0-11-15,0 0 16,0 20-16,0-19 16,0-1-16,0 1 15,0-1-15,0-9 16,-20 19-1</inkml:trace>
          <inkml:trace contextRef="#ctx0" brushRef="#br0" timeOffset="12831.2495">2934 520 0,'0'-20'16,"0"1"-1,10-1 17,9 20-17,1 0 17,0 0-1,-20 10-31,0 9 15,0 11 1,0-1 0,0 1-1,-10 9 1,-10-10 0,-9-9-1,9-20 1,20 20-16,-10-20 15,10-10 79,20 10-63,-1 0-15,1 0 0,0 10-1,-1-10 1,1 0 0</inkml:trace>
          <inkml:trace contextRef="#ctx0" brushRef="#br0" timeOffset="13605.5444">3218 383 0,'0'9'62,"0"31"-46,-19-40-16,19 39 15,0-20-15,0 1 0,-20 10 16,20-11-16,0 11 16,0-11-16,0 1 15,0-1-15,0 1 16,10 9-1,-10-9 1,19-20-16,-19 20 16,20-20-1,0 0 17</inkml:trace>
          <inkml:trace contextRef="#ctx0" brushRef="#br0" timeOffset="14638.4873">3356 471 0,'-10'10'94,"-10"-10"-78,20 19-1,-19-19 1,19 20 0,-20-20-1,20 20 1,0-1 15,10-19 16,9 0-31,1 0 15,0 0-15,-1 0-1,-9 0 1,10 0 46,-20 20-46,0-1 0,0-9-1,0 10 1,0-1 15,-10-19-15,10 20-16,-10-20 15,-10 0 1,1 0 0</inkml:trace>
          <inkml:trace contextRef="#ctx0" brushRef="#br0" timeOffset="15170.3926">3463 402 0,'0'10'47,"10"29"-32,10-9 1,9 19 0,-29-30-16,0 1 15,10-20-15,-10 20 16,0-1-16,0 1 15,0-10-15,0 9 16,0 1-16,0-1 0,0 1 16,-10 0-16</inkml:trace>
          <inkml:trace contextRef="#ctx0" brushRef="#br0" timeOffset="17144.4775">3660 285 0,'19'0'187,"11"0"-171,-1 0-1,-9 0 1,78 0 31,-49 0-31,-39 0-16,29 0 31,-10 0-31,-9 0 15,-1 0 1,1 0 0,9 0-1,1 0 1,-1 0 0,-9 0-1,0 0 1,-1 0-1,1 0 1,-1 0 0,1 0-1,-20-20 1,20 20 0,-1 0 15,-9 0 31,-10-20 126,-20 20-188,1 0 15,-1-19 1,1 19 0,-1 0-1,20-20 1,-20 20 0,1-20-1,-1 20 1,20-19-1,-19 19-15,-1 0 47</inkml:trace>
          <inkml:trace contextRef="#ctx0" brushRef="#br0" timeOffset="19340.0941">3679 422 0,'10'0'203,"10"0"-187,-1 19-1,1-19 1,-1 0 0,1 0 15,0 0-15,-1 0 15,1 0-16,9 0 17,-9 0-17,9 0 1,-9 0 0,0 0-1,-1 0 1,1 0 15,-10 0-15,9 0 15,1 0 0,-1 0-15,-19-9-1,20 9 1,0 0 0,-1 0-1,1 0 17,9 0-17,-9 0 16,0 0 1,-1 0-1,1 0-15,-1-20 15,1 20 16,0 0 109</inkml:trace>
          <inkml:trace contextRef="#ctx0" brushRef="#br0" timeOffset="20798.0202">3718 461 0,'0'-20'141,"-19"20"-141,29 0 171,9 0-171,-19 10 16,20-10 0,-10 0-16,-10 20 15,19-20 1,11 19 0,-21-19 15,-9 20-31,20-20 31,-20 20-15,20-20 15,-1 19 16</inkml:trace>
          <inkml:trace contextRef="#ctx0" brushRef="#br0" timeOffset="5414.7416">1404 69 0,'0'10'16,"29"-10"62,1 0-62,-11-10-1,1 10-15,0 0 16,29-20-16,-39 20 31,9 0-15,1 0 15</inkml:trace>
          <inkml:trace contextRef="#ctx0" brushRef="#br0" timeOffset="4814.5667">1463 108 0,'0'20'125,"0"9"-109,0 10 0,0-19-16,0-1 15,0-9-15,0 30 16,0-11-16,0 0 0,0 1 15,0-1 1,0-9-16,0 19 0,10-19 16,-10-1-16,0 1 15,0-10-15,19 29 16,-19-19 0,0-1-1,0 1 16,0-30 32</inkml:trace>
          <inkml:trace contextRef="#ctx0" brushRef="#br0" timeOffset="5985.6429">1492 343 0,'10'0'62,"19"0"-46,-9 0-16,0 0 15,-1 0-15,21-9 16,-21 9 0,20-30-1,-29 30-15</inkml:trace>
          <inkml:trace contextRef="#ctx0" brushRef="#br0" timeOffset="7138.6819">1669 569 0,'10'0'78,"9"0"-62,11-29-1,-1 9 1,0 0-1,-9 1 1,-20-1 0,20 0-1,-20 1 1,0-1 15,0 1-15,-10 19 31,-10 0-16,1 0-15,-1 0 15,20 9-31,-20-9 15,20 20 1,0 0-16,-19-20 16,19 19-16,0 1 15,0 9 1,0 1 0,0-11-1,0 1 1,0 0 15,10-20-15,9 0-1,1 0 1,9 0-16,-9 0 16,-20-20-1,19 20-15,-19-20 16,20 20-16,-20-19 15</inkml:trace>
        </inkml:traceGroup>
        <inkml:traceGroup>
          <inkml:annotationXML>
            <emma:emma xmlns:emma="http://www.w3.org/2003/04/emma" version="1.0">
              <emma:interpretation id="{50B75EF7-F984-45F1-BAD5-5B57F6722745}" emma:medium="tactile" emma:mode="ink">
                <msink:context xmlns:msink="http://schemas.microsoft.com/ink/2010/main" type="inkWord" rotatedBoundingBox="6767,4975 8115,4985 8109,5707 6762,5697"/>
              </emma:interpretation>
              <emma:one-of disjunction-type="recognition" id="oneOf0">
                <emma:interpretation id="interp0" emma:lang="" emma:confidence="1">
                  <emma:literal/>
                </emma:interpretation>
              </emma:one-of>
            </emma:emma>
          </inkml:annotationXML>
          <inkml:trace contextRef="#ctx0" brushRef="#br0" timeOffset="25095.1808">5278 540 0,'10'0'47,"9"0"-32,11 0 1,-1-10 0,10-10-1,-19-9 1,-1 9-1,-19 0 17,0 1-17,0 9 1,-9 10 31,-11 0-32,0 0 17,1 0-17,19 20 1,-10-20 0,10 19-16,0 1 15,-20-20 1,20 19-16,0 11 15,0 19 1,0-20 0,0-9-1,10-20-15,-10 20 16,10-20 0,29 0-1,-19 0 1,-10 0-1,9 0 1,-19-10 0,20 10-1,-20-20-15,19 1 16,-19-1 0,30-9-1</inkml:trace>
          <inkml:trace contextRef="#ctx0" brushRef="#br0" timeOffset="26349.5677">5493 69 0,'10'0'109,"-10"-20"-93,20 20-1,0 0 1,-1 10 15,-19 19-15,0 11-1,0-31-15,0 11 16,0 0-16,-10-1 16,10 1-16,-19 9 15,-1 1-15,0-30 16,20 19 0,-19-19 15,19-9 31,10 9-15,-10-20-47,19 20 16,1 0-1,0 0 1,-1 0 0,1 0-1,-10 0 1,29 0 15</inkml:trace>
          <inkml:trace contextRef="#ctx0" brushRef="#br0" timeOffset="26782.8018">5670 137 0,'78'-29'63,"-48"29"-32,-11 0-31,1-20 31,0 20 1</inkml:trace>
          <inkml:trace contextRef="#ctx0" brushRef="#br0" timeOffset="28312.2534">5758 432 0,'-19'9'78,"-1"168"-16,20-148-46,0 1 15,0-11-31,10-19 16,9 20-16,1-20 15</inkml:trace>
          <inkml:trace contextRef="#ctx0" brushRef="#br0" timeOffset="27263.0657">5748 10 0,'0'10'63,"0"9"-63,0 11 15,0-1 1,0 1 0,0-11-1,10 1 1,-10-1-1</inkml:trace>
          <inkml:trace contextRef="#ctx0" brushRef="#br0" timeOffset="29362.5442">5896 510 0,'0'10'16,"-20"-10"0,20 29 15,0-9-15,0 0-1,10-1 1,9 11 15,1-30-15,0 0-1,-1 0 1,1-30 0,-20 11-1,19 19 1,-19-20-16,0 0 15,0 11 17,0-11-17,-9-10 1,-11 30 15,0 0-15,1 0-16,-1 0 31,1 20 0,19 10-15,0-11 0,0 1-16,0-1 15,0-9 1</inkml:trace>
          <inkml:trace contextRef="#ctx0" brushRef="#br0" timeOffset="30262.2687">6023 540 0,'20'19'62,"-20"-9"-46,39 29 47,-19-39-63,-1 0 31,1-39 0,-20 19-31,0 1 31,0 29 63,0 9-78,19 1-1,1-1 1,0-19 0,-1 0-1,1 0 1,-1 0 15,1-29-15,-20 19-1,0-9 1,0-1 15,0 0-15,-10 20-1,-9 0 1,19-19-16,-20 19 16,0 0-16,1 0 31,19 9-15,-10-9-1,10 20-15,0 10 16,0-1-1</inkml:trace>
          <inkml:trace contextRef="#ctx0" brushRef="#br0" timeOffset="30659.5932">6278 540 0,'0'9'32,"0"11"-17,0 0 1,0-1-16,0 1 16,0-1-16,0 1 15,0 0-15,0-1 16,0 11-1</inkml:trace>
          <inkml:trace contextRef="#ctx0" brushRef="#br0" timeOffset="31219.4923">6347 422 0,'0'10'31,"9"9"-15,-9 20-1,20-19-15,-20 29 32,0 118 15</inkml:trace>
          <inkml:trace contextRef="#ctx0" brushRef="#br0" timeOffset="23409.0063">5033 137 0,'0'-19'79,"9"19"-79,11 0 15,-20-20 1,20 20-16,9 0 15,-9 0-15,-1-19 16,11 19 0,-11 0-1,1 0 1,-1 0 15,1 0-15</inkml:trace>
          <inkml:trace contextRef="#ctx0" brushRef="#br0" timeOffset="23963.2034">5042 343 0,'10'0'63,"20"0"-48,-11 0 1,1 0-16,-10 0 16,29 0-16,-10-9 15,-9 9-15,-1 0 16,1 0-16,-20-20 16,20 20-16</inkml:trace>
          <inkml:trace contextRef="#ctx0" brushRef="#br0" timeOffset="22680.0858">5052 167 0,'0'49'62,"0"-30"-62,0 11 16,0-1-16,0 1 16,10 9-16,-10-10 15,0 1-15,0-1 16,0-9-16,20-1 16,-20 1-16,0 0 15,0 19 1,0-29-1</inkml:trace>
        </inkml:traceGroup>
        <inkml:traceGroup>
          <inkml:annotationXML>
            <emma:emma xmlns:emma="http://www.w3.org/2003/04/emma" version="1.0">
              <emma:interpretation id="{C317344E-3C95-4C83-ACC6-E9EBAB6E1745}" emma:medium="tactile" emma:mode="ink">
                <msink:context xmlns:msink="http://schemas.microsoft.com/ink/2010/main" type="inkWord" rotatedBoundingBox="8689,5195 9032,5198 9030,5462 8687,5459"/>
              </emma:interpretation>
              <emma:one-of disjunction-type="recognition" id="oneOf1">
                <emma:interpretation id="interp1" emma:lang="" emma:confidence="1">
                  <emma:literal/>
                </emma:interpretation>
              </emma:one-of>
            </emma:emma>
          </inkml:annotationXML>
          <inkml:trace contextRef="#ctx0" brushRef="#br0" timeOffset="32263.8976">6994 353 0,'-20'0'0,"1"0"32,29 0 30,19 0-46,-9 0-16,-1 0 15,1 0-15,-1 0 16,-9 0-16,29 0 16,-9 0-16,-1 0 0,-9 0 15,-1-10-15,1 10 16,0 0-16,-1 0 15,1 0-15</inkml:trace>
          <inkml:trace contextRef="#ctx0" brushRef="#br0" timeOffset="33161.5183">7121 226 0,'0'9'47,"10"11"-31,-10 0 0,0-1-1,0 1 1,0 9-1,0 11 1,0-21-16,0 11 16,20-30-1,-20 19-15,0 1 16,0-1 15,19-19 32</inkml:trace>
        </inkml:traceGroup>
        <inkml:traceGroup>
          <inkml:annotationXML>
            <emma:emma xmlns:emma="http://www.w3.org/2003/04/emma" version="1.0">
              <emma:interpretation id="{7758E9F4-FD9A-4301-9D97-53A16C47D5E7}" emma:medium="tactile" emma:mode="ink">
                <msink:context xmlns:msink="http://schemas.microsoft.com/ink/2010/main" type="inkWord" rotatedBoundingBox="9663,4999 11498,5013 11492,5730 9658,5716"/>
              </emma:interpretation>
              <emma:one-of disjunction-type="recognition" id="oneOf2">
                <emma:interpretation id="interp2" emma:lang="" emma:confidence="1">
                  <emma:literal/>
                </emma:interpretation>
              </emma:one-of>
            </emma:emma>
          </inkml:annotationXML>
          <inkml:trace contextRef="#ctx0" brushRef="#br0" timeOffset="36824.7498">8377 88 0,'0'40'46,"0"-21"-30,-20-19-16,20 30 16,0-1-16,0-9 15,0-1 1,0 1-16,0 0 0,0-1 16,0 11-1,0-1 1,0 0-1,0-9-15,10 9 16,-10-9 0,20-20-1,-20 20-15,39 9 16,-20-9 0,1-20-1,0 0 1,-20 19-16,9-19 15,11 0 1,78-49 78,-78 30-79,-20-1 1,19-9 0,-19-1-1,0 1 1,0-1 0,20 30-1,-20-29-15,0-10 16,0 9-1,0 1 1,0 9 0,-10 20-16,10-19 15,0-1 1,-19 0 0,19 1-1,-20 19-15,20-20 16,-20 20-1,20-19 1,-19 19 0,19-20-1,-20 20-15,0 0 32,1-20-17,-1 20 1,1 0-1,-1 10 1,0 29 0,20-19-1,-19-20-15,19 39 16,0-19-16,-20-1 16</inkml:trace>
          <inkml:trace contextRef="#ctx0" brushRef="#br0" timeOffset="35336.9413">7975 128 0,'0'-20'62,"0"0"-30,9 20-17,-9-19-15,10 19 16,-10-20 0,20 20-16,-1 0 31,1 0-16,0 10 1,-1 10 0,-19-1-1,20-19-15,-20 39 16,0-29-16,0 10 16,0-1-16,0 1 15,0 0-15,0-1 16,-10 1-16,10 0 15,-19-1-15,19 1 16,-20-1-16,20 1 16,-20 0-16,20 19 15,-39-20-15,39 1 0,-29 0 16,29-1-16,-30-19 16,30 30-16,-19-30 15,19 19-15,9-28 219,11 9-203,0 0-1,9 0 1,10 9-1,-29-9-15,10 0 16,-1 0-16,1 20 16,0-20-16,19 0 15,-20-10 1,1-9 0</inkml:trace>
          <inkml:trace contextRef="#ctx0" brushRef="#br0" timeOffset="37834.6274">8720 39 0,'0'10'94,"0"29"-78,0-19-1,0 9-15,10 1 16,-10-20-16,0 29 15,0-20-15,0 11 16,0-1-16,0 1 16,0-1-16,0 10 15,0-9-15,0-11 16,0 1-16,0 0 16,0-11-16,19 21 15,-19-10-15,0 9 16</inkml:trace>
          <inkml:trace contextRef="#ctx0" brushRef="#br0" timeOffset="39161.862">8769 373 0,'10'0'47,"29"0"-32,-19 0 1,-11 0-16,11 0 15,0 0-15,-1 0 16,1-20-16,0 20 16</inkml:trace>
          <inkml:trace contextRef="#ctx0" brushRef="#br0" timeOffset="38546.5228">8936 69 0,'0'-20'15,"0"30"48,19 10-47,-19 9-1,0-9 1,0-1-16,0 1 15,0-1-15,0 1 16,0 9-16,0 21 16,0-11-16,0 10 15,0-10-15,0-10 16,20 1-16,-20-20 16,0 9-16,0 1 0,0 9 15,20-29 1,-20 20-16</inkml:trace>
          <inkml:trace contextRef="#ctx0" brushRef="#br0" timeOffset="39950.2048">9073 49 0,'20'0'94,"9"0"-78,10 0-1,-19 0-15,-10 0 16,9 0-16,21 0 16,-40-10-1,29 10-15</inkml:trace>
          <inkml:trace contextRef="#ctx0" brushRef="#br0" timeOffset="41394.3358">9210 392 0,'-19'10'109,"-1"10"-109,0 19 16,20-19 0,-19-1-16,19 1 15,0 0-15,0-1 16,-20 1-16,20-1 16,0 1-16,0-10 15,0 9-15,0 21 16,10-40-1,-10 29-15,20-9 16,-1-1 15</inkml:trace>
          <inkml:trace contextRef="#ctx0" brushRef="#br0" timeOffset="42325.1865">9250 549 0,'-20'10'78,"20"10"-78,0-1 32,10 1-17,9-20 17,1 0-17,0 0 1,-1 0-1,1 0 1,-20-10 0,19 10-1,-19-19-15,0-1 16,0 0 15,0 11-15,0-11 15,-9 20-31,-11 0 16,20-20-1,-20 20 1,1 0 0,-1 0 15,1 10-16,19 10 1,0-1 0,0 1-1,0 0 1</inkml:trace>
          <inkml:trace contextRef="#ctx0" brushRef="#br0" timeOffset="43310.0836">9377 559 0,'20'0'62,"-20"10"-46,9-10-16,-9 20 15,20-20 1,0 0 0,-20 9-1,19-9 1,1-9 15,-20-11-15,20 20-16,-20-20 15,0 11 1,0-11 0,0 30 62,0 0-47,0 9 0,19-19-31,1 0 32,-20 20-17,19-20-15,1 0 16,0 0 15,-20-10-15,19-10-1,-19 1 17,0-1-17,0 10 16,-10-19 1,-9 29-17,-1 0 1,1 0 15,-1 0 0,20 10-15,0 9 0,-20-19-16,20 30 15,0-11 1</inkml:trace>
          <inkml:trace contextRef="#ctx0" brushRef="#br0" timeOffset="43719.9338">9632 510 0,'0'20'47,"0"19"-31,0-19-1,0-11-15,0 11 16,0 0-16,0-1 16,0 11-1,0-11 1,20-19 0</inkml:trace>
          <inkml:trace contextRef="#ctx0" brushRef="#br0" timeOffset="44301.2085">9701 402 0,'0'10'47,"9"10"-32,-9 9 1,30-9-16,-30 29 16,0-30-1,19 1-15,-19 0 16,0-1-16,0 1 15,0-1-15,0-9 16,0 10-16,0-1 16,0 1-16,-9 0 0,9-1 15</inkml:trace>
        </inkml:traceGroup>
      </inkml:traceGroup>
    </inkml:traceGroup>
    <inkml:traceGroup>
      <inkml:annotationXML>
        <emma:emma xmlns:emma="http://www.w3.org/2003/04/emma" version="1.0">
          <emma:interpretation id="{ADA15B8F-43C7-4E5A-81CA-97D2B5AF3374}" emma:medium="tactile" emma:mode="ink">
            <msink:context xmlns:msink="http://schemas.microsoft.com/ink/2010/main" type="paragraph" rotatedBoundingBox="3079,5972 4617,6009 4605,6504 3067,6467" alignmentLevel="2"/>
          </emma:interpretation>
        </emma:emma>
      </inkml:annotationXML>
      <inkml:traceGroup>
        <inkml:annotationXML>
          <emma:emma xmlns:emma="http://www.w3.org/2003/04/emma" version="1.0">
            <emma:interpretation id="{4CF84105-8481-488A-B5F3-1935E693742D}" emma:medium="tactile" emma:mode="ink">
              <msink:context xmlns:msink="http://schemas.microsoft.com/ink/2010/main" type="line" rotatedBoundingBox="3079,5972 4617,6009 4605,6504 3067,6467"/>
            </emma:interpretation>
          </emma:emma>
        </inkml:annotationXML>
        <inkml:traceGroup>
          <inkml:annotationXML>
            <emma:emma xmlns:emma="http://www.w3.org/2003/04/emma" version="1.0">
              <emma:interpretation id="{FAB1837C-3AC2-4840-B3B3-17F5DCFB74A5}" emma:medium="tactile" emma:mode="ink">
                <msink:context xmlns:msink="http://schemas.microsoft.com/ink/2010/main" type="inkWord" rotatedBoundingBox="3079,5972 4617,6009 4605,6504 3067,6467"/>
              </emma:interpretation>
              <emma:one-of disjunction-type="recognition" id="oneOf3">
                <emma:interpretation id="interp3" emma:lang="" emma:confidence="1">
                  <emma:literal/>
                </emma:interpretation>
              </emma:one-of>
            </emma:emma>
          </inkml:annotationXML>
          <inkml:trace contextRef="#ctx0" brushRef="#br1" timeOffset="53415.0018">1737 1285 0,'-19'0'31,"19"10"-16,0 9 1,0 1 15,0-1-15,0 1 0,0-10-1,10 19 1,-10-9 15,19-20-31,1 0 31,-20 10-31,19-10 16,1 0 15,0 0-15,19-30 46,-39 11-46,20 19 0,-20-10-16,0-10 31,0 1-16,0-1 17,0 0-17,0 1 1,0-1 0,0 1-1,-10 19 1,-20-20 15,20 20-15,10-20-1,-39 20-15,20 0 16,9 0 15,-29 0-15,39 20-16,-20 0 15,20-1 1,-20 1-16,20-1 0,0 1 16,-19-20-16</inkml:trace>
          <inkml:trace contextRef="#ctx0" brushRef="#br1" timeOffset="52037.7237">1335 1452 0,'10'0'93,"10"-20"-61,9-19-17,-9 9 1,-20 11-1,19 19-15,-19-30 16,20-9 0,-20 19-1,0-9 1,0 0 0,20 29-16,-20-30 15,0 11 1,0-1-1,0 40 142,19 19-142,-19-29-15,20-10 16,-20 39-16,19-39 16,-19 29-16,20-29 15,-20 20-15,20-20 16,-20 29-1,19-29-15,-19 20 16,20-1 0,-20 1-1,20-20 1,-20 30-16,0-11 16,0 1-1,0-1 16,-10-19-15,10 20-16,-20-20 16,1 0-1,-1 20 1,0-20 0,1 0-1,19-10 16,0-10-15,0 1 0</inkml:trace>
          <inkml:trace contextRef="#ctx0" brushRef="#br1" timeOffset="55349.1882">1943 1344 0,'10'0'47,"10"0"-31,-20-20-16,19 20 31,-19-20-31,20 20 0,-20-19 16,20 19-16,-20-20 15,19 20-15,-19-19 16,20 19-16,-20-20 16,10 20-16,-10-20 15,29 1 1,-29-1-1,0 1 1,0-1 0,0-9-1,0 9 1,-10 20 15,-9 0-15,-11 0 15,11 0-15,-1 0 15,20 10-15,-20-10-1,20 19 1,-19 79 46,19-58-30,0-11-32,0 0 15,10 1 1,-10 9-1,0-19 1,0-10 0,19-10-1,-19 19-15,0 1 16,20-20 15,-20 19-31,19-19 31,1 0 1,0 0-1,-1-9-15,1-11 15,-1 0-16,-19 1 1,20 19-16,-20-20 16,0 0-1,20 20-15,-20-29 16,0 9 0,0 1-1,0 29 110,0 19-109,0 0-1,0 11 1,0-30 0,0 9-1,19 11 17,1-30-17,0 0 16,-1 0 1,1 0-1,-20-10 0,19 10-31</inkml:trace>
          <inkml:trace contextRef="#ctx0" brushRef="#br1" timeOffset="55618.9747">2247 1118 0,'0'10'63</inkml:trace>
          <inkml:trace contextRef="#ctx0" brushRef="#br1" timeOffset="56748.6545">2365 1285 0,'0'10'31,"0"9"-15,-20 1 0,20-1-1,0 21 1,0-21-1,0-9 1,0 10 0,10-20 15,49 39 31,-39-39-62,-1 0 16,1 0 0,0-10-1,-1 10 1,-19-19 0,20 19-1,-20-20 1,0 10-16,19 10 15,-19-19 1,0-1-16,0 0 16,0 1-1,0-1 1,0 0 0,0 1-1,-9 19-15,9-20 16,-20 20-1,0 0-15,20-19 16,-19 19-16,-1 0 16,1 0-1,19 19 1,-30-19-16,30 20 16,-20-20-16,20 19 15,0 1 1,0 0-1</inkml:trace>
          <inkml:trace contextRef="#ctx0" brushRef="#br1" timeOffset="57344.2563">2542 1049 0,'0'-19'15,"0"29"48,0 19-48,0-9-15,19-1 16,-19 1-16,0 9 16,0 1-16,0 9 15,0-10-15,0-9 16,0 0-16,0-11 15,30 21-15,-30-1 16,0 1 0,0 19 31</inkml:trace>
          <inkml:trace contextRef="#ctx0" brushRef="#br1" timeOffset="58521.5865">2679 1285 0,'-20'0'47,"20"10"-31,-19 9 0,19 11-1,0-1 1,0 10-1,0-9 1,0-11 0,9-19-1,-9 20 1,20-20-16,0 20 16,-1-20-1,1 0 1,0 0-1,-11 0 1,11 0 0,9-10 15,-19 10-15,-10-20-1,20 20 1,-20-19-1,19-1-15,-19 0 32,0 1-1,20 19-15,-20-20-16,0 0 31,0 1-16,0-1 1,-10 20-16,10-19 16,-10 19-1,10-20-15,-19 20 16,-1 0 0,-19-20-1,10 20 1,-1 10-1,-9 29 1</inkml:trace>
        </inkml:traceGroup>
      </inkml:traceGroup>
    </inkml:traceGroup>
    <inkml:traceGroup>
      <inkml:annotationXML>
        <emma:emma xmlns:emma="http://www.w3.org/2003/04/emma" version="1.0">
          <emma:interpretation id="{503D4AE7-0BDA-4AD9-AC9E-5214FFFE9EEF}" emma:medium="tactile" emma:mode="ink">
            <msink:context xmlns:msink="http://schemas.microsoft.com/ink/2010/main" type="paragraph" rotatedBoundingBox="3335,7039 4475,7046 4470,7723 3331,7716" alignmentLevel="2"/>
          </emma:interpretation>
        </emma:emma>
      </inkml:annotationXML>
      <inkml:traceGroup>
        <inkml:annotationXML>
          <emma:emma xmlns:emma="http://www.w3.org/2003/04/emma" version="1.0">
            <emma:interpretation id="{7BBD3845-E21B-4B3D-A302-853A34958B4E}" emma:medium="tactile" emma:mode="ink">
              <msink:context xmlns:msink="http://schemas.microsoft.com/ink/2010/main" type="line" rotatedBoundingBox="3335,7039 4475,7046 4470,7723 3331,7716"/>
            </emma:interpretation>
          </emma:emma>
        </inkml:annotationXML>
        <inkml:traceGroup>
          <inkml:annotationXML>
            <emma:emma xmlns:emma="http://www.w3.org/2003/04/emma" version="1.0">
              <emma:interpretation id="{2258685B-E65D-4411-93CE-5DBA68602242}" emma:medium="tactile" emma:mode="ink">
                <msink:context xmlns:msink="http://schemas.microsoft.com/ink/2010/main" type="inkWord" rotatedBoundingBox="3335,7039 4475,7046 4470,7723 3331,7716"/>
              </emma:interpretation>
              <emma:one-of disjunction-type="recognition" id="oneOf4">
                <emma:interpretation id="interp4" emma:lang="" emma:confidence="1">
                  <emma:literal/>
                </emma:interpretation>
              </emma:one-of>
            </emma:emma>
          </inkml:annotationXML>
          <inkml:trace contextRef="#ctx0" brushRef="#br1" timeOffset="61877.151">2198 2579 0,'10'0'78,"10"-29"-63,-1 9 1,1-9 0,0-20-1,-20 29 1,29 1-16,-29-1 15,20 0-15,-20 1 0,0-1 16,19 1-16,-19-11 16,0 1-1,0 9 17,0-39 46,-10 79 0,10-1-63,0 11 1,10 9 0,10-9-1,-20-11 1,29-19-16,-29 20 16,20-20-16,-20 19 15,20-19-15,-20 20 16,19-20-16,-19 20 0,20-20 15,-20 29 1,19-29-16,-19 29 0,20-29 16,-20 30-16,0 9 15,0-9 1,0-11 0,0 1 15,-10-20-16,-9 0 1,19 19-16,-30-19 16,1 0-1,9 0 1,0 0 0,20-9-1,0-11 1,0 0-1</inkml:trace>
          <inkml:trace contextRef="#ctx0" brushRef="#br1" timeOffset="60366.5761">1806 2442 0,'10'0'94,"9"0"-78,11 0-1,9 0 1,-19 0-16,-1 0 15,1 0-15,0-29 16,-1 29-16,1 0 16,9 0-1,1 0 1,-11 0 0,1 0-1</inkml:trace>
          <inkml:trace contextRef="#ctx0" brushRef="#br1" timeOffset="64416.488">1728 2069 0,'-20'10'78,"0"20"-46,1 9-17,19-20-15,-20-19 16,20 40-16,0-21 0,-19 1 16,19 0-16,0-1 15,0 1-15,-30-1 16,30 11-16,0 9 15,0-10-15,0-9 16,0 0-16,0 9 16,0-9-16,0-1 15,0 1-15,0-10 16,0 9-16,0 1 16,20 0-16,-20-1 0,0 1 15,19-20-15,-19 29 16,20 1-1,-20-11 1,20-19 0,-20 10-16</inkml:trace>
          <inkml:trace contextRef="#ctx0" brushRef="#br1" timeOffset="65638.4451">2640 2128 0,'0'10'94,"19"19"-78,-19-9-1,10-20-15,-10 49 16,29-29-16,-29 9 16,0 1-16,20-11 15,-20 1-15,0-1 0,0 1 16,0 0-1,20 156 64,-40-137-79,20 1 31,0-31-31,0 11 31,0 0 0,-10-20 1,10 19-17</inkml:trace>
        </inkml:traceGroup>
      </inkml:traceGroup>
    </inkml:traceGroup>
    <inkml:traceGroup>
      <inkml:annotationXML>
        <emma:emma xmlns:emma="http://www.w3.org/2003/04/emma" version="1.0">
          <emma:interpretation id="{4101C93E-9C21-4AE7-B0E4-4115B00DDB1A}" emma:medium="tactile" emma:mode="ink">
            <msink:context xmlns:msink="http://schemas.microsoft.com/ink/2010/main" type="paragraph" rotatedBoundingBox="3127,8067 4768,8171 4736,8665 3096,8561" alignmentLevel="2"/>
          </emma:interpretation>
        </emma:emma>
      </inkml:annotationXML>
      <inkml:traceGroup>
        <inkml:annotationXML>
          <emma:emma xmlns:emma="http://www.w3.org/2003/04/emma" version="1.0">
            <emma:interpretation id="{A1DE5CB4-DB58-4AEC-9741-F684D3848C2C}" emma:medium="tactile" emma:mode="ink">
              <msink:context xmlns:msink="http://schemas.microsoft.com/ink/2010/main" type="line" rotatedBoundingBox="3127,8067 4768,8171 4736,8665 3096,8561"/>
            </emma:interpretation>
          </emma:emma>
        </inkml:annotationXML>
        <inkml:traceGroup>
          <inkml:annotationXML>
            <emma:emma xmlns:emma="http://www.w3.org/2003/04/emma" version="1.0">
              <emma:interpretation id="{DA15B35D-7221-422C-A82F-A07F76BB040A}" emma:medium="tactile" emma:mode="ink">
                <msink:context xmlns:msink="http://schemas.microsoft.com/ink/2010/main" type="inkWord" rotatedBoundingBox="3127,8067 4470,8152 4439,8646 3096,8561"/>
              </emma:interpretation>
              <emma:one-of disjunction-type="recognition" id="oneOf5">
                <emma:interpretation id="interp5" emma:lang="" emma:confidence="1">
                  <emma:literal/>
                </emma:interpretation>
              </emma:one-of>
            </emma:emma>
          </inkml:annotationXML>
          <inkml:trace contextRef="#ctx0" brushRef="#br1" timeOffset="71211.8642">1953 3423 0,'20'0'93,"-1"0"-77,1 0 0,68-69 31,-88 49-47,10 20 15,-10-19-15,20 19 0,-20-20 16,29 1-1,-29-1 1,0 0 0,0 1-1,0-1 1,0 1 15,-10 19-15,-9 0 15,19-20-31,-20 20 16,0 0-1,1 0 32,19 10-47,0 9 31,0 1-15,-20-20-16,20 20 16,0 9-1,0-9-15,0 9 16,0 0 0,10-29-16,-10 40 15,0-1 1,0-19-16,0-1 15,0 1-15,20-1 16,-20 1-16,0 9 16,0-9-1,19-20 1,20 20 46,-19-20-46,10 0 0,-1-10-1,-9-10 1,9-9 0,-29 19-1,20 10 1,-20-20-16,0-19 15,19 20 1,-19-11-16,0 1 16,0 39 77,-19 19-77,19 20 0,0-29-16,0-11 15,0 31 1,19-21 0,-19 1-1,10-20-15,-10 19 16,20-19-1,-1 0 1,1 0 15,-20-9-15,19-31-16,-19 21 16,0 9-16</inkml:trace>
          <inkml:trace contextRef="#ctx0" brushRef="#br1" timeOffset="71420.6147">2306 3246 0,'10'0'63</inkml:trace>
          <inkml:trace contextRef="#ctx0" brushRef="#br1" timeOffset="68215.8624">1365 3550 0,'10'-10'94,"19"-29"-78,-29 20-1,39-1-15,-39-9 16,30-11-16,-30 31 16,19-21-16,-19 10 15,20 20-15,-20-29 16,0 0 0,19 29-16,-19-20 15,0 0 32,-9 20 16,9 10-48,0 10 1,0-1-1,0 1 1,0 9 0,9-29-16,-9 30 15,20-10-15,-20-1 16,20-19-16,-20 20 0,19-20 16,-19 29-16,20-29 15,-20 20 1,20-20-16,-20 19 0,19 1 15,-19 0 1,0-1 15,-10 1 1,-19-20-17,9 29-15,-19-29 16,19 0-1,11 0 1,-11 0 0,20-29 15,0 9-15</inkml:trace>
          <inkml:trace contextRef="#ctx0" brushRef="#br1" timeOffset="69463.2847">1786 3364 0,'-19'0'78,"19"10"-78,0 9 16,0 11 0,0 9-1,0-10 1,0-9 0,10 0-1,-10-1 1,19-19-1,1 0 1,-20 20 0,19-20-1,1 0 1,0 0 0,-1 0-1,-19-10 1,10 10-16,-10-20 15,20 20 1,-20-19 0,19-20 31,-19 9-32,0 11 1,0-1-1,0 0 1,0 1 0,0-1-1,-29 0 1,19 20 0,10-19-1,-19 19 1,-1 0-1,0 0 17,1 0-17,19 10 1,-40 9-16,40 1 0,-19 9 16,19 11-1</inkml:trace>
          <inkml:trace contextRef="#ctx0" brushRef="#br1" timeOffset="72494.709">2522 3403 0,'-20'0'15,"20"10"17,-19-10-17,19 29 1,0 1-1,-20 9 1,20-10 0,0-9-1,0 0 1,0-1 0,10-19-16,-10 20 15,20-20 1,-1 0-1,-19 20-15,20-20 16,-1 0 0,-9 0-1,10 0 1,48-79 46,-48 79-62,-20-20 16,0 1-16,0-1 31,0 10-31,0-9 16,0-1 0,-10 20-1,10-19-15,-19 19 16,19-20-1,-20 20-15,0 0 16,20-20 0,-19 20-16,-1 0 15,1 0 1,-1 10 0,20 10-1,-20-20-15,20 19 16</inkml:trace>
          <inkml:trace contextRef="#ctx0" brushRef="#br1" timeOffset="73092.3111">2679 3178 0,'-20'0'31,"20"9"16,0 40-32,0-29-15,0 9 16,0 1-16,10-1 16,-10 1-16,0 9 15,0-10-15,20 1 16,-20-1-16,0 10 15,0-19-15,0 0 16,19 9-16,-19-9 31</inkml:trace>
        </inkml:traceGroup>
        <inkml:traceGroup>
          <inkml:annotationXML>
            <emma:emma xmlns:emma="http://www.w3.org/2003/04/emma" version="1.0">
              <emma:interpretation id="{C9F4015E-18E6-4CAC-84F7-D97E1D71D362}" emma:medium="tactile" emma:mode="ink">
                <msink:context xmlns:msink="http://schemas.microsoft.com/ink/2010/main" type="inkWord" rotatedBoundingBox="4514,8344 4756,8359 4739,8626 4497,8611"/>
              </emma:interpretation>
              <emma:one-of disjunction-type="recognition" id="oneOf6">
                <emma:interpretation id="interp6" emma:lang="" emma:confidence="0">
                  <emma:literal>o</emma:literal>
                </emma:interpretation>
                <emma:interpretation id="interp7" emma:lang="" emma:confidence="0">
                  <emma:literal>O</emma:literal>
                </emma:interpretation>
                <emma:interpretation id="interp8" emma:lang="" emma:confidence="0">
                  <emma:literal>0</emma:literal>
                </emma:interpretation>
                <emma:interpretation id="interp9" emma:lang="" emma:confidence="0">
                  <emma:literal>°</emma:literal>
                </emma:interpretation>
                <emma:interpretation id="interp10" emma:lang="" emma:confidence="0">
                  <emma:literal>.</emma:literal>
                </emma:interpretation>
              </emma:one-of>
            </emma:emma>
          </inkml:annotationXML>
          <inkml:trace contextRef="#ctx0" brushRef="#br1" timeOffset="74114.9513">2806 3423 0,'-9'0'31,"9"10"0,-20-10-15,20 19-1,0 20 1,0-29 0,0 29-1,0-9 1,0-11-1,0 1 1,10-20-16,-10 20 16,19-20 15,60 19 31,-50-19-46,-9 0 0,-20-9-16,19 9 0,1-30 15,-20 20 1,20 10 0,-20-19-1,19-11-15,-19 20 16,0-9-1,0-1 1,0 1 0,0-1-1,0 0 1,-9 20 15,9-19-31,-20-1 16,0 20 15,1-19-15,-1 19-1,0 0 1,1 0-16,-1 0 31,20 9-31,-19 11 16,19 0-16</inkml:trace>
        </inkml:traceGroup>
      </inkml:traceGroup>
    </inkml:traceGroup>
  </inkml:traceGroup>
</inkml:ink>
</file>

<file path=ppt/ink/ink1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1:41:25.132"/>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963C4B76-2D29-4129-91A6-95398949FC3C}" emma:medium="tactile" emma:mode="ink">
          <msink:context xmlns:msink="http://schemas.microsoft.com/ink/2010/main" type="writingRegion" rotatedBoundingBox="3365,13120 10965,13168 10960,13934 3360,13885"/>
        </emma:interpretation>
      </emma:emma>
    </inkml:annotationXML>
    <inkml:traceGroup>
      <inkml:annotationXML>
        <emma:emma xmlns:emma="http://www.w3.org/2003/04/emma" version="1.0">
          <emma:interpretation id="{6AD312BA-28A9-4FE7-B74E-AEB8BD71B3F1}" emma:medium="tactile" emma:mode="ink">
            <msink:context xmlns:msink="http://schemas.microsoft.com/ink/2010/main" type="paragraph" rotatedBoundingBox="3365,13120 10965,13168 10960,13934 3360,13885" alignmentLevel="1"/>
          </emma:interpretation>
        </emma:emma>
      </inkml:annotationXML>
      <inkml:traceGroup>
        <inkml:annotationXML>
          <emma:emma xmlns:emma="http://www.w3.org/2003/04/emma" version="1.0">
            <emma:interpretation id="{13C6D1B0-2203-450F-887F-6065610F2DE1}" emma:medium="tactile" emma:mode="ink">
              <msink:context xmlns:msink="http://schemas.microsoft.com/ink/2010/main" type="line" rotatedBoundingBox="3365,13120 10965,13168 10960,13934 3360,13885"/>
            </emma:interpretation>
          </emma:emma>
        </inkml:annotationXML>
        <inkml:traceGroup>
          <inkml:annotationXML>
            <emma:emma xmlns:emma="http://www.w3.org/2003/04/emma" version="1.0">
              <emma:interpretation id="{9BBD2C57-4567-4A03-A2C1-B12850CE0EE9}" emma:medium="tactile" emma:mode="ink">
                <msink:context xmlns:msink="http://schemas.microsoft.com/ink/2010/main" type="inkWord" rotatedBoundingBox="3365,13120 4494,13127 4489,13892 3360,13885"/>
              </emma:interpretation>
              <emma:one-of disjunction-type="recognition" id="oneOf0">
                <emma:interpretation id="interp0" emma:lang="" emma:confidence="1">
                  <emma:literal/>
                </emma:interpretation>
              </emma:one-of>
            </emma:emma>
          </inkml:annotationXML>
          <inkml:trace contextRef="#ctx0" brushRef="#br0">233 422 0,'-20'0'15,"30"0"126,10 0-125,9 0-1,1-30 1,9 30 0,-29 0-16,29 0 15,-10 0 1,11 0 62,-21 0-62</inkml:trace>
          <inkml:trace contextRef="#ctx0" brushRef="#br0" timeOffset="-1242.2736">145 0 0,'0'10'156,"-10"-10"-156,10 29 15,-20-29 1,20 20-16,-19 19 16,19-29-1,-20-10 1,20 39-16,-19-9 16,19-11-1,0 1-15,-30 0 16,30-1-16,0 20 15,-19-39 1,19 40-16,0-21 16,0-9-1,0 29 1,0-19-16,0 19 16,0-19-1,0-1-15,0 11 16,0-1-1,0 1 1,9-30 0,-9 39-16,30-10 15,-30 1 1,19-30-16,-19 19 16,20 20-1,0-19 1,-1-20 31,-29 0 78</inkml:trace>
          <inkml:trace contextRef="#ctx0" brushRef="#br0" timeOffset="1967.3252">625 530 0,'-19'0'15,"29"0"63,-10-20-62,19-19 0,1 9-1,-20 11-15,0-1 16,19 1-16,-19-1 0,0 0 16,20 20-1,-20-29-15,29 0 16,-9-89 46,-20 98-30,0 1-32,0-1 31,0 30 94,20-10-110,-20 19-15,19 1 16,1 0 0,0-1-1,-1 11 1,11-11 0,-30 1-1,9-20-15,-9 20 16,30-1-1,-30 1 1,19 9 0,-19-9-1,0-1 1,0 1 0,0 0-1,0-1 1,0-9-1,0 10 1,-9-20-16,9 19 16,-20-19-1,0 0 17,1 0-1,-1 0 0,1-10-15,19-9 15,0-1 0</inkml:trace>
          <inkml:trace contextRef="#ctx0" brushRef="#br0" timeOffset="3119.6245">978 49 0,'10'30'78,"20"9"-62,-30-20 0,29 11-16,-29-11 15,20 1-15,-20 0 16,29-1-16,-29 1 16,20 0-16,-20-1 15,0 1-15,19-1 16,-19 1-16,0 0 15,0-11-15,0 11 0,0 0 16,0-1-16,0 1 16,0-1-16,0 1 15,0 0-15,0-1 16,0 1-16,-9 19 16,-50 89 77,59-109-77</inkml:trace>
        </inkml:traceGroup>
        <inkml:traceGroup>
          <inkml:annotationXML>
            <emma:emma xmlns:emma="http://www.w3.org/2003/04/emma" version="1.0">
              <emma:interpretation id="{159BE08D-BA62-49B6-B380-7F8803BD0820}" emma:medium="tactile" emma:mode="ink">
                <msink:context xmlns:msink="http://schemas.microsoft.com/ink/2010/main" type="inkWord" rotatedBoundingBox="6895,13224 7671,13229 7668,13713 6892,13708"/>
              </emma:interpretation>
              <emma:one-of disjunction-type="recognition" id="oneOf1">
                <emma:interpretation id="interp1" emma:lang="" emma:confidence="1">
                  <emma:literal/>
                </emma:interpretation>
              </emma:one-of>
            </emma:emma>
          </inkml:annotationXML>
          <inkml:trace contextRef="#ctx0" brushRef="#br0" timeOffset="7207.1298">3715 245 0,'0'-19'31,"0"29"47,0 9-62,0 11 0,0-11-1,9 1-15,-9-1 16,0 11-16,0-1 15,0-9-15,0-1 16,0 1-16,0 0 16,0-1-16,20-19 15,-20 30-15,0-11 16,0 1 0,0 0 30</inkml:trace>
          <inkml:trace contextRef="#ctx0" brushRef="#br0" timeOffset="6207.3315">3538 412 0,'10'0'62,"9"0"-46,-9 0 0,29 0-1,-19-20 1,0 20-16,-1 0 16,1 0-16,0 0 15,-11 0-15,11 0 16,0 0-16,-1 0 15,1 0-15,-1 0 16,11 0 0,-11 0-16,1 0 15</inkml:trace>
          <inkml:trace contextRef="#ctx0" brushRef="#br0" timeOffset="8238.8305">4028 177 0,'0'19'78,"10"-19"-63,-10 20-15,30-20 16,-30 39-16,29-39 0,-29 30 16,39-30-16,-39 29 15,30-29-15,-30 29 16,29-29-16,-29 30 16,30-30-16,-30 19 15,29-19-15,-29 30 16,20-30-16,-20 39 15,19-39-15,-19 20 16,20-1 0,-20 1 15</inkml:trace>
          <inkml:trace contextRef="#ctx0" brushRef="#br0" timeOffset="9055.7877">4038 559 0,'0'-49'78,"10"29"-62,-10-9 0,20 29-16,-20-39 15,19 39-15,-19-30 16,20 30-16,-20-29 16,19 9-16,21-29 15,-40 30 1,29-1-16,10-29 15,-19 10 1,0 19 0,-1 1 15,-19-1 16</inkml:trace>
        </inkml:traceGroup>
        <inkml:traceGroup>
          <inkml:annotationXML>
            <emma:emma xmlns:emma="http://www.w3.org/2003/04/emma" version="1.0">
              <emma:interpretation id="{574D4676-C8B9-49CB-8D28-75B0D6437802}" emma:medium="tactile" emma:mode="ink">
                <msink:context xmlns:msink="http://schemas.microsoft.com/ink/2010/main" type="inkWord" rotatedBoundingBox="9837,13235 10506,13239 10502,13711 9834,13707"/>
              </emma:interpretation>
              <emma:one-of disjunction-type="recognition" id="oneOf2">
                <emma:interpretation id="interp2" emma:lang="" emma:confidence="1">
                  <emma:literal/>
                </emma:interpretation>
              </emma:one-of>
            </emma:emma>
          </inkml:annotationXML>
          <inkml:trace contextRef="#ctx0" brushRef="#br0" timeOffset="10277.8547">6480 363 0,'30'0'110,"-1"0"-95,-9 0-15,-1-20 16,1 20-16,-1 0 16,11 0-16,-11 0 15,1-19-15,19 19 16,20 0 62</inkml:trace>
          <inkml:trace contextRef="#ctx0" brushRef="#br0" timeOffset="10954.7088">6637 177 0,'0'9'63,"0"21"-48,0-10 1,0-1-16,10 1 16,-10-1-16,0 1 15,0 0-15,0-11 16,0 11-16,19 0 16,-19-1-16,0 1 0,0-1 15,0 11 1,0-11-1,0 1 17,20-20 30</inkml:trace>
          <inkml:trace contextRef="#ctx0" brushRef="#br0" timeOffset="12537.4349">6970 186 0,'-19'0'16,"-1"0"15,20-9 31,0-11-46,30-19 78,-11 39-79,1 0-15,0 0 16,-1 10 15,-19 9 0,20-19-31,-20 20 16,0-1 0,0 11-1,0-1 1,0 1 0,0-11-16,0 1 15,0 0-15,-10-1 0,10 1 16,0-1-16,-20 1 15,20 0-15,-19-20 16,19 29-16,-20-29 16,20 39-16,-20-39 15,20 30-15,-19-30 16,19 19-16,-20-19 16,20 20-16,-19-20 15,19 20 16,-20-20 16,30-10 125,9 10-141,1 0-15,0 0 0,9 0-1,1 0 1,9 0 0,-20 10-1,1-10 1,0 0 15,-1 0-15,-9 0 15</inkml:trace>
        </inkml:traceGroup>
        <inkml:traceGroup>
          <inkml:annotationXML>
            <emma:emma xmlns:emma="http://www.w3.org/2003/04/emma" version="1.0">
              <emma:interpretation id="{90DF75A2-F33E-4645-9625-FCEE385BEEBD}" emma:medium="tactile" emma:mode="ink">
                <msink:context xmlns:msink="http://schemas.microsoft.com/ink/2010/main" type="inkWord" rotatedBoundingBox="10630,13442 10963,13445 10961,13770 10627,13767"/>
              </emma:interpretation>
              <emma:one-of disjunction-type="recognition" id="oneOf3">
                <emma:interpretation id="interp3" emma:lang="" emma:confidence="0">
                  <emma:literal>x</emma:literal>
                </emma:interpretation>
                <emma:interpretation id="interp4" emma:lang="" emma:confidence="0">
                  <emma:literal>X</emma:literal>
                </emma:interpretation>
                <emma:interpretation id="interp5" emma:lang="" emma:confidence="0">
                  <emma:literal>XI</emma:literal>
                </emma:interpretation>
                <emma:interpretation id="interp6" emma:lang="" emma:confidence="0">
                  <emma:literal>r,</emma:literal>
                </emma:interpretation>
                <emma:interpretation id="interp7" emma:lang="" emma:confidence="0">
                  <emma:literal>XP</emma:literal>
                </emma:interpretation>
              </emma:one-of>
            </emma:emma>
          </inkml:annotationXML>
          <inkml:trace contextRef="#ctx0" brushRef="#br0" timeOffset="13526.3045">7274 324 0,'0'19'78,"20"-19"-78,-20 30 16,39-11-16,-29-19 15,20 49-15,-11-49 16,1 40-16,-1-40 15,1 29-15,19 1 16,-9-1 0,-11-9-1,1-1 1,-20 1 0,20-20-1,-20-10 48</inkml:trace>
          <inkml:trace contextRef="#ctx0" brushRef="#br0" timeOffset="14254.6593">7284 647 0,'0'-9'62,"20"-11"-30,-20-9-32,29 29 15,-29-20-15,40 20 16,-40-29-16,39 9 16,-10-10-16,-9 11 15,-1-11-15,1 11 16,0-1-16,-20 1 15,29 19-15,-29-20 16,20 20-16,-20-20 16,19 20 15,-19-19 0,20 19-15</inkml:trace>
        </inkml:traceGroup>
      </inkml:traceGroup>
    </inkml:traceGroup>
  </inkml:traceGroup>
</inkml:ink>
</file>

<file path=ppt/ink/ink17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7:06:48.17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7454E06D-5EA5-45C4-A94F-D86A6C51C334}" emma:medium="tactile" emma:mode="ink">
          <msink:context xmlns:msink="http://schemas.microsoft.com/ink/2010/main" type="writingRegion" rotatedBoundingBox="9881,5921 11585,6049 11391,8617 9687,8488"/>
        </emma:interpretation>
      </emma:emma>
    </inkml:annotationXML>
    <inkml:traceGroup>
      <inkml:annotationXML>
        <emma:emma xmlns:emma="http://www.w3.org/2003/04/emma" version="1.0">
          <emma:interpretation id="{0B4BDF95-5814-4E9C-9C34-D066626F70BE}" emma:medium="tactile" emma:mode="ink">
            <msink:context xmlns:msink="http://schemas.microsoft.com/ink/2010/main" type="paragraph" rotatedBoundingBox="9900,5829 11620,6083 11501,6893 9780,6639" alignmentLevel="1"/>
          </emma:interpretation>
        </emma:emma>
      </inkml:annotationXML>
      <inkml:traceGroup>
        <inkml:annotationXML>
          <emma:emma xmlns:emma="http://www.w3.org/2003/04/emma" version="1.0">
            <emma:interpretation id="{9787423B-2050-4078-8685-48A7E731676A}" emma:medium="tactile" emma:mode="ink">
              <msink:context xmlns:msink="http://schemas.microsoft.com/ink/2010/main" type="line" rotatedBoundingBox="9900,5829 11620,6083 11501,6893 9780,6639"/>
            </emma:interpretation>
          </emma:emma>
        </inkml:annotationXML>
        <inkml:traceGroup>
          <inkml:annotationXML>
            <emma:emma xmlns:emma="http://www.w3.org/2003/04/emma" version="1.0">
              <emma:interpretation id="{CEB04FE3-7E69-4218-BBFB-15EC759D08DB}" emma:medium="tactile" emma:mode="ink">
                <msink:context xmlns:msink="http://schemas.microsoft.com/ink/2010/main" type="inkWord" rotatedBoundingBox="9900,5829 11620,6083 11501,6893 9780,6639"/>
              </emma:interpretation>
              <emma:one-of disjunction-type="recognition" id="oneOf0">
                <emma:interpretation id="interp0" emma:lang="" emma:confidence="1">
                  <emma:literal/>
                </emma:interpretation>
              </emma:one-of>
            </emma:emma>
          </inkml:annotationXML>
          <inkml:trace contextRef="#ctx0" brushRef="#br0">187 0 0,'-20'0'78,"0"0"-47,1 0-15,-1 0 0,1 0-1,-1 0 1,0 0-1,1 0 1,9 0 0,-10 0-1,20 10 204,0 9-203,10-19-1,-10 20-15,0 0 16,0-1 0,0 11-1,0-1 1,10-29-1,-10 29-15,0-9 16,0 0 0,0-1-1,0 11 1,0-1 0,0 10-1,0-9 1,0-11-1,0 1 1,0 0 0,0-1-1,0 11 1,0-11 0,0 1-1,0-1 1,0-9-1,0 10 1,0-1 0,0 1 15,0 0-15,0-1 15,20-19 250,-20 20-265,19-20-16,20 0 15,-9 0 1,-11 0 0,1 0-1,-20 20 1,10-20-1,9 0 17</inkml:trace>
          <inkml:trace contextRef="#ctx0" brushRef="#br0" timeOffset="1579.1695">334 167 0,'-20'0'62,"1"9"-31,19 11-15,-30 9 0,30 1-1,-19-30-15,19 29 16,0 10-1,0-9 1,0-1 0,9 89 46,11-118-62,0 20 31,-1-20-15,-19 9-16,20-9 16,-1 0-1,11 0 17,-11 0-17,1 0 1,0 0-1,-1-9 1,1-11 15,-20-9-15,20 29 0,-20-20-16,0 0 15,19 1 1,-19-1-1,0 1 1,0-1 0,0 0-1,0 1-15,0-1 16,0 10 0,-10-19-1,10 19 1,-19 10-1,19-20-15,-20 20 32,20-19-32,-20 19 15,1-20 1,-1 20 0,1 0-1,-1 0 1,0 10-1,20 10 1,-19-20-16</inkml:trace>
          <inkml:trace contextRef="#ctx0" brushRef="#br0" timeOffset="2463.0794">628 108 0,'20'0'16,"-20"19"31,0 1-32,0 0-15,0-1 16,0-9-16,0 10 16,0 19-16,0-10 15,0 1-15,0-1 16,0 1-16,0-11 15,0 1-15,0-1 16,0 1-16,0 0 16,0-1-16,0 1 15,0-1 1,0 1 0,0-40 62</inkml:trace>
          <inkml:trace contextRef="#ctx0" brushRef="#br0" timeOffset="3577.5273">667 343 0,'10'0'47,"-10"10"-32,29-10 1,1 0-16,-1 0 31,-9 0-15,0 0-1</inkml:trace>
          <inkml:trace contextRef="#ctx0" brushRef="#br0" timeOffset="3098.0938">814 88 0,'0'-10'16,"0"50"62,0-1-62,0-20-1,0 1-15,0 9 16,0 1-16,0 9 15,0-10-15,0 1 16,0-1-16,0-9 16,0 0-16,0-1 0,0 1 15,0-1-15,0 11 16,0-11 15</inkml:trace>
          <inkml:trace contextRef="#ctx0" brushRef="#br0" timeOffset="4137.5386">942 127 0,'10'0'78,"127"0"1</inkml:trace>
          <inkml:trace contextRef="#ctx0" brushRef="#br0" timeOffset="5756.0486">1138 19 0,'20'0'78,"19"0"-62,-29 0 0,9 0-16,1 0 15,-1 0-15,11 0 16,-11 0 15,-19 10 110,0 0-110,0 10-15,0-1-1,0 21 1,0-31-16,0 11 16,0 0-16,0-1 15,0 1-15,0-1 0,0 1 16,0 137 46,0-137-62,0-1 16,0 1-16,0-1 16,0 11-1,0-11 1,0 1-1,0 0 1,0 9 0,0-9-1,0-1 1,0 1 15,-9-20-15,9 20 15,0-11 16,-10-9 94,-10 0-110,-137 0 78,138 0-93,-1 0-1</inkml:trace>
          <inkml:trace contextRef="#ctx0" brushRef="#br0" timeOffset="7252.0776">1413 549 0,'0'20'109,"9"-20"-109,-9 39 16,20-10-1,0 1 1,-20-11-16,19-19 16,-19 20-1,20-20 63,-20-10-62,0-9 0,19-11 15,-19 11-16,0-1-15,0 0 32,20 20-32,-20-19 31,0 28 78,0 11-93,0 10 0,29-11-1,-29 1 1,10-20-1,-10 19 1,20-19 15,-1 0 32,31-78 15,-50 58-62,0 1-1,0-1 1</inkml:trace>
        </inkml:traceGroup>
      </inkml:traceGroup>
    </inkml:traceGroup>
    <inkml:traceGroup>
      <inkml:annotationXML>
        <emma:emma xmlns:emma="http://www.w3.org/2003/04/emma" version="1.0">
          <emma:interpretation id="{B19E9D0F-0E96-48F9-96FD-79FEE43CD4F7}" emma:medium="tactile" emma:mode="ink">
            <msink:context xmlns:msink="http://schemas.microsoft.com/ink/2010/main" type="paragraph" rotatedBoundingBox="10046,7179 10936,7157 10945,7540 10055,7562" alignmentLevel="1"/>
          </emma:interpretation>
        </emma:emma>
      </inkml:annotationXML>
      <inkml:traceGroup>
        <inkml:annotationXML>
          <emma:emma xmlns:emma="http://www.w3.org/2003/04/emma" version="1.0">
            <emma:interpretation id="{E7C59882-02EA-4416-903A-38656715562F}" emma:medium="tactile" emma:mode="ink">
              <msink:context xmlns:msink="http://schemas.microsoft.com/ink/2010/main" type="line" rotatedBoundingBox="10046,7179 10936,7157 10945,7540 10055,7562"/>
            </emma:interpretation>
          </emma:emma>
        </inkml:annotationXML>
        <inkml:traceGroup>
          <inkml:annotationXML>
            <emma:emma xmlns:emma="http://www.w3.org/2003/04/emma" version="1.0">
              <emma:interpretation id="{114DBF63-FD8B-47C4-B763-8E0CE1FE55D2}" emma:medium="tactile" emma:mode="ink">
                <msink:context xmlns:msink="http://schemas.microsoft.com/ink/2010/main" type="inkWord" rotatedBoundingBox="10046,7179 10936,7157 10945,7540 10055,7562"/>
              </emma:interpretation>
              <emma:one-of disjunction-type="recognition" id="oneOf1">
                <emma:interpretation id="interp1" emma:lang="" emma:confidence="0">
                  <emma:literal>2x</emma:literal>
                </emma:interpretation>
                <emma:interpretation id="interp2" emma:lang="" emma:confidence="0">
                  <emma:literal>2 X</emma:literal>
                </emma:interpretation>
                <emma:interpretation id="interp3" emma:lang="" emma:confidence="0">
                  <emma:literal>2 x</emma:literal>
                </emma:interpretation>
                <emma:interpretation id="interp4" emma:lang="" emma:confidence="0">
                  <emma:literal>a X</emma:literal>
                </emma:interpretation>
                <emma:interpretation id="interp5" emma:lang="" emma:confidence="0">
                  <emma:literal>2X</emma:literal>
                </emma:interpretation>
              </emma:one-of>
            </emma:emma>
          </inkml:annotationXML>
          <inkml:trace contextRef="#ctx0" brushRef="#br0" timeOffset="11271.8492">648 1206 0,'-20'0'16,"20"-20"31,0 1 15,10 19-46,0 0-16,9 0 15,1 0 17,-20 10-17,19-10-15,-19 19 16,0 11-1,0-11-15,0 1 16,0 0-16,0-1 16,0 1-16,0-1 15,-9 1-15,9 0 16,-20-1-16,20 1 16,-20-1-16,-19 11 15,10 9 1,-10-19-1,29-20 17,10 19-32,0-28 109,19 9-78,1 0-15,0 0 0,-1 0-1,1 9-15,19-9 16,-29 0-1,49-9 79</inkml:trace>
          <inkml:trace contextRef="#ctx0" brushRef="#br0" timeOffset="12456.4777">854 1294 0,'0'10'46,"9"-10"-46,-9 20 16,20-20-16,-20 19 16,29-19-16,-29 20 15,40-20-15,-40 20 16,29-20-16,-9 19 16,9 20-1,-9-19 1,-20 0-1,19-20 1,-19 19-16</inkml:trace>
          <inkml:trace contextRef="#ctx0" brushRef="#br0" timeOffset="11968.6955">1040 1265 0,'-10'10'78,"10"29"-62,-20-19-16,20-1 15,-29 1-15,29 9 16,-29-9 0,-11 29-16,40-39 15,-19-10-15,19 39 16,0-19 15,-20-20 0</inkml:trace>
          <inkml:trace contextRef="#ctx0" brushRef="#br0" timeOffset="9958.0922">295 1236 0,'9'19'46,"-9"1"-30,0-1-16,0 11 16,0-1-16,0-9 15,0-1-15,30 1 0,-30 0 16,0-1-16,0 1 16,0 0-16,0-1 15,0 1 1,10-20 15</inkml:trace>
          <inkml:trace contextRef="#ctx0" brushRef="#br0" timeOffset="9240.9785">177 1402 0,'10'0'109,"9"0"-109,1 0 16,0 0-16,-1 0 0,1 0 16,-10 0-16,9 0 15,20-19 1,-9 19-1,-11 0 1,1 0 0,0 0 15</inkml:trace>
        </inkml:traceGroup>
      </inkml:traceGroup>
    </inkml:traceGroup>
    <inkml:traceGroup>
      <inkml:annotationXML>
        <emma:emma xmlns:emma="http://www.w3.org/2003/04/emma" version="1.0">
          <emma:interpretation id="{A475E39E-44A9-4BF0-B1F5-35564C85628F}" emma:medium="tactile" emma:mode="ink">
            <msink:context xmlns:msink="http://schemas.microsoft.com/ink/2010/main" type="paragraph" rotatedBoundingBox="9859,8082 10926,8163 10895,8579 9828,8498" alignmentLevel="1"/>
          </emma:interpretation>
        </emma:emma>
      </inkml:annotationXML>
      <inkml:traceGroup>
        <inkml:annotationXML>
          <emma:emma xmlns:emma="http://www.w3.org/2003/04/emma" version="1.0">
            <emma:interpretation id="{3B41D575-99DB-4216-BDB4-1A9CCA8540F0}" emma:medium="tactile" emma:mode="ink">
              <msink:context xmlns:msink="http://schemas.microsoft.com/ink/2010/main" type="line" rotatedBoundingBox="9859,8082 10926,8163 10895,8579 9828,8498"/>
            </emma:interpretation>
          </emma:emma>
        </inkml:annotationXML>
        <inkml:traceGroup>
          <inkml:annotationXML>
            <emma:emma xmlns:emma="http://www.w3.org/2003/04/emma" version="1.0">
              <emma:interpretation id="{4247DD0F-08EC-4023-8603-3C3A4B64EE54}" emma:medium="tactile" emma:mode="ink">
                <msink:context xmlns:msink="http://schemas.microsoft.com/ink/2010/main" type="inkWord" rotatedBoundingBox="9859,8082 10668,8143 10637,8560 9828,8498"/>
              </emma:interpretation>
              <emma:one-of disjunction-type="recognition" id="oneOf2">
                <emma:interpretation id="interp6" emma:lang="" emma:confidence="1">
                  <emma:literal/>
                </emma:interpretation>
              </emma:one-of>
            </emma:emma>
          </inkml:annotationXML>
          <inkml:trace contextRef="#ctx0" brushRef="#br0" timeOffset="20650.1442">-29 2314 0,'0'-10'125,"0"-9"-110,0-1 1,10 20-16,-10-10 16,19 10-1,-19-19 1,20 19 0,0 0 15,-20 10-16,19-10-15,1 19 16,-1-19 0,-19 20-1,20-20-15,0 19 16,-1-19 0,-19 20-1,20-20 1,9 0-1,-9 0 1,0 0 0,-20-10-1,19 10 1,-19-19 0,20 19-16,-20-20 15,0 0 1,0 1-1,0-1 17</inkml:trace>
          <inkml:trace contextRef="#ctx0" brushRef="#br0" timeOffset="21812.4561">30 2471 0,'0'-19'141,"0"-1"-126,0 0 1,10 20 0,-1 0 31,11 0-32,0 0 1,-1 0 15,-19 10-15,20-10-1,-1 0 1,-19 20 0,20-20-1,-20 19 1,20-19-1,-20 10 1,19-10 0,40 10 62,-49-10-63,-10-10 1,20 10-16,-20-19 16,29-11 15</inkml:trace>
          <inkml:trace contextRef="#ctx0" brushRef="#br0" timeOffset="23167.9508">550 2187 0,'0'-20'78,"0"1"-47,9-1 0,11 20-15,0 0 15,-1 10-15,20 176 77,-39-166-93,-9-1 16,9 1-16,0 0 16,-20-1-16,20 1 0,-20-20 15,20 29-15,-19-29 16,19 39-16,-20-39 16,20 10-16,-19-10 15,19 20 1,-20-20-16,0 0 47,20-10 15,10 10-46,-10-10-1,30 10 1,-11 0 0,1 0 15,-1 10-15,1-10-1,0 20 1,-1-20-16,1 0 15,-1 0 1,1 0 15,19-30 1</inkml:trace>
        </inkml:traceGroup>
        <inkml:traceGroup>
          <inkml:annotationXML>
            <emma:emma xmlns:emma="http://www.w3.org/2003/04/emma" version="1.0">
              <emma:interpretation id="{6CAFBDD2-89DB-4533-A71B-3797BA9B6F88}" emma:medium="tactile" emma:mode="ink">
                <msink:context xmlns:msink="http://schemas.microsoft.com/ink/2010/main" type="inkWord" rotatedBoundingBox="10709,8296 10915,8311 10904,8453 10698,8438"/>
              </emma:interpretation>
              <emma:one-of disjunction-type="recognition" id="oneOf3">
                <emma:interpretation id="interp7" emma:lang="" emma:confidence="0">
                  <emma:literal>.</emma:literal>
                </emma:interpretation>
                <emma:interpretation id="interp8" emma:lang="" emma:confidence="0">
                  <emma:literal>-</emma:literal>
                </emma:interpretation>
                <emma:interpretation id="interp9" emma:lang="" emma:confidence="0">
                  <emma:literal>"</emma:literal>
                </emma:interpretation>
                <emma:interpretation id="interp10" emma:lang="" emma:confidence="0">
                  <emma:literal>,</emma:literal>
                </emma:interpretation>
                <emma:interpretation id="interp11" emma:lang="" emma:confidence="0">
                  <emma:literal>\</emma:literal>
                </emma:interpretation>
              </emma:one-of>
            </emma:emma>
          </inkml:annotationXML>
          <inkml:trace contextRef="#ctx0" brushRef="#br0" timeOffset="24399.582">834 2295 0,'0'9'63,"10"-9"-63,-10 20 15,19-20-15,-19 20 16,20-20-16,-20 10 16,29-10-16,-29 19 15,40-19-15,-40 20 16,29-20-16,-29 19 15,20-19-15,-20 20 16,19-20-16,-19 20 16,10-20-1</inkml:trace>
        </inkml:traceGroup>
        <inkml:traceGroup>
          <inkml:annotationXML>
            <emma:emma xmlns:emma="http://www.w3.org/2003/04/emma" version="1.0">
              <emma:interpretation id="{0C4D1290-A615-44D5-AC4D-4816F70B0B2B}" emma:medium="tactile" emma:mode="ink">
                <msink:context xmlns:msink="http://schemas.microsoft.com/ink/2010/main" type="inkWord" rotatedBoundingBox="10731,8242 10905,8256 10883,8554 10709,8541"/>
              </emma:interpretation>
              <emma:one-of disjunction-type="recognition" id="oneOf4">
                <emma:interpretation id="interp12" emma:lang="" emma:confidence="1">
                  <emma:literal/>
                </emma:interpretation>
              </emma:one-of>
            </emma:emma>
          </inkml:annotationXML>
          <inkml:trace contextRef="#ctx0" brushRef="#br0" timeOffset="23838.069">1030 2255 0,'0'10'63,"-29"20"-63,29-11 15,-20-19 1,20 40-16,-29-11 0,9-9 15,0-1-15,20 11 16,-39-11-16,39 1 16,-19-20-16,19 39 15,0-29 1,-20-10 0</inkml:trace>
        </inkml:traceGroup>
      </inkml:traceGroup>
    </inkml:traceGroup>
  </inkml:traceGroup>
</inkml:ink>
</file>

<file path=ppt/ink/ink17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7:06:44.82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B44B715D-1145-4373-A6D0-DE3BBDF54F9F}" emma:medium="tactile" emma:mode="ink">
          <msink:context xmlns:msink="http://schemas.microsoft.com/ink/2010/main" type="writingRegion" rotatedBoundingBox="7448,6296 7408,8576 6871,8567 6911,6287"/>
        </emma:interpretation>
      </emma:emma>
    </inkml:annotationXML>
    <inkml:traceGroup>
      <inkml:annotationXML>
        <emma:emma xmlns:emma="http://www.w3.org/2003/04/emma" version="1.0">
          <emma:interpretation id="{01B7F427-4663-4B1E-985F-945A47F44E07}" emma:medium="tactile" emma:mode="ink">
            <msink:context xmlns:msink="http://schemas.microsoft.com/ink/2010/main" type="paragraph" rotatedBoundingBox="7448,6296 7408,8576 6871,8567 6911,6287" alignmentLevel="1"/>
          </emma:interpretation>
        </emma:emma>
      </inkml:annotationXML>
      <inkml:traceGroup>
        <inkml:annotationXML>
          <emma:emma xmlns:emma="http://www.w3.org/2003/04/emma" version="1.0">
            <emma:interpretation id="{E093B7EF-5E07-4C17-A4C1-C77E07BB419A}" emma:medium="tactile" emma:mode="ink">
              <msink:context xmlns:msink="http://schemas.microsoft.com/ink/2010/main" type="line" rotatedBoundingBox="7448,6296 7408,8576 6871,8567 6911,6287"/>
            </emma:interpretation>
          </emma:emma>
        </inkml:annotationXML>
        <inkml:traceGroup>
          <inkml:annotationXML>
            <emma:emma xmlns:emma="http://www.w3.org/2003/04/emma" version="1.0">
              <emma:interpretation id="{3B7A34AE-67A2-48F6-BF72-56A8E2BA58D1}" emma:medium="tactile" emma:mode="ink">
                <msink:context xmlns:msink="http://schemas.microsoft.com/ink/2010/main" type="inkWord" rotatedBoundingBox="7365,6295 7364,6313 6981,6306 6982,6288"/>
              </emma:interpretation>
              <emma:one-of disjunction-type="recognition" id="oneOf0">
                <emma:interpretation id="interp0" emma:lang="" emma:confidence="1">
                  <emma:literal/>
                </emma:interpretation>
              </emma:one-of>
            </emma:emma>
          </inkml:annotationXML>
          <inkml:trace contextRef="#ctx0" brushRef="#br0">88-991 0,'10'0'141,"10"0"-126,-1 0 1,11 0 0,-1 0-1,1 0 1,-11 0-16,1 0 15,-1 0-15,1 0 16,0 0-16,-1 0 16,11 0-1,-11 0 1,1 0 0,0 0-1,-1 0 1,1 0-1</inkml:trace>
        </inkml:traceGroup>
        <inkml:traceGroup>
          <inkml:annotationXML>
            <emma:emma xmlns:emma="http://www.w3.org/2003/04/emma" version="1.0">
              <emma:interpretation id="{A9575D46-B1D2-49A2-9799-2F1B01E4404D}" emma:medium="tactile" emma:mode="ink">
                <msink:context xmlns:msink="http://schemas.microsoft.com/ink/2010/main" type="inkWord" rotatedBoundingBox="7433,7158 7426,7560 6889,7550 6896,7148"/>
              </emma:interpretation>
              <emma:one-of disjunction-type="recognition" id="oneOf1">
                <emma:interpretation id="interp1" emma:lang="" emma:confidence="1">
                  <emma:literal/>
                </emma:interpretation>
              </emma:one-of>
            </emma:emma>
          </inkml:annotationXML>
          <inkml:trace contextRef="#ctx0" brushRef="#br0" timeOffset="17704.484">128-128 0,'0'49'32,"0"-19"-17,0-1 1,0-9-16,0-1 16,0 1-16,0-1 15,0 1-15,0 0 16,0-1-16,0 11 15,0-11 1</inkml:trace>
          <inkml:trace contextRef="#ctx0" brushRef="#br0" timeOffset="18993.8384">294-118 0,'0'10'31,"10"-10"-15,-10 49-16,20-30 15,-20 1-15,39 0 0,-19-1 16,-20 1-16,29-20 16,-29 29-16,29-29 15,-29 30-15,30-1 16,-30-9-16,19-20 15,-19 29-15,30 1 16,-30-1 0,0-9-1,0-1 17</inkml:trace>
          <inkml:trace contextRef="#ctx0" brushRef="#br0" timeOffset="18425.8186">520-128 0,'19'0'16,"-19"10"46,0 0-62,-19 19 16,19-9-16,-39-1 15,39 1-15,-30 9 16,30-9-16,-39 19 16,39-9-16,-29-11 15,29 1-15,-20-1 16,20 11 0,-20-30-16,20 20 15</inkml:trace>
          <inkml:trace contextRef="#ctx0" brushRef="#br0" timeOffset="17053.2103">0 0 0,'20'0'47,"19"0"-31,-20 19-1,1-19-15,10 0 16,-11 0-16,20 0 16,-19 0-16,-10 0 15,9 0-15,21 0 16,-31 0-1</inkml:trace>
        </inkml:traceGroup>
        <inkml:traceGroup>
          <inkml:annotationXML>
            <emma:emma xmlns:emma="http://www.w3.org/2003/04/emma" version="1.0">
              <emma:interpretation id="{0B9B6641-9B64-4B60-83CA-FD79296F9FDB}" emma:medium="tactile" emma:mode="ink">
                <msink:context xmlns:msink="http://schemas.microsoft.com/ink/2010/main" type="inkWord" rotatedBoundingBox="7286,8149 7279,8574 7030,8569 7037,8144"/>
              </emma:interpretation>
              <emma:one-of disjunction-type="recognition" id="oneOf2">
                <emma:interpretation id="interp2" emma:lang="" emma:confidence="1">
                  <emma:literal/>
                </emma:interpretation>
              </emma:one-of>
            </emma:emma>
          </inkml:annotationXML>
          <inkml:trace contextRef="#ctx0" brushRef="#br0" timeOffset="20648.5864">392 863 0,'0'39'46,"-9"-39"-30,9 29-16,-20-9 16,20-1-16,-39 1 15,19 0-15,0-1 16,1 21-16,-11-11 16,11-9-16,-1-1 15,1 20 1,-1-39-16,20 40 15,-20-21 1,20 11 0,0-11-1,0-29 32,0-9-31</inkml:trace>
        </inkml:traceGroup>
        <inkml:traceGroup>
          <inkml:annotationXML>
            <emma:emma xmlns:emma="http://www.w3.org/2003/04/emma" version="1.0">
              <emma:interpretation id="{67F32943-3BC9-458D-944B-2A5781040B3D}" emma:medium="tactile" emma:mode="ink">
                <msink:context xmlns:msink="http://schemas.microsoft.com/ink/2010/main" type="inkWord" rotatedBoundingBox="7243,8170 7236,8521 7083,8518 7089,8167"/>
              </emma:interpretation>
              <emma:one-of disjunction-type="recognition" id="oneOf3">
                <emma:interpretation id="interp3" emma:lang="" emma:confidence="0">
                  <emma:literal>.</emma:literal>
                </emma:interpretation>
                <emma:interpretation id="interp4" emma:lang="" emma:confidence="0">
                  <emma:literal>-</emma:literal>
                </emma:interpretation>
                <emma:interpretation id="interp5" emma:lang="" emma:confidence="0">
                  <emma:literal>è</emma:literal>
                </emma:interpretation>
                <emma:interpretation id="interp6" emma:lang="" emma:confidence="0">
                  <emma:literal>é</emma:literal>
                </emma:interpretation>
                <emma:interpretation id="interp7" emma:lang="" emma:confidence="0">
                  <emma:literal>,</emma:literal>
                </emma:interpretation>
              </emma:one-of>
            </emma:emma>
          </inkml:annotationXML>
          <inkml:trace contextRef="#ctx0" brushRef="#br0" timeOffset="21338.389">196 882 0,'10'39'78,"-10"-9"-78,20-30 16,-20 39-16,19-39 0,-19 39 16,20-19-16,-20 0 15,19-1-15,-19 1 16,20-1-16,-20 1 16,20 19-1,-20-19 1,19-20-16,-19 10 15,0 9 32</inkml:trace>
        </inkml:traceGroup>
      </inkml:traceGroup>
    </inkml:traceGroup>
  </inkml:traceGroup>
</inkml:ink>
</file>

<file path=ppt/ink/ink17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7:10:50.300"/>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00D2DCC3-CB59-44A9-AD6E-18548002AF12}" emma:medium="tactile" emma:mode="ink">
          <msink:context xmlns:msink="http://schemas.microsoft.com/ink/2010/main" type="writingRegion" rotatedBoundingBox="13558,8140 20106,7671 20345,11001 13796,11470"/>
        </emma:interpretation>
      </emma:emma>
    </inkml:annotationXML>
    <inkml:traceGroup>
      <inkml:annotationXML>
        <emma:emma xmlns:emma="http://www.w3.org/2003/04/emma" version="1.0">
          <emma:interpretation id="{3268047C-321E-463C-AD9B-FB7A0A906491}" emma:medium="tactile" emma:mode="ink">
            <msink:context xmlns:msink="http://schemas.microsoft.com/ink/2010/main" type="paragraph" rotatedBoundingBox="13824,8113 20155,7942 20178,8786 13847,8957" alignmentLevel="1"/>
          </emma:interpretation>
        </emma:emma>
      </inkml:annotationXML>
      <inkml:traceGroup>
        <inkml:annotationXML>
          <emma:emma xmlns:emma="http://www.w3.org/2003/04/emma" version="1.0">
            <emma:interpretation id="{C97342B2-81B5-48F2-B010-4A9EF1B27ADF}" emma:medium="tactile" emma:mode="ink">
              <msink:context xmlns:msink="http://schemas.microsoft.com/ink/2010/main" type="line" rotatedBoundingBox="13824,8113 20155,7942 20178,8786 13847,8957"/>
            </emma:interpretation>
          </emma:emma>
        </inkml:annotationXML>
        <inkml:traceGroup>
          <inkml:annotationXML>
            <emma:emma xmlns:emma="http://www.w3.org/2003/04/emma" version="1.0">
              <emma:interpretation id="{615E0499-FC5E-4164-ABD0-889D83D90CF8}" emma:medium="tactile" emma:mode="ink">
                <msink:context xmlns:msink="http://schemas.microsoft.com/ink/2010/main" type="inkWord" rotatedBoundingBox="13824,8113 15939,8056 15961,8900 13847,8957"/>
              </emma:interpretation>
              <emma:one-of disjunction-type="recognition" id="oneOf0">
                <emma:interpretation id="interp0" emma:lang="" emma:confidence="1">
                  <emma:literal/>
                </emma:interpretation>
              </emma:one-of>
            </emma:emma>
          </inkml:annotationXML>
          <inkml:trace contextRef="#ctx0" brushRef="#br0">453 256 0,'0'-20'16,"0"0"0,-19 20 15,19 30 31,0-11-46,0 11-16,0-1 16,0 1-16,0-1 15,0 10-15,0-9 16,0-1-16,0 1 16,0-11-16,0 1 15,0 9 1,0-9-1</inkml:trace>
          <inkml:trace contextRef="#ctx0" brushRef="#br0" timeOffset="570.1706">600 216 0,'0'10'63,"0"10"-63,0-1 15,0 1-15,0 9 16,0 1-16,0-1 15,-9 11-15,9-11 16,0 0-16,0 1 16,0-11-16,0 1 15,0 9 1,0 11 0,0-21-16</inkml:trace>
          <inkml:trace contextRef="#ctx0" brushRef="#br0" timeOffset="999.0606">424 442 0,'29'0'47,"-19"0"-47,10 0 16,-1 0-16,1 0 15,9 0 1</inkml:trace>
          <inkml:trace contextRef="#ctx0" brushRef="#br0" timeOffset="-2279.9432">247 20 0,'0'-19'15,"-9"19"95,-1 0-95,-10 0 1,-19 0 0,39 9-1,-29-9-15,-1 0 16,10 20-1,1-20 1,-1 0 15,1 0 1,-1 20 202,20-1-218,0 1-1,0 9 1,0 10-1,0-9 1,0-10 0,0-1-16,0 1 15,0-1-15,0-9 16,0 10-16,0-1 16,0 1-16,0 0 15,0 9-15,0 10 16,0-9-1,0-11 1,0 1-16,0-10 16,0 9-16,0 30 15,0-19 1,0-1 0,0 1-1,0 9 1,0-10-1,0-9 1,0 0 0,0-1-1,0 1 1,0 0 15,10-20 157,9 0-173,11 0 1,-1 0 0,11 19-1,-21-19 1,-9 0-1</inkml:trace>
          <inkml:trace contextRef="#ctx0" brushRef="#br0" timeOffset="-838.9802">130 363 0,'0'30'94,"0"-1"-78,0 1-1,0-11-15,0 11 16,0-1 0,0-9-1,0-1 1,0 1 0,19 0-1,-19-1 1,10-19-16,20 20 15,-11-20 17,-19 20-17,10-20-15,10 0 32,-1 0-17,-19-10-15,20-10 31,48-166 126,-68 166-157,0 1 15,0-1 1,0 0 0,0 1-1,-9 19 1,9-20-16,-20 0 31,-9 1-15,19 19 15,-20-20-15,11 20-1,9 0 1,-19 10-1,9 10 17,20-1-17,-20-19-15,20 20 16,0 9 0,0 1-1,0-11-15</inkml:trace>
          <inkml:trace contextRef="#ctx0" brushRef="#br0" timeOffset="1913.0447">669 157 0,'20'0'63,"19"0"-48,-19 0 1,-11 0 0,11 0-1</inkml:trace>
          <inkml:trace contextRef="#ctx0" brushRef="#br0" timeOffset="3294.5245">748 10 0,'-20'0'16,"30"0"31,29 0-31,-10 10-1,-9-10-15,0 0 16,9 0-1,0 0 1,-9 0 0,-20 20 46,0 9-46,0 1-1,0 19 1,0-30-16,0 1 16,0-10-16,0 9 15,0 1-15,-10 0 16,10-1-16,0 20 16,0-9-16,0-1 15,0 1-15,0-1 16,0 10-16,0-9 15,0-1-15,0 1 16,0-1-16,0-9 16,0-1-16,0 1 15,0 0-15,0 9 16,0-9 0,0-1 15,0 1 47,-19-20 31,-1 0-77,0 0-17,-9 0 1,0-10-1,-11 10 1,21 0 0,9 0-1,10-20 17</inkml:trace>
          <inkml:trace contextRef="#ctx0" brushRef="#br0" timeOffset="3804.5887">1032 393 0,'20'0'47,"29"0"-31,-30 0-16,1 0 15,-1 0-15,1 0 16,9 0 0,-9 0-1,0 0 1</inkml:trace>
          <inkml:trace contextRef="#ctx0" brushRef="#br0" timeOffset="4246.0469">1081 501 0,'20'0'47,"9"0"-31,20 0-1,-29 0 1,-1 0-16,1 0 16,0 0-16,-1 0 15,-9 0-15,10 0 16,-20 19-16</inkml:trace>
          <inkml:trace contextRef="#ctx0" brushRef="#br0" timeOffset="7047.3037">1581 226 0,'-19'0'62,"19"-19"-62,-20 19 47,20-20-31,0 0-16,0 1 15,0-1 17,10 0-32,9 1 15,1 19 1,0 0 0,-1 0-1,-19 10 1,30-10-1,-30 29-15,19-29 0,-19 49 16,20-10 0,-20-9-1,0-1-15,0 1 0,0-11 16,0 1-16,-10-1 16,10 1-16,-20 0 15,20-1-15,-29 1 16,29 0-16,-39 29 15,9-30 1,30 1-16,-29-1 0,0 11 16,9-10-1,0 9 17,20-39 46,0-9-63,10 19 1,-10-20-16,20 20 16,-1 0 15,1 0-16,-20 10 1,20-10-16,-20 19 16,19-19-16,-19 20 0,30-20 15,-1 0 1,-9 0 0,-1-20-1,1-9 1</inkml:trace>
          <inkml:trace contextRef="#ctx0" brushRef="#br0" timeOffset="7702.8835">2071 265 0,'0'10'31,"-9"-10"-31,9 30 16,-20-11-16,20 1 15,-29-1-15,29 1 16,-30 19-16,30-9 15,-39-1-15,39-9 16,-29-1-16,29 1 0,-20-20 16,20 39-16,-20-39 31,20 10-31,10-10 78</inkml:trace>
          <inkml:trace contextRef="#ctx0" brushRef="#br0" timeOffset="8161.3956">1895 324 0,'0'-19'0,"0"28"47,10-9-47,-10 20 16,19 0 0,178 195 93</inkml:trace>
        </inkml:traceGroup>
        <inkml:traceGroup>
          <inkml:annotationXML>
            <emma:emma xmlns:emma="http://www.w3.org/2003/04/emma" version="1.0">
              <emma:interpretation id="{BDE3F40D-EC66-4E4D-9FE2-D252EB39ADF1}" emma:medium="tactile" emma:mode="ink">
                <msink:context xmlns:msink="http://schemas.microsoft.com/ink/2010/main" type="inkWord" rotatedBoundingBox="16153,8141 17624,8101 17638,8615 16167,8654"/>
              </emma:interpretation>
              <emma:one-of disjunction-type="recognition" id="oneOf1">
                <emma:interpretation id="interp1" emma:lang="" emma:confidence="1">
                  <emma:literal/>
                </emma:interpretation>
              </emma:one-of>
            </emma:emma>
          </inkml:annotationXML>
          <inkml:trace contextRef="#ctx0" brushRef="#br0" timeOffset="9035.5932">2336 432 0,'30'0'63,"-20"0"-63,9 0 15,1 0-15,-1 0 16,1-10-16,0 10 16,-1 0-16,1 0 15,-1 0-15</inkml:trace>
          <inkml:trace contextRef="#ctx0" brushRef="#br0" timeOffset="8660.3007">2326 305 0,'10'0'47,"20"0"-31,9 0-1,-19-20-15,-1 20 16,1 0-16,-1 0 16,1 0-1</inkml:trace>
          <inkml:trace contextRef="#ctx0" brushRef="#br0" timeOffset="20928.3134">2768 59 0,'0'-19'94,"19"-1"-63,1 20-15,0 0-1,-1 0 1,1 0 0,-20 10-1,19-10 1,-19 20 0,0-1-1,0 1 1,0 9-1,-9-29-15,9 30 16,-20-30-16,20 19 16,-20-19-16,20 20 15,-29-20-15,29 20 16,-20-20-16,1 19 16,19-29 140,10 10-141,-10-19 1,19 19 0,1 0-1,-10 0 17,9 0-17,11 10 1,-21-10-1,-9 19 1,20-19-16,-20 20 16,20-20-16,-20 19 15,0 1 1,19-20-16,-19 29 0,0 11 31,0-31-31,0 11 16,-9 0-1,-11 9 1,-10-9 0,-9-20-1,39 29 1,-19-29-16,9 0 16,10 20-1,-20-20-15,1 0 16,-1 0 15,0-10-15,1 10 15</inkml:trace>
          <inkml:trace contextRef="#ctx0" brushRef="#br0" timeOffset="21491.3379">3062 501 0,'0'19'31,"-20"-19"16,20-9-47</inkml:trace>
          <inkml:trace contextRef="#ctx0" brushRef="#br0" timeOffset="22589.4664">3140 148 0,'49'-69'94,"-29"69"-78,0 0-1,-1 0 1,1 0-1,0 29 17,-20 1-17,0-11-15,0 1 16,0 0-16,0-10 16,0 9-16,0 1 15,0-1-15,0 1 16,0 0-16,-10-1 15,10 1-15,-20-1 16,-9 21 0,9-11-1,20-9 1,-20-20-16,1 0 31,29 0 94,-10-10-125,19 10 16,1 0 15,0 0-15,-1 10-1,1-10 1,-20 19-16,19-19 16,1 0-16,0 0 31,-1 0 0,-19-9-15</inkml:trace>
          <inkml:trace contextRef="#ctx0" brushRef="#br0" timeOffset="32579.5422">3523 79 0,'20'0'31,"-20"10"79,-10-10-110,10 19 15,0 1 1,-20-20 0,20 10-16,0 29 15,-19-9 1,19-1 0,0-9-1,0-1-15,0 11 16,0-11-16,0 11 31,0-11-31,0 1 16,0 0 15,0-1-15,9 1-1,-9-1 1,30 1-1,-11 0 17,1-20-17,-10 0 1,9 0 0,1 0-16,0 0 31,-1 0-16,-19-10 1,20 10 0,-20-10-1,19 10 1,-19-20-16,0 1 16,20-1-1,-20 1 1,0-1-1,0 0 1,0 1 0,0-1-1,0 0 1,0 1 0,0-1-1,0 1 1,0-1-1,-10 20 1,10-20 0,0 11-1,-19 9 1,19-20-16,0 0 31,-20 20-31,20-19 16,0-1-1,-20 20 1,20-20 0,-9 20-16,-11 0 31,0 0-15,-9 0-1,0 10 1,9 10-1</inkml:trace>
          <inkml:trace contextRef="#ctx0" brushRef="#br0" timeOffset="33250.6749">3798 295 0,'0'19'16,"0"-28"109</inkml:trace>
        </inkml:traceGroup>
        <inkml:traceGroup>
          <inkml:annotationXML>
            <emma:emma xmlns:emma="http://www.w3.org/2003/04/emma" version="1.0">
              <emma:interpretation id="{59415B90-B3F7-4604-9E94-036B1E7C16DF}" emma:medium="tactile" emma:mode="ink">
                <msink:context xmlns:msink="http://schemas.microsoft.com/ink/2010/main" type="inkWord" rotatedBoundingBox="17806,8046 20156,7983 20174,8649 17824,8712"/>
              </emma:interpretation>
              <emma:one-of disjunction-type="recognition" id="oneOf2">
                <emma:interpretation id="interp2" emma:lang="" emma:confidence="1">
                  <emma:literal/>
                </emma:interpretation>
              </emma:one-of>
            </emma:emma>
          </inkml:annotationXML>
          <inkml:trace contextRef="#ctx0" brushRef="#br0" timeOffset="40221.8405">4837 491 0,'0'-10'94,"0"-9"-78,0-11-16,0 11 15,0-1 1,0 0-16,0 10 0,0-29 16,0 10-1,10-1 1,-10 11 0,19 19-1,1 0 16,0 0-15,-1 19 0,-19 1-16,30 0 15,-30-1-15,0 1 16,19-1-16,-19 1 16,0 0-16,0-1 15,0-48 95,0 9-110,0 1 15,0-1-15,0 0 16,0 11-16,0-31 15,20 40 1,-20-19-16,20 19 31,-1 0-15,11 39 0,-30-19-1,19 19-15,1 0 16,-20 0-1,0-9 1,0-40 62,0-19-62,0 9-16,0 0 15,0 1-15,0-1 16,0-9 0,29 9-1,-9 20 17,9 0-17,-9 10 1,0 19-1,-20-9 1,0-1-16,19 1 0,-19 0 16,0-1-16,0 11 15,0-11 1,0-28 46,0-11-46,0 0 0</inkml:trace>
          <inkml:trace contextRef="#ctx0" brushRef="#br0" timeOffset="34965.7648">3984 393 0,'0'20'16,"0"-30"62,10-20-63,-10 11 1,19-1-16,-19-9 16,20-1-16,-20 20 15,20-19-15,9-10 16,-29 19-1,0 10-15,20-19 16,-20 9-16,19-9 16,-19-1-1,0 11 1,0-1 15,0 40 32,-10-20-63,10 29 15,0-9-15,0-1 16,0 11-16,0 9 16,0-9-16,0 9 15,0 10-15,0-10 16,0 0-16,0-9 15,0-11-15,0 1 16,0 0-16,10-1 0,-10 11 16,0-11-1,0 1 1</inkml:trace>
          <inkml:trace contextRef="#ctx0" brushRef="#br0" timeOffset="35888.4301">4160 256 0,'0'9'47,"0"11"-32,0 9 1,0-9-16,0 19 16,20-39-1,-20 30-15,20-11 16,-20 1 0,19-20-1,-19 20-15,30-20 16,-11 0-1,1 0 1,-1 0 0,1 0-1,0-10 1,-1-20 0,-19 21 15,20-21-31,-20 10 15,0-9 1,0 0 0,0-1-1,0 1 1,0-10 0,-10 9-1,10 10 1,-19 20-16,19-29 15,-20 9 1,0 20 0,1-19 15,-1 19-15,0 0-16,20 10 15,-19-10-15,19 29 16,-20-29-16,20 20 15,-10-20-15,10 19 16,-29 1 0,29 9-1,0 1 1,0-11-16,0 1 16,0 0-16</inkml:trace>
          <inkml:trace contextRef="#ctx0" brushRef="#br0" timeOffset="36645.4023">4357 79 0,'9'0'47,"21"0"-31,-11 0 15,70 0 47</inkml:trace>
          <inkml:trace contextRef="#ctx0" brushRef="#br0" timeOffset="37838.7149">4592-68 0,'0'19'78,"0"1"-62,0 0-1,0-1 1,0 1 0,10-20 46,9-10-31,1-9 1,0 19-1,-1 0 0,1 0 0,-20 9-31,19 11 32,-19 0-17,0-1-15,0-9 16,0 10-1,0-1 1,0 1 0,-9-20-1,9 19-15,-30-19 16,-19 0 0,29 0-16,-9 0 15,9 0 1,1 0 15</inkml:trace>
          <inkml:trace contextRef="#ctx0" brushRef="#br0" timeOffset="37071.5582">4562-78 0,'20'0'31,"0"0"-15,-1 0 0,1 0-1,0 0 17</inkml:trace>
          <inkml:trace contextRef="#ctx0" brushRef="#br0" timeOffset="41185.4392">5357 324 0,'-10'0'16,"10"10"0,0 10-1,-20-20 1,20 19-16,0 1 16,0 9-1,0 1 1,10-1-1,10-29 1,-20 10-16,29-10 16,10 0-1,1 0 1,-21 0-16,11 0 16,-11-10-1,1-9 1,-20-1-1,20 20 1,-20-20-16,0-9 31,0 9-15,0 1-16,0-1 16,0 0-1,0 11 1,-10 9-1,-10-30 1,1 30 0,-11 0-1,30-10-15,-29 10 16,-11 0 0,21 10-1,-1 20 1,20-11-16,0 1 15,-19-1-15</inkml:trace>
          <inkml:trace contextRef="#ctx0" brushRef="#br0" timeOffset="42212.8459">5651 334 0,'10'0'63,"9"-29"-48,21-1 1,-21 30 0,1-39-16,-20 19 15,49-9-15,-49 9 16,29 1-16,-29-1 0,20 0 16,-20 1-1,0-1-15,0 1 0,0-11 16,-10 30-1,-9 0 1,19-19 0,-20 19-16,0 0 15,-9 0 1,29 9 0,-20-9-16,1 20 15,19 0 1,-20-20-1,20 29-15,0-9 0,0 29 16,0-30 0,0 1-16,0-10 15,10-10-15,-10 39 16,0-19-16,29 19 16,-29-20-1,0 1-15,0 0 16,0-1-16,0 1 15,0 9 1,0-9 0,0 0-1,20-20 1,-10 0 0,29 0-1,-10 0 16,1-20-31,-30 0 16,39-9-16,-39 9 16</inkml:trace>
          <inkml:trace contextRef="#ctx0" brushRef="#br0" timeOffset="42873.4909">6063 10 0,'-79'540'203,"79"-550"-156</inkml:trace>
          <inkml:trace contextRef="#ctx0" brushRef="#br0" timeOffset="43499.5266">6181 118 0,'0'20'63,"0"-1"-47,0 1-16,0-10 0,0 29 15,-10-9-15,10-1 16,0 0-16,-20 11 15,20-11-15,0-9 16,0-1-16,0 1 16,0 9-1,0-9 1,10-20 31,19 0-32,11 0-15,-21 0 16,1 0-16,-1 0 16,11 0-1,-10 0 1</inkml:trace>
        </inkml:traceGroup>
      </inkml:traceGroup>
    </inkml:traceGroup>
    <inkml:traceGroup>
      <inkml:annotationXML>
        <emma:emma xmlns:emma="http://www.w3.org/2003/04/emma" version="1.0">
          <emma:interpretation id="{3A94908E-2CAD-4205-88AE-BF3A0AFA92AA}" emma:medium="tactile" emma:mode="ink">
            <msink:context xmlns:msink="http://schemas.microsoft.com/ink/2010/main" type="paragraph" rotatedBoundingBox="13786,9555 17019,9244 17095,10037 13862,10348" alignmentLevel="1"/>
          </emma:interpretation>
        </emma:emma>
      </inkml:annotationXML>
      <inkml:traceGroup>
        <inkml:annotationXML>
          <emma:emma xmlns:emma="http://www.w3.org/2003/04/emma" version="1.0">
            <emma:interpretation id="{CAA2EEB3-307E-4A13-AFDA-1D6BFCAA8B1E}" emma:medium="tactile" emma:mode="ink">
              <msink:context xmlns:msink="http://schemas.microsoft.com/ink/2010/main" type="line" rotatedBoundingBox="13786,9555 17019,9244 17095,10037 13862,10348"/>
            </emma:interpretation>
          </emma:emma>
        </inkml:annotationXML>
        <inkml:traceGroup>
          <inkml:annotationXML>
            <emma:emma xmlns:emma="http://www.w3.org/2003/04/emma" version="1.0">
              <emma:interpretation id="{60825660-E749-4CAB-AB30-377283A491B0}" emma:medium="tactile" emma:mode="ink">
                <msink:context xmlns:msink="http://schemas.microsoft.com/ink/2010/main" type="inkWord" rotatedBoundingBox="13786,9555 15266,9412 15342,10206 13862,10348"/>
              </emma:interpretation>
              <emma:one-of disjunction-type="recognition" id="oneOf3">
                <emma:interpretation id="interp3" emma:lang="" emma:confidence="1">
                  <emma:literal/>
                </emma:interpretation>
              </emma:one-of>
            </emma:emma>
          </inkml:annotationXML>
          <inkml:trace contextRef="#ctx0" brushRef="#br0" timeOffset="49099.3895">855 1394 0,'0'29'62,"0"-9"-62,0-1 16,0 11-16,0-1 15,0 10-15,0 10 16,0-9-16,10 9 0,-10 0 16,0-10-16,0-10 15,0-9-15,0 9 16,20-29-1</inkml:trace>
          <inkml:trace contextRef="#ctx0" brushRef="#br0" timeOffset="50076.9315">875 1609 0,'10'0'47,"19"0"-31,-9 20-1,0-20-15,-1 0 16,1 0-16,-1 0 15,-9 0-15,10 0 16,-1 0-16</inkml:trace>
          <inkml:trace contextRef="#ctx0" brushRef="#br0" timeOffset="49648.8801">1032 1364 0,'0'10'31,"0"0"-16,0 39 1,0-30 0,0 11-16,0-1 15,0 1-15,0 9 16,0-10-16,0 1 16,0-1-16,0 10 15,0-9-15,0-1 16,0-9-16,0 0 0,0-1 15,0 1 1</inkml:trace>
          <inkml:trace contextRef="#ctx0" brushRef="#br0" timeOffset="46767.5845">2 1972 0,'0'-10'94,"10"10"-94,-10-19 0,20 19 15,-20-39-15,19 19 16,-19 0-16,30 1 16,-30-11-1,19 30-15,-19-39 16,0 19-16,0 11 15,20-21-15,-20 20 16,0-9-16,0-1 16,0 30 77,0 10-77,0 9-16,0 0 16,0 1-16,0-1 15,0 20-15,0-19 16,0-1-16,0 20 16,0-19-16,0-1 15,20 1-15,-20-11 16,0 1-16,0-1 15,0 1-15,0 0 16,19-1-16,-19 11 16,0-11-1,0-28 110,0-1-109,0-10 0,0 0-1,0-19 1,0 0-1,0 19-15,-10 1 16,10-1-16,0-9 16,-19 29-1,19-30-15,0 11 16,0-1-16,0 0 16,0 1-16,0-1 15,0-9 1,-20 29-16,20-30 15,0-9-15,0 10 16,0-1 0,0 11-1,10 19 17,-10-20-32,20 20 187,-1 0-171,1 0 15,-1 0-15,11 0-1,-30 10-15,19-10 16,-19 19-16,20-19 15,-20 20-15,20-20 16,-20 29-16,0 1 16,19-30-16,-19 39 15,0-9 1,0-11 0,-10-19-16,10 20 15,-19-20-15,-1 19 16,-19-19-1,19 0 1,11 0 0,9-9-1</inkml:trace>
          <inkml:trace contextRef="#ctx0" brushRef="#br0" timeOffset="48164.3095">493 1501 0,'-20'10'63,"20"20"-32,-20-30-31,20 39 16,0-29-16,0 9 15,-19 1-15,19 0 16,0-1-16,0 20 15,0-29-15,0 10 0,0-1 16,0 1 0,10 19-1,235-68 126,-245-10-125,19 39-16,-19-30 15,0-9 1,0 0-1,20 9 1,-20 1 0,0-1-1,0-9 1,0 10 0,-29-1-1,29 1 1,-20 29-16,20-20 0,-20 20 15,1 0 1,19-19-16,-10 19 16,-10 0-1,20 10-15,-39-10 16,19 49-16,20-40 16,-49 31-16,49-11 15,-19 10-15,19-9 16</inkml:trace>
          <inkml:trace contextRef="#ctx0" brushRef="#br0" timeOffset="50857.1625">1189 1747 0,'284'-10'156</inkml:trace>
          <inkml:trace contextRef="#ctx0" brushRef="#br0" timeOffset="50451.3199">1267 1580 0,'20'0'47,"0"0"-31,9 0-1,0 0 1,-9 0-1</inkml:trace>
        </inkml:traceGroup>
        <inkml:traceGroup>
          <inkml:annotationXML>
            <emma:emma xmlns:emma="http://www.w3.org/2003/04/emma" version="1.0">
              <emma:interpretation id="{A6B94C7C-1A7B-4E72-A4BC-B02AEF309825}" emma:medium="tactile" emma:mode="ink">
                <msink:context xmlns:msink="http://schemas.microsoft.com/ink/2010/main" type="inkWord" rotatedBoundingBox="15541,9439 17024,9296 17084,9923 15601,10066"/>
              </emma:interpretation>
              <emma:one-of disjunction-type="recognition" id="oneOf4">
                <emma:interpretation id="interp4" emma:lang="" emma:confidence="1">
                  <emma:literal/>
                </emma:interpretation>
              </emma:one-of>
            </emma:emma>
          </inkml:annotationXML>
          <inkml:trace contextRef="#ctx0" brushRef="#br0" timeOffset="60982.8611">2876 1423 0,'0'20'62,"0"9"-46,0-9 0,0-1-16,0 1 15,0-1-15,0 1 16,0 0-16,0-10 15,9-10-15,-9 39 0,0-20 16,0 11 0,0-11-1,0 1 1,0 0 0,-9-20-16,-11 0 15,-9 0 1,9 0-1,0 0-15,1 19 16,-11-19 0,1 0-1,-10 0 1,19 0 15</inkml:trace>
          <inkml:trace contextRef="#ctx0" brushRef="#br0" timeOffset="60046.6347">2660 1325 0,'-20'10'16,"20"9"0,0 1-1,-19-20-15,19 20 16,0 9-1,0 10 1,0-19-16,9-20 16,-9 10-16,20 19 15,0-29 1,19 20 0,-19-20-1,-1 0 1,1 0-1,-10 0 1,-10-10 0,19 10-16,30-39 47,-49-1-32,20 21 1,-20-1-1,0 10 1,0-9 15,0-1-15,-10 20-16,10-20 16,-20 20-1,20-19 1,-19 19-1,19-20-15,-30 20 16,11 0 0,19-19-16,-20 19 15,-9 0 1,9 0 0,-19 9-1,9 31 1</inkml:trace>
          <inkml:trace contextRef="#ctx0" brushRef="#br0" timeOffset="56273.6876">1866 1315 0,'0'10'47,"-10"-10"-31,10 19-1,0 1 1,-20-20-16,20 30 15,0-11-15,-19 1 16,19-1-16,-20 1 0,20 0 16,-20-1-16,20 1 15,-19-1-15,19 1 16,-20 10 0,20-11-1,0 1 16,0-1 48,10-19-33,9 0-30,11 0 0,-10 0-16,-1 0 15,-9 0-15,19-9 16,-9 9-16,-10 0 16,9 0-16,1 0 15,0 0-15,-1 0 16,30 0-1,-29 0-15,-20-20 16,10 20 0</inkml:trace>
          <inkml:trace contextRef="#ctx0" brushRef="#br0" timeOffset="56907.8806">1934 1335 0,'0'9'46,"0"41"-30,0-41 0,0 31-16,10 87 31,-10-97-15,0-1-16,0 0 0,0 1 15,0 9 1,0-10-16,0-9 0,0 0 15,0-1-15,0 1 16,0-30 62</inkml:trace>
          <inkml:trace contextRef="#ctx0" brushRef="#br0" timeOffset="57243.3077">2160 1786 0</inkml:trace>
          <inkml:trace contextRef="#ctx0" brushRef="#br0" timeOffset="58195.4422">2415 1286 0,'0'9'62,"-20"11"-46,1 19 0,19-29-16,-20 20 15,20-11-15,-20 11 16,20-11-16,-19 1 15,19-1-15,-20-19 16,20 30-16,-20-30 16,20 29-16,-19-9 15,19 0 1,0-1 15,10-19 47,9 0-62,11 0 0,-1 0-1,-9 0 1,9 0-16,1 0 15,-11 0 1,1 0 0,-1 0-1,1 0 1,0 0 15,-1 0 16</inkml:trace>
          <inkml:trace contextRef="#ctx0" brushRef="#br0" timeOffset="58885.0735">2434 1325 0,'0'19'31,"0"11"-15,0-10-1,0-1-15,0 11 0,0-1 16,0 10-16,0-9 15,0-1-15,0 1 16,0-1-16,0 10 16,0-9-16,0-1 15,0-9-15,0 19 16,0-19 0,10 29 62</inkml:trace>
          <inkml:trace contextRef="#ctx0" brushRef="#br0" timeOffset="62475.8822">3023 1344 0,'10'226'250,"9"-236"-235,1 10 1,-20-19 0,19 19-1,-19-20 1,20 20-1,0 0 1,-11 0 0,21 10-1,-11-10 1,-19 19 0,20 1-1,-20 10 1,20-30-16,-20 39 15,0-10-15,0 1 16,0-11 0,0 11-1,0-11 1,-20 1 0,10-20-1,10 20 1,-19-20-16,-21 19 15,21-19 1,-11 0 0,1 0-1,9 0-15,-9 0 16,9-10 15,1 10-31,19-19 16</inkml:trace>
          <inkml:trace contextRef="#ctx0" brushRef="#br0" timeOffset="61508.2044">2984 1325 0,'19'0'31,"1"0"-15,19 0-1,-29 0-15,29 0 16,-19 0-1,-11 0 17</inkml:trace>
        </inkml:traceGroup>
      </inkml:traceGroup>
    </inkml:traceGroup>
    <inkml:traceGroup>
      <inkml:annotationXML>
        <emma:emma xmlns:emma="http://www.w3.org/2003/04/emma" version="1.0">
          <emma:interpretation id="{710BBB1B-01C3-4106-B26B-7F7A8E36E94E}" emma:medium="tactile" emma:mode="ink">
            <msink:context xmlns:msink="http://schemas.microsoft.com/ink/2010/main" type="paragraph" rotatedBoundingBox="13738,10654 19464,10244 19522,11060 13796,11470" alignmentLevel="1"/>
          </emma:interpretation>
        </emma:emma>
      </inkml:annotationXML>
      <inkml:traceGroup>
        <inkml:annotationXML>
          <emma:emma xmlns:emma="http://www.w3.org/2003/04/emma" version="1.0">
            <emma:interpretation id="{96E63679-6C28-4323-A92A-190CE48C2492}" emma:medium="tactile" emma:mode="ink">
              <msink:context xmlns:msink="http://schemas.microsoft.com/ink/2010/main" type="line" rotatedBoundingBox="13738,10654 19464,10244 19522,11060 13796,11470"/>
            </emma:interpretation>
          </emma:emma>
        </inkml:annotationXML>
        <inkml:traceGroup>
          <inkml:annotationXML>
            <emma:emma xmlns:emma="http://www.w3.org/2003/04/emma" version="1.0">
              <emma:interpretation id="{81CE7C8E-B822-4D49-B183-C33BF4ED0436}" emma:medium="tactile" emma:mode="ink">
                <msink:context xmlns:msink="http://schemas.microsoft.com/ink/2010/main" type="inkWord" rotatedBoundingBox="13738,10654 14879,10572 14936,11364 13795,11446"/>
              </emma:interpretation>
              <emma:one-of disjunction-type="recognition" id="oneOf5">
                <emma:interpretation id="interp5" emma:lang="" emma:confidence="1">
                  <emma:literal/>
                </emma:interpretation>
              </emma:one-of>
            </emma:emma>
          </inkml:annotationXML>
          <inkml:trace contextRef="#ctx0" brushRef="#br0" timeOffset="74186.8957">904 2835 0,'10'0'47,"20"0"-31,-11 0-1,1 0-15,0 0 16,9 0-16,-9 0 15,-1 0-15</inkml:trace>
          <inkml:trace contextRef="#ctx0" brushRef="#br0" timeOffset="70564.1602">-47 3041 0,'0'20'31,"0"-1"-15,-10-19 0,10 20-1,0-30 95,10 10-110,-10-29 0,20 29 15,-20-30-15,19 30 16,-19-29-16,20 29 16,-20-39-16,20 39 15,-20-30-15,19 30 16,-19-29-16,20-1 15,-20-9 1,0 20 0,0 9 15,0-10-15,0 30 93,0 0-93,0 9-16,0 21 15,0-11-15,0 0 16,0 1-16,19 9 15,-19-9-15,0 9 16,0-10-16,0 11 16,0-11-16,0-9 0,0-1 15,0 1-15,20-20 16,-20 29-16,0-9 16,0-1-1,0 1 1,0 0 46,20-20 16,-20-10-78</inkml:trace>
          <inkml:trace contextRef="#ctx0" brushRef="#br0" timeOffset="71607.7194">81 2825 0,'0'-19'94,"0"-1"-63,9 20-31,11 0 15,0 0 17,-1 0-17,1 0 1,0 0 0,9 0-1,-29 10-15,20-10 0,-1 20 31,-19-1-31,20-19 16,-20 39-16,0-19 16,19-20-16,-19 49 15,0-19 1,20-1 0,-20-9-1,0-1 1,-10-19 15,-9 20-15,-1-20-1,0 0 1,1-10 62</inkml:trace>
          <inkml:trace contextRef="#ctx0" brushRef="#br0" timeOffset="72411.6048">385 2531 0,'0'-20'32,"0"30"46,0 10-78,0 0 15,0 9-15,10 0 0,-10 20 16,0-9-16,19-1 16,-19 0-16,0-9 15,0 9-15,20-10 16,-20 1-16,0-11 15,0 1-15,0 9 16,19-29 0,-19 20-16</inkml:trace>
          <inkml:trace contextRef="#ctx0" brushRef="#br0" timeOffset="73392.4895">434 2747 0,'10'0'62,"19"0"-46,-9 0-1,-1 0-15,1 0 16,-1 0-16,11 0 0,-1 0 16,-9 0-16</inkml:trace>
          <inkml:trace contextRef="#ctx0" brushRef="#br0" timeOffset="72950.0584">561 2521 0,'0'10'62,"0"10"-46,20-20-16,-20 29 16,0-9-16,0-1 15,0 1-15,0 9 0,0 1 16,0 9-16,0-9 15,0-1-15,19 0 16,-19 1-16,0 9 16,0-10-16,0-9 15,0 0-15,0 9 16,0-9 15,20-20-31,-20-10 47</inkml:trace>
          <inkml:trace contextRef="#ctx0" brushRef="#br0" timeOffset="73825.5704">855 2727 0,'20'0'47,"9"0"-31,-9 0-16,0 0 15,-1 0-15,1-19 16,0 19-16,-1 0 15,11 0 1</inkml:trace>
        </inkml:traceGroup>
        <inkml:traceGroup>
          <inkml:annotationXML>
            <emma:emma xmlns:emma="http://www.w3.org/2003/04/emma" version="1.0">
              <emma:interpretation id="{9A1CD003-AFA4-49C3-B4DB-15DD632145E0}" emma:medium="tactile" emma:mode="ink">
                <msink:context xmlns:msink="http://schemas.microsoft.com/ink/2010/main" type="inkWord" rotatedBoundingBox="15092,10564 17705,10404 17754,11201 15141,11361"/>
              </emma:interpretation>
              <emma:one-of disjunction-type="recognition" id="oneOf6">
                <emma:interpretation id="interp6" emma:lang="" emma:confidence="1">
                  <emma:literal/>
                </emma:interpretation>
              </emma:one-of>
            </emma:emma>
          </inkml:annotationXML>
          <inkml:trace contextRef="#ctx0" brushRef="#br0" timeOffset="75154.6862">1287 2933 0,'118'-137'109,"-99"108"-109,-19 9 16,39-49 0,-19 40-16,-20-10 0,0 9 15,20 11-15,-20-1 16,0 0-16,0 1 16,0-1 15,0 30 63,0 29-79,0-29 1,0 10-16,0-1 15,0 1-15,0-1 16,0 11-16,0 9 16,0-10-16,0-9 15,0 10-15,0-1 16,0 0-16,0 1 16,0 9-16,0-19 15,0-1-15,0 11 16,0-11-1,0-28 79</inkml:trace>
          <inkml:trace contextRef="#ctx0" brushRef="#br0" timeOffset="75911.2407">1777 2511 0,'0'10'63,"-29"79"-17,-1-60-46,30-9 16,-19-1-16,19 1 16,-30-1-16,30 1 0,-9-20 15,9 30-15,0-1 16,-20-29 0,20 20-16,0-1 31,10-19 16,0 0-32,29 0 1,-20 0 0,1 0-16,-10 0 15,9 0-15,1 0 0,10 0 16,-11 0-1,1 0-15,-1 0 0,1 0 16,9 0 0,-9 0-1,0 0 32</inkml:trace>
          <inkml:trace contextRef="#ctx0" brushRef="#br0" timeOffset="76526.7194">1846 2531 0,'0'10'32,"0"19"-17,0-9 1,0 0-16,0 9 16,0 0-16,0 1 15,0 9-15,0-9 16,0 9-16,0 10 15,0-10-15,0-10 16,0-9-16,0 0 16,0-1-16,0 11 15</inkml:trace>
          <inkml:trace contextRef="#ctx0" brushRef="#br0" timeOffset="77134.3754">2101 2717 0,'10'0'47,"29"0"-31,-19 0-16,-1 0 15,1 0 1,-1 0-16,1 0 0</inkml:trace>
          <inkml:trace contextRef="#ctx0" brushRef="#br0" timeOffset="78192.6527">2405 2963 0,'0'-20'46,"20"-19"-30,-20 19-16,19 1 16,-19-1-16,30 0 15,-30-9-15,19 9 16,-19 1-16,20-1 16,-20 0-16,0 1 15,0-1-15,29 1 16,-29-1-16,0 0 15,0 1-15,0-1 16,0 30 78,0 10-94,0-1 15,0 1-15,0 9 16,0 1-16,0-1 16,0 1-16,-19 19 15,19 0-15,0-10 16,0-10-16,0 11 16,0 38-1,0 50 126,0-138-110</inkml:trace>
          <inkml:trace contextRef="#ctx0" brushRef="#br0" timeOffset="78933.7718">2542 2610 0,'0'-20'47,"10"20"-47,10 0 15,19 0 1,-10 0-1,1 0 1,-11 20 0,1-20-16,-20 9 15,29-9-15,-29 40 16,20-40-16,-20 29 16,20-29-16,-20 29 15,0 21-15,0-21 16,0 0-1,-10-29 1,10 20-16,-20-20 16,-9 0-1,9 0 1,1 20 0,-1-20-1</inkml:trace>
          <inkml:trace contextRef="#ctx0" brushRef="#br0" timeOffset="80243.6216">2876 2482 0,'-10'0'32,"10"10"-17,59 294 126,-40-284-141,11-20 31,-11 19-31,1-19 16,0 0-1,-1 0 1,1-19 0,9-1-1,-29 0 1,10 20-1,-10-19-15,0-1 16,20 20-16,-20-29 16,0-1-1,0 1 1,0-10 0,0 9-1,0 11 1,0-1-16,0 0 15,0-9 1,-10-1 0,10 11-1,-20-1 1,1 1 15,-1 19-15,20-20-1,-20 20-15,1 0 16,19-20 0,-20 20-16,1 0 31,-11 0-15,11 10 15,-1-10-16,20 20-15,-20 9 16,20-9 0,0-1-16,0 1 15,0 0-15,0-1 16</inkml:trace>
          <inkml:trace contextRef="#ctx0" brushRef="#br0" timeOffset="81215.2897">3239 2335 0,'0'29'31,"0"-9"-31,0 19 16,0-19 0,0 9-16,0 1 0,0 9 15,0-10 1,0 1-16,0-1 0,0 1 15,0 9-15,0-29 16,0 9-16,0 1 16,0 0-16,0-1 15,0 1-15,0-1 16,0 11 0,0-11-1,19-19 32</inkml:trace>
          <inkml:trace contextRef="#ctx0" brushRef="#br0" timeOffset="82332.0561">3258 2688 0,'10'0'32,"19"0"-17,-9 0 1,0 0-16,-1 0 15,1 0-15,-1 0 16,1 0-16</inkml:trace>
          <inkml:trace contextRef="#ctx0" brushRef="#br0" timeOffset="81843.8457">3425 2394 0,'0'10'63,"0"29"-48,0-20 1,0-9-16,0 29 15,0-9-15,0-1 16,0 30 0,0-20-16,0-9 15,0-1-15,0 1 16,0-1-16,0-9 16,0-1-16,0 1 0,0 0 15,0 9 1,0-9 15</inkml:trace>
          <inkml:trace contextRef="#ctx0" brushRef="#br0" timeOffset="82970.3487">3562 2610 0,'10'0'62,"78"0"-30,-78 0-32,29 0 15,-9-20-15,-1 20 0,1 0 16,-11 0-16,1 0 15,-1 0-15,1 0 16</inkml:trace>
          <inkml:trace contextRef="#ctx0" brushRef="#br0" timeOffset="83444.3302">3631 2708 0,'19'0'47,"11"0"-31,-11 0 0,1 0-16,9 0 15,1 0-15,9 0 16,-9 0-16,-11 0 15,1 0-15,-10 0 16</inkml:trace>
        </inkml:traceGroup>
        <inkml:traceGroup>
          <inkml:annotationXML>
            <emma:emma xmlns:emma="http://www.w3.org/2003/04/emma" version="1.0">
              <emma:interpretation id="{6C230B27-D7A7-45A5-A364-08FC63AB2A26}" emma:medium="tactile" emma:mode="ink">
                <msink:context xmlns:msink="http://schemas.microsoft.com/ink/2010/main" type="inkWord" rotatedBoundingBox="17914,10415 19156,10326 19195,10875 17953,10964"/>
              </emma:interpretation>
              <emma:one-of disjunction-type="recognition" id="oneOf7">
                <emma:interpretation id="interp7" emma:lang="" emma:confidence="1">
                  <emma:literal/>
                </emma:interpretation>
              </emma:one-of>
            </emma:emma>
          </inkml:annotationXML>
          <inkml:trace contextRef="#ctx0" brushRef="#br0" timeOffset="91024.9117">5043 2423 0,'0'49'94,"0"-29"-94,0-1 15,0 1-15,20 0 16,-20-1-16,0 1 0,19-20 15,-19 29-15,20 1 16,9-11 0,-9 11-1,-1-30 1,11 19 15,-10-19-15,-1 0-1,1 0 1,-20-9-16,19 9 16,-19-20-16,20 20 0,-20-20 15,20 1 1,-20-1 0,19 20-16,-19-29 15,0-1 1,0-9-1,0 10 1,0-1 0,0 11-1,0-1 1,-19 0 0,-1-9-1,0 0 16,1 29-15,-1-20 0,-127 108 124,147-68-140,0-1 16,0 1-16,0 0 16,0-1-16,0-9 0</inkml:trace>
          <inkml:trace contextRef="#ctx0" brushRef="#br0" timeOffset="86862.0743">4170 2335 0,'-19'0'0,"-1"10"31,0-10 0,20 19-31,-19 1 16,19 0-1,0-1 1,0 1 0,0-1-1,0 1 1,19 0 0,21-1-1,-21-19 1,-19 20-16,20-20 15,-1 0 1,1 0 0,-10 0-1,9 0-15,21 0 16,-11-10 0,-9 10-1,-20-20 1,19 20-16,-19-19 15,20 19 1,-20-20 0,20 20-16,-20-19 15,19-1 17,-19 0-17,0 1 1,0-1-1,-10 20-15,10-19 16,-19-1 0,-1 0-1,1 20 1,-1-19 0,0 19-1,-19 0 1,0 0-1,19 9-15,1-9 16,19 20-16,-30-20 16,30 30-16,-29 9 15</inkml:trace>
          <inkml:trace contextRef="#ctx0" brushRef="#br0" timeOffset="87772.4904">4406 2404 0,'0'9'78,"19"139"-15,-19-109-47,0-20-16,0 1 15,0 9 1,20-29-16,-20 30 15,0 9 1,0-9 0,-10-30-16,10 29 15,0-9 1,-20-20-16,20 19 16,-19-19-1,-1 0 1,-9 0-1,9 0-15,0 0 16,-9 0 0,0 0-16,-1 0 15,11 0 1,-1 0 15,40 0 94</inkml:trace>
          <inkml:trace contextRef="#ctx0" brushRef="#br0" timeOffset="88203.6716">4572 2796 0,'10'0'63,"-10"10"-32</inkml:trace>
          <inkml:trace contextRef="#ctx0" brushRef="#br0" timeOffset="89781.9577">4739 2364 0,'0'10'47,"0"20"-31,0-11-1,0 1-15,0-1 16,0 1-16,0 0 15,0-11-15,10 21 16,-10-10 0,0-11-1,19-9 32,1 0 16,78-49 46,-78 49-93,-20 10-1,19-10 1,-19 20 0,20-20-16,-20 19 15,0 11 1,20 9-1,-20-10 1,0 1 0,0-11-1,-10-19-15,10 20 16,-20-20-16,20 20 16,-19-20-16,-1 0 15,0 19 1,1-19-16,-11 0 15,11 0 1,-1 0 0</inkml:trace>
          <inkml:trace contextRef="#ctx0" brushRef="#br0" timeOffset="88856.3804">4739 2355 0,'0'-20'31,"39"20"31,-19 0-62,9 0 0,-9 0 16,-1 0-16,1 0 16,-10 0-1</inkml:trace>
        </inkml:traceGroup>
        <inkml:traceGroup>
          <inkml:annotationXML>
            <emma:emma xmlns:emma="http://www.w3.org/2003/04/emma" version="1.0">
              <emma:interpretation id="{4753377B-3A64-4E7C-8D66-D7AAFE8E1FDC}" emma:medium="tactile" emma:mode="ink">
                <msink:context xmlns:msink="http://schemas.microsoft.com/ink/2010/main" type="inkWord" rotatedBoundingBox="19211,10420 19475,10401 19506,10829 19241,10848"/>
              </emma:interpretation>
              <emma:one-of disjunction-type="recognition" id="oneOf8">
                <emma:interpretation id="interp8" emma:lang="" emma:confidence="0">
                  <emma:literal>5</emma:literal>
                </emma:interpretation>
                <emma:interpretation id="interp9" emma:lang="" emma:confidence="0">
                  <emma:literal>J</emma:literal>
                </emma:interpretation>
                <emma:interpretation id="interp10" emma:lang="" emma:confidence="0">
                  <emma:literal>I</emma:literal>
                </emma:interpretation>
                <emma:interpretation id="interp11" emma:lang="" emma:confidence="0">
                  <emma:literal>D</emma:literal>
                </emma:interpretation>
                <emma:interpretation id="interp12" emma:lang="" emma:confidence="0">
                  <emma:literal>;</emma:literal>
                </emma:interpretation>
              </emma:one-of>
            </emma:emma>
          </inkml:annotationXML>
          <inkml:trace contextRef="#ctx0" brushRef="#br0" timeOffset="92905.7457">5435 2315 0,'0'20'46,"0"0"-30,0 9 0,0 0-1,0-9-15,0 9 16,0-9 0,0 0-1,0-1 16,49-48 94,-29 9-109,0 20 15,-1 0-15,1 0 0,-1 0-1,1 10 1,0 10 15,-20-1-15,19-19-16,-19 20 15,0 19 1,20-39-16,-20 10 16,0 29-16,0-19 31,-10-1-31,10 1 15,-20-20 1,1 20 0,-11-20-1,30 19-15,-39-19 16,10 0 0,9 0-16,1 0 15,-11 0 1,10 0-1,1 0 1,19-10 0</inkml:trace>
          <inkml:trace contextRef="#ctx0" brushRef="#br0" timeOffset="91909.3414">5455 2305 0,'10'0'47,"29"0"-32,-19 0-15,-1 0 16,1 0-16,19 0 63</inkml:trace>
        </inkml:traceGroup>
      </inkml:traceGroup>
    </inkml:traceGroup>
  </inkml:traceGroup>
</inkml:ink>
</file>

<file path=ppt/ink/ink17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7:18:31.639"/>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9F42DF26-1A51-4041-9E23-815AA6D68FA2}" emma:medium="tactile" emma:mode="ink">
          <msink:context xmlns:msink="http://schemas.microsoft.com/ink/2010/main" type="writingRegion" rotatedBoundingBox="1817,13546 17911,13115 17938,14137 1844,14568"/>
        </emma:interpretation>
      </emma:emma>
    </inkml:annotationXML>
    <inkml:traceGroup>
      <inkml:annotationXML>
        <emma:emma xmlns:emma="http://www.w3.org/2003/04/emma" version="1.0">
          <emma:interpretation id="{351FEEC1-18F0-4903-A5B7-440940A33DFD}" emma:medium="tactile" emma:mode="ink">
            <msink:context xmlns:msink="http://schemas.microsoft.com/ink/2010/main" type="paragraph" rotatedBoundingBox="1817,13546 17911,13115 17938,14137 1844,14568" alignmentLevel="1"/>
          </emma:interpretation>
        </emma:emma>
      </inkml:annotationXML>
      <inkml:traceGroup>
        <inkml:annotationXML>
          <emma:emma xmlns:emma="http://www.w3.org/2003/04/emma" version="1.0">
            <emma:interpretation id="{464F5909-BA3D-4B13-B0BD-D0DA857A0EAB}" emma:medium="tactile" emma:mode="ink">
              <msink:context xmlns:msink="http://schemas.microsoft.com/ink/2010/main" type="line" rotatedBoundingBox="1817,13546 17911,13115 17938,14137 1844,14568"/>
            </emma:interpretation>
          </emma:emma>
        </inkml:annotationXML>
        <inkml:traceGroup>
          <inkml:annotationXML>
            <emma:emma xmlns:emma="http://www.w3.org/2003/04/emma" version="1.0">
              <emma:interpretation id="{B88FEEA8-EF02-450E-BE25-07721BD6AE4C}" emma:medium="tactile" emma:mode="ink">
                <msink:context xmlns:msink="http://schemas.microsoft.com/ink/2010/main" type="inkWord" rotatedBoundingBox="1818,13590 3825,13536 3851,14514 1844,14568"/>
              </emma:interpretation>
              <emma:one-of disjunction-type="recognition" id="oneOf0">
                <emma:interpretation id="interp0" emma:lang="" emma:confidence="1">
                  <emma:literal/>
                </emma:interpretation>
              </emma:one-of>
            </emma:emma>
          </inkml:annotationXML>
          <inkml:trace contextRef="#ctx0" brushRef="#br0">517 512 0,'-20'0'16,"0"10"15,20 9-15,0 11 0,-19-30-16,19 29 15,0 11 1,0-11-1,0 0 1,10-29-16,-10 20 16,19-20-16,-19 20 15,20-20-15,-1 0 16,1 0-16,-10 0 0,9 0 16,1 0-16,0 0 15,-1 0-15,1 0 16,9 0-1,-29-10-15,20 10 16,-20-20-16,20 1 16,-20-1-1,29-19 1,-29 29 0,0-10-1,0 1 1,0-11-1,0 11-15,-10 19 16,10-40 0,-19 40-16,19-19 0,-40 19 15,1 0 1,10 0 0,9 0-16,0 0 15,1 0-15,-1 0 16,20 29-1,-49 30 17</inkml:trace>
          <inkml:trace contextRef="#ctx0" brushRef="#br0" timeOffset="683.4358">742 110 0,'0'10'62,"20"9"-46,-20 1-16,0 9 15,0 1-15,0 19 16,0-10-16,0 10 16,0-10-16,0 10 15,0-19-15,0-1 16,0 1-16,0 9 15,0-10-15,0-9 16,0 0-16,0 9 16,0-9-1,0-1 17</inkml:trace>
          <inkml:trace contextRef="#ctx0" brushRef="#br0" timeOffset="-1003.119">438 41 0,'0'-19'157,"-19"19"-157,9 0 15,-20-20 1,21 20 0,-31 0-1,11 0 1,-1 20-1,11-20 1,-1 19 0,1 1-1,-21 9 1,21-9-16,19 0 16,-30 9-16,30-9 15,-39-1-15,39 1 16,-20-1-16,20 1 15,-19 0-15,19-1 16,0 1-16,-20 0 16,20-1-16,0 1 15,0-1-15,0 1 0,-19 0 16,19-1 0,0 1-16,0-10 0,0 9 15,0 1-15,0-1 16,0 1-16,0 9 15,9 11 1,-9-11 0,20 1-1,0-11 1,19 11 0,-10-30-1,-29 19 1,30-19-16,-11 0 15,1 0-15,9 0 16,1 0 0,9 0-1,-10 0 1,-9 0 0,0 0-1,-20-10-15,10 10 16,9 0-1,-19-19-15,20 19 16,-20-20 15,19 20-31,-19-19 16</inkml:trace>
          <inkml:trace contextRef="#ctx0" brushRef="#br0" timeOffset="2168.4445">1282 90 0,'-10'0'109,"-29"0"-93,9 0-1,10 0-15,1 0 16,-1 10-1,-107 78 48,127-58-47,-20-1-16,20-9 15,0-1 1,0 11-16,10 9 15,-10-19 1,29-20 0,1 19-1,-1-19 1,1 0 0,-1 0-1,0 0 1,11 0-1,-21 0 1,11 0-16,-11 0 31,1 0-31,0 20 16,-1 9 15,-19-9-15,20-20-1,-20 29-15,0 11 16,0-21-16,19 1 16,-19-1-1,0 1-15,0 10 16,0-1 0,-9-9-1,-11-1 1,-19 1-1,19-20-15,-9 0 16,9 0-16,1 0 16,9 0-16,-10 0 15,0 0-15,1 0 16,-1 0-16,-9 0 16,-10 0-1,29 0 1,-20-30 15,11 30 16</inkml:trace>
          <inkml:trace contextRef="#ctx0" brushRef="#br0" timeOffset="3052.7661">1664 424 0,'-10'0'79,"10"10"-64,-19-10-15,19 29 16,-20-9-16,20-1 15,-20 1-15,20 9 0,0 1 16,-19 9-16,19 0 16,0-9-16,0 9 15,0-10-15,0 1 16,0-11-16,0 1 16,10-1-16,-10 1 15,19 0-15,-19-1 16,30-19-16,-30 20 15,19-20-15,-19 20 16,20-20 0</inkml:trace>
          <inkml:trace contextRef="#ctx0" brushRef="#br0" timeOffset="5461.2598">1899 541 0,'-9'0'109,"-21"0"-93,11 0 0,-1 0-1,0 0 1,20 20 0,-19 0-1,19-1 1,0 11 15,0-11 0,10-19 1,9 0-17,1 0 1,-1 0-1,1 0 17,0 0-17,-11 0 1,-9 20 0,20-20-1,-20 20-15,0-1 31,0 1 1,0-1-17,-10 1 1,-19-20 0,9 29-16,1-29 15,-1 0-15,0 0 16,1 0-16,-11 0 15,11 0 1,-1 0 15,20-9 1</inkml:trace>
          <inkml:trace contextRef="#ctx0" brushRef="#br0" timeOffset="5986.8606">1978 473 0,'0'10'78,"0"9"-78,0 1 0,10 9 16,-10 1-16,0 9 16,29-10-16,-29 1 15,0-1-15,0-9 16,0-1 0,0 1-16,0 0 15,0-1-15,0 1 0,-10-20 16,10 29-16,-19-9 15</inkml:trace>
        </inkml:traceGroup>
        <inkml:traceGroup>
          <inkml:annotationXML>
            <emma:emma xmlns:emma="http://www.w3.org/2003/04/emma" version="1.0">
              <emma:interpretation id="{D9F53664-32B6-4FAE-9197-0F20BEC96979}" emma:medium="tactile" emma:mode="ink">
                <msink:context xmlns:msink="http://schemas.microsoft.com/ink/2010/main" type="inkWord" rotatedBoundingBox="4447,13738 5370,13713 5380,14085 4457,14109"/>
              </emma:interpretation>
              <emma:one-of disjunction-type="recognition" id="oneOf1">
                <emma:interpretation id="interp1" emma:lang="" emma:confidence="1">
                  <emma:literal/>
                </emma:interpretation>
              </emma:one-of>
            </emma:emma>
          </inkml:annotationXML>
          <inkml:trace contextRef="#ctx0" brushRef="#br0" timeOffset="9030.8848">2625 316 0,'10'0'125,"19"0"-110,20 10 1,-29-10-16,0 0 16,-1 0-16,1 19 15,-1-19-15,1 0 16,0 0-16,-1 30 15,1-30-15,0 0 16,9 0-16,0 0 16,1 0-16,-1 0 15,10 19-15,-9-19 16,-11 0-16,1 0 16,0 0-16,-1 0 15,1 0-15,-10 0 0,9 0 16,1 0-16,0 0 15,-1 0-15,11 0 16,9 20 0,-10-20-1,-9 0 1,-1 0 0,1 0-1,0 0 1,-1 0-1,-9 0 17,10 0-1,-1 0 16,-19 20 15</inkml:trace>
          <inkml:trace contextRef="#ctx0" brushRef="#br0" timeOffset="10012.7382">2635 306 0,'0'10'109,"10"-10"-109,9 20 16,1-1-1,19 20 1,-9-9 0,9 9-1,-10-19 1,1-1 15,9-19-31,-39 20 16,10-20-16,9 0 31</inkml:trace>
          <inkml:trace contextRef="#ctx0" brushRef="#br0" timeOffset="7712.3789">2655 198 0,'-20'0'15,"30"10"79,29-10-78,-19 0-16,-11 0 15,11 0-15,0 0 16,-1 0-16,11 0 15,9 0-15,-10 0 16,1 0-16,-1 0 16,1 0-16,9 20 15,-20-20-15,1 0 16,0 0-16,-11 0 16,11 0-16,0 0 15,-1 0-15,1 0 16,-1 0-16,1 0 15,0 0-15,-1 0 16,11 0-16,-1 0 16,-29 19-1,30-19-15,-11 0 16,20 0 0,-9 0-1,-11 0 1,1 0-1,0 0 17,-10 0-17,9 0 1,1 0 15,-1 0 0,1 0 32,-40-10 156,1 10-204,19-19-15,-20 19 16,1-20 0,-11 20-16,30-19 15,-39 19-15,19-20 16,1 20 15,19-20-15,-20 20-1</inkml:trace>
        </inkml:traceGroup>
        <inkml:traceGroup>
          <inkml:annotationXML>
            <emma:emma xmlns:emma="http://www.w3.org/2003/04/emma" version="1.0">
              <emma:interpretation id="{A7574E55-9D6B-48E2-BB92-57D371F27AE2}" emma:medium="tactile" emma:mode="ink">
                <msink:context xmlns:msink="http://schemas.microsoft.com/ink/2010/main" type="inkWord" rotatedBoundingBox="5804,13439 7402,13396 7427,14345 5829,14388"/>
              </emma:interpretation>
              <emma:one-of disjunction-type="recognition" id="oneOf2">
                <emma:interpretation id="interp2" emma:lang="" emma:confidence="1">
                  <emma:literal/>
                </emma:interpretation>
              </emma:one-of>
            </emma:emma>
          </inkml:annotationXML>
          <inkml:trace contextRef="#ctx0" brushRef="#br0" timeOffset="12766.9072">4724-106 0,'-10'0'15,"10"20"48,0-1-63,0 1 15,0 9 1,0 20-16,0-9 0,0 9 16,0-10-16,0 10 15,0-10-15,0 10 16,0-19-16,0-11 16,0 1-16,0 0 15,0-11-15,0 11 16,0 0-1</inkml:trace>
          <inkml:trace contextRef="#ctx0" brushRef="#br0" timeOffset="12083.7351">4302-67 0,'0'-19'31,"0"-1"63,-20 20-79,20-19-15,-19 19 16,-1 0 0,20-20-16,-49 20 15,30 0 1,-1 0-16,10 0 15,-19 29-15,9-29 16,20 30-16,-29-30 16,29 39-16,-30-10 15,11 20-15,19-19 16,0-1-16,0 11 16,-30-11-1,30 49-15,0-48 16,20 29-1,0-20 1,9 10-16,-29-29 16,59-1-1,-40 20-15,1-39 16,0 20-16,-1-20 16,20 0-16,-19 20 15,19-20 1,-19 0-1,19-10-15,-29 10 16,29 0 0,-39-20-1,20 20-15,-20-19 94,0-1-31,19 20-48,-19 10 110,20 9-109,0-19-1,-20 20-15,29-20 16,0 0 0,-9 0-16,0 0 15,-1 0-15,1 0 16,0-10-16,9-9 16,-29-1-1,20 20 1,-20-20-16,0-9 15,0 9 1,0 1-16,0-1 16,0 1-16,-10-11 15,-10 10 1,1 20 0,-21-29-1,30 29-15,-9 0 16,-1 0-16,1 0 15,-1 0-15,20 10 16,-29-10-16,29 19 16,-20-19-16,20 30 15,-29 19-15,29 0 32,0-29-32,0 9 15,29-29-15,-29 20 16,10-20-16</inkml:trace>
          <inkml:trace contextRef="#ctx0" brushRef="#br0" timeOffset="15641.9618">4949 336 0,'0'9'16,"-9"11"15,-11 9-15,0 20-1,20-29-15,-29 0 16,29 9-16,0-9 15,-20-1-15,20 1 16,0 9-16,0-9 16,0 0-16,0-1 15,0 1-15,30-1 16,-11 21 0,1-21-1,0-19 1,-20 20-16,0-30 47,0-10-32</inkml:trace>
          <inkml:trace contextRef="#ctx0" brushRef="#br0" timeOffset="13853.2893">4920-116 0,'0'-19'47,"10"-1"-16,9 20-15,1 0 0,-10 0-1,9 0 1,1 0-1,-20 20-15,0-1 16,20 1-16,-20 0 16,0-1-16,0 1 15,0-1-15,-20 1 16,0 9 0,-19 1-16,10-30 15,29 20 1,-20-20-16,1 0 31,19-10 32,19-20-32,1 30-16,-10 0 1,9 0-16,1 0 16,-1 20-1,1-20 1,0 20 0,-1-20-1,1 0 16,-1 0-15</inkml:trace>
          <inkml:trace contextRef="#ctx0" brushRef="#br0" timeOffset="16495.3978">5028 502 0,'-20'59'109,"20"-39"-109,10-1 16,10-19 0,-20 20-1,19-20-15,1 0 16,-1 0 0,1 0-1,-20-10 1,20-10-16,-1 20 15,-19-19-15,0-1 32,0-9-17,0 9 1,-19-9 0,-11-1-1,11 30 1,-1 0-1,0 10 1,1 20 0,19-21-1,0 31 1,0-21 0,0 1-1,19-1 1,1-19-1,0 0 1</inkml:trace>
          <inkml:trace contextRef="#ctx0" brushRef="#br0" timeOffset="17294.9744">5165 541 0,'0'20'79,"20"0"-64,-20-1 1,19-19-1,-19 20 1,20-20-16,0 0 16,-20-10-1,19 10-15,-19-20 16,20 20-16,-20-29 16,19 9-1,-19 1 1,0 29 62,0-1-62,0 11-1,0 0 1,20-20-1,-20 19-15,20-19 16,-1 0 0,1 0-1,-1 0 1,1-10 0,-20-9-1,20 19-15,-20-20 16,0 1-16,0-11 31,0 1-15,-10 29-16,10-20 0,-20 20 15,-9 0 17,9 0-17,1 0 1,-1 20-1,20-1 1,0 1 0,0 0-1,0-1-15</inkml:trace>
          <inkml:trace contextRef="#ctx0" brushRef="#br0" timeOffset="14228.5074">5155-76 0,'20'0'47,"9"0"-32,-9 0-15,9 0 16,-9 0 0,0 0-1,-1 0 16</inkml:trace>
          <inkml:trace contextRef="#ctx0" brushRef="#br0" timeOffset="14671.226">5263-155 0,'0'30'78,"0"-11"-78,0 1 16,0-1-16,0 1 16,0 0-16,0-1 15,0 1-15,0-1 16,0 11-16</inkml:trace>
          <inkml:trace contextRef="#ctx0" brushRef="#br0" timeOffset="17658.3518">5450 483 0,'0'9'63,"0"21"-47,0-11-16,0 1 15,0 0-15,0 9 16,0 1-16,0-11 15,0 1-15,0-1 16,0 1 0,0-40 15</inkml:trace>
          <inkml:trace contextRef="#ctx0" brushRef="#br0" timeOffset="18160.6351">5508 336 0,'0'29'47,"20"10"-31,9-9-1,11 166 32,-40-186-47,0 9 0,0 1 16,0-1-16,0 1 15,-20 0-15,0 9 16</inkml:trace>
        </inkml:traceGroup>
        <inkml:traceGroup>
          <inkml:annotationXML>
            <emma:emma xmlns:emma="http://www.w3.org/2003/04/emma" version="1.0">
              <emma:interpretation id="{BAB9C51E-1756-4CED-A612-62105EC01E30}" emma:medium="tactile" emma:mode="ink">
                <msink:context xmlns:msink="http://schemas.microsoft.com/ink/2010/main" type="inkWord" rotatedBoundingBox="7657,13415 9474,13367 9497,14237 7681,14286"/>
              </emma:interpretation>
              <emma:one-of disjunction-type="recognition" id="oneOf3">
                <emma:interpretation id="interp3" emma:lang="" emma:confidence="1">
                  <emma:literal/>
                </emma:interpretation>
              </emma:one-of>
            </emma:emma>
          </inkml:annotationXML>
          <inkml:trace contextRef="#ctx0" brushRef="#br0" timeOffset="21076.99">6813-18 0,'0'-19'31,"-10"19"-15,-20 0-1,1 0 1,0 0 0,9 0-1,0 0-15,-9 0 16,9 0-1,1 0-15,19 10 0,-30-10 16,30 19-16,-39-19 16,39 20-16,-20-20 15,20 29-15,-19 11 16,19-1 15,0-10-31,0-9 16,10-20-1,-10 19 1,29-19-16,10 0 16,-29 0-1,10 0-15,-1 0 16,1 0-16,0 0 0,9 0 16,-9 0-1,-20 20 1,19-20-16,1 20 15,-1-20 1,-19 19 0,20-19-16,-20 20 15,20-20-15,-20 29 16,19-29-16,-19 30 16,20-11-16,-20 21 15,20-40 1,-20 29-16,0-9 0,0-1 31,-10 11-31,-10-11 16,-19 1-1,19-20 1,1 29-16,-1-29 16,0 0-16,11 0 15,-11 0-15,0 0 16,-19 0-16,10 0 15,9 0-15,1 0 16,9 0-16,10-10 16,-40 10-16,40-19 15,-19 19 1,19-30 0,0 11-1</inkml:trace>
          <inkml:trace contextRef="#ctx0" brushRef="#br0" timeOffset="19080.8275">5842 257 0,'10'0'47,"9"0"-31,1 0-16,9 0 15,1 0-15,-1 0 0,1 0 16,9 0-16,-10 0 16,10 0-16,10-20 15,-19 20-15,-11 0 16,21 0 0</inkml:trace>
          <inkml:trace contextRef="#ctx0" brushRef="#br0" timeOffset="19656.2485">6087 100 0,'0'20'47,"0"-1"-31,0 1 0,0 19-1,0 89 48,0-99-63,0-9 15</inkml:trace>
          <inkml:trace contextRef="#ctx0" brushRef="#br0" timeOffset="22244.8976">6950-135 0,'-10'0'31,"10"-20"32,0 1-48,0-1 17,20 20-32,-1 0 31,1 0-31,0 0 31,-20 10-15,0 9-16,0 1 15,0 0-15,0-1 16,0 1-16,0-1 16,0 1-16,0 0 15,-20-20-15,20 29 16,-20-29-16,20 29 15,-19-29-15,19 20 0,-20-20 16,20-10 78,10 10-63,10 0-15,-1 0-1,11 0-15,-30 10 16,29-10-16,10 0 31,-29 0-31,10 0 31</inkml:trace>
          <inkml:trace contextRef="#ctx0" brushRef="#br0" timeOffset="23580.9552">7009 336 0,'0'-20'16,"0"30"62,0 19-63,0-9-15,0-1 16,-20 1-16,20 0 16,0 9-16,0-9 15,0-1-15,0 1 0,0-1 16,0-9-1,0 10-15,10 19 16,10-19 0,-1-20-1,-19 19-15,20-19 47,-20-9-31</inkml:trace>
          <inkml:trace contextRef="#ctx0" brushRef="#br0" timeOffset="25148.9198">7156 424 0,'0'10'31,"0"9"-16,0 1 1,0-1 0,0 1-1,20-20 1,68 10 62,-88-30-62,0 1-1,0-1-15,0 0 32,0 1-17,-10-1 1,-10 20-1,1 0 17,-1 0-17,20 10 1,0 10 0,-19-20-1,19 29-15,0-9 16,0-1-1,19 1 1,-9-20 15,29 0-15,-19-10 15,-1-10-15,1 20 15,0 10 47,-20 10-62,19-20-1,1 0 1,-1 0 15,1 0-15,-20-10 0,0-10-1,20 20-15,-20-19 16,0-1-1,0 30 64,0 10-64,19-1 1,1-19 15,0 0-15,-11 0-1,21-10 17,-30-9-17,19-1 1,-19 1-1,0-1-15,-9 20 16,-11-29 0,-19 9-1,19 20 17,1 0-17,19 10 1,0 9-1,-20-19-15,20 10 16,0 10 0,10-20-1,-10 19-15</inkml:trace>
          <inkml:trace contextRef="#ctx0" brushRef="#br0" timeOffset="22599.7156">7176-86 0,'19'0'63,"60"0"-1</inkml:trace>
          <inkml:trace contextRef="#ctx0" brushRef="#br0" timeOffset="25470.9328">7519 414 0,'0'20'46,"0"-1"-46,0 1 16,0-1-16,0 1 16,0 0-16,0-1 15,0 1-15,0-1 16</inkml:trace>
          <inkml:trace contextRef="#ctx0" brushRef="#br0" timeOffset="26026.3389">7587 228 0,'0'19'63,"20"11"-63,-20-11 15,0-9-15,20 20 16,-20-11-16,0-9 0,19 19 16,-19-19-16,0 10 15,0 19-15,20-10 16,-20-9-16,0 0 15,0-1-15,0 1 16,-10-1-16,10 1 16,-20-20-16,20 30 15,-19-30-15,19 19 16</inkml:trace>
        </inkml:traceGroup>
        <inkml:traceGroup>
          <inkml:annotationXML>
            <emma:emma xmlns:emma="http://www.w3.org/2003/04/emma" version="1.0">
              <emma:interpretation id="{53B5AC66-CB74-4716-97D8-B1ECC98199AB}" emma:medium="tactile" emma:mode="ink">
                <msink:context xmlns:msink="http://schemas.microsoft.com/ink/2010/main" type="inkWord" rotatedBoundingBox="11897,13397 12897,13370 12918,14153 11918,14180"/>
              </emma:interpretation>
              <emma:one-of disjunction-type="recognition" id="oneOf4">
                <emma:interpretation id="interp4" emma:lang="" emma:confidence="1">
                  <emma:literal/>
                </emma:interpretation>
              </emma:one-of>
            </emma:emma>
          </inkml:annotationXML>
          <inkml:trace contextRef="#ctx0" brushRef="#br0" timeOffset="38632.9305">10540 267 0,'0'19'62,"0"1"-62,0 0 16,0 9-16,0 10 16,0-9-16,0-1 15,0-9-15,0-1 16,0 1-16,19 9 16,-19-9-1,0-30 48</inkml:trace>
          <inkml:trace contextRef="#ctx0" brushRef="#br0" timeOffset="39182.6268">10569 326 0,'0'-20'16,"0"0"-1,0 1 17,20 19-1,-1 0-16,1 0 1,-20 19-16,20-19 16,-20 20-16,19-20 15,-19 20-15,0-1 32,0 1-17,-10-20 1,-9 0-1,-50 39 48</inkml:trace>
          <inkml:trace contextRef="#ctx0" brushRef="#br0" timeOffset="39956.365">10805 326 0,'-20'0'0,"20"-20"16,-20 20 15,1 0-15,-1 0 0,0 0 15,20 10-16,0 10 1,0-1 0,0 1-1,20-1 1,0 1 0,-1-20 15,1 0-31,-20 20 15,10-20 1,9 0 15,-19 19-15,30 1 0,-30-1-1,0 11 1,-20 9-1,20-19 1,-29-20-16,-1 0 16,11 0-1,-1 0-15,-9-20 16,9 20 0,20-10-1</inkml:trace>
          <inkml:trace contextRef="#ctx0" brushRef="#br0" timeOffset="36640.7502">10138-165 0,'0'-19'31,"-20"19"-15,20 19 30,0 1-30,0 9-16,0 11 16,0-11-16,0 0 15,0 1-15,0 9 16,0 0-16,0 1 16,0-1-16,0-10 15,0 1-15,-29-1 16,29 10-16,0-9 15,0-11-15,0 1 16,0 0-16,0-1 0,0-9 16,0 29-1,0-19 1,0-1 0</inkml:trace>
          <inkml:trace contextRef="#ctx0" brushRef="#br0" timeOffset="37429.0706">10118 159 0,'10'-10'78,"9"-9"-62,11-21-16,-1 21 16,1-1-16,-1 0 15,10 1-15,-9-11 16,-1 11-16,1-1 16,-11 1-16,1 19 15,-20-30-15,10 30 16,-10-19-16,19 19 31</inkml:trace>
          <inkml:trace contextRef="#ctx0" brushRef="#br0" timeOffset="37961.0289">10314 31 0,'0'20'63,"20"-20"-63,-20 30 0,29-11 15,-29 1-15,0 19 16,20-10-16,-20 1 15,19-11-15,-19 11 16,20-1-16,-20-19 16,20 20-16,-20-11 15,19 1-15,-19-1 16,20-19 0</inkml:trace>
          <inkml:trace contextRef="#ctx0" brushRef="#br0" timeOffset="40908.1899">10883 237 0,'10'0'46,"9"0"-46,1 0 16,0 0-16,-1 0 16,1 0-16,-1 0 15,1 0-15,0 0 16</inkml:trace>
          <inkml:trace contextRef="#ctx0" brushRef="#br0" timeOffset="40551.0245">10912 110 0,'20'0'78,"0"0"-78,-1 0 16,1 0-16,-10 0 16,9 0-16,20 0 15,-19 0 1</inkml:trace>
        </inkml:traceGroup>
        <inkml:traceGroup>
          <inkml:annotationXML>
            <emma:emma xmlns:emma="http://www.w3.org/2003/04/emma" version="1.0">
              <emma:interpretation id="{A2AAAFF1-7E29-403B-B0EF-66F561CED67A}" emma:medium="tactile" emma:mode="ink">
                <msink:context xmlns:msink="http://schemas.microsoft.com/ink/2010/main" type="inkWord" rotatedBoundingBox="13183,13349 15511,13287 15530,14015 13203,14077"/>
              </emma:interpretation>
              <emma:one-of disjunction-type="recognition" id="oneOf5">
                <emma:interpretation id="interp5" emma:lang="" emma:confidence="1">
                  <emma:literal/>
                </emma:interpretation>
              </emma:one-of>
            </emma:emma>
          </inkml:annotationXML>
          <inkml:trace contextRef="#ctx0" brushRef="#br0" timeOffset="54298.9661">12599 81 0,'-10'9'47,"10"31"-31,0-21-1,0-9-15,0 10 16,0-1-16,0 1 16,-20-1-16,20 1 15,0 0-15,0-1 16,0 1-16,0 0 15,10-20-15,-10 29 0,20 10 16,-20-29 15,19-10-31,-19 20 16,20-20-16,0 0 16,-1 0-1,-9 0 1,10 0-1,-1-10 1,11-10 0,-11 1-1,1-1 1,-20 0 0,20 20-16,-20-19 15,0-11 1,0 11-16,0-11 15,0 11 1,0-11 0,0 11-16,0-21 15,0 11 1,0 0 0,0 9-1,-10 20 1,10-20-16,-20-9 15,-9-10 1,9 19 0,0 20-1,20-20 1,-19 20-16,9 0 16,-10 0 15,1 0-16,19 10 1,-69 128 15,69-99-15,-19-10-16,19 1 0,0-1 16</inkml:trace>
          <inkml:trace contextRef="#ctx0" brushRef="#br0" timeOffset="54958.5489">12824-96 0,'10'0'62,"20"0"-46,19 0 0,-30 0-16,1 0 15,-1 0 1,1 0-16</inkml:trace>
          <inkml:trace contextRef="#ctx0" brushRef="#br0" timeOffset="49001.5629">11451 208 0,'10'0'47,"10"-20"-31,-1 1 0,1-1 15,-20 1-16,20 19-15,-20-20 16,19 20-16,-19-20 16,20 20-16,-20-19 15,20-11 1,-20 11 0,0-1-1,19 20-15,-19-29 16,0-1-16,0 1 15,0 9 1,-10 20 0,-9-19-1,-11 19 1,1 0 0,-10 0-1,19 0 1,20 19-1,-20-19-15,20 20 16,-9-20-16,9 29 16,-30 10-16,30-9 15,0-11 1,0 11 0,0-1-1,0-9 1,10 0-1,10-20 1,-20 19-16,19-19 16,1 0-1,-20 20-15,19-20 16,1 19 15,0 11-15,9-11-1,-29 1 1,10-20 0,-10 20-16,29-1 15,-29 1 1,0-10 0,0 29-1,0-10 1,0-9-1,0 0 1,0-1 0,0 1-1,-9-20 1,-11 19 0,0-19-1,-19 0 1,19 0-1,11 0 1,-11 0 0,0 0-1,1 0 17,19-9-32,-20-11 15,20 0 1,-19 20-16,19-19 15,0-1 1,0-9 0,-20 29-16,20-20 15,0 1 1,0-1 0,0 0-1,10 20-15,-10-29 16,19 29-16,-19-30 15,20 30-15,-20-39 16,29 39-16,-29-19 16,20 19-16</inkml:trace>
          <inkml:trace contextRef="#ctx0" brushRef="#br0" timeOffset="49712.8087">11667 473 0,'0'-10'47,"0"-10"-31</inkml:trace>
          <inkml:trace contextRef="#ctx0" brushRef="#br0" timeOffset="50801.6308">11824 31 0,'-10'0'15,"10"10"32,-19-10-47,19 30 0,0-11 16,0 1-16,0 0 16,-20-1-16,20 11 15,0-11-15,0 11 16,0-11-16,0 1 15,0-1-15,0 1 16,0 0-16,10 9 16,9-9-1,1 9 1,0-29 0,-20 10-1,19-10-15,11 0 31,-11 0-31,1 0 16,0-10 0,-1-9 15,-19-1-15,20 20-16,-20-20 15,0 1 1,19-1-1,-19 0 1,0-9 0,0 9-16,0-9 15,0 0 1,0-1 0,0-9-1,0 10 1,0-1-1,-9 1 1,9 9 0,-20 20-16,20-20 15,-20 1 1,1 19 0,19-20-1,-20 20 1,1 0-1,-1 0 1,0 20 0,20-1-16,-19 1 15,19 0-15,-20-1 16,20 1-16,0 0 16,-20-1-16</inkml:trace>
          <inkml:trace contextRef="#ctx0" brushRef="#br0" timeOffset="52272.0968">12157 159 0,'0'10'62,"10"-10"-46,10 0 0,-30 0 77</inkml:trace>
          <inkml:trace contextRef="#ctx0" brushRef="#br0" timeOffset="53246.4669">12295 336 0,'29'-20'78,"-9"-10"-62,19 1-16,-39 9 16,20 1-16,-20-1 15,19-9-15,-19 19 16,20-29-16,-20 19 15,0 1-15,20-1 16,-20 0-16,0-9 16,0 9-1,0 1 17,0-1-1,0 30 31,-10 29-46,10-19-16,0-11 16,0 31-16,0-11 15,0 1-15,0-1 16,-20 10-16,20-9 15,0-1-15,0 0 16,0 1-16,0-10 0,0-1 16,0 1-1,0-1-15,0 1 0,0 9 16,10-29 0,-10 20-16,0-30 78</inkml:trace>
          <inkml:trace contextRef="#ctx0" brushRef="#br0" timeOffset="55877.007">13089-174 0,'-19'0'16,"19"-20"0,0 0 15,9 1-15,11 19 15,0 0-16,-1 0 17,-19 10-32,0 9 15,0-9 1,0 10-16,0-1 16,0 1-16,0-1 15,0 1-15,-19 0 16,19-1-16,-30 1 0,30-1 15,-10-19 1,10 30-16,-19-30 0,-1 0 31,59 0 110,-19 0-141,0 0 16,-1 10-1,1-10 1,-1 0 15</inkml:trace>
          <inkml:trace contextRef="#ctx0" brushRef="#br0" timeOffset="56896.5206">13295-125 0,'0'-20'31,"20"20"-31,-1-20 31,1 1-15,-20-1 15,0 1-15,-29-40 62,9 59-63,10 0 1,10 9 0,-20-9-1,20 30-15,0-10 16,0 9 0,0-9-1,0-1 1,10 1 15,10-20-15,-20 19-1,20-19 1,-11 0 0,11 0-1,-20 20 1,20-20-1,-20 20 17,19-1-17,-19 1 17,0-1-17,0 1 1,-10 0-1,-9-20 17,-11 0-32,11 0 15,-1 0 1,0 0 0,20-10-1,-9 10 1,9-20-16,0-9 15,0-1 1,9 11 0,21-11-1</inkml:trace>
          <inkml:trace contextRef="#ctx0" brushRef="#br0" timeOffset="61165.5863">13452 345 0,'10'0'63,"19"0"-48,-9 0 1,-1 0-16,1-9 16,49 9 15,-50 0-31</inkml:trace>
          <inkml:trace contextRef="#ctx0" brushRef="#br0" timeOffset="60676.9984">13472 169 0,'0'19'32,"9"-19"-17,21 0 1,-11 0-1,1 0-15,-10 0 0,10 0 16,9-9 0,-19 9-16,29 0 15,-19 0 1,-1 0 0</inkml:trace>
        </inkml:traceGroup>
        <inkml:traceGroup>
          <inkml:annotationXML>
            <emma:emma xmlns:emma="http://www.w3.org/2003/04/emma" version="1.0">
              <emma:interpretation id="{371AC7DD-20BD-4903-AA16-B87CFAD7E24A}" emma:medium="tactile" emma:mode="ink">
                <msink:context xmlns:msink="http://schemas.microsoft.com/ink/2010/main" type="inkWord" rotatedBoundingBox="15696,13402 17795,13346 17815,14088 15716,14144"/>
              </emma:interpretation>
              <emma:one-of disjunction-type="recognition" id="oneOf6">
                <emma:interpretation id="interp6" emma:lang="" emma:confidence="1">
                  <emma:literal/>
                </emma:interpretation>
              </emma:one-of>
            </emma:emma>
          </inkml:annotationXML>
          <inkml:trace contextRef="#ctx0" brushRef="#br0" timeOffset="69781.1937">15247-204 0,'-10'0'78,"-10"0"-62,1 0-1,-1 0 1,0 0-1,1 0 1,19 10 15,-20-10-15,20 20 109,0-1-109,10-19-1,-10 20-15,0 9 16,20 1-1,-20-11 1,0 1-16,0-1 0,0 1 16,0 0-16,19-1 15,-19 1-15,0 0 16,0-1 0,0 1-16,0-1 0,0-9 15,0 10-15,0-1 16,0 1-16,0 0 15,0-1-15,0 11 16,0-1 0,0-9-1,0 19 1,30-10 0,-30-9-1,0 0 1,0-1 15,19 1 0,-19-1 32,20-19 15,-1 0-62,1-9 15,0 9-16,-1 0 1,1 0 0,-10 0-16,9 0 31</inkml:trace>
          <inkml:trace contextRef="#ctx0" brushRef="#br0" timeOffset="62420.7141">14060-174 0,'-20'0'94,"1"0"-94,-1 0 16,-9 0-1,9 0 1,1 0 0,-1 0-1,0 0 16,1 9 1,19 11 15,0 0-32,0 9 16,0 10-15,0-19-16,0-10 16,10 19-16,-10-19 15,0 9-15,0 1 16,0 19-16,0-9 16,19-11-16,-19 11 15,0-1-15,0 1 16,0 9-16,0-20 15,0 1-15,0-10 16,0 10-16,0-1 16,0 1-16,0-1 15,0 1-15,0 0 16,0 9-16,0-9 16,20-20-1,-20 19-15,0 1 31,0-1 1,19-19-17,-19 20 17,20-20-17,0 0 16,-1 0-15,11 0 0,-1-10-1,0 10 1,-9 0 0</inkml:trace>
          <inkml:trace contextRef="#ctx0" brushRef="#br0" timeOffset="64831.4169">14227-18 0,'0'-19'125,"-10"19"-109,-10 0-1,1 0 1,-1 0-16,20 10 16,-19-10-16,19 19 15,-20-19-15,20 30 16,-20-11-16,20 1 16,-19 0-16,19-1 15,0 1-15,0-1 16,0 1-16,-20 0 15,20-1-15,0 1 16,10-1-16,-10 1 16,19-20-16,-19 29 15,30-29-15,-30 30 16,20-30-16,-20 20 16,19-20-16,1 0 15,9 0 1,1 0-1,-11 0 1,1-10 0,-20-10-1,19 20-15,-19-20 16,0 11 15,0 28 94,0 1-109,30-20-1,-30 20-15,19-20 16,11 0 0,9 0-1,-9 0 1,-1 0 0,-9 0-1,-20-10-15,19 10 0,-19-20 16,0-9-1,0 9 1,0-9 0,0 9-16,0-9 15,-19 29 1,19-20-16,-20 20 16,-19 0-1,9 0 1,1 0-1,-1 20 1,30-1-16,-19-19 16,19 20-16,0-1 15,0 1 1,19-20 0,11 20-1,-1-20 1</inkml:trace>
          <inkml:trace contextRef="#ctx0" brushRef="#br0" timeOffset="65300.8943">14472-145 0,'10'0'47,"-10"29"-47,0 11 16,0-11-16,0 0 16,0 20-16,0-9 15,0 9-15,0-10 16,0-10-16,29 11 15,-29-11-15,0-9 16,0-1-16,0 1 16,0-30 31</inkml:trace>
          <inkml:trace contextRef="#ctx0" brushRef="#br0" timeOffset="66227.5864">14619-96 0,'10'-20'94,"9"20"-78,1 0-1,0 10 17,-20 20-17,0-11-15,0 1 16,0-1-16,-20 1 15,20 0-15,-39 9 16,39-19-16,-30 19 16,11-9-1,29-20 79,9 0-78,1 0-1,-10 0 1,9 0 0,1 0 15,-1 0-16,-19-10 1</inkml:trace>
          <inkml:trace contextRef="#ctx0" brushRef="#br0" timeOffset="66520.6595">14717-18 0,'39'0'63,"-9"0"-63,-1 0 15,1 0 1,-11 0 0</inkml:trace>
          <inkml:trace contextRef="#ctx0" brushRef="#br0" timeOffset="66928.6246">14796-96 0,'0'29'31,"0"1"-16,0-11 1,0 1-16,0 0 16,0-1-16,0 1 15,0 9 1,0-9 0</inkml:trace>
          <inkml:trace contextRef="#ctx0" brushRef="#br0" timeOffset="68248.7117">14854-204 0,'20'0'78,"9"0"-62,1 0-1,-1 0 1,-9 0 0,0 0 15,-20 10-15,0 10 30,0-1-30,0 1 0,0 9-1,0 1 1,0-11-16,0 1 16,0 48-1,0-38 1,0-1-16,0 1 0,0-1 15,0 10-15,0-9 16,0-1-16,0 1 16,0-1-16,0-9 15,0-1-15,19 1 0,-19 29 16,0-29 15,0-1-15,0 1-1,0-10 17,0 9 30,-10-19 79,-19 0-126,29-10 1,-30 10-16,11 0 16,-20 0-16,-1 0 15,11 0 1,9 0 0,30 0 62</inkml:trace>
          <inkml:trace contextRef="#ctx0" brushRef="#br0" timeOffset="71267.5106">15551-106 0,'-30'0'78,"20"0"-63,-29 0 1,39 10-16,-29-10 16,-1 20-1,-9-1-15,20 1 16,-1 9-1,20-19 17,-20-10-17,20 39-15,0-19 32,10 0-17,10-20 16,-1 0-15,1 0-16,78-10 94,-78 10-94,-1 0 31,-9 0-31,10 0 16,-20 10-1,19-10 1,-19 19-16,20 1 16,-20-1-1,0 1 1,29 0-1,-29-1 1,0 1 0,0-1-1,-19 1 1,19 0 0,-10-20-16,-19 19 15,-1-19 1,1 0-1,9 0-15,0 0 16,1 0 0,-1 0-16,-9 0 15,9 0 1,1 0 0,-1 0-1,0 0 1</inkml:trace>
          <inkml:trace contextRef="#ctx0" brushRef="#br0" timeOffset="72535.6002">15708-165 0,'-10'0'78,"10"-19"-63,0-1 32,10 20-31,9 0 15,1 0 0,-1 20-15,-19-1 0,0 11-1,0-1 1,0-9 0,-9 9-1,9 1 1,-20-30-16,20 19 15,-39-19 64,68 0 14,-19 0-77,10 0 0,-1 0-1,1 0 1,-1 0-1,1 0 1</inkml:trace>
          <inkml:trace contextRef="#ctx0" brushRef="#br0" timeOffset="72938.8676">15874-106 0,'20'0'63,"0"0"-48,-1 0 1,1 0 0,-1 0-1</inkml:trace>
        </inkml:traceGroup>
        <inkml:traceGroup>
          <inkml:annotationXML>
            <emma:emma xmlns:emma="http://www.w3.org/2003/04/emma" version="1.0">
              <emma:interpretation id="{B9DFF759-8CBF-42D0-97E2-7AF2F053A8E3}" emma:medium="tactile" emma:mode="ink">
                <msink:context xmlns:msink="http://schemas.microsoft.com/ink/2010/main" type="inkWord" rotatedBoundingBox="17703,13319 17916,13313 17934,13983 17721,13988"/>
              </emma:interpretation>
              <emma:one-of disjunction-type="recognition" id="oneOf7">
                <emma:interpretation id="interp7" emma:lang="" emma:confidence="0">
                  <emma:literal>]</emma:literal>
                </emma:interpretation>
                <emma:interpretation id="interp8" emma:lang="" emma:confidence="0">
                  <emma:literal>J</emma:literal>
                </emma:interpretation>
                <emma:interpretation id="interp9" emma:lang="" emma:confidence="0">
                  <emma:literal>,</emma:literal>
                </emma:interpretation>
                <emma:interpretation id="interp10" emma:lang="" emma:confidence="0">
                  <emma:literal>.</emma:literal>
                </emma:interpretation>
                <emma:interpretation id="interp11" emma:lang="" emma:confidence="0">
                  <emma:literal>I</emma:literal>
                </emma:interpretation>
              </emma:one-of>
            </emma:emma>
          </inkml:annotationXML>
          <inkml:trace contextRef="#ctx0" brushRef="#br0" timeOffset="74548.6202">15953-263 0,'10'0'93,"19"0"-77,0 0 0,1 0-16,-11 0 15,1 0 16,-20 10 1,0 10 30,0-1-46,0 1-1,0 117 48,0-117-63,0-1 16,0 1-16,0 0 15,0-1-15,0 1 16,0 0-16,0-1 15,-10 1-15,10-1 16,0 1-16,0-10 16,0 29-1,0-10 1,0-9 0,0 0-16,0-1 15,0 1 1,0-10-1,0 9 1,0 1 15,0 0 16,0-1 16,-19-19 62,-1 0-78,0 0-16,1 0-16,-1 0 1,1 0 0,9 0-1,-10 0 1,1 0 0,-1 0 15,30 0 47,9 0-62</inkml:trace>
        </inkml:traceGroup>
      </inkml:traceGroup>
    </inkml:traceGroup>
  </inkml:traceGroup>
</inkml:ink>
</file>

<file path=ppt/ink/ink17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7:20:41.306"/>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942F5DD8-F09D-4C9A-8881-62FB152A6FF0}" emma:medium="tactile" emma:mode="ink">
          <msink:context xmlns:msink="http://schemas.microsoft.com/ink/2010/main" type="writingRegion" rotatedBoundingBox="1990,14679 9955,14439 9984,15382 2019,15622"/>
        </emma:interpretation>
      </emma:emma>
    </inkml:annotationXML>
    <inkml:traceGroup>
      <inkml:annotationXML>
        <emma:emma xmlns:emma="http://www.w3.org/2003/04/emma" version="1.0">
          <emma:interpretation id="{DCB4C753-6126-446A-AE26-C22568E72624}" emma:medium="tactile" emma:mode="ink">
            <msink:context xmlns:msink="http://schemas.microsoft.com/ink/2010/main" type="paragraph" rotatedBoundingBox="1990,14679 9955,14439 9984,15382 2019,15622" alignmentLevel="1"/>
          </emma:interpretation>
        </emma:emma>
      </inkml:annotationXML>
      <inkml:traceGroup>
        <inkml:annotationXML>
          <emma:emma xmlns:emma="http://www.w3.org/2003/04/emma" version="1.0">
            <emma:interpretation id="{BCCCD193-D802-4A7E-937B-F8ABC3D5A8A9}" emma:medium="tactile" emma:mode="ink">
              <msink:context xmlns:msink="http://schemas.microsoft.com/ink/2010/main" type="line" rotatedBoundingBox="1990,14679 9955,14439 9984,15382 2019,15622"/>
            </emma:interpretation>
          </emma:emma>
        </inkml:annotationXML>
        <inkml:traceGroup>
          <inkml:annotationXML>
            <emma:emma xmlns:emma="http://www.w3.org/2003/04/emma" version="1.0">
              <emma:interpretation id="{0E842721-DB27-4100-A84A-833E3B0D4761}" emma:medium="tactile" emma:mode="ink">
                <msink:context xmlns:msink="http://schemas.microsoft.com/ink/2010/main" type="inkWord" rotatedBoundingBox="1990,14679 3420,14636 3448,15579 2019,15622"/>
              </emma:interpretation>
              <emma:one-of disjunction-type="recognition" id="oneOf0">
                <emma:interpretation id="interp0" emma:lang="" emma:confidence="1">
                  <emma:literal/>
                </emma:interpretation>
              </emma:one-of>
            </emma:emma>
          </inkml:annotationXML>
          <inkml:trace contextRef="#ctx0" brushRef="#br0">294 29 0,'0'-10'172,"0"-9"-125,-19 19-47,-1 0 15,0 0 1,1 0-1,-11 0 1,-9 0 0,10 9-1,9-9 1,1 20 0,-1-20-1,20 20-15,-20-20 16,20 19-1,-19 1 1,19-1 0,0 11-1,0-11 1,0 1 0,0 0-1,0-1 16,10-19-15,9 0 0,-19 20-16,20-20 15,-1 0 1,11 0 0,-1 0-1,-9 0 1,-1 0-1,1 0 1,0 0 0,-1 0-1,1 0 1,0 0 0,-20 19-16,9-19 15,11 0 1,-20 20-16,20-20 0,-1 20 15,-19-1 1,20-19 0,-20 20-16,29 9 15,-29 11 1,0-21 0,0 1-16,0 9 15,0 10 1,0-19-1,0 0 1,-10-20 0,10 10-16,-19-10 15,-11 0 1,11 0-16,-1 0 16,1 0-16,-1 0 15,0 0-15,1 0 16,-1 29-16,0-29 15,1 0-15,-1 0 16,1 0-16,-1 0 16,-9 0-1,9 0 1,0 0 0,20-10-16,-19 10 15,19-19 1,-20 19-1</inkml:trace>
          <inkml:trace contextRef="#ctx0" brushRef="#br0" timeOffset="3622.0941">628 392 0,'0'10'47,"-10"19"-16,-19 10-15,29-19-16,0 9 15,-20 1-15,20-1 16,0 10-16,0-19 16,-20 0-16,20-1 15,0-9-15,0 10 0,0-1 16,0 1-16,10-1 16,-10 21-1,20-40-15,-20 19 16,19-19-16,-19 10 15,20-10 1</inkml:trace>
          <inkml:trace contextRef="#ctx0" brushRef="#br0" timeOffset="4942.8261">696 539 0,'0'10'0,"0"9"47,0 1-31,0 9-1,10-9 1,10 9-1,-1-29 1,1 0 15,0 0-15,-1 0 15,-19-29-15,10 29-1,-10-20-15,0-9 32,0 9-17,0 1 1,-29-1 0,9 20 15,10 0-16,-9 0 17,19 10-32,-30 10 15,30-1 1,0 1 0,0-1-1,0 1 16,10-20-15</inkml:trace>
          <inkml:trace contextRef="#ctx0" brushRef="#br0" timeOffset="6586.0132">1040 480 0,'9'10'47,"-9"9"-47,20 1 15,-20 10-15,20-11 16,-20 20-16,29-19 16,-29 0-16,0-1 15,0 1-15,0-10 16,0 9-16,0 1 15,0-1-15,-19 1 16,19 0-16,-20-20 16,20 19-16</inkml:trace>
          <inkml:trace contextRef="#ctx0" brushRef="#br0" timeOffset="5799.4248">814 627 0,'0'10'31,"20"-10"-15,-20 20-16,0-1 31,19-19-31,1 0 31,0 0-15,-1-10 15,-19-9-15,0-1-1,0 1 1,0 28 78,0 11-79,0 0 1,20-20 0,-1 19-1,1-19 17,0 0-17,-1-10 1,-19-9-1,0-1 17,0 1-17,0-1 1,-10 0 0,-9 1-1,-1 19 16,1 0-15,19 10 0,-20-10-16,20 19 15,0 1 1,0-1 0,0 1-1,0 0 1</inkml:trace>
          <inkml:trace contextRef="#ctx0" brushRef="#br0" timeOffset="6112.6612">1010 647 0,'0'78'62,"0"-58"-46,0-1-16,0 1 0,0-10 15,0 9-15,0 1 16</inkml:trace>
          <inkml:trace contextRef="#ctx0" brushRef="#br0" timeOffset="1003.134">422-20 0,'-20'0'16,"30"0"62,19 0-63,-9 0-15,0 0 16,-20 10-16,19-10 16,11 0 31</inkml:trace>
          <inkml:trace contextRef="#ctx0" brushRef="#br0" timeOffset="2213.7119">618-59 0,'0'-20'62,"0"0"1,10 20-63,9 0 15,-9 0 17,-10 10-17,20-10-15,-20 20 16,0-1 0,0 1-1,0 29 1,-10-29-1,10-1-15,-29 1 16,29 0-16,-30-20 16,30 19-16,-19-19 15,-1 0 17,30 0 93,9 0-110,1 0-15,9 0 16,1 0-1,-11 0 1</inkml:trace>
          <inkml:trace contextRef="#ctx0" brushRef="#br0" timeOffset="7303.9904">1108 274 0,'20'0'46,"9"0"-30,20 0 0,-29 0-16,0 0 15,9 0-15,0 0 16,1 0-16,-1 0 16,-9 0-16,0 0 15,-1 0 1</inkml:trace>
          <inkml:trace contextRef="#ctx0" brushRef="#br0" timeOffset="7821.4289">1295 156 0,'0'10'62,"0"29"-46,0-19-16,0 0 16,0 9-16,0-9 0,0-1 15,0 1 1,0 0-16,0 9 15,0-9 1</inkml:trace>
        </inkml:traceGroup>
        <inkml:traceGroup>
          <inkml:annotationXML>
            <emma:emma xmlns:emma="http://www.w3.org/2003/04/emma" version="1.0">
              <emma:interpretation id="{4ED71A72-ECC9-44D5-907E-16DB6B914467}" emma:medium="tactile" emma:mode="ink">
                <msink:context xmlns:msink="http://schemas.microsoft.com/ink/2010/main" type="inkWord" rotatedBoundingBox="3630,14745 4761,14711 4784,15492 3653,15526"/>
              </emma:interpretation>
            </emma:emma>
          </inkml:annotationXML>
          <inkml:trace contextRef="#ctx0" brushRef="#br0" timeOffset="11082.0919">1628 39 0,'0'19'0,"0"1"0,0 0 15,0-1-15,0 1 16,0-1-16,0 1 15,0 9-15,0 1 16,10-1-16,-10 11 16,0-11-16,0 0 15,0 1-15,0-11 16,0 11-16,0 9 16,0-19-16,0-11 15,0 31 1</inkml:trace>
          <inkml:trace contextRef="#ctx0" brushRef="#br0" timeOffset="12096.7333">1667 254 0,'0'10'0,"10"-10"47,78-10 0,-68 10-31,0 0-16,-1 0 15</inkml:trace>
          <inkml:trace contextRef="#ctx0" brushRef="#br0" timeOffset="11665.929">1824-20 0,'0'10'47,"0"9"-47,0 1 0,0 9 15,0 1-15,0-11 16,0 1-16,0 9 16,0 1-16,0-1 15,0 10-15,0-9 16,0 29-1,0-20-15,0-10 16,0 1-16,0-11 16,0 1-16,0 0 15,0 9-15</inkml:trace>
          <inkml:trace contextRef="#ctx0" brushRef="#br0" timeOffset="13129.4116">1942 470 0,'-20'0'16,"20"-19"46,10 19-46,-10-20-1,10 20-15,10 0 16,-1 0 0,-19 10-1,20-10-15,-20 19 16,0 11-1,0-1 1,0-9-16,0 0 16,-20-20-16,1 49 15,-11-30-15,10 1 16,1-20-16,-1 29 16,1-29-1,28 0 95,11 0-95,9 0 1,11 0-1,-11 0 1,-9 0 0,-1 0-1,-9 0 1,20-19 0</inkml:trace>
          <inkml:trace contextRef="#ctx0" brushRef="#br0" timeOffset="14175.6587">2109 156 0,'-20'0'31,"20"10"-15,0 20-1,0-11-15,0 1 16,0-1-1,10 119 48,9-119-63,-19 1 16,20-20-1,0 20 1,-1-20-1,1 0 1,9 0 0,1 0-16,-1 0 15,-29-10 1,20 10 0,-1-20-16,-19 1 15,20 19 1,-20-20-16,0-9 15,20 29 1,-20-30-16,0-19 16,0 10-1,0 9 1,0-9 0,0 20-1,0 9 1,0-10-1,0 1-15,-10-1 0,10 0 16,-20-19 0,20 20-1,0 9 1,-19 10-16,19-20 16,-20 20-1,0 0 1,1 0-1,-1 0 1,10 0-16,-29 20 31,19 9-31,20-9 16,-19 9-16,19-19 16,0 10-16,0-1 15,0 1-15,0-1 16,0 1-16,0 0 15</inkml:trace>
          <inkml:trace contextRef="#ctx0" brushRef="#br0" timeOffset="15206.7777">2501 235 0,'0'10'31,"-10"-10"-15,10 19-16,-20 11 15,20-11 1,0 1-16,0 0 16,-19 9-16,19 10 0,0-9 15,0-1-15,0 20 31,-20 59 16,20-79-47,30 1 32,-30-20-17,9-10-15</inkml:trace>
          <inkml:trace contextRef="#ctx0" brushRef="#br0" timeOffset="15933.987">2511 519 0,'19'0'0,"-19"-19"31,20 19-15,0 0-1,-20-20-15,19 20 16,-19-20-16,20 20 15,-20-19-15,19 19 16,-19-20-16,20 1 16,-20-1-1,0 0 1,0 11 0,-10 9-1,-9 0 1,-1 0-1,0 19 1,20 1 0,-19-20-16,19 29 15,0 1 1,0-11-16,-20 1 16,20 9-16,0 11 15,10-21 1,10 1 15,-1-20-15,1 0-1,-1 0 1,1-10 0,9-10-1,1-9 1,-30 9-1</inkml:trace>
          <inkml:trace contextRef="#ctx0" brushRef="#br0" timeOffset="16355.0138">2746 333 0,'0'20'63,"0"-1"-63,0 1 15,0-1-15,0 1 16,20 0-16,-20-1 16,0 11-16,0-1 15,0 10-15,0-19 16,0-10-16,0 9 15,0 1-15,0 0 16,-10-1-16,10 1 0,-39 19 31</inkml:trace>
        </inkml:traceGroup>
        <inkml:traceGroup>
          <inkml:annotationXML>
            <emma:emma xmlns:emma="http://www.w3.org/2003/04/emma" version="1.0">
              <emma:interpretation id="{686BD7BE-A8AA-4191-8732-D1196634F9E9}" emma:medium="tactile" emma:mode="ink">
                <msink:context xmlns:msink="http://schemas.microsoft.com/ink/2010/main" type="inkWord" rotatedBoundingBox="5081,14700 5968,14674 5981,15101 5094,15128"/>
              </emma:interpretation>
              <emma:one-of disjunction-type="recognition" id="oneOf1">
                <emma:interpretation id="interp1" emma:lang="" emma:confidence="1">
                  <emma:literal/>
                </emma:interpretation>
              </emma:one-of>
            </emma:emma>
          </inkml:annotationXML>
          <inkml:trace contextRef="#ctx0" brushRef="#br0" timeOffset="20158.4086">3080 215 0,'0'20'46,"9"-20"-30,11 19 0,0-19 15,-1 20-15,1-20-1,-1 20 1,1-20-1,-20 19-15,20-19 16,-1 20-16,1-20 16,-1 29-1,1-29 1,0 0 15</inkml:trace>
          <inkml:trace contextRef="#ctx0" brushRef="#br0" timeOffset="17804.7859">3089 98 0,'10'0'94,"10"0"-94,-1 0 16,11 0-16,-1 0 15,1 0-15,9-10 16,-10 10-16,1 0 15,-1 0-15,10 0 16,-9 0-16,-1-20 16,1 20-16,9 0 15,-10 0-15,10 0 16,11 0-16,-21 0 16,0 0-16,1-19 0,-11 19 15,1 0-15,0 0 16,-1 0-16,11 0 15,9 0 1,-29 0 0,9 0-1,1 0 1,0 0 15,-1 0 0,-19-20 94,-10 20-125,-9 0 32,19-20-32,-20 20 15,0 0 1,-9-19 0,9 19-16,1-30 15,-1 30 1,20-19-1,-19 19 1,-1-20 15,20 30 47</inkml:trace>
          <inkml:trace contextRef="#ctx0" brushRef="#br0" timeOffset="19085.8404">3109 215 0,'10'0'63,"29"0"-48,0 0 1,-19 0-16,-1 0 16,1 0-16,0 0 15,-1 0-15,1 0 16,-1 0-16,-9 0 15,10 0-15,0 0 16,-1 0-16,1 0 16,-1 0-16,1-10 15,9 10-15,11 0 16,-11 0-16,0 0 0,-9 0 16,0 0-1,-1 0-15,1 0 0,0 0 16,9 0-1,-9 0-15,-1 0 16,11 0 0,-1-29-1,0 29 1,-9 0 0,0 0-1,-1 0 16,1 0 79</inkml:trace>
        </inkml:traceGroup>
        <inkml:traceGroup>
          <inkml:annotationXML>
            <emma:emma xmlns:emma="http://www.w3.org/2003/04/emma" version="1.0">
              <emma:interpretation id="{65596B53-48BE-457B-9DD4-C9DA34BC7812}" emma:medium="tactile" emma:mode="ink">
                <msink:context xmlns:msink="http://schemas.microsoft.com/ink/2010/main" type="inkWord" rotatedBoundingBox="6386,14670 8181,14616 8204,15382 6409,15436"/>
              </emma:interpretation>
              <emma:one-of disjunction-type="recognition" id="oneOf2">
                <emma:interpretation id="interp2" emma:lang="" emma:confidence="1">
                  <emma:literal/>
                </emma:interpretation>
              </emma:one-of>
            </emma:emma>
          </inkml:annotationXML>
          <inkml:trace contextRef="#ctx0" brushRef="#br0" timeOffset="23997.2997">4443 225 0,'0'10'31,"9"-10"-31,21 0 15,-10 0 1,-1 0 0,1 0-16,-1 0 15,-9 0-15,10 0 0,-1 0 16,-19-10-16</inkml:trace>
          <inkml:trace contextRef="#ctx0" brushRef="#br0" timeOffset="23536.2958">4600-30 0,'0'10'94,"0"39"-78,0-29-1,0 9-15,0 10 0,0-9 16,0-1-16,0 0 16,0 1-16,0 9 15,0-9-15,0-1 16,-10-9-16,10-1 15,0 1-15,0-1 16,0 1-16,0 9 16,0-9-1,0-30 48</inkml:trace>
          <inkml:trace contextRef="#ctx0" brushRef="#br0" timeOffset="22868.0082">4403-89 0,'0'20'47,"0"19"-32,0-29 1,0 10-16,0-1 15,0 11-15,0 9 16,0-10-16,0 10 16,0 10-16,0-9 15,0 9-15,0-20 16,0 1-16,0-1 16,0-9-16,0-1 15,-9 1-15,9-1 16,0 1-16,0 0 15</inkml:trace>
          <inkml:trace contextRef="#ctx0" brushRef="#br0" timeOffset="25329.262">4962 0 0,'-19'0'109,"-20"0"-93,9 0 0,1 0-1,-1 0 1,30 9-1,-29-9-15,29 10 16,-20-10-16,20 20 16,-19-20-16,19 19 15,0 1 1,0 0 0,0-1-1,0 1 1,9-1-1,11-19 17,0 0-32,9 0 15,1 0 1,-1 0 0,10 0-1,-39 20-15,20-20 16,-10 0-1,29 0 1,-39 20-16,29-20 16,-9 0-1,-20 19-15,20-19 16,-20 20-16,19-1 16,-19 1-1,0 0 1,0 9-1,0 1 1,0-11 0,0 1-1,-19-20 1,19 19-16,-20-19 16,-19 0-1,19 20-15,0-20 16,11 0-16,-31 0 15,21 0-15,-1 0 16,10 0-16,-9 0 16,-20 0-1,29 0-15,10-10 16,-20 10 0,20-19 15</inkml:trace>
          <inkml:trace contextRef="#ctx0" brushRef="#br0" timeOffset="25958.4984">5061-50 0,'9'0'63,"21"20"-48,-11-20-15,1 0 16,0 0-16,-1 0 15,1 0-15,-1 0 16,1 0-16,0 0 16</inkml:trace>
          <inkml:trace contextRef="#ctx0" brushRef="#br0" timeOffset="26805.7827">5296 205 0,'-10'0'15,"-10"0"1,20 10 0,-19 10-1,19 19 1,-39 0-16,39-9 16,0-1-16,-20 10 15,20-9-15,0-11 16,0 1-16,0 0 15,0-11-15,0 11 16,10 19 0,19-9-1,-9-11-15,-1-19 63</inkml:trace>
          <inkml:trace contextRef="#ctx0" brushRef="#br0" timeOffset="27608.2441">5296 362 0,'0'10'62,"-10"10"-46,10-1 0,0 1-1,0 0 1,10-20-16,9 19 16,1-19-1,0 0 1,-1 0-1,-19-10-15,20-9 32,0-60 30,-30 50-46,-10 29-1,20-20-15,-19 20 16,-1 0 0,0 20-1,1 0-15,19-1 16,0 1 0,-20-20-16,20 29 15,0-9 1,10-1-1,9-19 1,1 0 0,0 0-1,-10 0 1</inkml:trace>
          <inkml:trace contextRef="#ctx0" brushRef="#br0" timeOffset="28329.4404">5404 411 0,'0'10'63,"19"10"-47,-19-1-1,20-19 1,-20 20-1,20-20 1,-1 0 0,-19-10-1,20 10 1,-20-19-16,0-1 16,0 0-1,19 30 79,-19 10-78,20-20-16,-20 19 15,20-19 1,-1 0-1,1 0 1,0 0 15,-20-9-31,0-11 32,0-9-17,0 9 1,-10-9-1,-20 9 1,20 20 15,-9 0-15,19 10-16,-30 19 16,30 1-1,0-11 1,0 1-1</inkml:trace>
          <inkml:trace contextRef="#ctx0" brushRef="#br0" timeOffset="28673.811">5610 411 0,'0'10'16,"0"10"-1,0 9 1,0-9 0,0-1-16,0 11 15,0-10 1,0-1 0,19-19 15</inkml:trace>
          <inkml:trace contextRef="#ctx0" brushRef="#br0" timeOffset="29123.857">5649 274 0,'0'20'47,"20"-20"-31,-20 39-16,29-10 16,-29-9-1,20 0-15,-20-1 16,0 1-16,19-1 15,-19 1-15,0 0 16,0-1-16,0 1 16,0 0-16,0-1 15,0 1-15,0 19 16</inkml:trace>
          <inkml:trace contextRef="#ctx0" brushRef="#br0" timeOffset="29933.9023">5894 98 0,'10'0'31,"19"0"-16,-9 0 1,68 0 15,-58 0-31,-11 0 16,1 0-16,-1 0 16,11 0-1,-10 0 1</inkml:trace>
          <inkml:trace contextRef="#ctx0" brushRef="#br0" timeOffset="30444.5125">6031-30 0,'0'20'31,"10"107"32,-10-107-48,0 9-15,0 1 16,20-11-1,-20 20 1</inkml:trace>
        </inkml:traceGroup>
        <inkml:traceGroup>
          <inkml:annotationXML>
            <emma:emma xmlns:emma="http://www.w3.org/2003/04/emma" version="1.0">
              <emma:interpretation id="{0088A984-F4A3-4008-8BFC-71C209BB2CC3}" emma:medium="tactile" emma:mode="ink">
                <msink:context xmlns:msink="http://schemas.microsoft.com/ink/2010/main" type="inkWord" rotatedBoundingBox="8394,14595 9959,14548 9980,15276 8416,15323"/>
              </emma:interpretation>
              <emma:one-of disjunction-type="recognition" id="oneOf3">
                <emma:interpretation id="interp3" emma:lang="" emma:confidence="1">
                  <emma:literal/>
                </emma:interpretation>
              </emma:one-of>
            </emma:emma>
          </inkml:annotationXML>
          <inkml:trace contextRef="#ctx0" brushRef="#br0" timeOffset="33669.0513">6904 88 0,'-19'0'0,"28"0"63,11 0-47,19 0-1,-29 0 1,10 0-16,-1 0 0</inkml:trace>
          <inkml:trace contextRef="#ctx0" brushRef="#br0" timeOffset="33255.5552">6992-157 0,'20'0'47,"-20"9"0,0 31-31,0-21-1,0 1-15,0 9 16,0 11-16,0-11 0,0 0 16,0 1-16,0-11 15,0 1-15,0 0 16,0-1-16,20 1 15,-20 9 1,0 10 0,0-29-1</inkml:trace>
          <inkml:trace contextRef="#ctx0" brushRef="#br0" timeOffset="34238.2325">7120-167 0,'20'0'78,"9"0"-62,-9 0-16,-1 0 16,1 0-16,9 0 15,-9 0 1</inkml:trace>
          <inkml:trace contextRef="#ctx0" brushRef="#br0" timeOffset="31787.8427">6453-108 0,'0'9'15,"-20"-9"1,20 30 0,0-11-1,-19 1 1,19 0-16,0-1 15,0 1-15,-20 0 16,20-1-16,0 1 16,0-1-16,0-9 15,0 10-15,0-1 0,10 21 16,-10-21 0,20-19-1,-20 20-15,29-1 16,10 1 15,-9-20 0,9 0-15,-19 0 0,-1 0-1,-9 0 1,-10-10-16,20 10 31,-20-19-31,19-1 16,-19 0-1,20 20-15,-20-19 16,0-1 0,29 1-1,-29-1-15,0-9 16,0-1-1,0 1 1,0-10 0,0 9-1,-19 1 1,19-1 0,-20 30-16,20-19 15,-20-1 1,1 20-1,19-20-15,-20 20 16,1 0 0,19-19-16,-10 19 15,-10 0 1,-19 0 0,10 19-1,9 21 1</inkml:trace>
          <inkml:trace contextRef="#ctx0" brushRef="#br0" timeOffset="32693.8035">6826-177 0,'0'20'62,"0"-1"-46,0 1-16,0 9 15,0 1-15,0-1 0,0 20 16,0-10-16,0 10 16,0-9-16,19-1 15,-19-10-15,0-9 16,0-1-16,0 1 16,0 10-1,0-11 1,10-19 15</inkml:trace>
          <inkml:trace contextRef="#ctx0" brushRef="#br0" timeOffset="36031.9756">7306 49 0,'-19'19'15,"19"11"1,0-11-16,-20 11 15,20-21-15,0 31 16,0-11-16,-20 0 16,20 1-16,0-10 15,0-1-15,0 1 16,0-1-16,0 1 16,0 0-16,0-1 15,0 11 1,0-11-1,10-19-15,-10 20 0,0-1 32,0-28 30</inkml:trace>
          <inkml:trace contextRef="#ctx0" brushRef="#br0" timeOffset="37668.2135">7365 225 0,'0'10'16,"-19"-10"-16,19 19 15,0 1 17,0 0-17,9 19 32,21-39-31,-11 0-16,1 0 15,0 0 1,-1-10 0,1-9 15,-20-1-15,19 20-1,-19-30 1,0 11-1,0-1 1,-9 1 0,-11 19-1,20-20-15,-20 20 16,1 0 0,-1 0-1,20 10 1,-19-10-1,19 10-15,0 9 16,0 20 0,0-9-1,0-10 1,9-1 15,11-19-31,0 0 16,-1-10-1,1 10 1,-20-39 0,19 39-16,-19-10 15,20-19 1,0-1 62,-20 40-62,0 0-1,19-10 1,-19 20-16,20-1 16,0 11-1,-1-30 16,1 0-15,-1 0 15,1 0-15,-20-10 0,20 10 46,-20 10-46,29-10-16,-9 0 31,-1 0-15,1 0 15,-20-10-31,0-10 15,19 1 1,-19-1 0,0-9-1,-9 29-15,9-20 16,-20 20 0,0 0-1,1 0 1,9 0-1,10 10 1,-20-10 0,20 10-16,0 9 15,0 1 1,0-1 15,10-19-31</inkml:trace>
          <inkml:trace contextRef="#ctx0" brushRef="#br0" timeOffset="38103.0599">7836 205 0,'0'10'15,"0"29"17,0-9-17,0-1 1,0 1 0,0-11-16,0 11 15,0 9 1,0-29-1</inkml:trace>
          <inkml:trace contextRef="#ctx0" brushRef="#br0" timeOffset="38612.4272">7885 78 0,'0'10'63,"20"-10"-63,-20 39 16,19-19-16,-19-1 15,20 1-15,-20-1 16,0 11-16,19-11 15,-19 11-15,0-1 16,0 11-16,0-11 16,0 0-16,0 1 0,-9 9 15,9-19-15,-20-1 16</inkml:trace>
        </inkml:traceGroup>
      </inkml:traceGroup>
    </inkml:traceGroup>
  </inkml:traceGroup>
</inkml:ink>
</file>

<file path=ppt/ink/ink17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7:21:56.601"/>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FC1F664B-AB9B-49EB-910F-0BEC07A6C74F}" emma:medium="tactile" emma:mode="ink">
          <msink:context xmlns:msink="http://schemas.microsoft.com/ink/2010/main" type="writingRegion" rotatedBoundingBox="15447,14789 18483,14118 18637,14815 15601,15486"/>
        </emma:interpretation>
      </emma:emma>
    </inkml:annotationXML>
    <inkml:traceGroup>
      <inkml:annotationXML>
        <emma:emma xmlns:emma="http://www.w3.org/2003/04/emma" version="1.0">
          <emma:interpretation id="{EC5C56EB-6A5A-4B11-8CDA-66E0B7AF85FA}" emma:medium="tactile" emma:mode="ink">
            <msink:context xmlns:msink="http://schemas.microsoft.com/ink/2010/main" type="paragraph" rotatedBoundingBox="15447,14789 18483,14118 18637,14815 15601,15486" alignmentLevel="1"/>
          </emma:interpretation>
        </emma:emma>
      </inkml:annotationXML>
      <inkml:traceGroup>
        <inkml:annotationXML>
          <emma:emma xmlns:emma="http://www.w3.org/2003/04/emma" version="1.0">
            <emma:interpretation id="{36A557D8-8295-4265-ADEF-C5EB935FB5B0}" emma:medium="tactile" emma:mode="ink">
              <msink:context xmlns:msink="http://schemas.microsoft.com/ink/2010/main" type="line" rotatedBoundingBox="15447,14789 18483,14118 18637,14815 15601,15486"/>
            </emma:interpretation>
          </emma:emma>
        </inkml:annotationXML>
        <inkml:traceGroup>
          <inkml:annotationXML>
            <emma:emma xmlns:emma="http://www.w3.org/2003/04/emma" version="1.0">
              <emma:interpretation id="{78BC1128-2B4F-46C2-AF84-F830A1913681}" emma:medium="tactile" emma:mode="ink">
                <msink:context xmlns:msink="http://schemas.microsoft.com/ink/2010/main" type="inkWord" rotatedBoundingBox="15472,14903 16481,14680 16594,15189 15584,15412"/>
              </emma:interpretation>
              <emma:one-of disjunction-type="recognition" id="oneOf0">
                <emma:interpretation id="interp0" emma:lang="" emma:confidence="1">
                  <emma:literal/>
                </emma:interpretation>
              </emma:one-of>
            </emma:emma>
          </inkml:annotationXML>
          <inkml:trace contextRef="#ctx0" brushRef="#br0">13543 127 0,'0'20'47,"0"-1"-31,0 1 0,0 9-16,0 10 0,0-9 15,0-1-15,0 1 16,0-1-16,0 10 15,0-9-15,0-11 16,0 1-16,0 9 16,0-38 77</inkml:trace>
          <inkml:trace contextRef="#ctx0" brushRef="#br0" timeOffset="470.3745">13573 402 0,'19'-59'62,"1"29"-62,19-19 16,-39 30 0,69-21-16,-49 21 15,-1-11-15,1 1 16,19 29-1,-19-20 1,-20 30 31,-10-10-31,10 20-16</inkml:trace>
          <inkml:trace contextRef="#ctx0" brushRef="#br0" timeOffset="966.7385">13710 284 0,'0'20'32,"10"-1"-17,-10 1-15,20-1 16,-20 1-16,19 0 15,-19-1-15,20 1 16,-20-1-16,19-19 16,-19 30-16,20-1 15</inkml:trace>
          <inkml:trace contextRef="#ctx0" brushRef="#br0" timeOffset="2026.2877">13857 451 0,'0'19'16,"0"1"15,10-20-31,-10 19 16,20-19-1,-20 10 17,78-20 46,-78-9-63,0-1 1,0 10 0,0-9-1,0-1 1,-10 20-1,-9 0 1,-1 0 0,0 0-1,1 0 1,19 10 0,0 10-1,0-11 1,0 11-1</inkml:trace>
          <inkml:trace contextRef="#ctx0" brushRef="#br0" timeOffset="2421.4528">13985 460 0,'19'10'47,"-19"10"-32,0-1-15,20-19 16,-20 10 0,0 10-16,20-20 15,-1 0 16,-19-10 1,20 10-32</inkml:trace>
          <inkml:trace contextRef="#ctx0" brushRef="#br0" timeOffset="3352.5049">14093 362 0,'0'-19'47,"19"19"47,1 0-63,-20 10 1,19-10-32,-19 19 15,0 1 1,0-1-1,0 1 1,0 0 0,0-1-1,0 1 1,-9-20-16,9 19 16,-20-19 15,69 0 125,-29 0-125,-1 0 1,1 0-17</inkml:trace>
          <inkml:trace contextRef="#ctx0" brushRef="#br0" timeOffset="4274.932">14259-30 0,'10'0'47,"10"0"-47,-1 0 16,21 0 0,-21 0-16,1 0 15,-1 0-15,1 0 16,9 0-1</inkml:trace>
          <inkml:trace contextRef="#ctx0" brushRef="#br0" timeOffset="4701.3154">14328 68 0,'10'0'47,"19"0"-32,-9 0 1,-1 0-16,1 0 16,0 0-16,-1 0 15,1 0-15,-1 0 16</inkml:trace>
        </inkml:traceGroup>
        <inkml:traceGroup>
          <inkml:annotationXML>
            <emma:emma xmlns:emma="http://www.w3.org/2003/04/emma" version="1.0">
              <emma:interpretation id="{45048FFA-4CF2-4A92-9BA3-DE9186F7D5EA}" emma:medium="tactile" emma:mode="ink">
                <msink:context xmlns:msink="http://schemas.microsoft.com/ink/2010/main" type="inkWord" rotatedBoundingBox="16652,14523 18137,14194 18291,14892 16806,15220"/>
              </emma:interpretation>
              <emma:one-of disjunction-type="recognition" id="oneOf1">
                <emma:interpretation id="interp1" emma:lang="" emma:confidence="1">
                  <emma:literal/>
                </emma:interpretation>
              </emma:one-of>
            </emma:emma>
          </inkml:annotationXML>
          <inkml:trace contextRef="#ctx0" brushRef="#br0" timeOffset="32098.0418">15583-59 0,'-19'-20'172,"-1"20"-141,20 20 16,10-20 0,10 0-16</inkml:trace>
          <inkml:trace contextRef="#ctx0" brushRef="#br0" timeOffset="31189.1824">15574-50 0,'0'10'63,"9"-10"-32,-18 0 63</inkml:trace>
          <inkml:trace contextRef="#ctx0" brushRef="#br0" timeOffset="27508.1117">14642-236 0,'10'0'109,"19"0"-93,-9 0-16,-1 0 16,1 0-16,0 0 15,-1 0-15,1 0 16,0 0-16,-1 0 16,11 0-1,-11 0 1,-19 10 156,0 10-157,0-1 1,0 11 0,-19 9-1,19-10 1,0-9-16,-20-1 15,20 1-15,0 0 16,0-1-16,0-9 16,-20 20-16,20-11 15,0-9-15,0 10 16,0 19 0,0-10-16,0 1 15,0-1 16,0-9 1,0-30 61</inkml:trace>
          <inkml:trace contextRef="#ctx0" brushRef="#br0" timeOffset="27929.5769">14740 19 0,'20'0'78,"19"0"-62,-19 0-1,-11 0-15,11 0 16,0 0-16,-1 0 16,1 0-16,-20-19 0,29 19 15</inkml:trace>
          <inkml:trace contextRef="#ctx0" brushRef="#br0" timeOffset="28368.969">15034 215 0,'0'-10'63</inkml:trace>
          <inkml:trace contextRef="#ctx0" brushRef="#br0" timeOffset="29250.036">15113-255 0,'10'0'63,"39"0"-47,-30 0-16,11 0 15,-1 0 1,-29-20-16,20 20 15,-20 10 79,0 19-94,0-9 16,0-1-16,-10 1 15,10 0-15,0-1 16,0 1-16,0-1 0,0 1 16,0 0-16,0-1 15,0 1-15,0 0 16,0-1-16,0-9 16,0 29-1,0-19 1,0 9-1,0-9 1,0-1 0,0-28 46,0-11-46</inkml:trace>
          <inkml:trace contextRef="#ctx0" brushRef="#br0" timeOffset="30472.4498">15064 215 0,'0'20'47,"0"-1"-16,0-28 32,0-11-63,-20 20 46,20 10 1,10-10-15</inkml:trace>
          <inkml:trace contextRef="#ctx0" brushRef="#br0" timeOffset="29629.1844">15142-50 0,'20'0'47,"29"0"-32,-30 0 1,-9 0-16,20-19 0,-1 19 16,-9 0-16,-1 0 15,1 0 1</inkml:trace>
          <inkml:trace contextRef="#ctx0" brushRef="#br0" timeOffset="32956.552">15731 78 0,'0'-10'63,"9"10"-48,-9-19-15,10 19 16,-10-40-16,39 21 16,-39-1-16,30-19 0,-30 9 15,39 1-15,-39-10 16,20 9-16,-20 11 15,0-11-15,0 11 16,19-1-16,-19 0 16,0 1-1,0 29 32,0 9-16,0 1-31,-10 0 16,10-1-16,0 11 0,0-1 16,0 0-1,0 11-15,0-11 0,0 10 16,0 10-16,0-19 16,0-1-16,0 1 15,0 9-15,0-10 16,0-9-16,0 9 15</inkml:trace>
          <inkml:trace contextRef="#ctx0" brushRef="#br0" timeOffset="33806.9324">15986-50 0,'-10'0'31,"10"10"-31,0 10 15,0-10 1,0 9-16,0 1 16,0 0-16,0-1 15,10 11-15,-10-11 32,19-19-32,-19 20 0,20-20 15,9 29 1,1-29-1,-1 0 1,-9 0 0,9-29-1,-9-1 1,-20 11-16,19 19 16,-19-30-16,20 11 15,-20-20 1,0 9-1,0-9 1,0 0 0,0 9-1,-10 1 1,10 9 0,-20 20-16,20-19 15,-19 19-15,19-20 16,-20 20-16,1-20 15,-11 20 1,11 0 0,-21 0-1,31 0 1,-11 0 0,20 10-16,-29 20 15,29-11 1,0 1-16,-20-1 15,20 1-15,0 9 16,0 11-16,0-11 16,0-9-16,0-1 15</inkml:trace>
        </inkml:traceGroup>
        <inkml:traceGroup>
          <inkml:annotationXML>
            <emma:emma xmlns:emma="http://www.w3.org/2003/04/emma" version="1.0">
              <emma:interpretation id="{B66F8488-2380-4CFF-82CE-5038058D9C81}" emma:medium="tactile" emma:mode="ink">
                <msink:context xmlns:msink="http://schemas.microsoft.com/ink/2010/main" type="inkWord" rotatedBoundingBox="18220,14361 18522,14294 18578,14549 18276,14616"/>
              </emma:interpretation>
              <emma:one-of disjunction-type="recognition" id="oneOf2">
                <emma:interpretation id="interp2" emma:lang="" emma:confidence="0">
                  <emma:literal>-2</emma:literal>
                </emma:interpretation>
                <emma:interpretation id="interp3" emma:lang="" emma:confidence="0">
                  <emma:literal>-z</emma:literal>
                </emma:interpretation>
                <emma:interpretation id="interp4" emma:lang="" emma:confidence="0">
                  <emma:literal>-Z</emma:literal>
                </emma:interpretation>
                <emma:interpretation id="interp5" emma:lang="" emma:confidence="0">
                  <emma:literal>-8</emma:literal>
                </emma:interpretation>
                <emma:interpretation id="interp6" emma:lang="" emma:confidence="0">
                  <emma:literal>"2</emma:literal>
                </emma:interpretation>
              </emma:one-of>
            </emma:emma>
          </inkml:annotationXML>
          <inkml:trace contextRef="#ctx0" brushRef="#br0" timeOffset="34416.1406">16231-305 0,'10'0'63,"19"0"-48,20-9 1,-29 9-16,-11 0 16</inkml:trace>
          <inkml:trace contextRef="#ctx0" brushRef="#br0" timeOffset="35249.4471">16446-412 0,'0'-20'47,"10"0"-15,10 20-17,0 0 1,-1 0 15,-19 10-15,0 10-1,0 19 1,0-19 0,0-1-1,-10 1-15,10-1 0,-29 1 16,29 0-16,-30-1 15,11 1 1,-1 9-16,20-38 125,10 9-125,10 0 16,-1 0-1,11 0 1,-1 0 0,-9 0-1,-1 0 1</inkml:trace>
        </inkml:traceGroup>
      </inkml:traceGroup>
    </inkml:traceGroup>
  </inkml:traceGroup>
</inkml:ink>
</file>

<file path=ppt/ink/ink17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7:21:45.166"/>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73707095-CFFB-4FB0-AFE2-3783F0A00524}" emma:medium="tactile" emma:mode="ink">
          <msink:context xmlns:msink="http://schemas.microsoft.com/ink/2010/main" type="inkDrawing" rotatedBoundingBox="13444,14879 14843,14743 14847,14781 13447,14916" semanticType="underline" shapeName="Other">
            <msink:sourceLink direction="with" ref="{08ACBF02-A1D1-411A-811C-F5B139A86CBC}"/>
          </msink:context>
        </emma:interpretation>
      </emma:emma>
    </inkml:annotationXML>
    <inkml:trace contextRef="#ctx0" brushRef="#br0">0 111 0,'10'0'125,"39"0"-125,-30 0 16,11 0-1,-11 0 1,1 0-16,19 0 16,-19 0-1,-1 0-15,50-10 16,-59 10 0,10 0-16,19 0 15,-20 0-15,21 0 16,-21-19-1,30 19 1,-10 0 0,-19 0-16,10-20 15,9 20-15,-10 0 0,1 0 16,-1 0 0,10-20-16,-9 20 0,-11 0 15,1 0 1,-1 0-16,-9 0 0,10 0 15,0 0-15,-1 0 16,1 0-16,-1-29 16,1 29-16,0 0 15,-1 0-15,1 0 16,9 0 0,-9 0 15,-1 0-16,1 0 1,10 0 0,-11 0-16,1 0 15,-1 0 1,-19-10-16,20 10 16,0 0-1,-1 0 1,1 0-1,-10 0 1,9 0 0,1 0 15,-1 0-15,1 0-1,0 0 1,-1 0-1</inkml:trace>
  </inkml:traceGroup>
</inkml:ink>
</file>

<file path=ppt/ink/ink17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7:21:25.180"/>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A6AA9E90-7188-410C-B3A6-38554728CCDD}" emma:medium="tactile" emma:mode="ink">
          <msink:context xmlns:msink="http://schemas.microsoft.com/ink/2010/main" type="writingRegion" rotatedBoundingBox="11826,14613 15921,13804 16163,15028 12068,15838"/>
        </emma:interpretation>
      </emma:emma>
    </inkml:annotationXML>
    <inkml:traceGroup>
      <inkml:annotationXML>
        <emma:emma xmlns:emma="http://www.w3.org/2003/04/emma" version="1.0">
          <emma:interpretation id="{33285E12-3829-4A14-892F-37E6C17C210D}" emma:medium="tactile" emma:mode="ink">
            <msink:context xmlns:msink="http://schemas.microsoft.com/ink/2010/main" type="paragraph" rotatedBoundingBox="11826,14613 14780,14029 14910,14685 11956,15269" alignmentLevel="1"/>
          </emma:interpretation>
        </emma:emma>
      </inkml:annotationXML>
      <inkml:traceGroup>
        <inkml:annotationXML>
          <emma:emma xmlns:emma="http://www.w3.org/2003/04/emma" version="1.0">
            <emma:interpretation id="{34EA65E1-2A08-482B-A87F-1886AA1E1734}" emma:medium="tactile" emma:mode="ink">
              <msink:context xmlns:msink="http://schemas.microsoft.com/ink/2010/main" type="line" rotatedBoundingBox="11826,14613 14780,14029 14910,14685 11956,15269"/>
            </emma:interpretation>
          </emma:emma>
        </inkml:annotationXML>
        <inkml:traceGroup>
          <inkml:annotationXML>
            <emma:emma xmlns:emma="http://www.w3.org/2003/04/emma" version="1.0">
              <emma:interpretation id="{0FA08F47-A635-4207-9EFD-B2AFB207F3D6}" emma:medium="tactile" emma:mode="ink">
                <msink:context xmlns:msink="http://schemas.microsoft.com/ink/2010/main" type="inkWord" rotatedBoundingBox="11829,14627 12962,14403 13089,15044 11955,15268"/>
              </emma:interpretation>
              <emma:one-of disjunction-type="recognition" id="oneOf0">
                <emma:interpretation id="interp0" emma:lang="" emma:confidence="1">
                  <emma:literal/>
                </emma:interpretation>
              </emma:one-of>
            </emma:emma>
          </inkml:annotationXML>
          <inkml:trace contextRef="#ctx0" brushRef="#br0">9905-148 0,'0'20'109,"0"0"-93,0 9-16,0 10 16,0-9-16,0-1 15,0 20-15,0-19 16,0-1-16,10 0 15,-10-9-15,0 9 16,0 11-16,0-21 16,0 1-16,0-10 15,0 9-15,0 1 0,0 0 16,19 19 0,-19-29-1,0 9 16,0-38 32</inkml:trace>
          <inkml:trace contextRef="#ctx0" brushRef="#br0" timeOffset="585.0157">9974 196 0,'0'-20'31,"0"0"-15,9 20-16,-9-29 15,30 29-15,-30-39 16,29 19-16,-9 1 0,9-1 15,-9 0-15,0 1 16,-1-11-16,1 11 16,68-40 15,-88 39-15,20 20-1,-20 10 48</inkml:trace>
          <inkml:trace contextRef="#ctx0" brushRef="#br0" timeOffset="1078.3966">10131 39 0,'0'19'47,"19"1"-31,1 9-1,-1 11 1,-19-21 0,20 1-16,-20-1 15,88 89 48</inkml:trace>
          <inkml:trace contextRef="#ctx0" brushRef="#br0" timeOffset="2111.1147">10366 117 0,'0'39'62,"0"-19"-62,0 0 16,0-11-16,0 11 16,0 0-16,0-1 15,0 1-15,0 0 16,0 9 0,0-9-1,0-30 95,0-10-95,0 1 1,10-1 15,9 20 16,1 0-31,0 0 15,-1 10-16,-19 9 1,0 1 0,0 39 31,-10-59-32,10 19-15,-19-19 16,-1 0-1,1 0 1,-1-9 0,20-11-1</inkml:trace>
          <inkml:trace contextRef="#ctx0" brushRef="#br0" timeOffset="3824.1756">10513 333 0,'10'-20'94,"19"-19"-78,-9 10-1,-1-1 1,-19-9-1,0 29 1,0-9 0,0-1-1,0 30 48,0 9-48,0 11 1,0-11 0,0 1-16,0-10 15,0 9-15,0 1 16,0 19 0,0-29-1,0 10 1</inkml:trace>
          <inkml:trace contextRef="#ctx0" brushRef="#br0" timeOffset="4779.0723">10797 156 0,'10'0'46,"20"0"-30,-1-9 0,10 9-16,-19 0 15,0 0-15,-1 0 16,1 0-16,-1 0 16,1 0-16,9 0 15</inkml:trace>
          <inkml:trace contextRef="#ctx0" brushRef="#br0" timeOffset="4372.0618">10807-20 0,'30'20'62,"-1"-20"-46,1 0-1,-11 0 1,1 0-16,9 0 16,-9 0-1</inkml:trace>
        </inkml:traceGroup>
        <inkml:traceGroup>
          <inkml:annotationXML>
            <emma:emma xmlns:emma="http://www.w3.org/2003/04/emma" version="1.0">
              <emma:interpretation id="{08ACBF02-A1D1-411A-811C-F5B139A86CBC}" emma:medium="tactile" emma:mode="ink">
                <msink:context xmlns:msink="http://schemas.microsoft.com/ink/2010/main" type="inkWord" rotatedBoundingBox="13151,14352 14780,14029 14910,14685 13280,15007">
                  <msink:destinationLink direction="with" ref="{73707095-CFFB-4FB0-AFE2-3783F0A00524}"/>
                </msink:context>
              </emma:interpretation>
              <emma:one-of disjunction-type="recognition" id="oneOf1">
                <emma:interpretation id="interp1" emma:lang="" emma:confidence="1">
                  <emma:literal/>
                </emma:interpretation>
              </emma:one-of>
            </emma:emma>
          </inkml:annotationXML>
          <inkml:trace contextRef="#ctx0" brushRef="#br0" timeOffset="9139.197">11415-432 0,'-19'0'110,"-1"0"-95,0 0 1,1 0-1,-11 0 1,11 0 0,-1 0-1,20 10 1,-19-10 15,19 19 0,-20 1 1,20 9-17,0-9-15,0 0 16,0-1-16,0 1 16,0 9-16,0 1 15,0-1-15,0 10 0,0-9 16,0-1-16,0 1 15,0-11-15,0 1 16,0 0-16,0 9 16,10-29-1,-10 20-15,0-1 32,0 1-1,19-20 0,-19 19-31,20-19 63,9 0-32,1 0-16,9-9 1,-10 9 0,1 0-1,-30-20-15,20 20 16</inkml:trace>
          <inkml:trace contextRef="#ctx0" brushRef="#br0" timeOffset="9947.9558">11366-295 0,'0'20'62,"0"0"-46,0-1-16,0 11 15,0-1-15,0 0 16,0-9-16,0 0 16,0 9-1,10-9 1</inkml:trace>
          <inkml:trace contextRef="#ctx0" brushRef="#br0" timeOffset="10706.9849">11376-167 0,'10'0'47,"9"0"-31,11 0-1,9-20 1,-9 20 0</inkml:trace>
          <inkml:trace contextRef="#ctx0" brushRef="#br0" timeOffset="10377.6918">11504-314 0,'0'29'62,"0"-9"-62,0 19 16,0-19-16,0-1 16,0 1-1,0-1-15,0 1 16,0 0-16,0 9 15,19-9 1</inkml:trace>
          <inkml:trace contextRef="#ctx0" brushRef="#br0" timeOffset="11651.4105">11719-305 0,'0'-19'31,"-49"19"32,49 10-48,-19-10-15,19 19 16,-20-19-1,20 20-15,0 0 16,0-1 0,0 1-1,0-1 17,10-19-32,9 0 31,1 0-16,0 0 1,-1 0 0,1 0-1,0 0 1,-1 0 15,-19 20-15,0 0-1,0-11 1,0 11 0,0 0-1,0-1 1,-10-19 0,-19 0-1,-10 0 1,19 0-16,10 0 15,-29 0 1,39-10 0,0-9 31</inkml:trace>
          <inkml:trace contextRef="#ctx0" brushRef="#br0" timeOffset="11997.812">11798-324 0,'19'0'47,"1"0"-31,0 0-1,-1 0 1</inkml:trace>
          <inkml:trace contextRef="#ctx0" brushRef="#br0" timeOffset="13127.3817">11935-432 0,'10'0'109,"19"0"-93,-9 0-16,0 0 16,-20 20 93,0 19-93,0-10-1,0-9-15,0 19 16,0-19 0,0-1-16,0 1 15,0 0-15,0-1 16,0 1-16,0-1 15,0 1-15,0-10 16,0 29 0,0-19-1,0-1 1,0-9 31,-10-10 0,-10 0-32,-9 0 1,9 0 0,0 0 15</inkml:trace>
          <inkml:trace contextRef="#ctx0" brushRef="#br0" timeOffset="14307.0744">12249-442 0,'-10'0'94,"-10"0"-78,1 0-1,-1 0 1,10 0 0,-9 0 15,19 10 63,0 19-63,0-9-16,0 0 1,0 9 0,0 0-1,0 1 1,0-10 0,0-1-16,0 1 15,0-1-15,0 1 0,0 0 16,0-1-16,0 11 15,0-1 1,0 10 31,0-19-16,10-20 16,-1 0-31,11 0 15,0 0-15,-1 0-1,-19-10-15,20 10 16,-1 0-1</inkml:trace>
          <inkml:trace contextRef="#ctx0" brushRef="#br0" timeOffset="15290.9099">12298-324 0,'-20'0'63,"20"10"-63,0 9 15,0 1 1,0 0-1,0 9 1,0 0 0,0-9-1,10-20 1,10 20-16,-1-20 16,1 19-1,0-19 1,-1 0-1,1-10 17,-1-9-17,-19-1 17,20 1-17,-20-1 1,0 0-1,0 1 1,0-1 0,-10 0 15,10 1-31,0-1 16,-19 20-16,19-10 15,-20 10 1,0 0-16,1 0 15,19-19 1,-20 19-16,10 0 31,-19 10-15,29 9 0,-20-19-1,20 30-15,0-11 16</inkml:trace>
          <inkml:trace contextRef="#ctx0" brushRef="#br0" timeOffset="15909.9967">12484-393 0,'20'0'47,"-20"10"-31,0 19-1,0 1 1,0-11-16,19 1 15,-19 0-15,0-1 16,0 1-16,0 0 16,0-1-16,0 1 15,0-1-15,0 11 16,20-11 0</inkml:trace>
          <inkml:trace contextRef="#ctx0" brushRef="#br0" timeOffset="16804.9621">12543-216 0,'10'0'47,"0"0"-32,9 0 1,11-20-1</inkml:trace>
          <inkml:trace contextRef="#ctx0" brushRef="#br0" timeOffset="16421.2349">12602-393 0,'0'10'79,"0"19"-64,0-9 1,0 0-16,0-1 0,0-9 15,0 10 1,20 9-16,-20-19 16,0 10-16,0-1 0,0 1 15,0-1 1,0 11-16,0-11 31</inkml:trace>
          <inkml:trace contextRef="#ctx0" brushRef="#br0" timeOffset="18401.0244">12739-540 0,'10'0'78,"10"0"-62,-1 0 0,1 0-1,-20 10 79,0 10-78,0-1-1,0 1 1,0 9-1,0 1 1,0-11-16,0 1 16,0-1-16,0 1 15,0 0-15,0-1 16,0 1-16,0 0 16,0-11-16,19 21 15,-19-20-15,0 9 16,0 1-16,0-1 15,0 11 1,0-11 0,0 1-1,0 0 48,-9-20 46,-11 0-78,0 0-15,1 0 0,19-10-16,-20 10 15,1 0 1,-1 0 15</inkml:trace>
          <inkml:trace contextRef="#ctx0" brushRef="#br0" timeOffset="17268.7841">12651-442 0,'10'0'62,"19"0"-46,-9 0 0,-20-19-16,29 19 15</inkml:trace>
        </inkml:traceGroup>
      </inkml:traceGroup>
    </inkml:traceGroup>
    <inkml:traceGroup>
      <inkml:annotationXML>
        <emma:emma xmlns:emma="http://www.w3.org/2003/04/emma" version="1.0">
          <emma:interpretation id="{E79C0293-9FD6-4267-AA47-EE2AC7B04577}" emma:medium="tactile" emma:mode="ink">
            <msink:context xmlns:msink="http://schemas.microsoft.com/ink/2010/main" type="paragraph" rotatedBoundingBox="13632,14936 15944,14233 16136,14865 13824,15568" alignmentLevel="2"/>
          </emma:interpretation>
        </emma:emma>
      </inkml:annotationXML>
      <inkml:traceGroup>
        <inkml:annotationXML>
          <emma:emma xmlns:emma="http://www.w3.org/2003/04/emma" version="1.0">
            <emma:interpretation id="{6023655B-67DA-410D-BF88-B52AD1C5441D}" emma:medium="tactile" emma:mode="ink">
              <msink:context xmlns:msink="http://schemas.microsoft.com/ink/2010/main" type="line" rotatedBoundingBox="13632,14936 15944,14233 16136,14865 13824,15568"/>
            </emma:interpretation>
          </emma:emma>
        </inkml:annotationXML>
        <inkml:traceGroup>
          <inkml:annotationXML>
            <emma:emma xmlns:emma="http://www.w3.org/2003/04/emma" version="1.0">
              <emma:interpretation id="{AFDB1376-B0AB-4A76-A98A-0E117BE9D91A}" emma:medium="tactile" emma:mode="ink">
                <msink:context xmlns:msink="http://schemas.microsoft.com/ink/2010/main" type="inkWord" rotatedBoundingBox="13656,15015 14486,14762 14654,15316 13824,15568"/>
              </emma:interpretation>
              <emma:one-of disjunction-type="recognition" id="oneOf2">
                <emma:interpretation id="interp2" emma:lang="" emma:confidence="1">
                  <emma:literal/>
                </emma:interpretation>
              </emma:one-of>
            </emma:emma>
          </inkml:annotationXML>
          <inkml:trace contextRef="#ctx0" brushRef="#br0" timeOffset="21666.8626">11945 205 0,'-10'0'16,"-10"0"31,-78 20 15,69-20-46,9 0-1,1 0 1,19 20 109,0-1-94,0 1-15,0 9 0,0-9-16,0 0 15,0-1-15,0 1 16,0-1-16,10 1 15,-10 0-15,0-1 16,0 1-16,0-1 16,0-9-16,0 10 0,0 19 15,0-29 1,0 10 15,0-1 47,19-19-46,1 0-1,-1 0-16,1 0 17,0 0-1,-1 0-15,11 0-1,-11 0 1</inkml:trace>
          <inkml:trace contextRef="#ctx0" brushRef="#br0" timeOffset="22937.7697">12033 245 0,'-19'0'15,"-1"0"16,0 9 1,1 21-17,-1-10 17,20-1-17,0-9 16,0 10-15,0-1 0,10-19 31,-10 20-47,19-20 15,1 0 16,0 0-15,-1 0 0,-9 0-1,10 0 1,9 19 0,1 21 46,-30-21-46,0 1-1,0-1 1,0 1 0,-10 0-1,-10-20 1,-9 0-1,9 0 1,1 0-16,-1 0 16,0 0-16,10 0 15,-9 0-15,-1 0 16,1 0 0,19-10-1</inkml:trace>
          <inkml:trace contextRef="#ctx0" brushRef="#br0" timeOffset="23957.7057">12180 205 0,'0'-19'63,"20"19"31,-20 68-32,0-38-46,0-10-16,-10-20 15,10 29-15,-10-29 16,10 29-16,-19-29 16,19 20-1,0-30 48,9 10-32,21 0 0,-11 0-15,1 0 0,-10 0 15,9 0 0</inkml:trace>
          <inkml:trace contextRef="#ctx0" brushRef="#br0" timeOffset="24290.0818">12308 254 0,'19'0'62,"21"0"-46,-21-19 0,1 19 15</inkml:trace>
          <inkml:trace contextRef="#ctx0" brushRef="#br0" timeOffset="25406.2477">12455 147 0,'0'-20'31,"10"20"47,-1 0-62,11 0 0,0 0 15,-20 10 47,0 19-62,0 1-1,0 19 1,0-30-16,0 1 16,0 0-16,0 9 15,0 0-15,0 1 16,0-11-16,0 1 15,0 0-15,0-1 16,29 11 0,-29-1-16,0-9 15,0 19 48,-10-39-1,-9 0-30,-1-10-17,0 10 1,1 0-1,-1 0 17,1 0-1</inkml:trace>
        </inkml:traceGroup>
        <inkml:traceGroup>
          <inkml:annotationXML>
            <emma:emma xmlns:emma="http://www.w3.org/2003/04/emma" version="1.0">
              <emma:interpretation id="{0C686815-30CD-499B-B49A-611AD874966A}" emma:medium="tactile" emma:mode="ink">
                <msink:context xmlns:msink="http://schemas.microsoft.com/ink/2010/main" type="inkWord" rotatedBoundingBox="15031,14355 16108,14325 16122,14836 15046,14866"/>
              </emma:interpretation>
              <emma:one-of disjunction-type="recognition" id="oneOf3">
                <emma:interpretation id="interp3" emma:lang="" emma:confidence="1">
                  <emma:literal/>
                </emma:interpretation>
              </emma:one-of>
            </emma:emma>
          </inkml:annotationXML>
          <inkml:trace contextRef="#ctx0" brushRef="#br0" timeOffset="26237.8229">13033 0 0,'10'0'63,"20"0"-48,-11 0-15,1 0 16,19 0-16,-19 0 16,9 0-1</inkml:trace>
          <inkml:trace contextRef="#ctx0" brushRef="#br0" timeOffset="26642.9841">13082 88 0,'10'0'46,"20"0"-30,-11 0 0,1-10-16,0 10 0,-1 0 15,1 0-15,-1 0 16,1-29 0</inkml:trace>
          <inkml:trace contextRef="#ctx0" brushRef="#br0" timeOffset="27393.0815">13485-363 0,'-20'0'16,"20"-20"62,0 30-63,0 29-15,0-19 16,0 9-16,0 1 16,0 9-16,0-10 15,10 1-15,-10-1 16,0-9-16,0-1 15,0 1-15,0 9 16</inkml:trace>
          <inkml:trace contextRef="#ctx0" brushRef="#br0" timeOffset="27888.5368">13485-157 0,'0'-10'0,"0"-10"31,9 1-31,11-11 16,9 11-1,1-11 1,-30 10 0,29 1-16,1-11 15,-21 30-15,-9-29 16,40 29-16,-40-20 15,19 20-15,-19-19 32</inkml:trace>
          <inkml:trace contextRef="#ctx0" brushRef="#br0" timeOffset="28360.8859">13612-275 0,'0'10'31,"10"-10"-31,-10 29 16,19-29 0,-19 30-16,20-11 0,-20 1 15,20-20-15,-20 29 16,19-29-16,-19 39 15,10-39-15,-10 10 16,20-10 0,-20 20-16</inkml:trace>
          <inkml:trace contextRef="#ctx0" brushRef="#br0" timeOffset="29530.7581">13779-128 0,'10'0'15,"-10"10"32,19-10-47,-19 19 16,0-9-1,20-10-15,-20 39 16,0-19 0,19-20-16,-19 20 15,20-50 63,-20 11-62,0-1 0,0 0-1,0 1 17,20 19 46,-20 10-63,0 9 1,19-19 0,-19 20-16,20-1 31,-1-19 0,1-9 32,-20-11-48,0 0 1,0 1-1,0 9 1,0-10 0,20 20-1</inkml:trace>
          <inkml:trace contextRef="#ctx0" brushRef="#br0" timeOffset="30499.6573">13406 58 0,'10'0'78,"39"0"-62,-29 0 0,9 0-16,0 0 15,1 0-15,9 0 16,-10 0-16,1 0 15,29 0 1,-20 0-16,20 0 16,-30 0-1,1 0-15,-11 0 16,1 0-16,19 0 16,-9 0-1,-11 0 1,11 0-16,9 0 31,-20 0-31,-9 0 31,-10 20 1</inkml:trace>
        </inkml:traceGroup>
      </inkml:traceGroup>
    </inkml:traceGroup>
  </inkml:traceGroup>
</inkml:ink>
</file>

<file path=ppt/ink/ink17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7:23:49.111"/>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EF4E4AC1-761C-48F3-B271-343643E157F3}" emma:medium="tactile" emma:mode="ink">
          <msink:context xmlns:msink="http://schemas.microsoft.com/ink/2010/main" type="writingRegion" rotatedBoundingBox="1895,17303 16836,16421 16891,17347 1950,18229"/>
        </emma:interpretation>
      </emma:emma>
    </inkml:annotationXML>
    <inkml:traceGroup>
      <inkml:annotationXML>
        <emma:emma xmlns:emma="http://www.w3.org/2003/04/emma" version="1.0">
          <emma:interpretation id="{8657E116-F031-4DF9-A833-1AFEC27A9BC7}" emma:medium="tactile" emma:mode="ink">
            <msink:context xmlns:msink="http://schemas.microsoft.com/ink/2010/main" type="paragraph" rotatedBoundingBox="1895,17303 16836,16421 16891,17347 1950,18229" alignmentLevel="1"/>
          </emma:interpretation>
        </emma:emma>
      </inkml:annotationXML>
      <inkml:traceGroup>
        <inkml:annotationXML>
          <emma:emma xmlns:emma="http://www.w3.org/2003/04/emma" version="1.0">
            <emma:interpretation id="{B80020EF-D88B-4647-BA2A-B58B9E17B626}" emma:medium="tactile" emma:mode="ink">
              <msink:context xmlns:msink="http://schemas.microsoft.com/ink/2010/main" type="line" rotatedBoundingBox="1895,17303 16836,16421 16891,17347 1950,18229"/>
            </emma:interpretation>
          </emma:emma>
        </inkml:annotationXML>
        <inkml:traceGroup>
          <inkml:annotationXML>
            <emma:emma xmlns:emma="http://www.w3.org/2003/04/emma" version="1.0">
              <emma:interpretation id="{DB965E4D-6A94-4E84-B6FE-A2F998761AB1}" emma:medium="tactile" emma:mode="ink">
                <msink:context xmlns:msink="http://schemas.microsoft.com/ink/2010/main" type="inkWord" rotatedBoundingBox="1895,17303 3825,17189 3876,18060 1946,18174"/>
              </emma:interpretation>
              <emma:one-of disjunction-type="recognition" id="oneOf0">
                <emma:interpretation id="interp0" emma:lang="" emma:confidence="1">
                  <emma:literal/>
                </emma:interpretation>
              </emma:one-of>
            </emma:emma>
          </inkml:annotationXML>
          <inkml:trace contextRef="#ctx0" brushRef="#br0">270 0 0,'0'19'94,"0"1"-94,0 19 15,0-10-15,0 11 16,0-11-16,0 20 16,0-19-16,0-1 15,0 0-15,0 11 0,0-11 16,0 0-16,0-9 15,0 9-15,0-9 16,0 49 62,0-79-47</inkml:trace>
          <inkml:trace contextRef="#ctx0" brushRef="#br0" timeOffset="556.5617">84 235 0,'0'10'47,"10"-10"-31,19 0-1,10 0 1,-29 0-16,10 0 16,-1 0-16,1 0 15,9 0 1</inkml:trace>
          <inkml:trace contextRef="#ctx0" brushRef="#br0" timeOffset="-1074.3427">45 0 0,'0'9'110,"-20"31"-95,20-21 1,0 1-16,0 9 16,0 10-16,0-9 15,0-1-15,0 1 16,0-1-16,0 10 0,0-9 15,0-1-15,0 1 16,0-1-16,0-9 16,-20-1-16,20 1 15,0 0-15,0-1 16,0 1-16,0-1 16,0 1-1,0 0 16</inkml:trace>
          <inkml:trace contextRef="#ctx0" brushRef="#br0" timeOffset="1895.5271">584 58 0,'-10'0'125,"-9"0"-110,-11 0 1,30 10-16,-29-10 15,-10 39 1,9-39 0,30 20-16,-19-20 15,19 20-15,-20 9 16,20 1 0,0-11-1,0 11-15,0-11 16,0 1-1,10-20 1,98 19 93,-89-19-93,1 0 0,-1 0-16,1 0 15,0 20 17,-20 0-17,19-20-15,-19 19 16,20 11-1,-20-1 1,0 10 0,0-9-1,0-11 1,-10 1 0,10 0-1,-29-20-15,-11 19 16,31-19-1,-11 0-15,-19 0 16,19 0-16,1 0 16,-21 0-1,11 0 1,9 0 0</inkml:trace>
          <inkml:trace contextRef="#ctx0" brushRef="#br0" timeOffset="4648.473">741-30 0,'10'0'109,"9"0"-93,1 0-16,0 0 16,-1 0-16,1 0 15,-1 0-15,1 0 16,10 0-1,-1 0 1</inkml:trace>
          <inkml:trace contextRef="#ctx0" brushRef="#br0" timeOffset="5787.4429">849 353 0,'-10'0'31,"10"9"-15,-20 11-1,20 0 1,-29 9 0,29-9-16,0-1 15,-20 1-15,20 0 16,0-1-16,0 1 15,30 166 126</inkml:trace>
          <inkml:trace contextRef="#ctx0" brushRef="#br0" timeOffset="6890.7057">927 500 0,'-19'0'15,"19"10"32,0 19-31,0-9-1,0-1 1,0 1 0,10-20-1,9 0 1,1 0-1,-1 0 1,1 0 0,0-10 15,-20-10-15,19 20-1,-19-19-15,0-11 31,0 11-15,-10 19 15,10-20-31,-19 20 32,19-20-17,-20 20-15,1 0 31,-1 0 1,20 10-17,-20-10-15,20 20 16,0 0 0,0-11-1,0 11 1</inkml:trace>
          <inkml:trace contextRef="#ctx0" brushRef="#br0" timeOffset="7820.9392">1035 529 0,'0'10'47,"20"-10"-31,-20 20-16,98 9 125,-98-49-110,0 1 1,0 29 125,20 9-126,-1-19 1,-19 20 0,20-20-1,-1 0 1,1 0 15,0-10-15,-20-10 15,0-9-15,0 9-1,0-9 16,0 9-15,0 1 15,-10 19-31,10-20 16,-20 20 0,1 0 15,19 10-31,-20 9 15,20 1 1,-20-20 0,20 20-1,0-1 1</inkml:trace>
          <inkml:trace contextRef="#ctx0" brushRef="#br0" timeOffset="8430.4648">1290 519 0,'0'10'47,"0"20"-31,0-11-16,0 1 16,0 9-16,0 1 15,0-11-15,0 1 16,0-1-16,0 1 15,0 0 1,0-30 31</inkml:trace>
          <inkml:trace contextRef="#ctx0" brushRef="#br0" timeOffset="8945.1654">1369 372 0,'0'10'63,"19"-10"-63,-19 29 16,20 1-16,-20-20 15,0 9-15,29 11 0,-29-11 16,0-9-16,20 20 15,-20-11-15,0-9 16,0 29-16,0-9 16,-10-1-16,10 0 15,-20 11-15,20-21 16,-19 1-16</inkml:trace>
          <inkml:trace contextRef="#ctx0" brushRef="#br0" timeOffset="9920.0302">1575 206 0,'19'0'31,"11"0"-15,-11 0-16,1 0 16,-1 0-16,11 0 15,-1 0-15,1 0 16,9 0-16,-19 0 15,-1 0-15,-9 0 16,10 0-16,19 0 16</inkml:trace>
          <inkml:trace contextRef="#ctx0" brushRef="#br0" timeOffset="10505.6204">1771 39 0,'0'19'47,"0"1"-31,0 0-16,0 9 15,0 0-15,0-9 16,0 0-16,0-1 16,0 1-16,0 0 15,0-1-15,0 1 16,0 9-1</inkml:trace>
        </inkml:traceGroup>
        <inkml:traceGroup>
          <inkml:annotationXML>
            <emma:emma xmlns:emma="http://www.w3.org/2003/04/emma" version="1.0">
              <emma:interpretation id="{97852721-7686-4902-8F31-880350D7BD67}" emma:medium="tactile" emma:mode="ink">
                <msink:context xmlns:msink="http://schemas.microsoft.com/ink/2010/main" type="inkWord" rotatedBoundingBox="4006,17231 6406,17090 6454,17913 4055,18055"/>
              </emma:interpretation>
              <emma:one-of disjunction-type="recognition" id="oneOf1">
                <emma:interpretation id="interp1" emma:lang="" emma:confidence="1">
                  <emma:literal/>
                </emma:interpretation>
              </emma:one-of>
            </emma:emma>
          </inkml:annotationXML>
          <inkml:trace contextRef="#ctx0" brushRef="#br0" timeOffset="13280.444">2428 480 0,'0'-20'31,"0"1"1,10 19-32,-10-20 15,19 20 1,-9 0-1,10 0 17,-1 0-17,-19 30 1,0-1 0,0 1-1,0-1 1,-10-9-16,-19 19 15,9-20-15,1-19 16,-11 20-16,1-20 16,9 0 15,118 20 125,-78-20-125,0 0-31,-1 0 16,1 0 0</inkml:trace>
          <inkml:trace contextRef="#ctx0" brushRef="#br0" timeOffset="11269.497">2124-49 0,'-10'-20'15,"10"40"64,0-1-79,0 1 15,0 9-15,0-9 0,0 19 16,0 10-1,0-10-15,0 10 16,0-9-16,0-11 0,0 10 16,0-9-16,0-1 15,0 0-15,0-9 16,0 0-16,0 9 16,0-9-1</inkml:trace>
          <inkml:trace contextRef="#ctx0" brushRef="#br0" timeOffset="12290.5548">2153 264 0,'10'0'47,"10"0"-47,-1 0 0,1-19 15,9 19-15,1 0 16,-1 0-16,-9 0 16,-1 0-16</inkml:trace>
          <inkml:trace contextRef="#ctx0" brushRef="#br0" timeOffset="11839.6406">2340-59 0,'-10'343'140,"10"-304"-140,0-9 16,0-1 0,0 10-16,0-19 15,0 9 1</inkml:trace>
          <inkml:trace contextRef="#ctx0" brushRef="#br0" timeOffset="14412.1673">2604 225 0,'0'10'32,"-19"-10"-32,19 20 15,0 9 1,0-9-16,0-1 15,0 1-15,0 9 16,10 10 0,-10-19-1,29-20 1,-29 20-16,20-20 16,-1 19-1,1-19 1,-1 0-1,11 0 1,-11 0 0,1 0-16,0 0 15,-20-10 1,19 10-16,1-19 16,0-1-1,-20 1 1,19 19-1,-19-20-15,20 0 16,-20-19 0,0 20-1,29-11 1,-29 1 0,0 9-1,0 1 1,0-11-1,-19 10 1,19 1 0,-20-1-1,20 1 1,-20 19-16,20-20 16,-19 20-1,-1-20 1,0 20-1,1 0 1,9 0 0,-29 0-1,9 0 1,30 10-16,-19-10 16,19 10-16,-20-10 15,20 20-15,-19-20 16,19 39-16,-20-10 15,20-9 1,0 0-16,0-1 16,-20 1-16,20-1 15</inkml:trace>
          <inkml:trace contextRef="#ctx0" brushRef="#br0" timeOffset="16179.1133">3006 284 0,'0'10'110,"-9"-10"-110,9 29 15,0-9-15,-20-1 16,20 1-16,0 9 16,-20-9-16,20 0 15,0 9-15,0-9 16,-19-1-16,19 1 16,0 0-16,0-1 15,0 1-15,10 9 16,-10 1-1,19-30 1,-19 19-16,20 11 16,-20-40 77</inkml:trace>
          <inkml:trace contextRef="#ctx0" brushRef="#br0" timeOffset="17086.863">3104 500 0,'20'0'93,"-20"-20"-77,20 20-16,-20-20 16,19 20-16,-19-19 15,10 19-15,-10-30 0,20 30 16,-20-19-1,0-1 1,29 1-16,-48-1 47,-1 20-31,10 0-1,-9 0 1,-11 10 15,10 9-15,20 1-1,-19-20-15,19 29 16,0 11 0,0-11-1,0-9 1,0-1-1,0-9 1,10-10 0,-10 20-16,19-20 15,1 29 1,0-29 15,-1 0 16,1 0-31,-20-10-1,29 10-15,-29-19 16,20 19-16,-20-20 16,19 1-1</inkml:trace>
          <inkml:trace contextRef="#ctx0" brushRef="#br0" timeOffset="17588.4293">3330 264 0,'0'20'47,"0"9"-31,0-9-1,0 0-15,20-1 16,-20 1-16,0-1 15,0 1-15,0 9 16,0-9-16,0 0 0,0-1 16,0 1-1,-10 0-15,10-1 0,0 11 16,-20-30 0,20 19-16</inkml:trace>
          <inkml:trace contextRef="#ctx0" brushRef="#br0" timeOffset="21795.7258">3556 255 0,'-20'0'0,"0"0"47,40 0 109,0 0-156,29 19 16,-30-19-1,1 0-15,-1 20 16,11-1-1,9-19 1,-39 20-16,10-20 16,-10 20-16,20-20 0,-1 19 15,1-19 1,9 20 15</inkml:trace>
          <inkml:trace contextRef="#ctx0" brushRef="#br0" timeOffset="20612.7942">3526 225 0,'10'0'62,"10"0"-46,-1 0-1,11 0 1,-11 0 0,1 0-16,-1 0 15,-9 0-15,10 0 16,0 0-16,-1 0 16,1 0-16,-1 0 15,1 0-15,0 0 16,-1 0-16,20 0 15,-19 0 1,-10 0-16,9 0 16,1 0-16,0 0 0,-1 0 15,1 0-15,0 0 16,-1 0-16,1 0 16,-1 0-16,1 0 15,0 0-15,9 0 16,-9 0-1,9 0 1,0 0 0,1 0-1,9 0 1,-9 0 0,-11 0-16,1 20 15,9-20 16,-9 0-15,-1 0 0,1 0-1,0 0 17,-1 0-1,1 0 0</inkml:trace>
          <inkml:trace contextRef="#ctx0" brushRef="#br0" timeOffset="19186.0027">3575 98 0,'10'0'94,"10"0"-79,-11 0-15,11 0 16,19 0-16,-9 0 0,-1 0 16,20 0-16,-10 0 15,1 0 1,9 0-16,-20 0 0,0 0 15,11 0-15,-11 0 16,-9 0-16,-1 0 16,1 0-16,-10 0 15,29 0-15,-19 0 16,-1 0-16,-9 0 16,29 0-16,-9 0 15,-11 0-15,1 0 16,0 0-16,9 0 15,-9 0 1,-1 0 0,1 0-1,-10 0 1,9 0 0,1 0-1,-20-20 204,-10 20-219,-10-20 31,1 20-15,19-19-16,-20 19 15,1-20 1,-1 20-16,20-19 16,-20 19-16,20-20 15,-9 20 1,-11 0 0,20-20-1</inkml:trace>
        </inkml:traceGroup>
        <inkml:traceGroup>
          <inkml:annotationXML>
            <emma:emma xmlns:emma="http://www.w3.org/2003/04/emma" version="1.0">
              <emma:interpretation id="{586D1080-4BD4-4488-9F52-A92F903937B6}" emma:medium="tactile" emma:mode="ink">
                <msink:context xmlns:msink="http://schemas.microsoft.com/ink/2010/main" type="inkWord" rotatedBoundingBox="6724,17145 10385,16929 10433,17728 6772,17945"/>
              </emma:interpretation>
              <emma:one-of disjunction-type="recognition" id="oneOf2">
                <emma:interpretation id="interp2" emma:lang="" emma:confidence="1">
                  <emma:literal/>
                </emma:interpretation>
              </emma:one-of>
            </emma:emma>
          </inkml:annotationXML>
          <inkml:trace contextRef="#ctx0" brushRef="#br0" timeOffset="30962.6363">6507 107 0,'30'0'47,"9"0"-31,-9 0-16,-1 0 0,20-19 15,-10 19 1,-9 0-16,-11 0 0,1 0 16,0 0-16,9 0 15,-9 0 1</inkml:trace>
          <inkml:trace contextRef="#ctx0" brushRef="#br0" timeOffset="31464.2479">6713-49 0,'0'9'47,"0"1"-47,0 10 15,0 19-15,0-10 16,0 1-16,0-1 16,0-9-16,0-1 15,10 1-15,-10 0 16,0-1-16,0 1 16</inkml:trace>
          <inkml:trace contextRef="#ctx0" brushRef="#br0" timeOffset="32754.4391">7086-148 0,'-20'0'63,"20"10"-47,-19-10-1,19 30-15,0-11 16,-20 99 15,20-89-31,0-9 16,0 0-16,0-1 15,0 1-15,0-1 16,10-19-16,-10 40 0,20-1 31,-1-19-31,1-1 16,0-19-1,-20 20 1,19-20 0,11 0-1,-11 0 1,1 0 0,-1 0-1,-19-10 1,20 10-16,-20-20 15,20 1 1,-20-1 0,19-19-1,-19 9 1,0 1 0,20 0-1,-20-11 1,0 11-1,0-10 1,0 19-16,0 1 16,0-1-16,0-10 15,0 11 1,-30-1 0,30 1-1,-9 19-15,9-20 16,-20 20 15,-157 69 63</inkml:trace>
          <inkml:trace contextRef="#ctx0" brushRef="#br0" timeOffset="33612.6879">7400-226 0,'20'0'32,"-20"-20"-17,0 30 48,19 10-48,-19-1-15,0 11 16,0-1-16,0 10 16,0-9-16,0-1 15,0 20-15,0-19 16,0-1-16,0 1 15,0-1-15,0 10 0,0-19 16,0-10-16,20 19 16,-20 1-1,0-11 1</inkml:trace>
          <inkml:trace contextRef="#ctx0" brushRef="#br0" timeOffset="34509.489">7469 98 0,'9'0'32,"11"0"-32,0 0 15,-1 0-15,1 0 16,-1 0-16,1 0 15,0 0-15</inkml:trace>
          <inkml:trace contextRef="#ctx0" brushRef="#br0" timeOffset="34187.8198">7606-216 0,'0'10'47,"0"19"-31,0-9-1,0-1-15,0 1 16,0-1-16,0 11 15,0-1-15,0-9 16,0 9-16,0-9 16,0 0-16,0-1 15,19 30 1,-19-19 0,0-1-16,0-9 15,0-1 1</inkml:trace>
          <inkml:trace contextRef="#ctx0" brushRef="#br0" timeOffset="35110.2403">7724-216 0,'0'-20'32,"19"20"-17,1 0 1,-1 0-16,-9 0 16,10 0-16,-1 0 15,1 0-15,0 0 16</inkml:trace>
          <inkml:trace contextRef="#ctx0" brushRef="#br0" timeOffset="35873.8555">7871 19 0,'-20'10'63,"20"10"-47,-20-1-16,20 1 15,-29 9-15,29 1 16,0 19-16,-20-20 15,20 1-15,0-1 0,0-9 16,0-1-16,0 1 16,10-20-16,-10 29 15,20-29-15,-20 20 16,19-20-16,-19 19 16,20-19 15</inkml:trace>
          <inkml:trace contextRef="#ctx0" brushRef="#br0" timeOffset="36804.2388">7930 176 0,'0'20'62,"0"-1"-46,0 11 0,9-30-1,11 29 1,0-29 0,19 0-1,-20-19 1,1-1-1,-20-9 17,0 9-17,0 0 1,0 1 0,-10-1-1,-9 20 1,-1-20-1,0 20 1,1 0 0,-1 20-1,20 19 1,0-9 0,0-1-1,0-9 1,20-20-1,-20 19-15,29-19 16,1 0 0,-11 0-1</inkml:trace>
          <inkml:trace contextRef="#ctx0" brushRef="#br0" timeOffset="37540.1876">8086 215 0,'0'10'47,"0"10"-31,30-1-1,-20-19 16,9 0-15,1 0 0,-1 0-1,-19-19 1,20 19-16,-20-20 16,0 1-1,20 38 79,9 1-63,-19-20-15,10 0-1,-1 0 17,1 0-32,-20-10 15,19-19 1,-19 9 0,0 0-1,-9 1 1,-11-1-1,0 20 1,1 0 0,-1 0-1,1 0 1,19 10 0,-10-10-16,10 29 15,0 1 1,0-1-1,10-9 1,9-20 0,1 0-1</inkml:trace>
          <inkml:trace contextRef="#ctx0" brushRef="#br0" timeOffset="37875.9571">8341 186 0,'0'39'46,"0"-19"-30,0-1-16,0-9 16,0 10-16,0-1 15,0 1-15,0 9 16,0-9 0,0 0-1</inkml:trace>
          <inkml:trace contextRef="#ctx0" brushRef="#br0" timeOffset="38319.5983">8400-40 0,'0'30'15,"0"-20"1,10 29-16,-10-10 16,20 1-1,-20 9-15,19-20 0,-19 1 16,30 10-16,-30-1 15,19 10-15,-19-19 16,0-10-16,0 9 16,0 1-16,0-1 15,0 30 1,-29-29-16</inkml:trace>
          <inkml:trace contextRef="#ctx0" brushRef="#br0" timeOffset="23574.0134">4860-157 0,'0'19'63,"0"11"-48,0-11 1,0 1-16,0 9 0,0 1 15,0-1 1,0 10-16,0-9 0,-29-1 16,29 20-16,0-19 15,0-1-15,0-9 16,0-1-16,0 1 16,0 0-16,0 9 15,0-9 1,0-1-1,0 1 17</inkml:trace>
          <inkml:trace contextRef="#ctx0" brushRef="#br0" timeOffset="24634.3666">4850 117 0,'10'0'31,"19"0"-15,-9 0-1,0-19-15,-1 19 16,20 0-1,-19 0 1</inkml:trace>
          <inkml:trace contextRef="#ctx0" brushRef="#br0" timeOffset="25723.0765">5144 382 0,'-19'-39'94,"29"39"-63,-10-20-15,19 20-1,1 0-15,-1 0 16,-19 10 0,20-10-1,-20 20-15,0-1 16,0 11-1,-10-30 1,10 49-16,-39-30 16,10 30-1,9-49-15,-10 30 16,1-11 0,0-19-1,9 0 1,30 0 78,9 0-79,1 0 16,0 0-31,9 20 16,1-20 0,9 0-1,-10 0 1,1-10 0,9-29-1</inkml:trace>
          <inkml:trace contextRef="#ctx0" brushRef="#br0" timeOffset="24204.4267">5027-138 0,'0'20'78,"0"19"-63,0-29 1,0 10-16,0-1 16,0 1-16,0-1 15,0 1-15,0 9 16,0 1-16,0 9 16,0 0-16,0-9 15,0 9-15,0-19 16,0 9-1,0-9-15,0-1 16,0 11-16,0-11 16</inkml:trace>
          <inkml:trace contextRef="#ctx0" brushRef="#br0" timeOffset="26928.1894">5576-20 0,'0'-20'0,"-10"1"94,-10 19-78,-9 0-1,0 0 1,-1 0-1,30 10 1,-39-10-16,19 29 16,1 0-1,19-9 1,-20 9 0,20-9-1,0 9 1,0-9-1,10-20-15,-10 20 16,20-20-16,-1 0 16,-19 19-1,30-19-15,-1 0 16,-9 0 0,-1 0-1,1 20 16,29 156 94,-49-146-109,-10-1 0,-19-9-1,-20-20 1,39 0-16,-29 0 16,9 0-16,1 0 15,9 0-15,20-10 16,-29 10-16,9 0 15,20-20 1</inkml:trace>
          <inkml:trace contextRef="#ctx0" brushRef="#br0" timeOffset="27743.8172">5752 166 0,'0'10'78,"0"10"-78,-19-1 0,19 1 15,0 0-15,0 9 16,-20 0-16,20 11 16,0-11-16,0 0 15,0 1-15,0-11 16,0 40 15,0-29-31,10-30 16,-10 19-16,20-19 15,-20 20 1,9-20 31</inkml:trace>
          <inkml:trace contextRef="#ctx0" brushRef="#br0" timeOffset="29372.6781">5831 343 0,'0'10'16,"0"9"15,127 40 78,-107-59-93,-20-20-16,20-9 15,-20 19 1,0-9 0,0-1-1,0 0 1,-10 20 0,10-19-1,-20 19-15,-9 0 16,-1 0-1,11 0 1,-1 0 0,20 10-16,-20 9 15,20 1 1,0-1 0,0 1-1,0 0 1,40-20-1,-40 19 1,19-19-16,-9 0 16,10 0-1,-1 0 1,1 0 0,-20-10-1,20 10 1,-20-19-16,19-1 31,-19 1-15,0 38 93,0 1-93,20-20-1,-20 19-15,19-19 16,-19 20 0,20-20-16,0 0 31,-1 0-16,-19-10 1,20-9 15,-1 19 63,1 0-78,0 0-1,-1 0 17,1 0-17,0-30 16,-20 11-15,0 9 0,0-10-1,-10 20 1,10-19-16,-20 19 16,0 0-1,1 0 1,-1 0-1,1 0 1,19 9 0,-20-9-1,20 20-15,0-10 32,0 9-17,0 1 1,10-20-16,-10 20 15</inkml:trace>
          <inkml:trace contextRef="#ctx0" brushRef="#br0" timeOffset="29722.9993">6233 372 0,'0'10'32,"0"19"-17,0-9 1,0 9-1,20 50 79</inkml:trace>
          <inkml:trace contextRef="#ctx0" brushRef="#br0" timeOffset="30198.5322">6282 156 0,'0'30'31,"10"-1"-15,-10-9 0,0 0-16,19-1 15,-19 1-15,0-1 16,20 21-1,-20-21-15,29 1 16,-29-1-16,0 1 16,0 0-16,0-1 15,0-9-15,0 10 0,-19 9 16,-1 1 0</inkml:trace>
        </inkml:traceGroup>
        <inkml:traceGroup>
          <inkml:annotationXML>
            <emma:emma xmlns:emma="http://www.w3.org/2003/04/emma" version="1.0">
              <emma:interpretation id="{4C0BD6AF-8CCD-4C96-8F5C-29D82F10994E}" emma:medium="tactile" emma:mode="ink">
                <msink:context xmlns:msink="http://schemas.microsoft.com/ink/2010/main" type="inkWord" rotatedBoundingBox="12122,16887 13209,16823 13249,17500 12162,17564"/>
              </emma:interpretation>
              <emma:one-of disjunction-type="recognition" id="oneOf3">
                <emma:interpretation id="interp3" emma:lang="" emma:confidence="1">
                  <emma:literal/>
                </emma:interpretation>
              </emma:one-of>
            </emma:emma>
          </inkml:annotationXML>
          <inkml:trace contextRef="#ctx0" brushRef="#br0" timeOffset="42241.3133">10204-412 0,'0'9'78,"0"31"-62,0-21 0,0 11-16,0-1 15,20 10-15,-20 1 16,0 9-16,0-10 16,0 10-16,20-10 15,-20 10-15,0-19 0,0-1 16,0-9-16,0-1 15,0 1-15,0-1 16,0 1-16,0 10 16,0-11 15</inkml:trace>
          <inkml:trace contextRef="#ctx0" brushRef="#br0" timeOffset="42923.6187">10253-10 0,'0'-20'47,"10"-9"-47,78-79 47,-58 78-47,-10 11 16,-20-1-16,29 1 15,-29-1-15,29 0 16,1-9 0,-30 9-1,19 20-15,-19-19 16,10 19 0,-10-20-1,20 20 16</inkml:trace>
          <inkml:trace contextRef="#ctx0" brushRef="#br0" timeOffset="43508.5879">10391-197 0,'49'108'94,"-20"-88"-79,-9 19 1,-20-19-16,19-1 15,1 11 1,0 9 0,-20-19-1,19-20-15,-19 19 16,0 1 31</inkml:trace>
          <inkml:trace contextRef="#ctx0" brushRef="#br0" timeOffset="45668.3444">10636-69 0,'0'29'78,"0"-9"-78,0 0 15,0-11-15,0 11 16,0 19-16,0-29 16,0 10-16,0-1 15,0 20 1,0-29 0,0-49 140,0 19-141,0 1 1,10 19 0,-10-10-1,19 10 1,1 0 15,-20-20-31,20 20 31,-1 10 1,1 10-17,-20-1 17,0 1-17,0 0 1,0-1-16,0 1 31,-30 0 0,11-20-15,-11 19 0,11-19-1,-1 0 1,20-10 31</inkml:trace>
          <inkml:trace contextRef="#ctx0" brushRef="#br0" timeOffset="46623.4497">10812-40 0,'0'-19'31,"20"19"47,0 0-62,-1 19 15,-19-9-15,20-10-16,-20 20 15,0-1-15,0 21 16,0-11 0,0 0-1,-10 1 1,10 9 0,-20-39-1,20 10-15,-19 19 16,-1-29 15,30 0 94,10 0-109,-1 0-1,-19 10 1,10-10 0,10 0-1,-1 0 1</inkml:trace>
          <inkml:trace contextRef="#ctx0" brushRef="#br0" timeOffset="47385.7489">11107-167 0,'9'0'78,"-9"19"-78,30-19 16,-1 0 0,-9 0-16,-1 0 15,1 0-15,0 0 16,9 0-16,-9 0 15</inkml:trace>
          <inkml:trace contextRef="#ctx0" brushRef="#br0" timeOffset="47888.1488">11136-10 0,'10'0'63,"9"0"-47,11 0-1,-11 0 1,1 0-16,0-10 15,-1 10-15,1 0 0,-20-20 16</inkml:trace>
        </inkml:traceGroup>
        <inkml:traceGroup>
          <inkml:annotationXML>
            <emma:emma xmlns:emma="http://www.w3.org/2003/04/emma" version="1.0">
              <emma:interpretation id="{0DE3641B-F898-4231-BB6C-AB0A2099B872}" emma:medium="tactile" emma:mode="ink">
                <msink:context xmlns:msink="http://schemas.microsoft.com/ink/2010/main" type="inkWord" rotatedBoundingBox="13453,16635 16837,16435 16885,17245 13501,17445">
                  <msink:destinationLink direction="with" ref="{DA40909F-C61E-4DAF-8186-B1EC5FDDCFF9}"/>
                </msink:context>
              </emma:interpretation>
              <emma:one-of disjunction-type="recognition" id="oneOf4">
                <emma:interpretation id="interp4" emma:lang="" emma:confidence="1">
                  <emma:literal/>
                </emma:interpretation>
              </emma:one-of>
            </emma:emma>
          </inkml:annotationXML>
          <inkml:trace contextRef="#ctx0" brushRef="#br0" timeOffset="49541.305">11734-667 0,'-19'0'78,"-1"0"-62,0 0-1,1 0 1,-1 0 0,1 0-1,-1 0 16,10 0 32,10 9-32,0 11 0,0 59 16,0-50-47,0 0 0,0 1 16,0 9-16,0-10 16,0 1-16,0-1 15,0 1-15,-29 9 16,29-19-16,0-1 0,0 1 15,0 9 1,0-9 0,0-1-1,10-19 1,-10 20 15,0-10 16,19-10-16,1 0 1,-1 0-17,1 0 1,9-10-1,20 10 1,-29 0 0,9 0-1</inkml:trace>
          <inkml:trace contextRef="#ctx0" brushRef="#br0" timeOffset="51478.3419">11754-579 0,'-20'324'141,"20"-295"-110,0-9-31</inkml:trace>
          <inkml:trace contextRef="#ctx0" brushRef="#br0" timeOffset="52003.255">11911-569 0,'0'10'78,"0"9"-62,0 11-1,0-11-15,0 1 16,0-1-16,-10 11 15,10-11-15,0 1 16,0 0-16,0-1 16,0 1-16,0-10 15,0 9-15,0 21 16,0-31 0,0 31-1,0-21 1</inkml:trace>
          <inkml:trace contextRef="#ctx0" brushRef="#br0" timeOffset="52394.5452">11773-373 0,'10'0'47,"0"0"-47,10 0 0,9-20 16,-19 20-16,10 0 15,-1 0-15,1 0 16</inkml:trace>
          <inkml:trace contextRef="#ctx0" brushRef="#br0" timeOffset="53367.8476">11950-236 0,'0'-10'47,"10"10"-47,9 0 16,-19-19-1,20 19-15,0 0 16,-1 0 0,-19 10 15,20-10-31,-20 19 15,0 1 1,0 9 0,-20 10-1,1-9 1,-11-1 0,11 1-1,-21-30 1,40 10-16,-19-10 15,9 0 32,30 0 47,19 0-63,-10 0-31,-9 0 16,-1 0 15,1 0-15</inkml:trace>
          <inkml:trace contextRef="#ctx0" brushRef="#br0" timeOffset="54366.8825">12254-481 0,'0'-10'0,"0"-9"31,-10 19 16,-9 0-31,-11 0-1,11 0 1,19 9 0,-20-9-16,20 10 15,-20 20 1,20-21 0,0 11-1,0 0 1,10-1 15,10-19-31,-1 0 16,-19 20-1,20-20 1,0 0-16,-1 0 16,1 0-1,-1 0 1,-19 20 15,10 117 94,-29-137-94,-21 0-31,31 0 16,-11 0-16,-9-10 16,29-10 15</inkml:trace>
          <inkml:trace contextRef="#ctx0" brushRef="#br0" timeOffset="55490.7949">12342-628 0,'10'0'78,"20"0"-62,-1 0 0,0 0-1,-9 0 1,-20 10 93,0 9-93,0 11 0,0-11-16,0 1 15,0 0-15,0-1 16,0-9-16,0 10 15,0 19-15,0-10 16,0 109 15,0-119-15,0 1-16,0-1 0,0 1 16,0 0-16,0 9 15,0-9 1,0-1 15,-10-19 32,10 20-48,-10-20 16,-9 0-15,-1 0 15,1 0-15</inkml:trace>
          <inkml:trace contextRef="#ctx0" brushRef="#br0" timeOffset="56731.2076">12754-628 0,'0'-20'63,"-19"20"-32,-1 0-15,-19 0-1,-1 0 1,21 0-1,-1 10 1,1-10 0,19 20 124,0-1-124,0 11 0,0-11-16,0 1 15,9 0-15,-9-1 16,0 1-16,0-1 15,0 1-15,0 0 16,0-11-16,0 11 16,0 0-16,0 9 15,0-9 1,0 19 0,0-10-1,0 1 1,0-1-16,0-9 15,0-1 17,0 1-1,20-20-15,-20 20-1,20-20 48,-1 0-63,1 0 15,9 0 1,-9 0 0,-20-10-1,20 10 1</inkml:trace>
          <inkml:trace contextRef="#ctx0" brushRef="#br0" timeOffset="58569.5081">12754-491 0,'-10'0'78,"-19"20"-46,29-10-17,-10-10 1,10 39-16,0-20 16,0 1-16,0-10 15,0 10-15,0-1 16,0 11-1,49 38 32,-19-68-47,9 20 16,-10-20 0,1 0-1,-11 0 1,1 0 15,-20-10-15,20 10-16,-20-20 15,19 20 1,-19-19-16,0-11 16,20 1-1,-20 0 1,0-11-1,0 21 1,0 9 0,-10 10-16,10-39 15,0 19 1,-20 20-16,20-10 16,-29 10-1,29-19-15,-20 19 16,-9 0-1,-10 0 1,9 0-16,11 0 31,19 9-15,-20-9-16</inkml:trace>
          <inkml:trace contextRef="#ctx0" brushRef="#br0" timeOffset="59195.8241">13048-579 0,'0'10'63,"0"9"-63,0 1 15,0 0-15,0 9 16,0 0-16,0 1 16,0-1-16,0 11 15,0-11-15,0-9 0,0-1 16,20-19-1,-20 30-15,0-11 16,0 1 0</inkml:trace>
          <inkml:trace contextRef="#ctx0" brushRef="#br0" timeOffset="60027.6232">13058-403 0,'0'10'32,"10"-10"-17,10 0 1,-1 0-1,11 0 1,-11 0-16</inkml:trace>
          <inkml:trace contextRef="#ctx0" brushRef="#br0" timeOffset="59659.2529">13186-559 0,'0'19'31,"0"1"-16,0-1-15,0 11 16,0-1-16,0 10 16,0-19-16,0 10 15,0-11-15,0 11 16,0-11-16,0 1 16,0-1-16,0 11 15,0-11 1</inkml:trace>
          <inkml:trace contextRef="#ctx0" brushRef="#br0" timeOffset="60395.8121">13294-520 0,'19'0'78,"1"0"-62,9 0-1,-9-20-15,-1 20 0,1 0 16</inkml:trace>
          <inkml:trace contextRef="#ctx0" brushRef="#br0" timeOffset="61541.4571">13441-677 0,'9'0'78,"11"0"-62,0 0-1,-1 0 1,-9 0 31,-10 10-32,0 9 1,0 1 0,0 9-1,0 1 1,0 9 0,0-19-1,0-11-15,0 11 16,0 0-16,0-1 15,0 1-15,-10 107 63,10-97-63,0 9 16,0-29-1,0 9 1,0 1-1,0 0 17,0-1-1,-19-19 78,-1 0-77,10 0-17,-9 0 1,-11-10-1,20 10 1</inkml:trace>
          <inkml:trace contextRef="#ctx0" brushRef="#br0" timeOffset="70069.7559">13725-99 0,'10'0'47,"29"0"-31,-19 0-16,9 0 15,-9 0-15,9 0 16,10 0-16,-29 0 16,10 0-16,-1 0 15,1 0 1</inkml:trace>
          <inkml:trace contextRef="#ctx0" brushRef="#br0" timeOffset="70498.1235">13804 9 0,'49'0'63,"-30"0"-63,11-9 16,-1 9-16,10 0 15,-19 0-15,-1 0 16,-9 0-16,10 0 15,0 0-15</inkml:trace>
          <inkml:trace contextRef="#ctx0" brushRef="#br0" timeOffset="71315.3946">14235-638 0,'0'30'62,"0"-21"-46,0 31-16,10-11 15,-10 20-15,0-10 16,0 10-16,19-19 16,-19-1-16,0 1 15,0-11-15,20 1 16,-20 19-1,0-29 1</inkml:trace>
          <inkml:trace contextRef="#ctx0" brushRef="#br0" timeOffset="73925.8971">14304-138 0,'9'0'94,"21"0"-94,-1 0 16,-9 0-1,0 0-15,9 0 16,10-10-16,0 10 16,10 0-16,-9 0 15,9-19-15,-20 19 16,20 0-16,-19 0 16,-1 0-16,-9 0 15,-1 0-15,1-30 16,9 30-1,11 0 1,-31 0 0,11 0-16</inkml:trace>
          <inkml:trace contextRef="#ctx0" brushRef="#br0" timeOffset="71779.8215">14294-353 0,'0'-20'0,"0"-10"31,10 30-31,-10-29 16,19 9-16,99-107 62,-118 98-62,20 29 16,-20-30-16,19 30 0,-19-20 16,20 20-1</inkml:trace>
          <inkml:trace contextRef="#ctx0" brushRef="#br0" timeOffset="72249.0931">14412-530 0,'0'20'16,"0"-1"0,19 11-1,-19-11-15,20 1 16,-20-1-16,29 1 16,-9 19-1,-1-9 1,1-11-1,0 1 1,-20 0 0,19-1 46</inkml:trace>
          <inkml:trace contextRef="#ctx0" brushRef="#br0" timeOffset="73206.5098">14617-353 0,'0'-20'16,"0"30"31,0 19-32,20-9 1,-20-1-1,20-19-15,-20 20 16,19 0 0,1-1-1,-20-29 63,0-9-62,0-1 0,20 20-16,-20-19 15,0 9 1,0-10 0,19 20 77,-19 10-77,20-10-16,-20 10 0,19 19 31,-19-9-31,20-20 16,-20 10-1,20-10 1,-1-20 62,-19-9-62,0 9-16,0 0 15,0 1-15,30-50 63</inkml:trace>
        </inkml:traceGroup>
      </inkml:traceGroup>
    </inkml:traceGroup>
  </inkml:traceGroup>
</inkml:ink>
</file>

<file path=ppt/ink/ink17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7:24:52.476"/>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DA40909F-C61E-4DAF-8186-B1EC5FDDCFF9}" emma:medium="tactile" emma:mode="ink">
          <msink:context xmlns:msink="http://schemas.microsoft.com/ink/2010/main" type="inkDrawing" rotatedBoundingBox="13445,17279 15444,17247 15445,17334 13446,17365" semanticType="underline" shapeName="Other">
            <msink:sourceLink direction="with" ref="{0DE3641B-F898-4231-BB6C-AB0A2099B872}"/>
          </msink:context>
        </emma:interpretation>
      </emma:emma>
    </inkml:annotationXML>
    <inkml:trace contextRef="#ctx0" brushRef="#br0">0 0 0,'9'20'79,"11"-20"-64,9 0-15,11 0 16,-11 29-1,-9-29 1,-1 0-16,1 0 16,-1 0-16,1 0 15,0 20-15,-1-20 16,-9 0-16,10 0 16,-1 0-16,1 0 15,0 0-15,-1 0 16,1 0-16,107 0 47,-107 0-32,-1 0 1,1 0-16,0 0 0,-1 0 16,1 0-16,0 0 15,-1 0-15,1 0 16,-1 0-16,1 0 15,-10 0-15,9 0 16,1 0-16,19 0 16,-29 0-16,10 0 15,-1 0-15,1 0 16,0 0-16,-1 0 16,1 0-16,-1 0 15,1 0-15,0 0 0,-1 0 16,1 0-16,-10 0 15,9 0-15,1 0 16,-1 0-16,1-10 16,19 10-16,-19 0 15,-10 0-15,9 0 16,1 0-16,0 0 16,-1 0-16,1 0 15,-1 0-15,1 0 16,0-30-16,-1 30 15,1 0-15,0 0 16,-1 0-16,1 0 0,-1 0 16,-9 0-16,29 0 15,-19 0 1,-10 0-16,9 0 16,1 0-16,19 0 15,-19-19-15,-1 19 16,1 0-16,39 0 47,167 0 78,-207 0-63</inkml:trace>
  </inkml:traceGroup>
</inkml:ink>
</file>

<file path=ppt/ink/ink1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1:42:04.292"/>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B49CB41C-ABC3-407B-AB7D-3DA5F5968837}" emma:medium="tactile" emma:mode="ink">
          <msink:context xmlns:msink="http://schemas.microsoft.com/ink/2010/main" type="writingRegion" rotatedBoundingBox="2795,14189 4675,14234 4664,14680 2784,14635"/>
        </emma:interpretation>
      </emma:emma>
    </inkml:annotationXML>
    <inkml:traceGroup>
      <inkml:annotationXML>
        <emma:emma xmlns:emma="http://www.w3.org/2003/04/emma" version="1.0">
          <emma:interpretation id="{3E7C999C-196E-4A6F-AE64-9A9B6B9BC666}" emma:medium="tactile" emma:mode="ink">
            <msink:context xmlns:msink="http://schemas.microsoft.com/ink/2010/main" type="paragraph" rotatedBoundingBox="2795,14189 4675,14234 4664,14680 2784,14635" alignmentLevel="1"/>
          </emma:interpretation>
        </emma:emma>
      </inkml:annotationXML>
      <inkml:traceGroup>
        <inkml:annotationXML>
          <emma:emma xmlns:emma="http://www.w3.org/2003/04/emma" version="1.0">
            <emma:interpretation id="{06F7E808-0436-4C26-A77E-AB25591B09FD}" emma:medium="tactile" emma:mode="ink">
              <msink:context xmlns:msink="http://schemas.microsoft.com/ink/2010/main" type="line" rotatedBoundingBox="2795,14189 4675,14234 4664,14680 2784,14635"/>
            </emma:interpretation>
          </emma:emma>
        </inkml:annotationXML>
        <inkml:traceGroup>
          <inkml:annotationXML>
            <emma:emma xmlns:emma="http://www.w3.org/2003/04/emma" version="1.0">
              <emma:interpretation id="{2F59F247-8865-4A2D-BDA4-89BD02026F62}" emma:medium="tactile" emma:mode="ink">
                <msink:context xmlns:msink="http://schemas.microsoft.com/ink/2010/main" type="inkWord" rotatedBoundingBox="2795,14189 4675,14234 4664,14680 2784,14635">
                  <msink:destinationLink direction="with" ref="{21F6A4D8-6272-452A-899A-2470FA36A0A6}"/>
                  <msink:destinationLink direction="with" ref="{70093C3A-DE12-4101-BEBA-E1605CCC4C99}"/>
                </msink:context>
              </emma:interpretation>
              <emma:one-of disjunction-type="recognition" id="oneOf0">
                <emma:interpretation id="interp0" emma:lang="" emma:confidence="1">
                  <emma:literal/>
                </emma:interpretation>
              </emma:one-of>
            </emma:emma>
          </inkml:annotationXML>
          <inkml:trace contextRef="#ctx0" brushRef="#br0">0 334 0,'10'0'125,"-10"-10"-109,29-10-16,-9 1 15,9-20 1,-29 29 0,20 10-16,-20-39 15,10 39-15,-10-30 16,19 30-16,-19-20 16,30 1-1,-30-1 1,0-9-1,9 29-15,-9-20 16,0 1 0,0-1-1,0 0 1,0 30 156,30 10-157,-30 9 1,19-29-16,-19 20 16,10-20-16,-10 19 15,20-19-15,-20 20 16,20-20-16,-20 20 16,19-20-16,-19 19 15,20-19-15,-20 20 16,19 0-1,-19-1 1,0 1 0,20-20-16,-20 19 15,0 11 1,0-11 0,0 1-1,-10 0 1,-9-20 15,-1 19-15,0-19-1,1 0 1,-1 0 0,0 0 15,20-10 0,0-9-15,0-1-1</inkml:trace>
          <inkml:trace contextRef="#ctx0" brushRef="#br0" timeOffset="1675.7864">333 147 0,'0'10'94,"0"10"-63,0-10-15,0 9-1,10-19-15,-10 20 16,0 0-1,20-1 1,19 20 62,-39-19-62,20-20-16,-1 0 15,1 0 17,-20 20-32,19-20 15,1 0 17,0-10-1,-1 10-16,-19-20 1,20 20 0,-20-19-16,20-1 31,-20-9-15,0 9-1,19 20 1,-19-20-1,0 1 17,0-1-17,-10 20 17,10-20-32,0 1 31,-19 19-31,19-20 47,-20 20-47,1 0 15,19-19 1,-20 19 0,0 0-1,20-20 1,-19 20-1,-1 0 1,10 0 0,-19 20-1,9-1 1,1 1 0,19 9-1,0 20 1</inkml:trace>
          <inkml:trace contextRef="#ctx0" brushRef="#br0" timeOffset="4118.1588">657 236 0,'88'-49'141,"-68"49"-125,-20-20-16,19 20 15,-19-20-15,20 20 16,-20-19-16,20 19 16,-20-20-16,19 20 15,-19-19-15,20 19 16,-20-20-16,20 0 15,-20 1 1,0-1 15,19 20-15,-19-19-16,0-1 31,-10 0 0,-9 20-15,19-19 0,-20 19-1,1 0 1,-1 0 15,0 0 0,1 10 1,19 9-17,-20 1 17,20-1-32,0 1 15,0 0 1,0 9-1,0-9 1,0 9 0,0-9-1,0 19 1,0-29 0,0 9-1,0 1 1,10-20-1,-10 20-15,0-1 16,0 1 0,0-1-1,19-19-15,-19 20 16,20-20 0,-20 20-16,20-20 15,-1 0 16,-9 0-15,10 0 0,9-10-1,-19 10 1,-10-39-16,20 39 0,-20-10 16,19-20-1,-19 11 1,20 19-16,-20-10 15,0-10 1,19 20-16,-19-19 16,0-1-1,0 0 1,0 1 0,0 29 109,0 9-110,0 11 1,0-1-1,0 1 1,0-11 0,0 1 15,20-20-15,-20 19-16,20-19 15,-20 20 16,19-20-15,1 0 15,-1 0 16,1 0-31,0 0-1,-20-10 17,19 10-32,-19-19 15</inkml:trace>
          <inkml:trace contextRef="#ctx0" brushRef="#br0" timeOffset="4402.0939">1079-58 0</inkml:trace>
          <inkml:trace contextRef="#ctx0" brushRef="#br0" timeOffset="5873.6224">1324 157 0,'-20'0'32,"1"0"61,-1 0-30,20 20-48,0 0-15,-20-20 16,20 19 0,0 1-1,0-1 1,0 11 15,0-11-15,0 1-1,10-20 1,-10 20 0,20-20-16,-1 19 15,1-19 17,-20 20-32,20-20 15,-1 0 1,1 0 15,0 0-15,-1 0 15,1 0-15,-1-10-1,-19-10 16,20 20-15,-20-19-16,20-1 16,-20 1-1,0-1 1,0 0 0,0 1-1,0-1 16,0 1-15,-10 19 0,10-10-1,-20 10 1,20-20-16,-19 20 16,-1-29-1,0 29 1,1 0-1,-1 0 1,0 19 0,1-19-1,19 20 1</inkml:trace>
          <inkml:trace contextRef="#ctx0" brushRef="#br0" timeOffset="6882.0142">1520-29 0,'0'-20'15,"-20"20"32,20 10 16,0 20-48,0-11 1,0 1-16,0-1 16,0 1-16,10 0 15,-10-1-15,0 1 16,0-1-16,0 1 0,0 0 15,0-1-15,0 1 16,0 0-16,20-1 16,-20 1-16,0 9 15,0-9 1,19-20 0,-19 19-1</inkml:trace>
          <inkml:trace contextRef="#ctx0" brushRef="#br0" timeOffset="8296.53">1677 187 0,'-20'0'47,"1"0"15,19 10-46,0 9 0,0 1-1,0-1 1,0 1 0,0-10-1,0 9 1,9-19-1,-9 20-15,20-20 32,-20 20-32,20-20 15,-1 0 17,1 0-17,0 0 1,-1 0-1,1 0-15,-1 0 32,1 0-17,-20-10 1,10 10 0,-10-20-1,29 1 1,-29-1 15,20 0-15,-20 1-1,0-1 17,0 1-17,0 9 1,0-10 15,-10-9-15,-10 29 15,20-10-15,-19 10-1,-1-30 1,1 30-16,-1 0 31,0 0-31,1 0 16,19 10-1,-20-10-15,1 20 16,19-1 0,-20-19-1,20 20-15</inkml:trace>
        </inkml:traceGroup>
      </inkml:traceGroup>
    </inkml:traceGroup>
  </inkml:traceGroup>
</inkml:ink>
</file>

<file path=ppt/ink/ink18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7:24:53.964"/>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5A6D6202-F152-465C-AA5B-051D824D5C83}" emma:medium="tactile" emma:mode="ink">
          <msink:context xmlns:msink="http://schemas.microsoft.com/ink/2010/main" type="writingRegion" rotatedBoundingBox="13855,17495 18895,16540 19025,17228 13986,18183"/>
        </emma:interpretation>
      </emma:emma>
    </inkml:annotationXML>
    <inkml:traceGroup>
      <inkml:annotationXML>
        <emma:emma xmlns:emma="http://www.w3.org/2003/04/emma" version="1.0">
          <emma:interpretation id="{3F409BF5-2963-47F1-9605-DD6785ED5674}" emma:medium="tactile" emma:mode="ink">
            <msink:context xmlns:msink="http://schemas.microsoft.com/ink/2010/main" type="paragraph" rotatedBoundingBox="13855,17495 18895,16540 19025,17228 13986,18183" alignmentLevel="1"/>
          </emma:interpretation>
        </emma:emma>
      </inkml:annotationXML>
      <inkml:traceGroup>
        <inkml:annotationXML>
          <emma:emma xmlns:emma="http://www.w3.org/2003/04/emma" version="1.0">
            <emma:interpretation id="{23CA2973-5268-482E-ADEF-D3FC8E95E3ED}" emma:medium="tactile" emma:mode="ink">
              <msink:context xmlns:msink="http://schemas.microsoft.com/ink/2010/main" type="line" rotatedBoundingBox="13855,17495 18895,16540 19025,17228 13986,18183"/>
            </emma:interpretation>
          </emma:emma>
        </inkml:annotationXML>
        <inkml:traceGroup>
          <inkml:annotationXML>
            <emma:emma xmlns:emma="http://www.w3.org/2003/04/emma" version="1.0">
              <emma:interpretation id="{4E8C8B04-C514-401F-8AF4-6A89EECB1634}" emma:medium="tactile" emma:mode="ink">
                <msink:context xmlns:msink="http://schemas.microsoft.com/ink/2010/main" type="inkWord" rotatedBoundingBox="13859,17516 14824,17333 14940,17947 13975,18130"/>
              </emma:interpretation>
              <emma:one-of disjunction-type="recognition" id="oneOf0">
                <emma:interpretation id="interp0" emma:lang="" emma:confidence="1">
                  <emma:literal/>
                </emma:interpretation>
              </emma:one-of>
            </emma:emma>
          </inkml:annotationXML>
          <inkml:trace contextRef="#ctx0" brushRef="#br0">12205 215 0,'-10'0'46,"10"-19"-30,-19 19 0,9 0-1,-10 0 1,1 0 0,-1 0-16,0 0 15,1 0 16,-1 0 32,20 10-63,0 9 31,0 1-15,0 9-1,0-9 1,0-1-16,0-9 0,0 10 16,0-1-1,0 1-15,0 0 0,0-1 16,0 11-16,0 9 16,0-29-16,0 29 15,0-19-15,0-11 16,0 11-16,-20 9 15,20-19-15,0 10 16,0 48 93,10-68-77,10 0-17,-1 0 1,11 0 0,-10 0-1</inkml:trace>
          <inkml:trace contextRef="#ctx0" brushRef="#br0" timeOffset="617.3897">12195 274 0,'0'10'47,"0"10"-31,0-1-16,0 1 16,0-1-16,0 1 15,0 0-15,0-11 16,0 11-16,0 0 15,0-1-15,0 1 16,0 9 0,0-9-1,10-20 17</inkml:trace>
          <inkml:trace contextRef="#ctx0" brushRef="#br0" timeOffset="1008.3902">12323 255 0,'0'9'16,"0"11"0,0 0-1,0-1-15,0 1 16,0 9-16,0 20 15,0-19-15,0-11 16,0 1-16,0 0 16,0-11-16,0 31 15,0-21 1</inkml:trace>
          <inkml:trace contextRef="#ctx0" brushRef="#br0" timeOffset="1346.0021">12234 451 0,'20'0'63,"0"0"-48,48-20 17</inkml:trace>
          <inkml:trace contextRef="#ctx0" brushRef="#br0" timeOffset="2300.5166">12587 284 0,'-9'0'16,"-11"0"15,0 0-16,1 0 1,-11 0 0,1 10-1,19-10 1,10 29-16,0-9 16,0-1-1,0 1 1,10 0 15,10-1-15,-1-19-1,1 0 1,-1 0 0,1 0-1,-10 0 1,19 20-1,-19-20 1,-10 19 0,20-19-1,-20 20 1,0 0 0,0-1-1,0 1-15,-10 0 16,10-1-1,-20-19 1,1 0 0,9 0-16,-10 0 15,1 0-15,-1 0 16,0 0-16,1 0 16,-1 0-16,-9-10 15</inkml:trace>
          <inkml:trace contextRef="#ctx0" brushRef="#br0" timeOffset="2735.3373">12656 304 0,'20'-20'31,"-1"20"-31,1 0 16,0 0-1,-1 0 1,1 0 0</inkml:trace>
          <inkml:trace contextRef="#ctx0" brushRef="#br0" timeOffset="3810.6316">12813 147 0,'10'0'63,"9"0"-63,11 0 15,-30 9 1,29-9-16,-9 0 31,-20 20 47,0-10-62,0 39-1,0-29 1,0-1-16,0 1 0,-10 9 16,10-9-1,0 9-15,0 1 0,0 9 16,0-20-16,0-9 16,10 20-16,-10-11 15,0-9-15,0 29 16,0-19-1,0 9 1,0 1 0,0-11-1,-10-19 48,-10 0-32,1 0-15,-1 0-1,20-9-15,-19 9 16,-1 0 15</inkml:trace>
        </inkml:traceGroup>
        <inkml:traceGroup>
          <inkml:annotationXML>
            <emma:emma xmlns:emma="http://www.w3.org/2003/04/emma" version="1.0">
              <emma:interpretation id="{67822E61-CA11-43D0-B0CB-1EA4BDD8E39D}" emma:medium="tactile" emma:mode="ink">
                <msink:context xmlns:msink="http://schemas.microsoft.com/ink/2010/main" type="inkWord" rotatedBoundingBox="16213,17254 16850,17133 16943,17622 16306,17743"/>
              </emma:interpretation>
              <emma:one-of disjunction-type="recognition" id="oneOf1">
                <emma:interpretation id="interp1" emma:lang="" emma:confidence="1">
                  <emma:literal/>
                </emma:interpretation>
              </emma:one-of>
            </emma:emma>
          </inkml:annotationXML>
          <inkml:trace contextRef="#ctx0" brushRef="#br0" timeOffset="9988.4995">14363-59 0,'0'19'47,"0"1"-32,0 225 48,0-225-63,0-1 16,0 1-16,0 0 15,0 9 1,0-9-1,19-20 48,-19-10-32</inkml:trace>
          <inkml:trace contextRef="#ctx0" brushRef="#br0" timeOffset="10354.2983">14382 294 0,'0'-20'16,"0"1"0,0-1-1,20 20 1,-20-29-16,0 9 15,19 20-15,-19-39 16,20 19-16,-20 0 16,20 20-16,9-29 15,-29 0 1,29-1-16,11 1 16,-21 29-1,-19-20 1,10 20-1</inkml:trace>
          <inkml:trace contextRef="#ctx0" brushRef="#br0" timeOffset="10707.8797">14470 107 0,'0'20'16,"10"0"-1,10-1 1,-1 11 0,1-11-1,0 1 1,9 0-1,-29-1 1,20-19-16,-20 20 31</inkml:trace>
          <inkml:trace contextRef="#ctx0" brushRef="#br0" timeOffset="11689.7969">14706 235 0,'0'20'0,"-20"-20"16,20 58 46,0-38-46,10-20-16,10 0 16,9 0 15,-9 0-16,-1-10 1,-19-9 15,0-1 1,0 0-32,0 1 31,-10-1-16,-9 20 1,-11 0 0,30-19-1,-19 19 1,-1 9 15,20 11 0,0 0-15,0-1 0</inkml:trace>
          <inkml:trace contextRef="#ctx0" brushRef="#br0" timeOffset="12012.62">14784 284 0,'0'10'15,"0"9"16,20-19-31,-20 20 16,19-20 0,-19 20-1,20-20 1,0 0 31</inkml:trace>
          <inkml:trace contextRef="#ctx0" brushRef="#br0" timeOffset="12755.9143">14902 264 0,'0'-19'125,"20"19"-125,-20-20 16,19 20 15,-19-19-31,20-1 16,-20 0 15,19 20-15,-19-19-16,0-1 31,0 30 16,-9-10-31,9 19-1,0 11-15,0-1 16,0 11-1,0-11 1,0-9 15,9-20 1</inkml:trace>
        </inkml:traceGroup>
        <inkml:traceGroup>
          <inkml:annotationXML>
            <emma:emma xmlns:emma="http://www.w3.org/2003/04/emma" version="1.0">
              <emma:interpretation id="{FFC262FA-B78D-4DFA-8F64-02C7299C90CF}" emma:medium="tactile" emma:mode="ink">
                <msink:context xmlns:msink="http://schemas.microsoft.com/ink/2010/main" type="inkWord" rotatedBoundingBox="17035,16892 18692,16578 18803,17164 17146,17478"/>
              </emma:interpretation>
              <emma:one-of disjunction-type="recognition" id="oneOf2">
                <emma:interpretation id="interp2" emma:lang="" emma:confidence="1">
                  <emma:literal/>
                </emma:interpretation>
              </emma:one-of>
            </emma:emma>
          </inkml:annotationXML>
          <inkml:trace contextRef="#ctx0" brushRef="#br0" timeOffset="13608.218">15147-255 0,'10'0'62,"9"0"-62,1 0 0,0 0 16,9 0 0,-9 0-16,-1 0 0,11 0 15</inkml:trace>
          <inkml:trace contextRef="#ctx0" brushRef="#br0" timeOffset="14330.0342">15157-177 0,'0'20'94,"19"-20"-78,148 0 62</inkml:trace>
          <inkml:trace contextRef="#ctx0" brushRef="#br0" timeOffset="24017.4616">15461-177 0,'0'-20'0,"10"20"32,9 0-32,-19-19 15,20 19-15,-20-20 16,29 20-1,-29-29-15,30 29 0,-30-39 16,39 19-16,-39 0 16,20 20-16,-20-29 15,19-1 1,-19 11-16,0-11 16,20 1-1,-20 19 1,0-9-1,-10 19 64,10 9-79,-20 21 15,20 9 1,0-19-1,0-1-15,0 1 16,0 0-16,-19-1 16,19 1-16,0-1 15,0 11-15,0-1 16,0-9-16,0-1 16,0 1-16,0 0 15,0 9-15,0-9 16,0 9-1,0-9 1,0-1 0</inkml:trace>
          <inkml:trace contextRef="#ctx0" brushRef="#br0" timeOffset="24320.6344">15716 0 0,'0'19'31,"0"-29"31</inkml:trace>
          <inkml:trace contextRef="#ctx0" brushRef="#br0" timeOffset="25366.3341">15794-344 0,'0'20'62,"0"9"-46,0 1 0,0 19-1,-9-49 1,9 29-16,0 1 16,0-11-1,9 1 1,-9-1-1,20-19-15,-20 20 16,20 0 0,-1-20-1,-19 19 1,39-19-16,-29 0 31,10 0-15,-1 0 15,-19-9-31,20 9 16,-20-20-1,20 0 1,-20 1 0,29-1-1,-29-137 95,0 138-110,0-1 15,0 0 1,0 11-1,-20-21 1,20 10 0,-19 20-1,19-9-15,-10 9 16,-19-30 0,9 30-1,10 0 1,-19 20 15,29-10-15,-10-10-16,10 19 15,0 1 1,0 19 0,-20-39-16,20 30 15</inkml:trace>
          <inkml:trace contextRef="#ctx0" brushRef="#br0" timeOffset="26022.8589">16138-236 0</inkml:trace>
          <inkml:trace contextRef="#ctx0" brushRef="#br0" timeOffset="27094.3877">16206-108 0,'79'-89'125,"-79"70"-110,29-1-15,-29 1 16,39-1-16,-39 0 15,20 1-15,-20-1 16,20 1-16,-20-1 0,19 20 16,-19-30-16,0-9 15,0 20 1,0-1 0,0 10 15,-10 10 31,10 20-30,-19-20-32,19 19 15,0 21-15,0-31 16,0 11-1,0 0-15,0-1 0,0 11 16,0-11 0,0 21-16,0-31 0,0 11 15,0 0 1,0-1-16,0 1 16,0 9-1,0-9-15,0-1 31</inkml:trace>
          <inkml:trace contextRef="#ctx0" brushRef="#br0" timeOffset="28174.9134">16520-373 0,'0'39'63,"-10"-39"-48,10 39-15,0-9 16,0-1 0,0 1-1,0 9 1,0-29 0,10 19-1,-10-19 1,20-10-16,-1 29 31,1-29-15,0 0-1,-1 0 1,1 0 0,-20-10-1,19 10 1,-19-19-16,20-1 15,-20 1 17,20-1-17,-20 0 1,0 1 0,0-11-1,0 11 1,0-1-1,0 1 1,0-11 0,0 11-1,-10 19-15,10-20 16,0 0 0,-10 1-1,-68-21 95,78 50-79,-20-10-31,20 20 0,-20 9 15,20 1 1,-19-1-16,19-9 16</inkml:trace>
          <inkml:trace contextRef="#ctx0" brushRef="#br0" timeOffset="28875.6885">16697-520 0,'9'0'93,"21"0"-77,9 0 0,-29 0-1,9 0 1</inkml:trace>
        </inkml:traceGroup>
        <inkml:traceGroup>
          <inkml:annotationXML>
            <emma:emma xmlns:emma="http://www.w3.org/2003/04/emma" version="1.0">
              <emma:interpretation id="{395CC7B1-BE2F-4BBA-8577-A01E7A2B4D45}" emma:medium="tactile" emma:mode="ink">
                <msink:context xmlns:msink="http://schemas.microsoft.com/ink/2010/main" type="inkWord" rotatedBoundingBox="18779,16602 18902,16578 18971,16941 18847,16965"/>
              </emma:interpretation>
              <emma:one-of disjunction-type="recognition" id="oneOf3">
                <emma:interpretation id="interp3" emma:lang="" emma:confidence="0">
                  <emma:literal>7</emma:literal>
                </emma:interpretation>
                <emma:interpretation id="interp4" emma:lang="" emma:confidence="0">
                  <emma:literal>,</emma:literal>
                </emma:interpretation>
                <emma:interpretation id="interp5" emma:lang="" emma:confidence="0">
                  <emma:literal>z</emma:literal>
                </emma:interpretation>
                <emma:interpretation id="interp6" emma:lang="" emma:confidence="0">
                  <emma:literal>f</emma:literal>
                </emma:interpretation>
              </emma:one-of>
            </emma:emma>
          </inkml:annotationXML>
          <inkml:trace contextRef="#ctx0" brushRef="#br0" timeOffset="29658.9627">16853-697 0,'10'0'47,"10"0"-32,-20 10 1,20-10-16,-1 0 16,1 0-1,-1 0 1,-19 20 62,0-1-47,0 1-15,0 49 0,-39 156 124</inkml:trace>
          <inkml:trace contextRef="#ctx0" brushRef="#br0" timeOffset="30077.7717">16893-491 0,'10'0'63,"-1"0"-48,31 0 1,-11 0 0,-9 0-16,-1 0 31</inkml:trace>
        </inkml:traceGroup>
      </inkml:traceGroup>
    </inkml:traceGroup>
  </inkml:traceGroup>
</inkml:ink>
</file>

<file path=ppt/ink/ink18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7:26:17.929"/>
    </inkml:context>
    <inkml:brush xml:id="br0">
      <inkml:brushProperty name="width" value="0.05292" units="cm"/>
      <inkml:brushProperty name="height" value="0.05292" units="cm"/>
      <inkml:brushProperty name="color" value="#ED1C24"/>
      <inkml:brushProperty name="fitToCurve" value="1"/>
    </inkml:brush>
  </inkml:definitions>
  <inkml:traceGroup>
    <inkml:annotationXML>
      <emma:emma xmlns:emma="http://www.w3.org/2003/04/emma" version="1.0">
        <emma:interpretation id="{DC596599-EF7C-484C-9AE7-7C3944E036EC}" emma:medium="tactile" emma:mode="ink">
          <msink:context xmlns:msink="http://schemas.microsoft.com/ink/2010/main" type="writingRegion" rotatedBoundingBox="20036,13335 24379,13309 24390,15077 20047,15104"/>
        </emma:interpretation>
      </emma:emma>
    </inkml:annotationXML>
    <inkml:traceGroup>
      <inkml:annotationXML>
        <emma:emma xmlns:emma="http://www.w3.org/2003/04/emma" version="1.0">
          <emma:interpretation id="{0B4F891C-AB06-4522-A202-83A6FAE49B66}" emma:medium="tactile" emma:mode="ink">
            <msink:context xmlns:msink="http://schemas.microsoft.com/ink/2010/main" type="paragraph" rotatedBoundingBox="19996,13377 22692,13195 22757,14146 20060,14329" alignmentLevel="1"/>
          </emma:interpretation>
        </emma:emma>
      </inkml:annotationXML>
      <inkml:traceGroup>
        <inkml:annotationXML>
          <emma:emma xmlns:emma="http://www.w3.org/2003/04/emma" version="1.0">
            <emma:interpretation id="{F3C249CC-1A23-476A-A06E-C58D36403C85}" emma:medium="tactile" emma:mode="ink">
              <msink:context xmlns:msink="http://schemas.microsoft.com/ink/2010/main" type="line" rotatedBoundingBox="19996,13377 22692,13195 22757,14146 20060,14329"/>
            </emma:interpretation>
          </emma:emma>
        </inkml:annotationXML>
        <inkml:traceGroup>
          <inkml:annotationXML>
            <emma:emma xmlns:emma="http://www.w3.org/2003/04/emma" version="1.0">
              <emma:interpretation id="{5B5766DB-19A3-43E7-BA1F-3FC8E8D83472}" emma:medium="tactile" emma:mode="ink">
                <msink:context xmlns:msink="http://schemas.microsoft.com/ink/2010/main" type="inkWord" rotatedBoundingBox="19996,13377 22692,13195 22757,14146 20060,14329"/>
              </emma:interpretation>
              <emma:one-of disjunction-type="recognition" id="oneOf0">
                <emma:interpretation id="interp0" emma:lang="" emma:confidence="1">
                  <emma:literal/>
                </emma:interpretation>
              </emma:one-of>
            </emma:emma>
          </inkml:annotationXML>
          <inkml:trace contextRef="#ctx0" brushRef="#br0">1125 63 0,'13'0'47,"12"0"-32,0 0 1,1-25-16,24 25 16,-25 0-16,13 0 15,-12 0 1</inkml:trace>
          <inkml:trace contextRef="#ctx0" brushRef="#br0" timeOffset="426.7984">1150 139 0,'13'0'47,"12"0"-31,1 0 0,-1 0-16,13 0 15,-13 0 1,0 0-16,1 0 0</inkml:trace>
          <inkml:trace contextRef="#ctx0" brushRef="#br0" timeOffset="1812.2015">1567-126 0,'0'-25'47,"13"25"-31,12 0-1,13 0 1,0 0-16,0 25 16,-13 0-1,-25 0 1,0 1-1,0 12 1,0-13 0,-12-25-1,12 25-15,-38-25 16,38 25-16,-51-25 16,13 0-1,38 13-15,-25-13 16,0 0 15,37 0 47,14 0-62,-1 0-1,0 0 1,0 0 15,1 0 1,-1 0-17,-25 25-15,0 1 16,25-1-1,-25 0 1,0 0 0,0 1-1,0-1 1,-12-25 0,12 25-1,-38-25-15,38 26 16,-26-26-16,-11 0 15,-14 0 1,13 0 0,13 0 15,12-13 63</inkml:trace>
          <inkml:trace contextRef="#ctx0" brushRef="#br0" timeOffset="2054.9742">1858 329 0</inkml:trace>
          <inkml:trace contextRef="#ctx0" brushRef="#br0" timeOffset="3091.1502">1984-12 0,'0'25'78,"0"25"-63,-25-50-15,25 38 16,0 0 0,0 0-1,0 0 1,13-38-16,-13 25 15,25 1 1,13 12 0,-13-38 15,-12 0-15,12 0 15,0 0-16,1 0 17,-26-13-32,25-12 31,-25-1-15,25 26-1,-25-25 1,0 0-1,0 0 1,0-13 0,25 38-16,-25-26 0,0 1 15,0 0 1,0 0 0,0-1-1,0 1 1,-12 25-1,12-25-15,0-1 16,-25 26 0,25-25-1,-26 25-15,26-25 16,-12 25 0,-14 0-1,1 0 1,25 13-16,-25-13 15,25 50-15,-25-25 16,25 1-16,-38 12 16</inkml:trace>
          <inkml:trace contextRef="#ctx0" brushRef="#br0" timeOffset="4897.8401">2477-50 0,'-25'0'78,"25"12"-62,-25 14-1,25 24 1,0-12-1,-26-13 1,26 13 0,0 0-1,0 13-15,0-13 16,0-13 0,13-25-1,-13 25-15,25-25 16,-25 25-1,13-25 1,12 0 0,0 0-1,1 26 1,-1-26 0,0 0-1,-25-13-15,26 13 0,-26-25 31,25 25-31,-25-25 16,25-1 0,-25 1-1,0 0 1,25 25-16,-25-26 16,0 1-1,0 0 1,0 0-1,0-1 1,0 1-16,0 12 31,0-12-15,0 0 0,-12 25-16,12-25 15,-26-1 1,1 26-1,25-25-15,-25 25 16,0 0 0,-1 0-1,1 0 1,0 13 0,25 37-16,-25-12 15</inkml:trace>
          <inkml:trace contextRef="#ctx0" brushRef="#br0" timeOffset="-3870.4959">0 455 0,'13'0'93,"-13"-12"-93,25 12 16,1-51 0,-1 26-1,13-13-15,-13-13 16,0 13-1,1 0 1,11-12 0,-37 25-1,26-13 1,-26 0 0,0 13-1,0-1 1,-13 26 109,13 13-125,0 25 15,-25-13 1,25 0-16,0 1 16,0-1-16,0 0 15,0 0-15,0 1 16,-38 12-16,38 0 16,0 12-16,0-25 15,0 13-15,0-12 16,0-1-16,0-13 0,0 14 15,13-26-15,-13 63 16,0-13 0,0 1-1,0-38 1,0 12 0,0 0 15,0-37 47</inkml:trace>
          <inkml:trace contextRef="#ctx0" brushRef="#br0" timeOffset="-2985.0755">253 152 0,'0'-25'47,"0"12"-16,0-12 16,25 25-47,1 0 31,-1 0-15,0 0 0,0 0-1,13 0 1,-38 12 0,38-12-16,-38 38 15,38-12-15,-38-1 16,25 13-1,-25 0 1,0-13 0,0 0-1,-12-25 1,12 25 0,-38-25-16,-25 38 15,37-38-15,-11 0 16,37 13-1,-26-13-15</inkml:trace>
          <inkml:trace contextRef="#ctx0" brushRef="#br0" timeOffset="-1985.9703">632-252 0,'0'505'172,"25"-454"-172,-25-26 31,0-38 32</inkml:trace>
          <inkml:trace contextRef="#ctx0" brushRef="#br0" timeOffset="-862.1491">657 89 0,'-25'0'16,"38"0"46,12 0-46,26 0-1,-26 0-15,0 0 16,1 0-16,-1 0 16</inkml:trace>
          <inkml:trace contextRef="#ctx0" brushRef="#br0" timeOffset="-1340.9385">885-202 0,'0'38'93,"0"-13"-93,0 13 16,0 0-16,0 13 16,0-13-16,-13-1 15,13 1-15,0-12 16,0-1-16,0 0 16,0 0-16,0 1 15,0 12-15,0-13 31,0 0-15,0 0 31</inkml:trace>
        </inkml:traceGroup>
      </inkml:traceGroup>
    </inkml:traceGroup>
    <inkml:traceGroup>
      <inkml:annotationXML>
        <emma:emma xmlns:emma="http://www.w3.org/2003/04/emma" version="1.0">
          <emma:interpretation id="{BE797B2F-D229-409D-BC9C-BFC39AE9A4DA}" emma:medium="tactile" emma:mode="ink">
            <msink:context xmlns:msink="http://schemas.microsoft.com/ink/2010/main" type="paragraph" rotatedBoundingBox="20378,14324 24385,14299 24390,15077 20383,15102" alignmentLevel="1"/>
          </emma:interpretation>
        </emma:emma>
      </inkml:annotationXML>
      <inkml:traceGroup>
        <inkml:annotationXML>
          <emma:emma xmlns:emma="http://www.w3.org/2003/04/emma" version="1.0">
            <emma:interpretation id="{C67B6A04-5B89-4CD3-9521-C595B2634CA7}" emma:medium="tactile" emma:mode="ink">
              <msink:context xmlns:msink="http://schemas.microsoft.com/ink/2010/main" type="line" rotatedBoundingBox="20378,14324 24385,14299 24390,15077 20383,15102"/>
            </emma:interpretation>
          </emma:emma>
        </inkml:annotationXML>
        <inkml:traceGroup>
          <inkml:annotationXML>
            <emma:emma xmlns:emma="http://www.w3.org/2003/04/emma" version="1.0">
              <emma:interpretation id="{5F9B7FF1-09BE-4834-A1F1-B2E0B800F9AD}" emma:medium="tactile" emma:mode="ink">
                <msink:context xmlns:msink="http://schemas.microsoft.com/ink/2010/main" type="inkWord" rotatedBoundingBox="20378,14324 22061,14313 22065,15091 20383,15102"/>
              </emma:interpretation>
              <emma:one-of disjunction-type="recognition" id="oneOf1">
                <emma:interpretation id="interp1" emma:lang="" emma:confidence="1">
                  <emma:literal/>
                </emma:interpretation>
              </emma:one-of>
            </emma:emma>
          </inkml:annotationXML>
          <inkml:trace contextRef="#ctx0" brushRef="#br0" timeOffset="10743.4039">1289 847 0,'13'0'47,"12"0"-16,127 0 32</inkml:trace>
          <inkml:trace contextRef="#ctx0" brushRef="#br0" timeOffset="11121.0978">1365 746 0,'0'12'47,"0"26"-32,0-12-15,0-1 16,-25 0-16,25 0 16,0 13-1,0-12 1</inkml:trace>
          <inkml:trace contextRef="#ctx0" brushRef="#br0" timeOffset="12449.6155">1529 733 0,'13'0'93,"12"0"-77,1 0 0,-26 13-1,25-13 1,-25 25 31,0 0 31,0 1-47,0-1-15,-25 13-16,25 25 31,0-38-31,-26 1 16,26 11-16,0 1 15,0 0-15,0 13 0,0-13 16,0-13-16,0 0 15,0 1-15,0-1 16,0-12-16,0 37 16,0-12 15,-88 0 188,63-38-219,-1-25 15,1 25 1,0 0 15</inkml:trace>
          <inkml:trace contextRef="#ctx0" brushRef="#br0" timeOffset="14355.0736">1909 834 0,'-13'13'78,"-12"12"-63,-1 13 1,26-13-16,-25 1 16,25-1-1,-50-25-15,50 50 0,-13-50 16,51-25 93,-13 0-77,-25 0-17,25-1 1,-25 1-1,26 25-15,-26-25 16,25 25 0,-25-13-16,25 13 47,0 0-1,-12 0-14,-13 51-32,0-26 15,38 13 1,-38 0 0,25-13-1,-25 0-15,0 1 31</inkml:trace>
          <inkml:trace contextRef="#ctx0" brushRef="#br0" timeOffset="13289.2499">1883 885 0,'0'-25'16,"0"37"46,0 51-46,0-37 0,0 75-1,0-63 1,0 0-16,0 12 16,0-12-16,0-13 15,0 1-15,0-1 16,0-12-16,0 37 15,0-25 1,0-37 62</inkml:trace>
          <inkml:trace contextRef="#ctx0" brushRef="#br0" timeOffset="6478.6392">594 809 0,'-12'0'78,"-14"-25"-63,1 25 1,0 0 0,0 0-16,-1 0 15,1 0 1,12 0 0,-12 0 109,25 12-110,0 1-15,0 38 31,0-26-31,0-13 0,0 39 16,0-13-16,0 0 16,0 50-1,0-50-15,0-12 16,0-1-16,-25 0 16,25 13-16,0-13 15,0 1-15,0-1 16,0 0-16,0 13 15,0-13 1,-25-25-16,25 38 0,0-13 31,0 1 1,12-26 30,1 0-31,12 0-15,0 0 0,1 0-1,-1 0 1,0 0-1,13 0 17,-13 0-17</inkml:trace>
          <inkml:trace contextRef="#ctx0" brushRef="#br0" timeOffset="7853.6469">518 1125 0,'26'0'62,"12"0"-46,12 0 0,-25-25-16,1 25 15</inkml:trace>
          <inkml:trace contextRef="#ctx0" brushRef="#br0" timeOffset="7092.6078">544 986 0,'0'13'46,"0"24"-30,0-11-16,0-1 16,0 0-16,0 1 15,0-1-15,0 25 16,0-24 0,0 12-16,0 12 31,0-37-16,12-13 1</inkml:trace>
          <inkml:trace contextRef="#ctx0" brushRef="#br0" timeOffset="7544.8854">708 961 0,'0'25'63,"0"25"-47,0-37-1,0 12-15,0 1 16,0-1-16,0 0 0,0 1 15,0-1 1,0 0-16,0 0 16,0 1-16,0-1 0,0 0 15</inkml:trace>
          <inkml:trace contextRef="#ctx0" brushRef="#br0" timeOffset="8917.1711">847 1264 0,'0'-13'78,"25"13"-47,1 0-15,-26 13-1,0 12 1,0 1-16,0-1 31,-26 0-15,1 13 0,0-38-1,25-13 95,12 13-110,14 0 31,-1 0-16,0 13 17,-25 12-17,0 1 17,0-14-17,-12-12 1,-14 0-1,26 25 1,-25-25-16,0 0 16,-13 0-16,13 0 15,25-12 17</inkml:trace>
          <inkml:trace contextRef="#ctx0" brushRef="#br0" timeOffset="31001.0802">1112 935 0,'-25'0'15,"0"0"126,0 0-110,-1 0 16,1 0 0,0 38 0,25-12-32,0-14 17,0 13-1,0 1 0,0-1 0,0 0 1,0 1-1,0-1 0,0 0-15,12 0-1,-12 1 17,0-1-1,26-25-15,-26 25-1,0 1 1,25-26-16,-25 25 31,25-25-15,-25 25 15,26-25-15,-1 0 15,0 0 0,0 0-15,1 0 15,-26-13-31,12 13 16,-12-25-1,0 0 1,26 25-1,-26-25 1,0-13 0,0 12-1,25 1 1,-25 0 15,0 0-15,0-1-1,0 1 17,0 0-17,0-1 17,0 1-1,0 0 0,-25 25 0,25-25-31,-26 25 32,26-26-32,-25 26 15,0 0 16,-1 0-15,1 0 15</inkml:trace>
        </inkml:traceGroup>
        <inkml:traceGroup>
          <inkml:annotationXML>
            <emma:emma xmlns:emma="http://www.w3.org/2003/04/emma" version="1.0">
              <emma:interpretation id="{A4C61D1E-70DF-46E1-B84C-E5C6CB70E360}" emma:medium="tactile" emma:mode="ink">
                <msink:context xmlns:msink="http://schemas.microsoft.com/ink/2010/main" type="inkWord" rotatedBoundingBox="22832,14360 23920,14354 23925,15006 22836,15013"/>
              </emma:interpretation>
              <emma:one-of disjunction-type="recognition" id="oneOf2">
                <emma:interpretation id="interp2" emma:lang="" emma:confidence="1">
                  <emma:literal/>
                </emma:interpretation>
              </emma:one-of>
            </emma:emma>
          </inkml:annotationXML>
          <inkml:trace contextRef="#ctx0" brushRef="#br0" timeOffset="34196.0058">3299 935 0,'0'-12'31,"0"37"47,0 38-62,0-38-16,0 1 15,0-1-15,0 0 16,0-12-16,0 12 15,0 1-15,0-1 16,0 0-16,0 13 16,0 13-1,0-39 1,0 13 15</inkml:trace>
          <inkml:trace contextRef="#ctx0" brushRef="#br0" timeOffset="35231.4232">3337 1201 0,'12'0'78,"13"0"-78,-12 0 16,12 0 0,1 0-1</inkml:trace>
          <inkml:trace contextRef="#ctx0" brushRef="#br0" timeOffset="34888.9836">3450 935 0,'0'13'93,"0"12"-93,0 1 16,0 11 0,0 14-1,0-26 1,0 1-16,0-1 15,0 0-15,0 0 16,0 1-16,0 12 16,0 0-1,0-13 1,0 0 62</inkml:trace>
          <inkml:trace contextRef="#ctx0" brushRef="#br0" timeOffset="35818.7369">3589 897 0,'-25'0'15,"38"0"64,12 0-64,0 0 1,0 0-1,1 0 1</inkml:trace>
          <inkml:trace contextRef="#ctx0" brushRef="#br0" timeOffset="16329.944">2919 822 0,'-12'0'187,"-1"0"-171,-12 0-1,0 0 1,-1 0 15,1 0 1,25 12 139,0 14-155,0 11 0,0-11-1,0-1-15,0 0 16,0-12-16,0 12 16,0 0-16,0 1 15,13-1-15,-13 0 16,0 1-16,0-1 15,0 0-15,0 0 16,0 1-16,0-1 0,0 0 16,0 1-1,0-1-15,0 13 16,0-13 0,0 0-1,25-25 126,0 0-110,1 0 0,-1 0-15,0 0 15,0 0 0,-12 0 1</inkml:trace>
          <inkml:trace contextRef="#ctx0" brushRef="#br0" timeOffset="33281.7898">3033 999 0,'-12'0'78,"-14"0"-47,14 0 0,12 12-15,-38 26-1,38-13 17,-26 1-17,26-1 1,0 0 0,0 13-1,0 0 1,0-13-1,0 1 1,0-1 0,0 0 15,13-25-15,-13 25 15,25-25-16,1 0 17,-1 0-1,0 0 16,0 0-16,1 0 0,-1 0-15,-25-12 0,13 12-1,-13-25 1,25 25-1,-25-26-15,38 1 32,-38 0-17,0-1 17,0 1-17,0 0 1,0 0-1,0-13 1,0 12 0,0-12-1,0 13 17,-25 0-17,-1 0 16,1-1-15,0 26 15,-13 0-15,38 13 0,-25-13-16,25 38 15,-26 0 1</inkml:trace>
          <inkml:trace contextRef="#ctx0" brushRef="#br0" timeOffset="37323.3255">3754 796 0,'0'-25'16,"12"25"93,13 0-93,1 0-16,-14 0 31,14 0-15,-1 0 15,-25 13 78,0 25-78,0 12-31,0-12 32,0-13-32,0 1 0,0-1 15,0-12-15,0 12 16,0 0-16,0 51 31,0 164 141,-13-240 16,-12 0-157,12 0-16,-37 0 1,12 0 0,13 0-1,-13 25 1,12-25-16</inkml:trace>
        </inkml:traceGroup>
        <inkml:traceGroup>
          <inkml:annotationXML>
            <emma:emma xmlns:emma="http://www.w3.org/2003/04/emma" version="1.0">
              <emma:interpretation id="{8676AA37-3335-48B1-AAF5-A2E184CD35DE}" emma:medium="tactile" emma:mode="ink">
                <msink:context xmlns:msink="http://schemas.microsoft.com/ink/2010/main" type="inkWord" rotatedBoundingBox="24109,14722 24387,14720 24389,14961 24111,14962"/>
              </emma:interpretation>
              <emma:one-of disjunction-type="recognition" id="oneOf3">
                <emma:interpretation id="interp3" emma:lang="" emma:confidence="0">
                  <emma:literal>v</emma:literal>
                </emma:interpretation>
                <emma:interpretation id="interp4" emma:lang="" emma:confidence="0">
                  <emma:literal>V</emma:literal>
                </emma:interpretation>
                <emma:interpretation id="interp5" emma:lang="" emma:confidence="0">
                  <emma:literal>u</emma:literal>
                </emma:interpretation>
                <emma:interpretation id="interp6" emma:lang="" emma:confidence="0">
                  <emma:literal>U</emma:literal>
                </emma:interpretation>
                <emma:interpretation id="interp7" emma:lang="" emma:confidence="0">
                  <emma:literal>n</emma:literal>
                </emma:interpretation>
              </emma:one-of>
            </emma:emma>
          </inkml:annotationXML>
          <inkml:trace contextRef="#ctx0" brushRef="#br0" timeOffset="39812.6832">4069 1138 0,'0'12'94,"13"-12"-79,-13 26 1,13-26-16,-13 25 16,38 0-1,-38 0 1,25-25-16,-25 26 15,25-1 1,-25 0-16,25-25 16,-25 25-1,13-25 17,-13 26-17,0-39 157,25 13-172,-25-25 31,26 25-15,-26-25-16,0-1 16,25 26-1,-25-38-15,0 13 16,25 25-16,-25-38 15,25 13-15,-25 0 47,0 37 31,0 14-78</inkml:trace>
        </inkml:traceGroup>
        <inkml:traceGroup>
          <inkml:annotationXML>
            <emma:emma xmlns:emma="http://www.w3.org/2003/04/emma" version="1.0">
              <emma:interpretation id="{6D2ADE32-1E05-4AB0-95F4-9EDEA304598A}" emma:medium="tactile" emma:mode="ink">
                <msink:context xmlns:msink="http://schemas.microsoft.com/ink/2010/main" type="inkWord" rotatedBoundingBox="24237,14393 24245,14392 24249,14961 24240,14962"/>
              </emma:interpretation>
              <emma:one-of disjunction-type="recognition" id="oneOf4">
                <emma:interpretation id="interp8" emma:lang="" emma:confidence="1">
                  <emma:literal/>
                </emma:interpretation>
              </emma:one-of>
            </emma:emma>
          </inkml:annotationXML>
          <inkml:trace contextRef="#ctx0" brushRef="#br0" timeOffset="38681.1289">4196 809 0,'12'493'313,"-12"-468"-297,0 0-1,0 1 1</inkml:trace>
        </inkml:traceGroup>
      </inkml:traceGroup>
    </inkml:traceGroup>
  </inkml:traceGroup>
</inkml:ink>
</file>

<file path=ppt/ink/ink18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7:27:03.809"/>
    </inkml:context>
    <inkml:brush xml:id="br0">
      <inkml:brushProperty name="width" value="0.05292" units="cm"/>
      <inkml:brushProperty name="height" value="0.05292" units="cm"/>
      <inkml:brushProperty name="color" value="#ED1C24"/>
      <inkml:brushProperty name="fitToCurve" value="1"/>
    </inkml:brush>
  </inkml:definitions>
  <inkml:traceGroup>
    <inkml:annotationXML>
      <emma:emma xmlns:emma="http://www.w3.org/2003/04/emma" version="1.0">
        <emma:interpretation id="{2D4D7179-ABED-40E6-B633-0A4F6D4AC8FB}" emma:medium="tactile" emma:mode="ink">
          <msink:context xmlns:msink="http://schemas.microsoft.com/ink/2010/main" type="inkDrawing" rotatedBoundingBox="8702,16345 8896,16439 8828,16576 8635,16482" semanticType="callout" shapeName="Other">
            <msink:sourceLink direction="with" ref="{8CDEEE9B-7E33-405A-9173-88506B097C8D}"/>
          </msink:context>
        </emma:interpretation>
      </emma:emma>
    </inkml:annotationXML>
    <inkml:trace contextRef="#ctx0" brushRef="#br0">-114 392 0,'25'25'94,"-25"-12"-78,26-13-16,-26 50 15,25-25 1,-25 1-1,25-26 1,-25 25 0,13-25-1,12 0 95,-25-13-95,38-12 1,-38 0 0,13 25-1,-13-26-15,0 1 16,25 25-1</inkml:trace>
  </inkml:traceGroup>
</inkml:ink>
</file>

<file path=ppt/ink/ink18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7:27:03.073"/>
    </inkml:context>
    <inkml:brush xml:id="br0">
      <inkml:brushProperty name="width" value="0.05292" units="cm"/>
      <inkml:brushProperty name="height" value="0.05292" units="cm"/>
      <inkml:brushProperty name="color" value="#ED1C24"/>
      <inkml:brushProperty name="fitToCurve" value="1"/>
    </inkml:brush>
  </inkml:definitions>
  <inkml:traceGroup>
    <inkml:annotationXML>
      <emma:emma xmlns:emma="http://www.w3.org/2003/04/emma" version="1.0">
        <emma:interpretation id="{8CDEEE9B-7E33-405A-9173-88506B097C8D}" emma:medium="tactile" emma:mode="ink">
          <msink:context xmlns:msink="http://schemas.microsoft.com/ink/2010/main" type="inkDrawing" rotatedBoundingBox="8795,15998 8795,16503 8780,16503 8780,15998" shapeName="Other">
            <msink:destinationLink direction="with" ref="{2D4D7179-ABED-40E6-B633-0A4F6D4AC8FB}"/>
          </msink:context>
        </emma:interpretation>
      </emma:emma>
    </inkml:annotationXML>
    <inkml:trace contextRef="#ctx0" brushRef="#br0">0 0 0,'0'25'93,"0"26"-77,0-13 0,0-13-1,0 0-15,0 0 16,0 1-16,0 12 16,0 0-1,0-1 1,0 1-1,0 13 1,0-38 0,0 12-1,0 0 1,0 0 31</inkml:trace>
  </inkml:traceGroup>
</inkml:ink>
</file>

<file path=ppt/ink/ink18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7:27:11.402"/>
    </inkml:context>
    <inkml:brush xml:id="br0">
      <inkml:brushProperty name="width" value="0.05292" units="cm"/>
      <inkml:brushProperty name="height" value="0.05292" units="cm"/>
      <inkml:brushProperty name="color" value="#ED1C24"/>
      <inkml:brushProperty name="fitToCurve" value="1"/>
    </inkml:brush>
  </inkml:definitions>
  <inkml:traceGroup>
    <inkml:annotationXML>
      <emma:emma xmlns:emma="http://www.w3.org/2003/04/emma" version="1.0">
        <emma:interpretation id="{E05B0C8A-4BF5-4F36-A4F9-6E5E33A9D17F}" emma:medium="tactile" emma:mode="ink">
          <msink:context xmlns:msink="http://schemas.microsoft.com/ink/2010/main" type="inkDrawing" rotatedBoundingBox="9463,17721 9553,18365 9248,18407 9159,17763" semanticType="callout" shapeName="Other">
            <msink:sourceLink direction="to" ref="{700C90D8-1F41-49AB-9A55-37D0CF54F477}"/>
            <msink:sourceLink direction="from" ref="{700C90D8-1F41-49AB-9A55-37D0CF54F477}"/>
          </msink:context>
        </emma:interpretation>
      </emma:emma>
    </inkml:annotationXML>
    <inkml:trace contextRef="#ctx0" brushRef="#br0">1 25 0,'0'-25'32,"0"37"124,0 26-141,0 0 1,0 0 0,0 0-1,0 13 1,0-13 0,0 12-1,0-25-15,25 1 16,-25-1-16,0 0 15,0 13 1,0 13 0,0-39-1,0 14 1,0 24-16,0-37 16,0 12-1,0 0 16</inkml:trace>
    <inkml:trace contextRef="#ctx0" brushRef="#br0" timeOffset="1059.0519">-87 493 0,'12'12'141,"14"-12"-125,-26 26-1,25-26-15,0 25 16,0 0 0,13 13-1,-38-13 16,26-25-31,-1-12 157,-25-14-142,25 1 1,-25 0 0,25 25-1,-25-25-15,26-1 16,-26-12-1,25 13 1</inkml:trace>
  </inkml:traceGroup>
</inkml:ink>
</file>

<file path=ppt/ink/ink18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7:27:15.205"/>
    </inkml:context>
    <inkml:brush xml:id="br0">
      <inkml:brushProperty name="width" value="0.05292" units="cm"/>
      <inkml:brushProperty name="height" value="0.05292" units="cm"/>
      <inkml:brushProperty name="color" value="#ED1C24"/>
      <inkml:brushProperty name="fitToCurve" value="1"/>
    </inkml:brush>
  </inkml:definitions>
  <inkml:traceGroup>
    <inkml:annotationXML>
      <emma:emma xmlns:emma="http://www.w3.org/2003/04/emma" version="1.0">
        <emma:interpretation id="{D9705326-32F5-4FC1-A94E-3759FA0F2F0E}" emma:medium="tactile" emma:mode="ink">
          <msink:context xmlns:msink="http://schemas.microsoft.com/ink/2010/main" type="inkDrawing" rotatedBoundingBox="5153,16136 6026,16058 6030,16098 5157,16176" shapeName="Other">
            <msink:destinationLink direction="with" ref="{D2A97886-18A0-4015-9003-51564332B9E3}"/>
          </msink:context>
        </emma:interpretation>
      </emma:emma>
    </inkml:annotationXML>
    <inkml:trace contextRef="#ctx0" brushRef="#br0">0 88 0,'12'0'110,"14"0"-95,11 0 1,14 0 0,-51-12-1,38 12-15,0 0 16,12 0 0,-24 0-1,12-26-15,-26 26 16,39 0-16,-13-25 31,-13 25-31,13 0 31,-13 0-15,0 0 0,13 0-1,-12 0 1,-1 0-1,0 0 1,0 0 0,1 0-1,-1 0 1,0 0-16,13 0 31,-13 0-15,1 0-1,-1 0 17,-12 0 15,-13-25 93</inkml:trace>
  </inkml:traceGroup>
</inkml:ink>
</file>

<file path=ppt/ink/ink18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7:27:15.993"/>
    </inkml:context>
    <inkml:brush xml:id="br0">
      <inkml:brushProperty name="width" value="0.05292" units="cm"/>
      <inkml:brushProperty name="height" value="0.05292" units="cm"/>
      <inkml:brushProperty name="color" value="#ED1C24"/>
      <inkml:brushProperty name="fitToCurve" value="1"/>
    </inkml:brush>
  </inkml:definitions>
  <inkml:traceGroup>
    <inkml:annotationXML>
      <emma:emma xmlns:emma="http://www.w3.org/2003/04/emma" version="1.0">
        <emma:interpretation id="{D2A97886-18A0-4015-9003-51564332B9E3}" emma:medium="tactile" emma:mode="ink">
          <msink:context xmlns:msink="http://schemas.microsoft.com/ink/2010/main" type="inkDrawing" rotatedBoundingBox="6033,15871 6152,16181 5939,16263 5820,15952" semanticType="callout" shapeName="Other">
            <msink:sourceLink direction="with" ref="{D9705326-32F5-4FC1-A94E-3759FA0F2F0E}"/>
          </msink:context>
        </emma:interpretation>
      </emma:emma>
    </inkml:annotationXML>
    <inkml:trace contextRef="#ctx0" brushRef="#br0">0 0 0,'0'13'47,"0"12"-47,13 0 16,12 1-1,0-1 1,13-25 0,-38 25-1,51-25 1,-39 0-16,-12 25 15,26-25-15,-1 0 32,-38 0 108,13 26-124,-25-26-16,0 25 16,0-25-1,25 25 1,-38-25-16,38 26 15,-26-26-15,26 25 0,-25 0 16,25 0 15</inkml:trace>
  </inkml:traceGroup>
</inkml:ink>
</file>

<file path=ppt/ink/ink18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7:27:17.591"/>
    </inkml:context>
    <inkml:brush xml:id="br0">
      <inkml:brushProperty name="width" value="0.05292" units="cm"/>
      <inkml:brushProperty name="height" value="0.05292" units="cm"/>
      <inkml:brushProperty name="color" value="#ED1C24"/>
      <inkml:brushProperty name="fitToCurve" value="1"/>
    </inkml:brush>
  </inkml:definitions>
  <inkml:traceGroup>
    <inkml:annotationXML>
      <emma:emma xmlns:emma="http://www.w3.org/2003/04/emma" version="1.0">
        <emma:interpretation id="{FEE90B69-9FC3-4F45-AC8A-DC04EBA7D2BC}" emma:medium="tactile" emma:mode="ink">
          <msink:context xmlns:msink="http://schemas.microsoft.com/ink/2010/main" type="writingRegion" rotatedBoundingBox="5573,17754 6533,17754 6533,18045 5573,18045"/>
        </emma:interpretation>
      </emma:emma>
    </inkml:annotationXML>
    <inkml:traceGroup>
      <inkml:annotationXML>
        <emma:emma xmlns:emma="http://www.w3.org/2003/04/emma" version="1.0">
          <emma:interpretation id="{51C4E73D-2D35-4ED4-B40B-990A7AD5157E}" emma:medium="tactile" emma:mode="ink">
            <msink:context xmlns:msink="http://schemas.microsoft.com/ink/2010/main" type="paragraph" rotatedBoundingBox="5573,17754 6533,17754 6533,18045 5573,18045" alignmentLevel="1"/>
          </emma:interpretation>
        </emma:emma>
      </inkml:annotationXML>
      <inkml:traceGroup>
        <inkml:annotationXML>
          <emma:emma xmlns:emma="http://www.w3.org/2003/04/emma" version="1.0">
            <emma:interpretation id="{48904431-B7C9-442B-9747-961C91B02890}" emma:medium="tactile" emma:mode="ink">
              <msink:context xmlns:msink="http://schemas.microsoft.com/ink/2010/main" type="line" rotatedBoundingBox="5573,17754 6533,17754 6533,18045 5573,18045"/>
            </emma:interpretation>
          </emma:emma>
        </inkml:annotationXML>
        <inkml:traceGroup>
          <inkml:annotationXML>
            <emma:emma xmlns:emma="http://www.w3.org/2003/04/emma" version="1.0">
              <emma:interpretation id="{700C90D8-1F41-49AB-9A55-37D0CF54F477}" emma:medium="tactile" emma:mode="ink">
                <msink:context xmlns:msink="http://schemas.microsoft.com/ink/2010/main" type="inkWord" rotatedBoundingBox="5573,17754 6533,17754 6533,18045 5573,18045">
                  <msink:destinationLink direction="to" ref="{E05B0C8A-4BF5-4F36-A4F9-6E5E33A9D17F}"/>
                  <msink:destinationLink direction="from" ref="{E05B0C8A-4BF5-4F36-A4F9-6E5E33A9D17F}"/>
                </msink:context>
              </emma:interpretation>
              <emma:one-of disjunction-type="recognition" id="oneOf0">
                <emma:interpretation id="interp0" emma:lang="" emma:confidence="1">
                  <emma:literal/>
                </emma:interpretation>
              </emma:one-of>
            </emma:emma>
          </inkml:annotationXML>
          <inkml:trace contextRef="#ctx0" brushRef="#br0">0 61 0,'12'0'109,"26"0"-93,-13 0-1,1 0-15,-1 0 16,-12 0-16,37-26 15,-25 26-15,1 0 16,12 0-16,-13 0 16,13 0-16,0 0 15,0 0-15,12 0 16,-12 0-16,0-25 16,-13 25-16,1 0 15,-1 0-15,0 0 16,0 0-16,1 0 15,-1 0-15,13 0 16,-13 0 0,0 0-1,1 0 1,-14 0 15</inkml:trace>
          <inkml:trace contextRef="#ctx0" brushRef="#br0" timeOffset="810.886">682-142 0,'0'13'62,"0"12"-46,13-25-1,37 26 1,-24-26-16,-1 0 16,0 25-16,0-25 15,13 0 1,-38 25-16,26-25 16,-1 0-1,0 0 1,-38 0 78,-12 0-79,0 25 1,0-25-1,25 38-15,-26-38 16,-12 51 0,38-38-1,-12-13-15,12 25 0,0 0 32,-25-25-32</inkml:trace>
        </inkml:traceGroup>
      </inkml:traceGroup>
    </inkml:traceGroup>
  </inkml:traceGroup>
</inkml:ink>
</file>

<file path=ppt/ink/ink18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7:27:23.338"/>
    </inkml:context>
    <inkml:brush xml:id="br0">
      <inkml:brushProperty name="width" value="0.05292" units="cm"/>
      <inkml:brushProperty name="height" value="0.05292" units="cm"/>
      <inkml:brushProperty name="color" value="#ED1C24"/>
      <inkml:brushProperty name="fitToCurve" value="1"/>
    </inkml:brush>
  </inkml:definitions>
  <inkml:traceGroup>
    <inkml:annotationXML>
      <emma:emma xmlns:emma="http://www.w3.org/2003/04/emma" version="1.0">
        <emma:interpretation id="{2D3B81B9-DB98-44EE-AF27-F5BAD135A4C1}" emma:medium="tactile" emma:mode="ink">
          <msink:context xmlns:msink="http://schemas.microsoft.com/ink/2010/main" type="writingRegion" rotatedBoundingBox="8555,14330 8795,14330 8795,14886 8555,14886"/>
        </emma:interpretation>
      </emma:emma>
    </inkml:annotationXML>
    <inkml:traceGroup>
      <inkml:annotationXML>
        <emma:emma xmlns:emma="http://www.w3.org/2003/04/emma" version="1.0">
          <emma:interpretation id="{1BC8C10F-1904-4069-AA03-CB14FDA1AC77}" emma:medium="tactile" emma:mode="ink">
            <msink:context xmlns:msink="http://schemas.microsoft.com/ink/2010/main" type="paragraph" rotatedBoundingBox="8555,14330 8795,14330 8795,14886 8555,14886" alignmentLevel="1"/>
          </emma:interpretation>
        </emma:emma>
      </inkml:annotationXML>
      <inkml:traceGroup>
        <inkml:annotationXML>
          <emma:emma xmlns:emma="http://www.w3.org/2003/04/emma" version="1.0">
            <emma:interpretation id="{ADB6B5C1-9C40-4FCC-8F7E-47E47A60557A}" emma:medium="tactile" emma:mode="ink">
              <msink:context xmlns:msink="http://schemas.microsoft.com/ink/2010/main" type="line" rotatedBoundingBox="8555,14330 8795,14330 8795,14886 8555,14886"/>
            </emma:interpretation>
          </emma:emma>
        </inkml:annotationXML>
        <inkml:traceGroup>
          <inkml:annotationXML>
            <emma:emma xmlns:emma="http://www.w3.org/2003/04/emma" version="1.0">
              <emma:interpretation id="{7A07F285-FD67-446E-8E47-44C282DA859A}" emma:medium="tactile" emma:mode="ink">
                <msink:context xmlns:msink="http://schemas.microsoft.com/ink/2010/main" type="inkWord" rotatedBoundingBox="8555,14658 8795,14658 8795,14886 8555,14886"/>
              </emma:interpretation>
              <emma:one-of disjunction-type="recognition" id="oneOf0">
                <emma:interpretation id="interp0" emma:lang="" emma:confidence="0">
                  <emma:literal>v</emma:literal>
                </emma:interpretation>
                <emma:interpretation id="interp1" emma:lang="" emma:confidence="0">
                  <emma:literal>V</emma:literal>
                </emma:interpretation>
                <emma:interpretation id="interp2" emma:lang="" emma:confidence="0">
                  <emma:literal>u</emma:literal>
                </emma:interpretation>
                <emma:interpretation id="interp3" emma:lang="" emma:confidence="0">
                  <emma:literal>U</emma:literal>
                </emma:interpretation>
                <emma:interpretation id="interp4" emma:lang="" emma:confidence="0">
                  <emma:literal>n</emma:literal>
                </emma:interpretation>
              </emma:one-of>
            </emma:emma>
          </inkml:annotationXML>
          <inkml:trace contextRef="#ctx0" brushRef="#br0">-38 392 0,'13'0'94,"-13"12"-78,25 14-1,0-1 1,0 0 0,-25 0-1,26-25-15,-26 26 16,25-26-1,-25 25 1,25-25 93,-25-13-93,26-12 15,-26 0-15,0-1 0,25 26-16,-25-37 15,0-14 1,0 26-1,25 25-15,-25-26 16</inkml:trace>
        </inkml:traceGroup>
        <inkml:traceGroup>
          <inkml:annotationXML>
            <emma:emma xmlns:emma="http://www.w3.org/2003/04/emma" version="1.0">
              <emma:interpretation id="{F83CBA30-141A-4FE0-AD8C-14E7CF2EC2A4}" emma:medium="tactile" emma:mode="ink">
                <msink:context xmlns:msink="http://schemas.microsoft.com/ink/2010/main" type="inkWord" rotatedBoundingBox="8593,14330 8669,14330 8669,14835 8593,14835"/>
              </emma:interpretation>
              <emma:one-of disjunction-type="recognition" id="oneOf1">
                <emma:interpretation id="interp5" emma:lang="" emma:confidence="1">
                  <emma:literal/>
                </emma:interpretation>
              </emma:one-of>
            </emma:emma>
          </inkml:annotationXML>
          <inkml:trace contextRef="#ctx0" brushRef="#br0" timeOffset="-892.0049">0 25 0,'0'-25'47,"0"63"78,0 0-110,0-13-15,0 0 16,12 1-16,-12-1 0,0 0 16,0 13-1,38 0 1,-38-13-16,0 13 16,26 13-1,-26-13 1,0-13-1,0 0 1,0 0 15</inkml:trace>
        </inkml:traceGroup>
      </inkml:traceGroup>
    </inkml:traceGroup>
  </inkml:traceGroup>
</inkml:ink>
</file>

<file path=ppt/ink/ink18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7:27:25.140"/>
    </inkml:context>
    <inkml:brush xml:id="br0">
      <inkml:brushProperty name="width" value="0.05292" units="cm"/>
      <inkml:brushProperty name="height" value="0.05292" units="cm"/>
      <inkml:brushProperty name="color" value="#ED1C24"/>
      <inkml:brushProperty name="fitToCurve" value="1"/>
    </inkml:brush>
  </inkml:definitions>
  <inkml:traceGroup>
    <inkml:annotationXML>
      <emma:emma xmlns:emma="http://www.w3.org/2003/04/emma" version="1.0">
        <emma:interpretation id="{3EFC9DDE-4A35-464C-8199-02541F67B919}" emma:medium="tactile" emma:mode="ink">
          <msink:context xmlns:msink="http://schemas.microsoft.com/ink/2010/main" type="inkDrawing" rotatedBoundingBox="4499,14316 5484,14328 5483,14353 4498,14341" shapeName="Other">
            <msink:destinationLink direction="to" ref="{D74EA568-D1F0-4A5F-835D-46C516244CFC}"/>
            <msink:destinationLink direction="from" ref="{D74EA568-D1F0-4A5F-835D-46C516244CFC}"/>
          </msink:context>
        </emma:interpretation>
      </emma:emma>
    </inkml:annotationXML>
    <inkml:trace contextRef="#ctx0" brushRef="#br0">0 0 0,'25'0'125,"13"0"-109,12 26-1,-24-26-15,-1 0 16,-13 0-16,14 0 16,-1 0-16,0 0 15,13 0-15,-13 0 16,26 0-16,-38 0 15,37 0-15,-12 0 16,0 0-16,0 0 16,0 0-16,-13 0 0,0 0 15,1 0-15,-1 0 16,13 0 0,12 0-1,-12 0 1,0 0-1,-13 0 1,1 0 0,-1 0 15,0 0 0,1 0-15,-14 0 15</inkml:trace>
  </inkml:traceGroup>
</inkml:ink>
</file>

<file path=ppt/ink/ink1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1:42:26.507"/>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21F6A4D8-6272-452A-899A-2470FA36A0A6}" emma:medium="tactile" emma:mode="ink">
          <msink:context xmlns:msink="http://schemas.microsoft.com/ink/2010/main" type="inkDrawing" rotatedBoundingBox="7089,14769 7441,14367 7468,14390 7115,14793" semanticType="callout" shapeName="Other">
            <msink:sourceLink direction="with" ref="{2F59F247-8865-4A2D-BDA4-89BD02026F62}"/>
          </msink:context>
        </emma:interpretation>
      </emma:emma>
    </inkml:annotationXML>
    <inkml:trace contextRef="#ctx0" brushRef="#br0">336 0 0,'20'0'31,"-30"0"125,10 10-156,-20-10 16,20 29-16,-39-9 15,20 10-15,-1-11 16,20 1-16,-29-1 16,29 1-16,-30-20 15,30 29-15,-39-29 16,39 30-16,-30-30 16,30 49-16,-29-49 15,29 29-15,-29-29 16,29 30-16,-20-30 15,20 29-15,-20-29 0,20 20 16,-19-20 0,19 19-1,10-28 95</inkml:trace>
  </inkml:traceGroup>
</inkml:ink>
</file>

<file path=ppt/ink/ink19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7:27:25.926"/>
    </inkml:context>
    <inkml:brush xml:id="br0">
      <inkml:brushProperty name="width" value="0.05292" units="cm"/>
      <inkml:brushProperty name="height" value="0.05292" units="cm"/>
      <inkml:brushProperty name="color" value="#ED1C24"/>
      <inkml:brushProperty name="fitToCurve" value="1"/>
    </inkml:brush>
  </inkml:definitions>
  <inkml:traceGroup>
    <inkml:annotationXML>
      <emma:emma xmlns:emma="http://www.w3.org/2003/04/emma" version="1.0">
        <emma:interpretation id="{D74EA568-D1F0-4A5F-835D-46C516244CFC}" emma:medium="tactile" emma:mode="ink">
          <msink:context xmlns:msink="http://schemas.microsoft.com/ink/2010/main" type="inkDrawing" rotatedBoundingBox="5277,14269 5501,14121 5658,14358 5433,14507" semanticType="callout" shapeName="Other">
            <msink:sourceLink direction="to" ref="{3EFC9DDE-4A35-464C-8199-02541F67B919}"/>
            <msink:sourceLink direction="from" ref="{3EFC9DDE-4A35-464C-8199-02541F67B919}"/>
          </msink:context>
        </emma:interpretation>
      </emma:emma>
    </inkml:annotationXML>
    <inkml:trace contextRef="#ctx0" brushRef="#br0">0 0 0,'189'89'125,"-151"-51"-109,0-38-1,-13 0 1,-37 0 78,-13 0-79,25 25 1,-26-25-16,1 0 15,0 25 1,-1-25 0,26 38-16,-25-38 15,25 25 1,-25 1-16,0-26 16,25 25-1</inkml:trace>
  </inkml:traceGroup>
</inkml:ink>
</file>

<file path=ppt/ink/ink19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7:28:42.281"/>
    </inkml:context>
    <inkml:brush xml:id="br0">
      <inkml:brushProperty name="width" value="0.05292" units="cm"/>
      <inkml:brushProperty name="height" value="0.05292" units="cm"/>
      <inkml:brushProperty name="color" value="#ED1C24"/>
      <inkml:brushProperty name="fitToCurve" value="1"/>
    </inkml:brush>
  </inkml:definitions>
  <inkml:traceGroup>
    <inkml:annotationXML>
      <emma:emma xmlns:emma="http://www.w3.org/2003/04/emma" version="1.0">
        <emma:interpretation id="{00DC2BAC-39AA-4EC1-8E6E-2083384BAC76}" emma:medium="tactile" emma:mode="ink">
          <msink:context xmlns:msink="http://schemas.microsoft.com/ink/2010/main" type="inkDrawing" rotatedBoundingBox="20989,15464 21152,16022 20694,16156 20531,15598" semanticType="callout" shapeName="Other">
            <msink:sourceLink direction="with" ref="{47042AE5-B0E1-434B-99EB-E761CB6F4AB3}"/>
          </msink:context>
        </emma:interpretation>
      </emma:emma>
    </inkml:annotationXML>
    <inkml:trace contextRef="#ctx0" brushRef="#br0">0 512 0,'10'-10'125,"10"-19"-110,-1-1 1,1 1 0,9-10-1,-29 9 1,20 30-1,-20-29-15,20 29 16,-20-30-16,19 11 16,-19-21-1,20 40-15,-20-29 16,19 0-16,-19-1 31,20-9-31,-20 10 16,20 9-1,-20 0 1,0 1 0,0-1 15,0 30 110,0 19-110,19-29-31,-19 30 15,20 9 1,-20-19-16,0-1 16,39-19-16,-39 39 15,10-39-15,-10 30 16,19-30-16,-19 19 0,20-19 16,-20 30-16,20-30 15,-20 20-15,19-20 16,-19 39-16,20-39 15,-20 29-15,20 1 16,-20-11 0,29 11-1,-29 9 1,0-20 0,0-9-1,0 10 1,-10-20-1,10 20-15,-39-20 16,29 0 0,-9 0-16,-1 0 0,0 0 15,1 0-15,-1 0 16,-9-10 0,9 10-1,20-20 1,0 0-1,0-9 1,10 29 0,-10-29-16,29 9 15,-29 0-15</inkml:trace>
  </inkml:traceGroup>
</inkml:ink>
</file>

<file path=ppt/ink/ink19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7:28:44.356"/>
    </inkml:context>
    <inkml:brush xml:id="br0">
      <inkml:brushProperty name="width" value="0.05292" units="cm"/>
      <inkml:brushProperty name="height" value="0.05292" units="cm"/>
      <inkml:brushProperty name="color" value="#ED1C24"/>
      <inkml:brushProperty name="fitToCurve" value="1"/>
    </inkml:brush>
  </inkml:definitions>
  <inkml:traceGroup>
    <inkml:annotationXML>
      <emma:emma xmlns:emma="http://www.w3.org/2003/04/emma" version="1.0">
        <emma:interpretation id="{741ABC53-3721-4702-AA33-5A61DD2A123E}" emma:medium="tactile" emma:mode="ink">
          <msink:context xmlns:msink="http://schemas.microsoft.com/ink/2010/main" type="inkDrawing" rotatedBoundingBox="21130,15494 21367,15444 21409,15650 21173,15699" semanticType="callout" shapeName="Other">
            <msink:sourceLink direction="with" ref="{47042AE5-B0E1-434B-99EB-E761CB6F4AB3}"/>
          </msink:context>
        </emma:interpretation>
      </emma:emma>
    </inkml:annotationXML>
    <inkml:trace contextRef="#ctx0" brushRef="#br0">118 49 0,'-20'0'93,"20"10"-77,-19-10-16,19 29 16,-20-29-16,20 29 15,-20-29-15,20 30 0,-19-30 16,19 19 0,-20-19-1,20 20-15,10-30 125,10-9-109,-20-1-1,19 20 1,-19-20-16,20 20 0,-20-29 16,0 9-16,19 20 15,-19-29-15,0 9 16,20 1 0,0 19 77,-20 10-77,19-10-16,-19 29 0,20-29 16,-20 29-16,20-29 15,-20 30-15,19-11 16,-19 21-1,20-40-15,-20 19 16,19-19 0,-19 10-16</inkml:trace>
  </inkml:traceGroup>
</inkml:ink>
</file>

<file path=ppt/ink/ink19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7:28:43.219"/>
    </inkml:context>
    <inkml:brush xml:id="br0">
      <inkml:brushProperty name="width" value="0.05292" units="cm"/>
      <inkml:brushProperty name="height" value="0.05292" units="cm"/>
      <inkml:brushProperty name="color" value="#ED1C24"/>
      <inkml:brushProperty name="fitToCurve" value="1"/>
    </inkml:brush>
  </inkml:definitions>
  <inkml:traceGroup>
    <inkml:annotationXML>
      <emma:emma xmlns:emma="http://www.w3.org/2003/04/emma" version="1.0">
        <emma:interpretation id="{47042AE5-B0E1-434B-99EB-E761CB6F4AB3}" emma:medium="tactile" emma:mode="ink">
          <msink:context xmlns:msink="http://schemas.microsoft.com/ink/2010/main" type="inkDrawing" rotatedBoundingBox="21303,15581 21310,16052 21300,16053 21293,15582" shapeName="Line">
            <msink:destinationLink direction="with" ref="{00DC2BAC-39AA-4EC1-8E6E-2083384BAC76}"/>
            <msink:destinationLink direction="with" ref="{741ABC53-3721-4702-AA33-5A61DD2A123E}"/>
          </msink:context>
        </emma:interpretation>
      </emma:emma>
    </inkml:annotationXML>
    <inkml:trace contextRef="#ctx0" brushRef="#br0">5 0 0,'0'20'109,"0"0"-93,0-1-16,0 1 15,0 9-15,0 10 16,0-9-16,0-1 0,0 1 16,0-1-16,0 10 15,0-9-15,0-1 16,0-9-16,0-1 15,0 11 1,10-30-16,-10 20 16,0-1 15,0-29 16</inkml:trace>
  </inkml:traceGroup>
</inkml:ink>
</file>

<file path=ppt/ink/ink19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7:29:32.221"/>
    </inkml:context>
    <inkml:brush xml:id="br0">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A0126FD2-BABE-4DFF-B73E-0F61A25CE2F9}" emma:medium="tactile" emma:mode="ink">
          <msink:context xmlns:msink="http://schemas.microsoft.com/ink/2010/main" type="writingRegion" rotatedBoundingBox="20116,15929 23649,15639 23768,17087 20235,17377"/>
        </emma:interpretation>
      </emma:emma>
    </inkml:annotationXML>
    <inkml:traceGroup>
      <inkml:annotationXML>
        <emma:emma xmlns:emma="http://www.w3.org/2003/04/emma" version="1.0">
          <emma:interpretation id="{5C0671EE-D596-473E-A5AF-D8E191FEFA21}" emma:medium="tactile" emma:mode="ink">
            <msink:context xmlns:msink="http://schemas.microsoft.com/ink/2010/main" type="paragraph" rotatedBoundingBox="20111,15937 22698,15695 22775,16515 20187,16756" alignmentLevel="1"/>
          </emma:interpretation>
        </emma:emma>
      </inkml:annotationXML>
      <inkml:traceGroup>
        <inkml:annotationXML>
          <emma:emma xmlns:emma="http://www.w3.org/2003/04/emma" version="1.0">
            <emma:interpretation id="{63ED2FCA-5273-4885-9153-9C44B0881F80}" emma:medium="tactile" emma:mode="ink">
              <msink:context xmlns:msink="http://schemas.microsoft.com/ink/2010/main" type="line" rotatedBoundingBox="20111,15937 22698,15695 22775,16515 20187,16756"/>
            </emma:interpretation>
          </emma:emma>
        </inkml:annotationXML>
        <inkml:traceGroup>
          <inkml:annotationXML>
            <emma:emma xmlns:emma="http://www.w3.org/2003/04/emma" version="1.0">
              <emma:interpretation id="{3BCA8913-4D3E-42C0-8FDE-12EA4C537A68}" emma:medium="tactile" emma:mode="ink">
                <msink:context xmlns:msink="http://schemas.microsoft.com/ink/2010/main" type="inkWord" rotatedBoundingBox="20111,15937 21382,15818 21459,16638 20187,16756"/>
              </emma:interpretation>
              <emma:one-of disjunction-type="recognition" id="oneOf0">
                <emma:interpretation id="interp0" emma:lang="" emma:confidence="1">
                  <emma:literal/>
                </emma:interpretation>
              </emma:one-of>
            </emma:emma>
          </inkml:annotationXML>
          <inkml:trace contextRef="#ctx0" brushRef="#br0">0 402 0,'0'-9'16,"10"-11"-1,9 0 16,-19 1-15,20 19-16,-20-20 16,0 0-1,29 20-15,-29-19 16,20 19-16,-20-30 16,20 30-16,-20-29 15,29 29-15,-29-49 16,20 29-16,-20 1 15,29-1-15,-9-9 16,-20-20 0,19 19-1,-29 30 79,10 10-78,-19-10-1,19 29-15,0 1 16,0-10-16,0-1 16,0 1-16,0-1 15,0 1-15,0 9 16,0 1-16,0 9 15,0-10-15,0 11 16,0-11-16,0 10 16,0-19-16,0 9 15,0-9-15,0 0 16,0-1-16,0-9 16,0 10-16,0-1 15,0 20 1,0-29-1,0 10-15,0 0 32,0-40 46</inkml:trace>
          <inkml:trace contextRef="#ctx0" brushRef="#br0" timeOffset="899.8142">235 49 0,'0'-19'16,"0"-1"15,10 20-16,10 0 48,-1 0-47,1 10-1,9 29 1,-29-19-16,30-1 15,-30 1-15,19-20 0,-19 29 16,20-29 0,-20 30-16,20-30 0,-20 29 15,19-29-15,-19 20 16,0-1 0,0 1-1,0 9 1,0-9-1,-19-20-15,19 20 16,-49-20-16,39 0 16,-10 0-16,1 0 15,-1 0-15,0 0 0,1 0 16,-1 0 15,30 0 0,19 0-15</inkml:trace>
          <inkml:trace contextRef="#ctx0" brushRef="#br0" timeOffset="1762.4565">608-216 0,'0'10'78,"0"0"-78,0 10 16,0 19-16,0-10 16,0 1-16,0-1 15,0 1-15,0 9 0,0-10 16,0 1-16,0-1 16,0 1-16,0 9 15,0-20-15,0-9 16,0 10-16,0-1 15,0 21 1,0-11 0,0-9-1</inkml:trace>
          <inkml:trace contextRef="#ctx0" brushRef="#br0" timeOffset="3249.2054">637 49 0,'10'0'63,"29"0"-48,1 0 1,-21 0-16,20 0 16,-19 0-1,0 0-15,-1 0 16</inkml:trace>
          <inkml:trace contextRef="#ctx0" brushRef="#br0" timeOffset="2551.8863">784-166 0,'0'19'109,"0"11"-93,0-11-16,0 1 16,0 9-16,0 1 15,0-1-15,0 10 16,0-9-16,0-1 15,0-9-15,0-1 16,0 11-16,0-11 16,0 1-16,0 0 15,0 9 1,0-9-16,0 9 16,0-9-1,0-1 48</inkml:trace>
          <inkml:trace contextRef="#ctx0" brushRef="#br0" timeOffset="4075.4312">1059 128 0,'10'0'31,"19"0"-16,20 0 1,-29 0-16,-10 0 16,19-10-1,-9 10-15,9 0 16</inkml:trace>
          <inkml:trace contextRef="#ctx0" brushRef="#br0" timeOffset="3722.5031">1088 10 0,'157'-10'125</inkml:trace>
        </inkml:traceGroup>
        <inkml:traceGroup>
          <inkml:annotationXML>
            <emma:emma xmlns:emma="http://www.w3.org/2003/04/emma" version="1.0">
              <emma:interpretation id="{FC8C48A3-A074-45F6-B739-A115B54594E9}" emma:medium="tactile" emma:mode="ink">
                <msink:context xmlns:msink="http://schemas.microsoft.com/ink/2010/main" type="inkWord" rotatedBoundingBox="21610,15923 22710,15820 22754,16290 21653,16393"/>
              </emma:interpretation>
              <emma:one-of disjunction-type="recognition" id="oneOf1">
                <emma:interpretation id="interp1" emma:lang="" emma:confidence="0">
                  <emma:literal>O</emma:literal>
                </emma:interpretation>
                <emma:interpretation id="interp2" emma:lang="" emma:confidence="0">
                  <emma:literal>o</emma:literal>
                </emma:interpretation>
                <emma:interpretation id="interp3" emma:lang="" emma:confidence="0">
                  <emma:literal>0</emma:literal>
                </emma:interpretation>
                <emma:interpretation id="interp4" emma:lang="" emma:confidence="0">
                  <emma:literal>°</emma:literal>
                </emma:interpretation>
                <emma:interpretation id="interp5" emma:lang="" emma:confidence="0">
                  <emma:literal>u</emma:literal>
                </emma:interpretation>
              </emma:one-of>
            </emma:emma>
          </inkml:annotationXML>
          <inkml:trace contextRef="#ctx0" brushRef="#br0" timeOffset="8010.8566">2373-147 0,'-19'0'47,"-1"10"-16,20 10-15,-20-20-1,20 19-15,0 11 16,-19-11-16,19 11 16,0-1-1,0 20 1,0-19 0,0-1-1,0 0 1,0-9-1,19-20 1,-19 20-16,20-20 16,-20 19-1,49-19 1,-10 0 0,-19 0-1,-10 0 1,9 0-1,1 0 1,-20-10-16,19 10 16,-19-19-1,20 19-15,-20-20 16,20 20 0,-20-29-1,0 9 1,19 20-16,-19-19 15,0-1 1,0 0-16,0 10 16,0-9-1,0-1 1,0 1 0,0-1-1,-10 20 1,10-20-16,-19 20 15,19-19 1,-20 19 0,20-20-16,-19 20 0,-1 0 31,20-19-31,-20 19 0,11 0 16,-31 0 15,21 0-16</inkml:trace>
          <inkml:trace contextRef="#ctx0" brushRef="#br0" timeOffset="5190.3458">1549 98 0,'0'-19'47,"0"-1"-31,10 20-16,-10-20 15,20 20-15,-20-29 16,19 9-16,-19 1 16,20-1-16,-20 1 0,0-1 15,0 0-15,0 1 16,0-1-16,0-9 15,-20 29 17,-19 0-17,10 0 1,-1 10 0,11-10-1,19 39-15,0-29 16,-20-10-16,20 39 15,0-10 1,0 1 0,10-30-16,-10 19 15,20-19-15,-20 20 16,29-20-16,-29 19 16,29-19-16,-29 20 15,30-20-15,-30 20 16,39-20-16,-39 19 15,20-19-15,-20 30 16,19-30-16,-19 29 16,0 1-1,10-30-15,-10 29 16,0 10-16,0-19 16,0-10-1,-39-10 1,19 0-1,1 0-15,9 0 16,-10 0-16,1 0 16,-1 0-16,0 0 15,20-20 17,69-166 46,-40 186-63</inkml:trace>
          <inkml:trace contextRef="#ctx0" brushRef="#br0" timeOffset="5677.0456">1834 196 0,'-20'0'16</inkml:trace>
          <inkml:trace contextRef="#ctx0" brushRef="#br0" timeOffset="6753.669">2010-147 0,'-19'0'15,"19"10"32,-20-10-47,20 20 16,0-1-16,0 1 16,-20-1-16,20 1 15,0 0-15,0-1 16,0 1-16,0-1 15,0 11 1,0-1-16,10-29 16,-10 20-16,20-20 15,-20 20-15,20-20 16,-20 19-16,19-19 16,11 20-1,-11-20 16,1 0-15,-1 0 0,1 0 15,-20-10-31,20 10 0,-20-20 16,19 1-1,-19-11 1,20 30-16,-20-19 15,0-1 1,0-9 0,0-1-1,0 1 1,-196-99 125,166 128-126,30 30-15,-19-30 16,19 29-16</inkml:trace>
        </inkml:traceGroup>
      </inkml:traceGroup>
    </inkml:traceGroup>
    <inkml:traceGroup>
      <inkml:annotationXML>
        <emma:emma xmlns:emma="http://www.w3.org/2003/04/emma" version="1.0">
          <emma:interpretation id="{7F5FD87F-B912-4824-9C8A-FF9B38924D74}" emma:medium="tactile" emma:mode="ink">
            <msink:context xmlns:msink="http://schemas.microsoft.com/ink/2010/main" type="paragraph" rotatedBoundingBox="20420,16704 23715,16434 23768,17087 20474,17358" alignmentLevel="1"/>
          </emma:interpretation>
        </emma:emma>
      </inkml:annotationXML>
      <inkml:traceGroup>
        <inkml:annotationXML>
          <emma:emma xmlns:emma="http://www.w3.org/2003/04/emma" version="1.0">
            <emma:interpretation id="{46A5364C-C967-4F5D-A215-6B52C811159C}" emma:medium="tactile" emma:mode="ink">
              <msink:context xmlns:msink="http://schemas.microsoft.com/ink/2010/main" type="line" rotatedBoundingBox="20420,16704 23715,16434 23768,17087 20474,17358"/>
            </emma:interpretation>
          </emma:emma>
        </inkml:annotationXML>
        <inkml:traceGroup>
          <inkml:annotationXML>
            <emma:emma xmlns:emma="http://www.w3.org/2003/04/emma" version="1.0">
              <emma:interpretation id="{72DA7B9B-EB3D-4607-BB44-AD1BE3C084F7}" emma:medium="tactile" emma:mode="ink">
                <msink:context xmlns:msink="http://schemas.microsoft.com/ink/2010/main" type="inkWord" rotatedBoundingBox="20420,16704 21901,16583 21949,17163 20468,17285"/>
              </emma:interpretation>
              <emma:one-of disjunction-type="recognition" id="oneOf2">
                <emma:interpretation id="interp6" emma:lang="" emma:confidence="1">
                  <emma:literal/>
                </emma:interpretation>
              </emma:one-of>
            </emma:emma>
          </inkml:annotationXML>
          <inkml:trace contextRef="#ctx0" brushRef="#br0" timeOffset="10573.6618">510 746 0,'0'-20'0,"0"49"63,0-9-63,0-10 15,0 29-15,0-10 16,0 1-16,0-11 16,0 1-16,0 0 15,0-1-15,0 1 16,0 9-1,0-9 1</inkml:trace>
          <inkml:trace contextRef="#ctx0" brushRef="#br0" timeOffset="11138.1337">637 697 0,'0'19'94,"0"20"-78,0-19-16,0 0 0,0-11 15,0 31 1,0-21-16,0-9 0,0 10 16,0-1-16,0 1 15,0 0-15,0-1 16,0 11-1,0-11 1,0 1 15</inkml:trace>
          <inkml:trace contextRef="#ctx0" brushRef="#br0" timeOffset="11446.7236">510 902 0,'0'-19'47,"10"19"-32,19 0 1,0 0 0,-9 0-1,0 0-15,-1-20 16</inkml:trace>
          <inkml:trace contextRef="#ctx0" brushRef="#br0" timeOffset="9893.9602">471 638 0,'-10'0'63,"-10"0"-48,1 0 1,-1 0 0,0 0-1,1 0 1,-1 0 0,1 0 15,19 10 0,-20-10-15,20 29 124,0-9-124,0-1-16,0 20 16,0-19-16,0 9 15,0 1-15,0 9 16,0-10-16,0-9 15,0 0-15,0-1 16,0-9-16,0 10 16,0-1-16,0 1 15,0 0-15,0-1 16,0 89 125,10-108-110,9 0-16,1 0 17,0 0-17,-1 0 1,1 0 0,-1 0-1,1 0 1,0 0-1</inkml:trace>
          <inkml:trace contextRef="#ctx0" brushRef="#br0" timeOffset="12485.9916">745 952 0,'0'-10'93,"20"10"-61,-20 10-17,19-10 1,-19 19-16,0 1 16,0-1-1,-9-19 1,9 20-1,-20-20-15,20 20 16,-10-20-16,-19 19 16,48-29 109,-9 10-94,10 0 16,-20 20-16,0 0 0,0-1-15,0 1 0,-10-20-1,0 0 1,10 19-1,-39-19-15,10 0 16,9 0 0,0-9 15</inkml:trace>
          <inkml:trace contextRef="#ctx0" brushRef="#br0" timeOffset="13503.7357">833 795 0,'-9'0'62,"9"19"-46,0 1-1,0 9 1,0 1 0,9 9-1,-9-10 1,20-29-16,-20 20 0,20-20 15,-1 20 1,1-20 0,0 0-1,-1 0 1,1 0 0,-1 0-1,-19-10-15,20 10 16,-20-20-1,20 1 1,-20-1 0,0-10-1,0 11 1,0-1 0,0 1-1,0-1 1,0 0-1,0-9 1,-10 29-16,10-20 16,0 1-1,-20 19 1,20-20 0,-19 20-16,-1-19 15,0 19 1,1 0-1,-1 0 1,1 0 0,-11 9-1,10 21 1,20-11 0,-19 1-16,19 0 15,0-11-15,0 11 16,0 0-16</inkml:trace>
          <inkml:trace contextRef="#ctx0" brushRef="#br0" timeOffset="14593.8074">1157 598 0,'0'10'46,"0"20"-30,0-11-16,0 1 16,0 0-16,0-11 15,0 40 1,0-29 0</inkml:trace>
          <inkml:trace contextRef="#ctx0" brushRef="#br0" timeOffset="14201.7487">1049 667 0,'10'0'62,"29"0"-31,-19 0-15,78 0 78</inkml:trace>
          <inkml:trace contextRef="#ctx0" brushRef="#br0" timeOffset="15824.5812">1265 530 0,'10'0'109,"9"0"-93,1 0 0,0 0-1,-1 0 17,-19 10 14,0 9-14,0 1-1,0 9-15,0 1-1,0-11-15,0 1 16,0 0-16,0-1 15,0 1-15,0-1 16,0 11-16,0-1 16,0 10-16,0-9 15,0-11-15,0 1 16,20 0-16,-20-1 0,0 1 16,0-10-16,0 9 15,0 21 1,0-21-1,-49-9 157,29-10-156,1 0-16,-1 0 16,0 0-1,1 0 1,9 0 15</inkml:trace>
          <inkml:trace contextRef="#ctx0" brushRef="#br0" timeOffset="18141.838">1549 785 0,'10'19'78,"-10"21"-62,20-40-16,-20 29 16,19-29-16,-19 29 15,20-29-15,-20 30 16,20-30-16,-20 29 16,19 1-1,-19-20 1,20-10-16,-20-20 94,19 20-79,-19-20 1,20-19-1,-20 19 1,20 20 0,-20-29-16,29 9 31,-29 1-31,0-1 31</inkml:trace>
          <inkml:trace contextRef="#ctx0" brushRef="#br0" timeOffset="17354.7049">1667 569 0,'0'10'109,"10"343"63,-10-333-156</inkml:trace>
        </inkml:traceGroup>
        <inkml:traceGroup>
          <inkml:annotationXML>
            <emma:emma xmlns:emma="http://www.w3.org/2003/04/emma" version="1.0">
              <emma:interpretation id="{47FE54D3-9A13-47EC-A3A4-2B2118CF68EF}" emma:medium="tactile" emma:mode="ink">
                <msink:context xmlns:msink="http://schemas.microsoft.com/ink/2010/main" type="inkWord" rotatedBoundingBox="22420,16568 23348,16492 23399,17117 22471,17194"/>
              </emma:interpretation>
              <emma:one-of disjunction-type="recognition" id="oneOf3">
                <emma:interpretation id="interp7" emma:lang="" emma:confidence="1">
                  <emma:literal/>
                </emma:interpretation>
              </emma:one-of>
            </emma:emma>
          </inkml:annotationXML>
          <inkml:trace contextRef="#ctx0" brushRef="#br0" timeOffset="19858.9747">2422 500 0,'0'-19'0,"-19"19"109,-1 0-93,0 0 0,1 0-1,-1 0 1,1 10 15,-1-10 0,20 19 141,0 1-156,0-1-1,0 11 1,0-1 0,0-9-16,0 29 15,0-29 1,0-1-16,0-9 16,0 29-16,0-19 15,10-1-15,-10 11 16,0-11-16,0 1 15,0 0-15,0-1 16,0 1-16,29 0 16,-29-1-16,0 1 15,0-10-15,0 9 16,0 20 0,0-29-16,0 10 46,10-20 48,10 0-63,9-10-31,0 10 32,-9 0-17,0 0 1,-11 0 15</inkml:trace>
          <inkml:trace contextRef="#ctx0" brushRef="#br0" timeOffset="21027.4357">2491 667 0,'-20'0'46,"20"10"-30,0 10 0,-19 19-1,19-10 1,0 1 0,0-1-1,0-9-15,0 9 16,0-9-1,0-1 1,0 1 0,19-20-1,-19 20 1,20-20-16,-1 0 16,1 0-1,0 0 1,-1 0-1,1 0 1,0 0 15,-20-10-31,19 10 16,-19-20 0,0 0-1,20 20 1,-20-19-16,0-1 15,0-9 1,0-1 0,0 11-1,0-11 1,0 1 0,0 9-1,0 1 1,-10-1-16,10 1 31,-20 19-31,20-20 16,-19 20-1,-1 0 1,0 0 0,1 0-1,-1 0 1,1 20-1,-1 19 1</inkml:trace>
          <inkml:trace contextRef="#ctx0" brushRef="#br0" timeOffset="21883.8686">2756 559 0,'0'10'78,"0"0"-78,0 9 16,0 1-16,0 19 15,0-29-15,0 29 16,0-19-16,0 9 15,0 1-15,29-1 16,-29 10-16,0-29 16,0 10-16,0 19 15,10-39-15,-10 10 16</inkml:trace>
          <inkml:trace contextRef="#ctx0" brushRef="#br0" timeOffset="22815.4194">2775 755 0,'10'0'47,"19"0"-32,1 0 1,-10 0-16,9 0 16,-9 0-1</inkml:trace>
          <inkml:trace contextRef="#ctx0" brushRef="#br0" timeOffset="22416.0661">2913 589 0,'0'9'79,"0"21"-64,0-10-15,0-1 16,0 1-16,0-1 15,0 1-15,0-10 16,0 9-16,0 1 16,0 19-16,0-29 15,0 10-15,0 19 16,0-29 0</inkml:trace>
          <inkml:trace contextRef="#ctx0" brushRef="#br0" timeOffset="23305.8614">2962 540 0,'88'0'109,"-69"0"-93,1 0-1</inkml:trace>
          <inkml:trace contextRef="#ctx0" brushRef="#br0" timeOffset="24674.4252">3040 412 0,'10'0'78,"19"0"-62,1 0 0,-11 0-1,1 0 1,0 0 15,-20 10 32,19-10-48,-19 20 1,0-11-1,0 11 1,0 0 0,0 58 15,0-58-31,0-1 0,0 1 16,0 0-16,0-1 15,0 1-15,0-10 16,0 9-16,0 1 15,0-1-15,0 1 16,0 0-16,0-1 16,0 1-16,0-1 15,0 11 1,0-11 0,0 1-1,0 0 1,0-1-16,0 1 15,0 0 1,0-11 15,0 11 16,-10-20 31,10-10-78,-19 10 32,-1-19-17,0 19 1,1 0-1,-1 0 1,1 0 0,-1 0-1,0 0 63</inkml:trace>
        </inkml:traceGroup>
        <inkml:traceGroup>
          <inkml:annotationXML>
            <emma:emma xmlns:emma="http://www.w3.org/2003/04/emma" version="1.0">
              <emma:interpretation id="{4C8ADAA0-6B16-4D30-B96A-A3836794561B}" emma:medium="tactile" emma:mode="ink">
                <msink:context xmlns:msink="http://schemas.microsoft.com/ink/2010/main" type="inkWord" rotatedBoundingBox="23465,16552 23723,16530 23736,16689 23478,16710"/>
              </emma:interpretation>
              <emma:one-of disjunction-type="recognition" id="oneOf4">
                <emma:interpretation id="interp8" emma:lang="" emma:confidence="0">
                  <emma:literal>^</emma:literal>
                </emma:interpretation>
                <emma:interpretation id="interp9" emma:lang="" emma:confidence="0">
                  <emma:literal>n</emma:literal>
                </emma:interpretation>
                <emma:interpretation id="interp10" emma:lang="" emma:confidence="0">
                  <emma:literal>a</emma:literal>
                </emma:interpretation>
                <emma:interpretation id="interp11" emma:lang="" emma:confidence="0">
                  <emma:literal>.</emma:literal>
                </emma:interpretation>
                <emma:interpretation id="interp12" emma:lang="" emma:confidence="0">
                  <emma:literal>1</emma:literal>
                </emma:interpretation>
              </emma:one-of>
            </emma:emma>
          </inkml:annotationXML>
          <inkml:trace contextRef="#ctx0" brushRef="#br0" timeOffset="26654.5575">3423 461 0,'0'10'62,"-20"-10"-46,20 20-16,-30 9 15,-28 69 157,58-108-156,19-9-1,1-11 1,-20 20 0,19 10-1,-19-19-15,0-1 16,20 20 0,-20-19-16,0-1 15,20 20 1,-20-20-1,19 20 17,1 0-1,0 0 0,-20 10-31,19-10 16,-19 20-1,20-20-15,-20 19 16,19-19-16,-19 20 16,20 0-16,-20-1 31,20-19-31,-20 20 16,0-1 30</inkml:trace>
        </inkml:traceGroup>
        <inkml:traceGroup>
          <inkml:annotationXML>
            <emma:emma xmlns:emma="http://www.w3.org/2003/04/emma" version="1.0">
              <emma:interpretation id="{5A5C5A67-629C-425E-9CEE-74E49CFB87A2}" emma:medium="tactile" emma:mode="ink">
                <msink:context xmlns:msink="http://schemas.microsoft.com/ink/2010/main" type="inkWord" rotatedBoundingBox="23566,16595 23605,16592 23643,17059 23605,17063"/>
              </emma:interpretation>
              <emma:one-of disjunction-type="recognition" id="oneOf5">
                <emma:interpretation id="interp13" emma:lang="" emma:confidence="1">
                  <emma:literal/>
                </emma:interpretation>
              </emma:one-of>
            </emma:emma>
          </inkml:annotationXML>
          <inkml:trace contextRef="#ctx0" brushRef="#br0" timeOffset="25522.8209">3442 520 0,'0'-20'15,"0"40"79,0 0-78,0-1-16,0 1 15,0 9-15,0 1 16,0 9-16,0-10 16,0 1-16,0-1 15,0 1-15,0 9 16,0-29-16,0 9 0,0 1 15,0-1-15,0 11 16,0-10 0,0-1-1</inkml:trace>
        </inkml:traceGroup>
      </inkml:traceGroup>
    </inkml:traceGroup>
  </inkml:traceGroup>
</inkml:ink>
</file>

<file path=ppt/ink/ink19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2:24:35.949"/>
    </inkml:context>
    <inkml:brush xml:id="br0">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15E1A98E-AFA5-4011-A55C-5A3FF976B0C1}" emma:medium="tactile" emma:mode="ink">
          <msink:context xmlns:msink="http://schemas.microsoft.com/ink/2010/main" type="writingRegion" rotatedBoundingBox="9195,15963 9123,18106 8841,18096 8913,15953"/>
        </emma:interpretation>
      </emma:emma>
    </inkml:annotationXML>
    <inkml:traceGroup>
      <inkml:annotationXML>
        <emma:emma xmlns:emma="http://www.w3.org/2003/04/emma" version="1.0">
          <emma:interpretation id="{5D234686-59BD-4BC2-A07F-8DD48F8CF7F4}" emma:medium="tactile" emma:mode="ink">
            <msink:context xmlns:msink="http://schemas.microsoft.com/ink/2010/main" type="paragraph" rotatedBoundingBox="9195,15963 9123,18106 8841,18096 8913,15953" alignmentLevel="1"/>
          </emma:interpretation>
        </emma:emma>
      </inkml:annotationXML>
      <inkml:traceGroup>
        <inkml:annotationXML>
          <emma:emma xmlns:emma="http://www.w3.org/2003/04/emma" version="1.0">
            <emma:interpretation id="{73AFD938-5788-4B8D-B44B-242F19DE0226}" emma:medium="tactile" emma:mode="ink">
              <msink:context xmlns:msink="http://schemas.microsoft.com/ink/2010/main" type="line" rotatedBoundingBox="9195,15963 9123,18106 8841,18096 8913,15953"/>
            </emma:interpretation>
          </emma:emma>
        </inkml:annotationXML>
        <inkml:traceGroup>
          <inkml:annotationXML>
            <emma:emma xmlns:emma="http://www.w3.org/2003/04/emma" version="1.0">
              <emma:interpretation id="{38BF4F07-F938-45CE-A6C9-DA58E3B2E5C5}" emma:medium="tactile" emma:mode="ink">
                <msink:context xmlns:msink="http://schemas.microsoft.com/ink/2010/main" type="inkWord" rotatedBoundingBox="9145,15961 9124,16582 8899,16575 8919,15954"/>
              </emma:interpretation>
              <emma:one-of disjunction-type="recognition" id="oneOf0">
                <emma:interpretation id="interp0" emma:lang="" emma:confidence="0">
                  <emma:literal>€</emma:literal>
                </emma:interpretation>
                <emma:interpretation id="interp1" emma:lang="" emma:confidence="0">
                  <emma:literal>E</emma:literal>
                </emma:interpretation>
                <emma:interpretation id="interp2" emma:lang="" emma:confidence="0">
                  <emma:literal>-</emma:literal>
                </emma:interpretation>
                <emma:interpretation id="interp3" emma:lang="" emma:confidence="0">
                  <emma:literal>e</emma:literal>
                </emma:interpretation>
                <emma:interpretation id="interp4" emma:lang="" emma:confidence="0">
                  <emma:literal>_</emma:literal>
                </emma:interpretation>
              </emma:one-of>
            </emma:emma>
          </inkml:annotationXML>
          <inkml:trace contextRef="#ctx0" brushRef="#br0">47-1846 0,'0'12'109,"-23"-12"-93,23 23-1,-24 13 1,24 11 0,-23-47-16,23 35 0,0-11 15,0-1 16,-24-23 1,24 24-1</inkml:trace>
          <inkml:trace contextRef="#ctx0" brushRef="#br0" timeOffset="560.5939">59-1822 0,'23'11'94,"-23"13"-78,24-24-16,-24 35 15,24 12 1,-24-11 0,23-36-16,-23 23 15,0 1 1,24-24-16,-24 23 16</inkml:trace>
          <inkml:trace contextRef="#ctx0" brushRef="#br0" timeOffset="-755.488">47-1775 0,'0'12'125,"0"23"-109,0-12 0,12 1-1,-12 11 1,0 12 0,0-35-1,0 47 1,0-24-1,0 0 1,0 12 0,0-11-16,0-1 15,0-12 1,0 1 0,0-1-1,23-23 1,-23 24-1,0-1 17,0-34 93</inkml:trace>
        </inkml:traceGroup>
        <inkml:traceGroup>
          <inkml:annotationXML>
            <emma:emma xmlns:emma="http://www.w3.org/2003/04/emma" version="1.0">
              <emma:interpretation id="{E5560AF7-3ED9-4AF1-B39B-586234B424C3}" emma:medium="tactile" emma:mode="ink">
                <msink:context xmlns:msink="http://schemas.microsoft.com/ink/2010/main" type="inkWord" rotatedBoundingBox="9133,17808 9123,18106 8841,18096 8851,17799">
                  <msink:destinationLink direction="with" ref="{0F976FD5-DAE3-48DC-BFD8-076D4071028F}"/>
                </msink:context>
              </emma:interpretation>
              <emma:one-of disjunction-type="recognition" id="oneOf1">
                <emma:interpretation id="interp5" emma:lang="" emma:confidence="1">
                  <emma:literal/>
                </emma:interpretation>
              </emma:one-of>
            </emma:emma>
          </inkml:annotationXML>
          <inkml:trace contextRef="#ctx0" brushRef="#br0" timeOffset="-3369.1665">12 0 0,'-12'12'156,"12"12"-140,-23-24-1,23 35-15,0-12 0,-24-23 16,24 36-16,-23-1 15,23 12 1,-24-47 0,24 35-16,0-11 15,-23-24 1,23 23 0,0-34 93,0-13-93,11 24-1</inkml:trace>
          <inkml:trace contextRef="#ctx0" brushRef="#br0" timeOffset="-2669.3905">-12 36 0,'24'11'109,"-1"25"-78,1-13-15,11 24-16,-35-23 31,24-1-31,-24 1 16,23-24-16,-23 23 15,24-23 1,-24 24-16</inkml:trace>
        </inkml:traceGroup>
      </inkml:traceGroup>
    </inkml:traceGroup>
  </inkml:traceGroup>
</inkml:ink>
</file>

<file path=ppt/ink/ink19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2:24:30.204"/>
    </inkml:context>
    <inkml:brush xml:id="br0">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0F976FD5-DAE3-48DC-BFD8-076D4071028F}" emma:medium="tactile" emma:mode="ink">
          <msink:context xmlns:msink="http://schemas.microsoft.com/ink/2010/main" type="inkDrawing" rotatedBoundingBox="8968,17802 9046,18554 9012,18557 8934,17805" semanticType="callout" shapeName="Other">
            <msink:sourceLink direction="with" ref="{E5560AF7-3ED9-4AF1-B39B-586234B424C3}"/>
          </msink:context>
        </emma:interpretation>
      </emma:emma>
    </inkml:annotationXML>
    <inkml:trace contextRef="#ctx0" brushRef="#br0">0 0 0,'0'12'266,"0"12"-250,0-1-1,0 12 1,0 13-1,0-13 1,0 0 0,0 0-1,24 1 1,-24 11 0,0-12-1,0 0 1,0 1-1,35 11 1,-35-12 0,0 0-1,0-11 1,0-1 0,0 1-1,0-1 1,0 1-1,0-1 1,0 1 0,0-13 15,0 13 0,12-24 0,-12-12 63</inkml:trace>
  </inkml:traceGroup>
</inkml:ink>
</file>

<file path=ppt/ink/ink19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2:24:38.904"/>
    </inkml:context>
    <inkml:brush xml:id="br0">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07C87674-5119-497B-8600-8D069A44F71D}" emma:medium="tactile" emma:mode="ink">
          <msink:context xmlns:msink="http://schemas.microsoft.com/ink/2010/main" type="inkDrawing" rotatedBoundingBox="5538,17120 6303,17138 6303,17168 5537,17150" shapeName="Other">
            <msink:destinationLink direction="with" ref="{83D5E9B0-490D-401C-990B-2B93745DC969}"/>
          </msink:context>
        </emma:interpretation>
      </emma:emma>
    </inkml:annotationXML>
    <inkml:trace contextRef="#ctx0" brushRef="#br0">-3422-670 0,'12'0'141,"11"0"-125,1 0-1,0 0 1,11 0 0,-12 0-1,13 0 1,-1 0-1,0 0 1,-11 0 0,11 0-1,-12 0 1,24 0 0,-11 0-1,-1 0 1,-11 0-1,-1 0 1,1 0 0,-1 0-1,1 12 1,-1-12 0,1 0-1,-13 0 1,13 0-1,-1 0 17,1 0-17,0 0 17,-1 0-17,1 0 16,-24 23-15</inkml:trace>
  </inkml:traceGroup>
</inkml:ink>
</file>

<file path=ppt/ink/ink19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2:24:40.397"/>
    </inkml:context>
    <inkml:brush xml:id="br0">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83D5E9B0-490D-401C-990B-2B93745DC969}" emma:medium="tactile" emma:mode="ink">
          <msink:context xmlns:msink="http://schemas.microsoft.com/ink/2010/main" type="inkDrawing" rotatedBoundingBox="5437,17259 5494,16955 5701,16993 5644,17298" semanticType="callout" shapeName="Other">
            <msink:sourceLink direction="with" ref="{07C87674-5119-497B-8600-8D069A44F71D}"/>
          </msink:context>
        </emma:interpretation>
      </emma:emma>
    </inkml:annotationXML>
    <inkml:trace contextRef="#ctx0" brushRef="#br0">213 0 0,'-12'0'47,"-11"12"-16,-1-12 1,24 23-32,-23-23 31,-1 24-15,1-24-1,23 23 1,-94 1 93,94-1-93,11-23 187,-11 24-203,24-24 16,-24 23-16,23-23 0,-23 24 15,24-24-15,-24 23 16,23-23-16,-23 12 15,24-12 1,-24 24-16,24-24 31,-24 23-15,23-23 31,-23 24 0</inkml:trace>
  </inkml:traceGroup>
</inkml:ink>
</file>

<file path=ppt/ink/ink19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2:24:42.264"/>
    </inkml:context>
    <inkml:brush xml:id="br0">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1EBFB1F0-CA5D-497A-BF3A-EFA8CDD9C970}" emma:medium="tactile" emma:mode="ink">
          <msink:context xmlns:msink="http://schemas.microsoft.com/ink/2010/main" type="inkDrawing" rotatedBoundingBox="5078,15292 5888,15232 5891,15265 5081,15324" shapeName="Other"/>
        </emma:interpretation>
      </emma:emma>
    </inkml:annotationXML>
    <inkml:trace contextRef="#ctx0" brushRef="#br0">23 49 0,'-23'0'63,"34"0"62,25 0-125,-13 0 15,1 0-15,-1 0 16,1 0-16,-13 0 15,13 0-15,0 0 16,-1-23-16,1 23 16,-1 0-16,1 0 15,-1 0-15,12 0 16,12 0 0,-47-24-1,36 24-15,-13 0 16,1 0-1,-13 0 1,13 0 0,0 0-1,-1 0 1,1 0 0,-1 0-1,1 0 1,-1 0-1,1 0 1,-1 0 0,1 0-1,-1 0 1,1 0 15,-13 0-15,13 0 46,-36 0 48</inkml:trace>
  </inkml:traceGroup>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1:28:01.782"/>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C3719E95-D7E6-453A-9328-5410DD7F9E12}" emma:medium="tactile" emma:mode="ink">
          <msink:context xmlns:msink="http://schemas.microsoft.com/ink/2010/main" type="writingRegion" rotatedBoundingBox="12896,9690 14197,8994 14748,10025 13447,10721"/>
        </emma:interpretation>
      </emma:emma>
    </inkml:annotationXML>
    <inkml:traceGroup>
      <inkml:annotationXML>
        <emma:emma xmlns:emma="http://www.w3.org/2003/04/emma" version="1.0">
          <emma:interpretation id="{06C08501-0E35-46F3-A59E-0D9D6572F8E6}" emma:medium="tactile" emma:mode="ink">
            <msink:context xmlns:msink="http://schemas.microsoft.com/ink/2010/main" type="paragraph" rotatedBoundingBox="12937,10135 13322,9314 13915,9593 13531,10413" alignmentLevel="1"/>
          </emma:interpretation>
        </emma:emma>
      </inkml:annotationXML>
      <inkml:traceGroup>
        <inkml:annotationXML>
          <emma:emma xmlns:emma="http://www.w3.org/2003/04/emma" version="1.0">
            <emma:interpretation id="{8A799825-81DC-40F8-8E98-12098524A4FA}" emma:medium="tactile" emma:mode="ink">
              <msink:context xmlns:msink="http://schemas.microsoft.com/ink/2010/main" type="line" rotatedBoundingBox="12937,10135 13322,9314 13915,9593 13531,10413"/>
            </emma:interpretation>
          </emma:emma>
        </inkml:annotationXML>
        <inkml:traceGroup>
          <inkml:annotationXML>
            <emma:emma xmlns:emma="http://www.w3.org/2003/04/emma" version="1.0">
              <emma:interpretation id="{8AC8FE72-7034-4317-8BE4-E74EE6BA4D29}" emma:medium="tactile" emma:mode="ink">
                <msink:context xmlns:msink="http://schemas.microsoft.com/ink/2010/main" type="inkWord" rotatedBoundingBox="12937,10135 13322,9314 13915,9593 13531,10413"/>
              </emma:interpretation>
              <emma:one-of disjunction-type="recognition" id="oneOf0">
                <emma:interpretation id="interp0" emma:lang="" emma:confidence="1">
                  <emma:literal/>
                </emma:interpretation>
              </emma:one-of>
            </emma:emma>
          </inkml:annotationXML>
          <inkml:trace contextRef="#ctx0" brushRef="#br0">42 0 0,'0'10'172,"0"20"-172,0-11 15,0 1-15,0-1 16,0 1-16,0 9 15,0-9-15,0 0 16,0 9-16,0 10 16,0-9-16,0 9 15,0 0-15,0-9 16,-30-1-16,30 0 16,0 1-16,0-10 15,0-1-15,0 1 16,0-1-16,0 1 15,0 0-15,0-1 0,0 1 16,0-1-16,0 1 16,0 0-16,0-1 15,0 11 1,0-40 93</inkml:trace>
          <inkml:trace contextRef="#ctx0" brushRef="#br0" timeOffset="2098.7326">277 255 0,'0'20'78,"10"-20"-78,-10 39 16,0-29-16,29 19 15,-29-9-15,20 0 0,-20 9 16,19 0 0,-19 1-16,20-1 0,-20-9 15,20 0-15,-1 48 47,1-38-47,-20-11 16,19-19 46</inkml:trace>
          <inkml:trace contextRef="#ctx0" brushRef="#br0" timeOffset="1356.3599">91 383 0,'-20'0'16,"30"-30"250,9 11-251,21-11 1,-11 1-1,20-10 1,-20 19 0,-9 1-16,0-1 15,-1-10-15,1 11 16,0-1-16,-1 1 16,20-11-16,-9 1 15,-11 9 1,1 1-1,0 19 1,-20-20 0,0 30 93,-10-10-109,10 19 16</inkml:trace>
        </inkml:traceGroup>
      </inkml:traceGroup>
    </inkml:traceGroup>
    <inkml:traceGroup>
      <inkml:annotationXML>
        <emma:emma xmlns:emma="http://www.w3.org/2003/04/emma" version="1.0">
          <emma:interpretation id="{0556F58A-C5DD-4DFC-ACCB-ABCB5746604C}" emma:medium="tactile" emma:mode="ink">
            <msink:context xmlns:msink="http://schemas.microsoft.com/ink/2010/main" type="paragraph" rotatedBoundingBox="13604,10163 14551,9656 14748,10025 13801,10532" alignmentLevel="2"/>
          </emma:interpretation>
        </emma:emma>
      </inkml:annotationXML>
      <inkml:traceGroup>
        <inkml:annotationXML>
          <emma:emma xmlns:emma="http://www.w3.org/2003/04/emma" version="1.0">
            <emma:interpretation id="{442D5D79-4C82-4ADE-832D-64751F31230D}" emma:medium="tactile" emma:mode="ink">
              <msink:context xmlns:msink="http://schemas.microsoft.com/ink/2010/main" type="line" rotatedBoundingBox="13604,10163 14551,9656 14748,10025 13801,10532"/>
            </emma:interpretation>
          </emma:emma>
        </inkml:annotationXML>
        <inkml:traceGroup>
          <inkml:annotationXML>
            <emma:emma xmlns:emma="http://www.w3.org/2003/04/emma" version="1.0">
              <emma:interpretation id="{C4B7BF51-2A02-4948-8F9B-29AB72C28D72}" emma:medium="tactile" emma:mode="ink">
                <msink:context xmlns:msink="http://schemas.microsoft.com/ink/2010/main" type="inkWord" rotatedBoundingBox="13604,10163 14002,9950 14199,10319 13801,10532"/>
              </emma:interpretation>
            </emma:emma>
          </inkml:annotationXML>
          <inkml:trace contextRef="#ctx0" brushRef="#br0" timeOffset="3822.126">552 667 0,'0'-19'31,"0"-1"1,9 20-17,-9-20-15,20 1 32,0 19-17,-1-20 32,1 20-16,-1 0-15,1 0 15,0 10-15,-20 10-1,19-20 1,-19 19-16,0 1 16,0-1-1,0-9 1,-10 20 0,-9-11-1,-1-19 1,1 20-1,-1-20 1,0 0 0,20 19-1,-19-19 1</inkml:trace>
          <inkml:trace contextRef="#ctx0" brushRef="#br0" timeOffset="4812.0976">895 608 0,'0'-19'31,"-10"19"-16,-10 0 1,1 0 0,-1 0-1,20 10-15,-20-10 16,1 19 0,19 1-1,0-1 16,0 1-15,10-20 15,-10 20-31,19-20 16,1 0 0,0 0-1,-11 0 16,21 19 1,-11-19-1,-19 20-31,20-1 16,-20 1 15,0 0-16,0-1 1,0 1 0,-10 0-1,-9-20 1,-11 19 0,20-19-1,-29 0 1,10 0-1,9 0 1,0 0 0,1 0 15</inkml:trace>
          <inkml:trace contextRef="#ctx0" brushRef="#br0" timeOffset="3052.2403">552 579 0,'0'49'62,"0"-29"-46,0-1-16,0 1 15,0-1-15,0 11 16,0-1-16,9 1 16,-9 9-16,0-19 15,0-11-15,0 31 16,0-21 15,0-29 32,0-9-48</inkml:trace>
        </inkml:traceGroup>
        <inkml:traceGroup>
          <inkml:annotationXML>
            <emma:emma xmlns:emma="http://www.w3.org/2003/04/emma" version="1.0">
              <emma:interpretation id="{73CA143B-558D-4506-88F9-23D5E78A59C2}" emma:medium="tactile" emma:mode="ink">
                <msink:context xmlns:msink="http://schemas.microsoft.com/ink/2010/main" type="inkWord" rotatedBoundingBox="14317,9823 14568,9689 14708,9950 14456,10084"/>
              </emma:interpretation>
              <emma:one-of disjunction-type="recognition" id="oneOf1">
                <emma:interpretation id="interp1" emma:lang="" emma:confidence="1">
                  <emma:literal/>
                </emma:interpretation>
              </emma:one-of>
            </emma:emma>
          </inkml:annotationXML>
          <inkml:trace contextRef="#ctx0" brushRef="#br0" timeOffset="5712.3422">1179 285 0,'10'0'62,"19"0"-46,-9 0 0,0 0-16,-1 0 15,11 0-15,-11 0 16,1 0-16,-1 0 16,1 0-16,0 0 0,-1 0 15,1 10 16</inkml:trace>
          <inkml:trace contextRef="#ctx0" brushRef="#br0" timeOffset="6238.5832">1199 442 0,'10'0'63,"9"0"-47,30 0-1,-29 0-15,-1 0 16,11 0-16,-11 0 0,1 0 15,10 0-15,-1 0 16,0 0-16,11 0 16</inkml:trace>
        </inkml:traceGroup>
      </inkml:traceGroup>
    </inkml:traceGroup>
  </inkml:traceGroup>
</inkml:ink>
</file>

<file path=ppt/ink/ink2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1:42:27.376"/>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70093C3A-DE12-4101-BEBA-E1605CCC4C99}" emma:medium="tactile" emma:mode="ink">
          <msink:context xmlns:msink="http://schemas.microsoft.com/ink/2010/main" type="inkDrawing" rotatedBoundingBox="7137,14421 7502,14649 7491,14668 7125,14440" semanticType="callout" shapeName="Other">
            <msink:sourceLink direction="with" ref="{2F59F247-8865-4A2D-BDA4-89BD02026F62}"/>
          </msink:context>
        </emma:interpretation>
      </emma:emma>
    </inkml:annotationXML>
    <inkml:trace contextRef="#ctx0" brushRef="#br0">0 0 0,'10'0'109,"-10"10"-109,30-10 16,-30 20-16,29-20 16,-9 19-16,-1-19 15,11 30-15,-11-30 16,-19 19-16,30-19 15,-30 20-15,29-20 0,-29 20 16,30-20-16,-30 19 16,29-19-16,-29 20 15,20-20-15,-1 19 16,1-19 15,-20 20-15,19-20-1,1 0 126</inkml:trace>
  </inkml:traceGroup>
</inkml:ink>
</file>

<file path=ppt/ink/ink20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2:24:43.908"/>
    </inkml:context>
    <inkml:brush xml:id="br0">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2F4112FB-38E8-41FB-A61D-FF78FEFD63D3}" emma:medium="tactile" emma:mode="ink">
          <msink:context xmlns:msink="http://schemas.microsoft.com/ink/2010/main" type="writingRegion" rotatedBoundingBox="5033,15169 5232,15169 5232,15440 5033,15440"/>
        </emma:interpretation>
      </emma:emma>
    </inkml:annotationXML>
    <inkml:traceGroup>
      <inkml:annotationXML>
        <emma:emma xmlns:emma="http://www.w3.org/2003/04/emma" version="1.0">
          <emma:interpretation id="{66EFE14E-C0D0-4E4C-8EB3-2FBD398932D7}" emma:medium="tactile" emma:mode="ink">
            <msink:context xmlns:msink="http://schemas.microsoft.com/ink/2010/main" type="paragraph" rotatedBoundingBox="5033,15169 5232,15169 5232,15440 5033,15440" alignmentLevel="1"/>
          </emma:interpretation>
        </emma:emma>
      </inkml:annotationXML>
      <inkml:traceGroup>
        <inkml:annotationXML>
          <emma:emma xmlns:emma="http://www.w3.org/2003/04/emma" version="1.0">
            <emma:interpretation id="{88A1E2F0-DFE0-4564-B015-2AD4E7DF72FA}" emma:medium="tactile" emma:mode="ink">
              <msink:context xmlns:msink="http://schemas.microsoft.com/ink/2010/main" type="line" rotatedBoundingBox="5033,15169 5232,15169 5232,15440 5033,15440"/>
            </emma:interpretation>
          </emma:emma>
        </inkml:annotationXML>
        <inkml:traceGroup>
          <inkml:annotationXML>
            <emma:emma xmlns:emma="http://www.w3.org/2003/04/emma" version="1.0">
              <emma:interpretation id="{7DD81E48-14DC-435D-B827-7ACC69F71573}" emma:medium="tactile" emma:mode="ink">
                <msink:context xmlns:msink="http://schemas.microsoft.com/ink/2010/main" type="inkWord" rotatedBoundingBox="5033,15169 5232,15169 5232,15440 5033,15440"/>
              </emma:interpretation>
              <emma:one-of disjunction-type="recognition" id="oneOf0">
                <emma:interpretation id="interp0" emma:lang="" emma:confidence="0">
                  <emma:literal>&lt;</emma:literal>
                </emma:interpretation>
                <emma:interpretation id="interp1" emma:lang="" emma:confidence="0">
                  <emma:literal>c</emma:literal>
                </emma:interpretation>
                <emma:interpretation id="interp2" emma:lang="" emma:confidence="0">
                  <emma:literal>C</emma:literal>
                </emma:interpretation>
                <emma:interpretation id="interp3" emma:lang="" emma:confidence="0">
                  <emma:literal>.</emma:literal>
                </emma:interpretation>
                <emma:interpretation id="interp4" emma:lang="" emma:confidence="0">
                  <emma:literal>,</emma:literal>
                </emma:interpretation>
              </emma:one-of>
            </emma:emma>
          </inkml:annotationXML>
          <inkml:trace contextRef="#ctx0" brushRef="#br0">178 0 0,'-12'12'125,"-11"-12"-110,-1 24 17,1-24-1,23 23-15,-24-23-1,1 24 16,-24-1 94,47 1 63,11-24-188,-11 23 0,24 1 16,-1-1 15,1 13-16,-1-36 17,-23 23-17,24-23-15,-1 0 32,1 0-1,-24 12 16,23-12-47</inkml:trace>
        </inkml:traceGroup>
      </inkml:traceGroup>
    </inkml:traceGroup>
  </inkml:traceGroup>
</inkml:ink>
</file>

<file path=ppt/ink/ink20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2:25:23.410"/>
    </inkml:context>
    <inkml:brush xml:id="br0">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A05712E9-079D-49D1-A3D4-BF48E5AFCB3C}" emma:medium="tactile" emma:mode="ink">
          <msink:context xmlns:msink="http://schemas.microsoft.com/ink/2010/main" type="inkDrawing" rotatedBoundingBox="4401,13658 4483,13298 4713,13350 4631,13711" semanticType="callout" shapeName="Other">
            <msink:sourceLink direction="with" ref="{09D1AA42-08B3-40C8-AC51-87F65976D573}"/>
          </msink:context>
        </emma:interpretation>
      </emma:emma>
    </inkml:annotationXML>
    <inkml:trace contextRef="#ctx0" brushRef="#br0">213 0 0,'-23'0'140,"23"12"-124,-24 23 15,24-11-15,-117 93 187,93-117-187,0 0 77,24 24 17,12-1-1,12 1-78,-1-24 1,-23 23-17,24-23-15,-1 0 32,-23 24-32,24-24 15,-24 23 1,23-23-16,1 24 31,-1-1 0</inkml:trace>
  </inkml:traceGroup>
</inkml:ink>
</file>

<file path=ppt/ink/ink20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2:25:21.588"/>
    </inkml:context>
    <inkml:brush xml:id="br0">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09D1AA42-08B3-40C8-AC51-87F65976D573}" emma:medium="tactile" emma:mode="ink">
          <msink:context xmlns:msink="http://schemas.microsoft.com/ink/2010/main" type="inkDrawing" rotatedBoundingBox="4480,13523 5361,13523 5361,13538 4480,13538" shapeName="Other">
            <msink:destinationLink direction="with" ref="{A05712E9-079D-49D1-A3D4-BF48E5AFCB3C}"/>
          </msink:context>
        </emma:interpretation>
      </emma:emma>
    </inkml:annotationXML>
    <inkml:trace contextRef="#ctx0" brushRef="#br0">-3845-840 0,'23'0'156,"1"0"-140,-1 0-1,1 0 1,270 0 125,-259 0-126,-12 0-15,1 0 16,-1 0-1,1 0 1,-1 0 0,13 0-1,-13 0 1,1 0 0,-1 0-1,1 0 1,-1 0-1,13 0 1,-13 0 0,1 0-1,-1 0 1,1 0 0,-1 0 15,-11 0 0,11 0 63</inkml:trace>
  </inkml:traceGroup>
</inkml:ink>
</file>

<file path=ppt/ink/ink20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2:25:18.899"/>
    </inkml:context>
    <inkml:brush xml:id="br0">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5312944E-FBCE-4058-AD9A-B46D81CAC57D}" emma:medium="tactile" emma:mode="ink">
          <msink:context xmlns:msink="http://schemas.microsoft.com/ink/2010/main" type="inkDrawing" rotatedBoundingBox="8199,14567 8289,14307 8311,14314 8221,14574" semanticType="callout" shapeName="Other"/>
        </emma:interpretation>
      </emma:emma>
    </inkml:annotationXML>
    <inkml:trace contextRef="#ctx0" brushRef="#br0">-24-40 0,'0'-12'32,"-23"59"108,23-23-140,0-1 16,-24 1-16,24 11 16,-23-12-1,23 13-15,0-13 16,-24-23-1,24 24 1,12-24 125,-12-12-126</inkml:trace>
  </inkml:traceGroup>
</inkml:ink>
</file>

<file path=ppt/ink/ink20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2:25:19.533"/>
    </inkml:context>
    <inkml:brush xml:id="br0">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8B20FAC3-B4B0-40E1-BE3C-3FECA0F18BA7}" emma:medium="tactile" emma:mode="ink">
          <msink:context xmlns:msink="http://schemas.microsoft.com/ink/2010/main" type="inkDrawing" rotatedBoundingBox="8318,14307 8489,14581 8459,14599 8288,14326" semanticType="callout" shapeName="Other"/>
        </emma:interpretation>
      </emma:emma>
    </inkml:annotationXML>
    <inkml:trace contextRef="#ctx0" brushRef="#br0">-12-52 0,'0'12'94,"24"11"-79,-24 1 1,0-1-16,23 1 16,-23-1-16,24 1 15,11 23 1,-12-24-1,-23 1 1,24-24-16,-24 23 31,23-23 32</inkml:trace>
  </inkml:traceGroup>
</inkml:ink>
</file>

<file path=ppt/ink/ink20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2:25:17.958"/>
    </inkml:context>
    <inkml:brush xml:id="br0">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C39BE60F-9249-44A6-B7BE-ACF8703C376E}" emma:medium="tactile" emma:mode="ink">
          <msink:context xmlns:msink="http://schemas.microsoft.com/ink/2010/main" type="inkDrawing" rotatedBoundingBox="8325,14358 8457,15013 8420,15021 8287,14365" semanticType="callout" shapeName="Other"/>
        </emma:interpretation>
      </emma:emma>
    </inkml:annotationXML>
    <inkml:trace contextRef="#ctx0" brushRef="#br0">0 7 0,'0'-12'94,"0"36"31,0-1-109,0 12-1,0 1 1,0-1 0,23 12-1,-23-12 1,0 0-1,0 1 1,24-36-16,-24 35 16,0-11-1,0-1 1,23 1 0,-23-1-1,0 1 1,0 11-1,24-35-15,-24 23 16,0 1 0,0-1-1,23 1 1,-23-1 15,0 1-15,0 0 15,0-36 172</inkml:trace>
  </inkml:traceGroup>
</inkml:ink>
</file>

<file path=ppt/ink/ink20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2:26:02.946"/>
    </inkml:context>
    <inkml:brush xml:id="br0">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573B1CBD-95C7-4F1B-AB42-6326CB2FB817}" emma:medium="tactile" emma:mode="ink">
          <msink:context xmlns:msink="http://schemas.microsoft.com/ink/2010/main" type="writingRegion" rotatedBoundingBox="20832,17482 21594,17569 21522,18194 20760,18106"/>
        </emma:interpretation>
      </emma:emma>
    </inkml:annotationXML>
    <inkml:traceGroup>
      <inkml:annotationXML>
        <emma:emma xmlns:emma="http://www.w3.org/2003/04/emma" version="1.0">
          <emma:interpretation id="{6B592053-6145-40D5-85F9-4066D485ADE9}" emma:medium="tactile" emma:mode="ink">
            <msink:context xmlns:msink="http://schemas.microsoft.com/ink/2010/main" type="paragraph" rotatedBoundingBox="20832,17482 21594,17569 21522,18194 20760,18106" alignmentLevel="1"/>
          </emma:interpretation>
        </emma:emma>
      </inkml:annotationXML>
      <inkml:traceGroup>
        <inkml:annotationXML>
          <emma:emma xmlns:emma="http://www.w3.org/2003/04/emma" version="1.0">
            <emma:interpretation id="{2FB1266D-85C3-4DFB-80BA-A2CA54A0A5BB}" emma:medium="tactile" emma:mode="ink">
              <msink:context xmlns:msink="http://schemas.microsoft.com/ink/2010/main" type="line" rotatedBoundingBox="20832,17482 21594,17569 21522,18194 20760,18106"/>
            </emma:interpretation>
          </emma:emma>
        </inkml:annotationXML>
        <inkml:traceGroup>
          <inkml:annotationXML>
            <emma:emma xmlns:emma="http://www.w3.org/2003/04/emma" version="1.0">
              <emma:interpretation id="{2CFEE3BB-11BB-438B-BE48-1A09F149EC9D}" emma:medium="tactile" emma:mode="ink">
                <msink:context xmlns:msink="http://schemas.microsoft.com/ink/2010/main" type="inkWord" rotatedBoundingBox="20824,17550 21280,17602 21216,18159 20760,18106"/>
              </emma:interpretation>
              <emma:one-of disjunction-type="recognition" id="oneOf0">
                <emma:interpretation id="interp0" emma:lang="" emma:confidence="1">
                  <emma:literal/>
                </emma:interpretation>
              </emma:one-of>
            </emma:emma>
          </inkml:annotationXML>
          <inkml:trace contextRef="#ctx0" brushRef="#br0">0 518 0,'0'-12'188,"0"-12"-157,23 24-31,-23-23 16,36-1-1,-36 1 1,11 23-16,-11-24 0,36 1 15,-36-1 1,11 24 0,-11-23-16,0-1 15,24 24 1,-24-23-16,0-1 16,23 24-1,-23-23-15,0-1 16,24 1-1,-24-1 1,0 1 0,0 11-1,0-12 1,23 24 0,-23-23-16,0-1 31,0 1-16,0-1 64,0 48 30,0-1-93,0 1-1,0-1 1,36 1-1,-36-1 1,11-23-16,-11 24 16,36-1-1,-36 1 1,23-24-16,-23 23 16,24 1-1,-24-1 1,23-23-16,-23 24 15,24-1 1,-24 1 0,23 0-1,-23-1 1,24 1 0,-24-1-1,23 1 1,-23-1-16,0 1 31,-11-1 0,-13-23-15,24 24-16,-35-24 16,0 0-1,-13 0 1,13 0-1,12 0 1,-1 0 0,24-12-1,-23 12 1,23-24 0,-12 24-1,12-23-15,0-1 31,0 1 1,12-1-17,23 24 1,-12-23 0,1 23-16</inkml:trace>
        </inkml:traceGroup>
        <inkml:traceGroup>
          <inkml:annotationXML>
            <emma:emma xmlns:emma="http://www.w3.org/2003/04/emma" version="1.0">
              <emma:interpretation id="{C5CB2612-7E4A-4A1B-9DFD-087225C0DA7D}" emma:medium="tactile" emma:mode="ink">
                <msink:context xmlns:msink="http://schemas.microsoft.com/ink/2010/main" type="inkWord" rotatedBoundingBox="21219,17775 21566,17815 21524,18171 21178,18131"/>
              </emma:interpretation>
              <emma:one-of disjunction-type="recognition" id="oneOf1">
                <emma:interpretation id="interp1" emma:lang="" emma:confidence="0">
                  <emma:literal>v</emma:literal>
                </emma:interpretation>
                <emma:interpretation id="interp2" emma:lang="" emma:confidence="0">
                  <emma:literal>V</emma:literal>
                </emma:interpretation>
                <emma:interpretation id="interp3" emma:lang="" emma:confidence="0">
                  <emma:literal>.</emma:literal>
                </emma:interpretation>
                <emma:interpretation id="interp4" emma:lang="" emma:confidence="0">
                  <emma:literal>ro</emma:literal>
                </emma:interpretation>
                <emma:interpretation id="interp5" emma:lang="" emma:confidence="0">
                  <emma:literal>u</emma:literal>
                </emma:interpretation>
              </emma:one-of>
            </emma:emma>
          </inkml:annotationXML>
          <inkml:trace contextRef="#ctx0" brushRef="#br0" timeOffset="2376.3249">447 259 0,'11'0'94,"-11"12"-94,24 11 31,-24 1-15,23-24-16,-23 23 15,24 1 1,-24-1 0,23-23-16,-23 36 15,24 11 1,-24-12-1,23-35-15,-23 35 16,24-11 0,-24-1-1,23-23 17,-23-12 202,0-11-218,24-1-1,-24-11 1,24 35-16,-24-35 15,35-12 1,-35 12 0,23 11-16,-23-11 15,24 35 1,-24-36-16,23 1 16</inkml:trace>
        </inkml:traceGroup>
        <inkml:traceGroup>
          <inkml:annotationXML>
            <emma:emma xmlns:emma="http://www.w3.org/2003/04/emma" version="1.0">
              <emma:interpretation id="{39A297BD-57A0-45CA-9BF1-E3DA6975FF35}" emma:medium="tactile" emma:mode="ink">
                <msink:context xmlns:msink="http://schemas.microsoft.com/ink/2010/main" type="inkWord" rotatedBoundingBox="21378,17544 21452,17553 21389,18097 21315,18088"/>
              </emma:interpretation>
              <emma:one-of disjunction-type="recognition" id="oneOf2">
                <emma:interpretation id="interp6" emma:lang="" emma:confidence="1">
                  <emma:literal/>
                </emma:interpretation>
              </emma:one-of>
            </emma:emma>
          </inkml:annotationXML>
          <inkml:trace contextRef="#ctx0" brushRef="#br0" timeOffset="1183.7359">611-12 0,'0'-11'15,"0"34"110,0 13-109,0-13-16,0 1 16,0-1-16,0 24 15,0-23 1,0-1-16,0 1 15,0-1-15,0 1 16,0-1-16,0 1 0,0-1 16,0 13-1,12 93 95,-12-106-95</inkml:trace>
        </inkml:traceGroup>
      </inkml:traceGroup>
    </inkml:traceGroup>
  </inkml:traceGroup>
</inkml:ink>
</file>

<file path=ppt/ink/ink20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7:08:59.886"/>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D0085215-3F0E-4923-A1E9-B9E25BACFFD0}" emma:medium="tactile" emma:mode="ink">
          <msink:context xmlns:msink="http://schemas.microsoft.com/ink/2010/main" type="writingRegion" rotatedBoundingBox="13714,5053 21672,4649 21814,7440 13855,7843"/>
        </emma:interpretation>
      </emma:emma>
    </inkml:annotationXML>
    <inkml:traceGroup>
      <inkml:annotationXML>
        <emma:emma xmlns:emma="http://www.w3.org/2003/04/emma" version="1.0">
          <emma:interpretation id="{C9D147D2-B565-4355-8471-701894DB3F38}" emma:medium="tactile" emma:mode="ink">
            <msink:context xmlns:msink="http://schemas.microsoft.com/ink/2010/main" type="paragraph" rotatedBoundingBox="13736,5052 21672,4649 21720,5594 13784,5996" alignmentLevel="1"/>
          </emma:interpretation>
        </emma:emma>
      </inkml:annotationXML>
      <inkml:traceGroup>
        <inkml:annotationXML>
          <emma:emma xmlns:emma="http://www.w3.org/2003/04/emma" version="1.0">
            <emma:interpretation id="{31CB8174-6F8F-4360-954B-454B2092E24B}" emma:medium="tactile" emma:mode="ink">
              <msink:context xmlns:msink="http://schemas.microsoft.com/ink/2010/main" type="line" rotatedBoundingBox="13736,5052 21672,4649 21720,5594 13784,5996"/>
            </emma:interpretation>
          </emma:emma>
        </inkml:annotationXML>
        <inkml:traceGroup>
          <inkml:annotationXML>
            <emma:emma xmlns:emma="http://www.w3.org/2003/04/emma" version="1.0">
              <emma:interpretation id="{F5C23FD6-4B10-42A0-B18D-FD9473D42D2B}" emma:medium="tactile" emma:mode="ink">
                <msink:context xmlns:msink="http://schemas.microsoft.com/ink/2010/main" type="inkWord" rotatedBoundingBox="13736,5052 14843,4995 14891,5940 13784,5996"/>
              </emma:interpretation>
              <emma:one-of disjunction-type="recognition" id="oneOf0">
                <emma:interpretation id="interp0" emma:lang="" emma:confidence="1">
                  <emma:literal/>
                </emma:interpretation>
              </emma:one-of>
            </emma:emma>
          </inkml:annotationXML>
          <inkml:trace contextRef="#ctx0" brushRef="#br0">30 510 0,'0'-10'62,"10"10"-46,-10-29-16,19 9 15,-19 0-15,30-9 16,-11 9-16,11-9 16,-11 0-16,1-1 15,0 11-15,-1-1 16,1 0-16,9 1 15,-9-1-15,-1 1 16,1 19-16,-20-40 0,29 40 16,-29-10-1,20 10-15,-20-19 16,0 38 62,0 1-62</inkml:trace>
          <inkml:trace contextRef="#ctx0" brushRef="#br0" timeOffset="656.852">167 353 0,'10'10'63,"-10"9"-48,0 1 1,29 0-16,-29-1 0,20 1 15,-20 0-15,20-1 16,-20 1-16,19-1 16,-19 1-16,30 0 15,-30-1-15,19 1 16,-19-1-16,20 21 16,-20-21-1,0 1 1,19-20-1,-19 10 17</inkml:trace>
          <inkml:trace contextRef="#ctx0" brushRef="#br0" timeOffset="-774.846">0 0 0,'0'10'141,"0"9"-141,0 1 15,0 0-15,0 9 16,0 0-16,0 1 16,0-1-16,0 11 15,0-11-15,0 0 16,0 1-16,0-1 16,0 10-16,0-9 0,0-11 15,0 1-15,0 10 16,0-1-16,0-9 15,0-1-15,0 1 16,0-1-16,0 1 16,0 0-16,0-1 15,0-9-15,0 10 16,0-1-16,0 1 16,0 0-16,0 9 15,0-9 1,0-1-1,0 1 17,0-30 61</inkml:trace>
          <inkml:trace contextRef="#ctx0" brushRef="#br0" timeOffset="1984.9678">471 647 0,'0'-19'15,"0"-1"17,0 0-1,10 20-31,10 0 31,-1 0-15,11 0-16,-30 10 15,29-10 1,-9 30-16,-20-11 16,29 1-1,-29-1 1,-20 1-1,1 10 1,-20-30 0,19 19-1,-19-19 1,19 20 0</inkml:trace>
          <inkml:trace contextRef="#ctx0" brushRef="#br0" timeOffset="1387.7929">491 628 0,'0'-20'0,"0"40"46,0 29-30,0-20-16,0 1 16,0-1-16,0 0 15,0 11-15,0-11 16,0-9-16,0-1 16,0 1-1,0-50 48</inkml:trace>
          <inkml:trace contextRef="#ctx0" brushRef="#br0" timeOffset="2824.9763">756 647 0,'0'-19'15,"0"9"32,-10 10-15,0 0-17,-20 19 1,11 1-1,19 0 1,-20-1 0,20 1-16,0 0 15,10-20 1,-10 19 0,20-19-16,-1 0 15,1 0 1,0 20-1,-1-20 17,-19 19-17,0 1 17,0 0-17,0-1-15,-10 1 16,-29-20-1,39 19 1,-29-19-16,-1 0 16,11 0-1,-1 0 1,20-9 15</inkml:trace>
          <inkml:trace contextRef="#ctx0" brushRef="#br0" timeOffset="3438.6186">903 402 0,'19'0'78,"1"0"-78,-1 0 16,1 0-16,0 0 15,-1 0-15,1 0 16,9 0 0,-9 0-16</inkml:trace>
          <inkml:trace contextRef="#ctx0" brushRef="#br0" timeOffset="3902.036">922 539 0,'10'0'63,"19"0"-48,-9 0 1,0 0-16,-1-9 16,21 9-16,-21 0 15</inkml:trace>
        </inkml:traceGroup>
        <inkml:traceGroup>
          <inkml:annotationXML>
            <emma:emma xmlns:emma="http://www.w3.org/2003/04/emma" version="1.0">
              <emma:interpretation id="{1A22B08F-8C0D-49CC-B90C-1D145A0053F3}" emma:medium="tactile" emma:mode="ink">
                <msink:context xmlns:msink="http://schemas.microsoft.com/ink/2010/main" type="inkWord" rotatedBoundingBox="15130,5103 17037,5007 17076,5786 15170,5883">
                  <msink:destinationLink direction="with" ref="{1FCDE148-ECB0-4EA9-A122-CDA74634333D}"/>
                </msink:context>
              </emma:interpretation>
              <emma:one-of disjunction-type="recognition" id="oneOf1">
                <emma:interpretation id="interp1" emma:lang="" emma:confidence="1">
                  <emma:literal/>
                </emma:interpretation>
              </emma:one-of>
            </emma:emma>
          </inkml:annotationXML>
          <inkml:trace contextRef="#ctx0" brushRef="#br0" timeOffset="7464.631">2021 20 0,'-10'29'78,"-10"-29"-78,20 29 0,-19-9 16,19 0-16,-40 9 16,40 1-16,-19 9 15,19-10-15,-20 20 16,20-19-16,0 9 15,0 10-15,0-10 16,0 10-16,0-10 16,0 1-16,0-21 0,0-9 15,0 10 1,0-1-16,10 1 0,-10-1 16,20 21-1,-20-21 1,19-19-16,-19 20 15,20-20 1,-20 10-16</inkml:trace>
          <inkml:trace contextRef="#ctx0" brushRef="#br0" timeOffset="6427.1416">1383 647 0,'30'-29'93,"-11"-10"-77,-19 19 0,39-9-16,-39 9 15,49-9-15,-49-1 16,40 1-16,-21 9 16,11 0-16,-11 1 15,1 19-15,-20-30 16,29 30-16,-29-19 0,20 19 15,-20-20 1,20 20 31</inkml:trace>
          <inkml:trace contextRef="#ctx0" brushRef="#br0" timeOffset="5671.0523">1442 265 0,'0'19'94,"0"1"-94,10 0 16,-10-1-16,39 11 15,-39-1-15,29 10 16,-29-19-16,20 0 16,-20-1-16,20 1 15,-20-1-15,29 1 16,-9 9 0,-20 11-16,19-40 15,-19 9 1,0 11-1</inkml:trace>
          <inkml:trace contextRef="#ctx0" brushRef="#br0" timeOffset="8519.6543">2050 343 0,'0'-19'16,"0"-1"15,10 20-15,-10-20-1,19 20 1,-19-19-16,20 19 15,-20-20 1,20 20 0,-1 0-1,-19 30 1,20-30-16,-20 29 16,0-9-16,0-1 15,20-19-15,-20 30 16,0-1-1,0-9-15,0-1 16,-20 1-16,20 0 16,-20-1-16,20 1 15,-108 78 79,108-108-16,0-10-47,10 20-31,10 0 32,-10 0-32,9 0 15,11 10 1,-21-10 0,-9 20-1,20-20-15,0 0 16,-1 0 15,1-10-15,9-29-1</inkml:trace>
          <inkml:trace contextRef="#ctx0" brushRef="#br0" timeOffset="9735.8367">2334 579 0,'10'0'78,"-10"-20"-62,30-9-16,-1 9 15,-9 0-15,-1 1 16,1-1-16,0 0 15,-1 1-15,1-11 16,-1 30-16,-19-29 16,40 29-16,-40-29 15,9 29-15,-9-20 16,20 20-16</inkml:trace>
          <inkml:trace contextRef="#ctx0" brushRef="#br0" timeOffset="9157.2436">2374 294 0,'0'10'47,"9"-10"-31,-9 29-16,30 1 15,-30-11-15,39 1 16,-39 0-16,30-1 16,-30 1-16,29 0 15,-29-1-15,39 1 16,-19-20-16,-20 39 15,19-39-15,-19 10 16,10-10 0</inkml:trace>
          <inkml:trace contextRef="#ctx0" brushRef="#br0" timeOffset="10409.1819">2697 78 0,'10'20'78,"-10"0"-78,39-1 0,-39 1 16,30 19 0,-30-9-16,19-1 0,-19 0 15,0 20-15,0-9 16,0 9-16,0-10 16,0 10-16,0-10 15,0 10-15,-9-10 16,9 1-16,0-21 15,-20 1-15,20 9 16,-20-9 0</inkml:trace>
          <inkml:trace contextRef="#ctx0" brushRef="#br0" timeOffset="11361.7048">2893 29 0,'0'-19'62,"0"-1"-31,10 20-15,20 0 0,-11 0-1,1 0 1,-20 10 0,0 10-1,20-20-15,-20 19 16,0 11-1,-10-1 1,-20 10 0,11-19-1,-21 0 63,40-30-62,10 10 15,10 0-15,9 0 0,1 0-1,-11 0 1,1 0-1,-20 10-15,20-10 16</inkml:trace>
          <inkml:trace contextRef="#ctx0" brushRef="#br0" timeOffset="12375.533">3041 481 0,'19'0'63,"30"0"-48,-29 0-15,-1 0 0,-9 0 16,10 0-16,-1 0 15,1 0-15,0 0 16,9 0-16,-9 0 16</inkml:trace>
          <inkml:trace contextRef="#ctx0" brushRef="#br0" timeOffset="11925.6755">3041 382 0,'9'-9'31,"21"9"-15,-11 0-1,1 0-15,0 0 16,-1 0-16,1 0 16,-1 0-16,11 0 15,-11 0 1</inkml:trace>
        </inkml:traceGroup>
        <inkml:traceGroup>
          <inkml:annotationXML>
            <emma:emma xmlns:emma="http://www.w3.org/2003/04/emma" version="1.0">
              <emma:interpretation id="{7F62B61A-DB4C-4212-9CA2-6AA5E05EB5D2}" emma:medium="tactile" emma:mode="ink">
                <msink:context xmlns:msink="http://schemas.microsoft.com/ink/2010/main" type="inkWord" rotatedBoundingBox="17320,4959 19200,4864 19242,5696 17362,5792"/>
              </emma:interpretation>
              <emma:one-of disjunction-type="recognition" id="oneOf2">
                <emma:interpretation id="interp2" emma:lang="" emma:confidence="1">
                  <emma:literal/>
                </emma:interpretation>
              </emma:one-of>
            </emma:emma>
          </inkml:annotationXML>
          <inkml:trace contextRef="#ctx0" brushRef="#br0" timeOffset="15149.9475">4384 206 0,'0'10'78,"-10"-10"-78,10 29 15,-29-9-15,9-1 16,-19 1-16,19 19 16,-9-9-16,-10 9 15,19-10-15,1 1 16,-1-1-16,20-19 16,-39-10-16,39 20 15,0-40 63</inkml:trace>
          <inkml:trace contextRef="#ctx0" brushRef="#br0" timeOffset="15599.5541">4119 216 0,'0'10'47,"0"9"-47,0 1 15,30-1-15,-30 1 16,29 0-16,-9 9 15,-1-9-15,1-1 16,9 1-16,-9-1 16,-20 1-16,29 0 0,-29-1 15,20 1-15,0 19 16,-20-19 0,19-20-1</inkml:trace>
          <inkml:trace contextRef="#ctx0" brushRef="#br0" timeOffset="13859.2004">3845 118 0,'-10'0'94,"10"9"-94,-20-9 15,20 40-15,-39-21 16,19 11-16,20-20 16,-39 19-16,10 0 0,9-9 15,1 0-15,-1 9 16,20-9-16,-20-1 15,1 11 1,19-11 0,-20-19-1,20 20-15,10-20 141,19 0-125,-9 0-1,0 0-15,-11 0 16,31 0-16,-11 0 15,0-10-15,1 10 16,9 0-16,-19 0 16,-1 0-16,-9 0 15,10 0-15,-1 0 16,1 0-16,9 0 16,-9 0-1,-20-20-15,20 20 16</inkml:trace>
          <inkml:trace contextRef="#ctx0" brushRef="#br0" timeOffset="14458.7119">3835 137 0,'0'-19'0,"0"28"62,0 11-46,0-10-16,0 29 16,0-9-16,0 9 15,0 10-15,0-10 16,0 10-16,0-10 15,0 10-15,0-19 16,0-1-16,0 20 0,0-19 16,0-11-16,0 1 15,0-1 1,0-48 31</inkml:trace>
          <inkml:trace contextRef="#ctx0" brushRef="#br0" timeOffset="16761.1881">4423-98 0,'0'-20'31,"10"20"0,20-19-15,-11 19 0,1 0-16,9 0 15,1 9 1,-11 11 0,-19 10-1,0-1 1,0-9-1,0-1 1,-19-19-16,-1 0 16,20 20-1,-20-20-15,1 0 32,19-10 30,10 10-62,9 0 16,11 0-1,-1 0 1,-9 0 0,-1 0-1,1 0 16,-20 10-31,0 9 16,-10 21 15,-10-40-31,1 19 16,-11-19 0,11 0-16,-30 0 15,19 0 1</inkml:trace>
          <inkml:trace contextRef="#ctx0" brushRef="#br0" timeOffset="20385.5018">4737 471 0,'10'0'63,"19"0"-48,-9 0-15,0 0 16,-1 0-16,1 0 15,-10 0-15,48 0 32,-38 0-32,0 0 0</inkml:trace>
          <inkml:trace contextRef="#ctx0" brushRef="#br0" timeOffset="19897.8733">4767 324 0,'19'0'31,"1"0"-15,-1 0-1,11 0-15,-11 0 0,1 0 16,0-20-16,19 20 15,-19 0 1,-20 10 15</inkml:trace>
          <inkml:trace contextRef="#ctx0" brushRef="#br0" timeOffset="21442.0101">5129 569 0,'10'-10'62,"29"-29"-62,-39 19 16,30 1-16,-11-1 15,1 0-15,10 1 16,-11-1-16,1-19 0,-1 19 16,-19-9-16,40-10 15,-40-20 1,19 29-16,-19-29 16,0 30-1,0 9-15,0 1 16,0 9-1,-10 20 64,10 19-64,0-9-15,0 9 16,-19-9-16,19 9 15,0 11-15,0-11 16,0 0-16,0 1 16,0-1-16,0 10 15,0-9-15,0-1 16,0 1-16,0-11 0,0 1 16,0 0-1,0-1-15,0 1 0,0 9 16,0-9 15</inkml:trace>
          <inkml:trace contextRef="#ctx0" brushRef="#br0" timeOffset="21675.0501">5463 618 0,'0'19'16,"0"-9"0</inkml:trace>
        </inkml:traceGroup>
        <inkml:traceGroup>
          <inkml:annotationXML>
            <emma:emma xmlns:emma="http://www.w3.org/2003/04/emma" version="1.0">
              <emma:interpretation id="{E62A6610-B952-4EA7-BA8C-9A19D994D064}" emma:medium="tactile" emma:mode="ink">
                <msink:context xmlns:msink="http://schemas.microsoft.com/ink/2010/main" type="inkWord" rotatedBoundingBox="19407,4954 21682,4839 21718,5550 19443,5665"/>
              </emma:interpretation>
              <emma:one-of disjunction-type="recognition" id="oneOf3">
                <emma:interpretation id="interp3" emma:lang="" emma:confidence="1">
                  <emma:literal/>
                </emma:interpretation>
              </emma:one-of>
            </emma:emma>
          </inkml:annotationXML>
          <inkml:trace contextRef="#ctx0" brushRef="#br0" timeOffset="26377.9447">6934 216 0,'0'19'47,"-10"1"-31,10 0-16,0-1 0,0 1 16,0-1-1,0 1-15,0 0 0,0-1 16,0 1-16,0-1 15,10 11 1,-10-10 0,29-20-16,-29 19 15,20-19 1,-20 20-16,20-20 16,-1 0-1,1 0 1,-20-10-1,29 10-15,-29-20 16,20 20-16,-20-19 16,19 19-16,-19-20 0,20 20 15,-20-20-15,20-9 16,-20 0 0,29-11-1,-29 21 1,0-11-1,0 1 1,0 0 0,0-1-1,0 11-15,-10 19 0,10-40 16,0 30 0,-19 10-16,19-39 0,-20 10 15,20 9 1,-20 20-1,-9-19 1,19 19 0,-9 0-1,-21 0 1,40 9-16,-29-9 16,29 30-16,-20-11 15,20 1-15,-19 0 16,19 9-16,0 10 15,-20 10 1,20-29-16,0 9 16</inkml:trace>
          <inkml:trace contextRef="#ctx0" brushRef="#br0" timeOffset="27052.0047">7267 0 0,'10'0'78,"39"0"-62,-29 0-1,-1 0-15,1 0 16,0 0-16,-11 0 16</inkml:trace>
          <inkml:trace contextRef="#ctx0" brushRef="#br0" timeOffset="22709.9738">5777 29 0,'-10'0'31,"10"10"-15,-20-10-1,20 20-15,-19-20 16,19 39-16,-20-19 16,20-1-16,-20 11 0,20 9 15,-29-10-15,29 1 16,0-1-16,0 10 16,0-9-16,0-1 15,0-9-15,0-1 16,0 1-16,0 0 15,0-1 1,216 60 93,-197-99-109,-19 1 32,0-1-32,0 0 15,0 1 1,0-1 0,-9 20-1,9-29-15,-10 29 16,10-20-16,-20 20 15,1 0 1,-31 0-16,50 10 16,-29-10-1,29 29-15,-29-9 0,29 0 16,-30-1-16,30 1 16,0-1-1,10-19 1</inkml:trace>
          <inkml:trace contextRef="#ctx0" brushRef="#br0" timeOffset="23595.0839">6179-20 0,'0'10'47,"-20"39"-32,20-29-15,-29 9 16,29 1-16,-30 9 16,1-10-16,29 1 15,-30-11-15,30 1 16,-19-20-16,19 39 16,-20-9-1,20-11 1,0 1 15,0-1-15,10-19-1,10 0 1,9 0 0,-9 0-1,-1 0-15,1 0 16,0 0-16,-11 0 15,11 0-15,0 0 16,-1 0-16,-19-9 16,30 9-16,9 0 15,-20 0 1</inkml:trace>
          <inkml:trace contextRef="#ctx0" brushRef="#br0" timeOffset="24104.8667">6208 59 0,'0'255'94,"0"-206"-94,0-20 16,0 1-16,0-1 0,0 1 15,0-11 1,0 1-16,0 9 16,0-9 15</inkml:trace>
          <inkml:trace contextRef="#ctx0" brushRef="#br0" timeOffset="24451.1161">6424 343 0,'20'-19'78</inkml:trace>
          <inkml:trace contextRef="#ctx0" brushRef="#br0" timeOffset="25425.6854">6640 471 0,'-20'0'0,"20"19"32,0-38 46,20-11-63,-20 11 1,19-1-16,-19 0 16,20 1-16,-20-1 15,29-9-15,-29 19 16,20-19-16,-20 9 0,29-9 16,-29-1-1,20 1-15,-20-20 0,0 9 16,0 1-16,0 20 15,0 9 1,0 49 78,0-19-94,0-11 15,0 31-15,0-11 16,0 1-16,0-1 16,0 0-16,0 11 0,0-11 15,0 0-15,0 1 16,0 9-16,0-10 16,0-9-16,0 0 15,0-10-15,0 9 16,0 1-16,0 19 15,0-49 64</inkml:trace>
          <inkml:trace contextRef="#ctx0" brushRef="#br0" timeOffset="27907.1933">7473 88 0,'10'0'79,"-10"-10"-79,20 10 15,-20-29-15,39 9 16,-39 1-16,29-1 15,-29 1-15,20-1 16,-20 0-16,0-19 16,0 10-16,0 9 15,0 0-15,20 1 32,-20 38 14,0 21-30,0-21 0,0 1-16,0-10 15,0 9-15,0 1 16,0 0-16,0-1 16,0 11-1,0-11 1,0 1-1,0-1 17</inkml:trace>
          <inkml:trace contextRef="#ctx0" brushRef="#br0" timeOffset="28515.4625">7787-167 0,'-10'0'63,"10"10"-63,-19 29 15,19-9 1,-20-30 0,20 29-16,-20-9 15,20-1 1,0 1 15,10-20 16,177 0 31</inkml:trace>
          <inkml:trace contextRef="#ctx0" brushRef="#br0" timeOffset="28957.2032">7866-157 0,'0'20'47,"0"-1"-32,0 1-15,0 0 0,0-1 16,0-9 0,0 10-16,0-1 0,-20 1 15,20-1-15,0 21 16,0-31 0</inkml:trace>
        </inkml:traceGroup>
      </inkml:traceGroup>
    </inkml:traceGroup>
    <inkml:traceGroup>
      <inkml:annotationXML>
        <emma:emma xmlns:emma="http://www.w3.org/2003/04/emma" version="1.0">
          <emma:interpretation id="{203F5FBA-33DE-42F6-B936-171938234781}" emma:medium="tactile" emma:mode="ink">
            <msink:context xmlns:msink="http://schemas.microsoft.com/ink/2010/main" type="paragraph" rotatedBoundingBox="13688,6476 16996,5905 17194,7053 13887,7624" alignmentLevel="1"/>
          </emma:interpretation>
        </emma:emma>
      </inkml:annotationXML>
      <inkml:traceGroup>
        <inkml:annotationXML>
          <emma:emma xmlns:emma="http://www.w3.org/2003/04/emma" version="1.0">
            <emma:interpretation id="{E32B55A2-0906-4BF2-8BB8-0D2539346A2F}" emma:medium="tactile" emma:mode="ink">
              <msink:context xmlns:msink="http://schemas.microsoft.com/ink/2010/main" type="inkBullet" rotatedBoundingBox="13759,6882 14491,6756 14565,7184 13832,7310"/>
            </emma:interpretation>
          </emma:emma>
        </inkml:annotationXML>
        <inkml:trace contextRef="#ctx0" brushRef="#br0" timeOffset="32577.7415">432 1755 0,'-10'10'78,"-29"10"-62,19-20-1,1 49-15,-1-30 16,-9 11-16,9 9 16,0-9-16,-19 19 0,10-10 15,-11-10-15,21 1 16,-1 9-16,20-19 15,-39-1-15,19 11 16,20-11 15,0-29 32</inkml:trace>
        <inkml:trace contextRef="#ctx0" brushRef="#br0" timeOffset="33271.6081">89 1834 0,'0'10'62,"9"19"-46,-9-9-16,20-1 15,-20 1-15,39 0 16,-39-1-16,30 20 16,-30-19-16,29 0 15,-29-1-15,30 1 16,-30-1-16,0 1 16,19 0-16,-19 9 15,20-29-15,-20 20 16,0-1-1,19-19-15,-9 0 47</inkml:trace>
        <inkml:trace contextRef="#ctx0" brushRef="#br0" timeOffset="34082.4195">559 2108 0,'20'0'32,"19"0"-17,-29 0 1,10 0-16,-1 0 16,20 0-1,-19 0-15,0 0 16</inkml:trace>
        <inkml:trace contextRef="#ctx0" brushRef="#br0" timeOffset="33751.2567">579 1952 0,'0'9'15,"20"-9"1,-1 0 0,1 0-1,-1 0-15,1 0 0,0 0 16,-1 0-16,-9 0 15,20-9 1</inkml:trace>
      </inkml:traceGroup>
      <inkml:traceGroup>
        <inkml:annotationXML>
          <emma:emma xmlns:emma="http://www.w3.org/2003/04/emma" version="1.0">
            <emma:interpretation id="{D15C9DCA-F32B-4231-894D-2004C977DBDD}" emma:medium="tactile" emma:mode="ink">
              <msink:context xmlns:msink="http://schemas.microsoft.com/ink/2010/main" type="line" rotatedBoundingBox="14615,6316 16996,5905 17194,7053 14813,7464"/>
            </emma:interpretation>
          </emma:emma>
        </inkml:annotationXML>
        <inkml:traceGroup>
          <inkml:annotationXML>
            <emma:emma xmlns:emma="http://www.w3.org/2003/04/emma" version="1.0">
              <emma:interpretation id="{98DA23BA-AABE-41D6-9334-12EA26004C50}" emma:medium="tactile" emma:mode="ink">
                <msink:context xmlns:msink="http://schemas.microsoft.com/ink/2010/main" type="inkWord" rotatedBoundingBox="14615,6316 16996,5905 17194,7053 14813,7464">
                  <msink:destinationLink direction="with" ref="{04D66921-4B51-4F8F-98E5-624C55434DA4}"/>
                </msink:context>
              </emma:interpretation>
              <emma:one-of disjunction-type="recognition" id="oneOf4">
                <emma:interpretation id="interp4" emma:lang="" emma:confidence="1">
                  <emma:literal/>
                </emma:interpretation>
              </emma:one-of>
            </emma:emma>
          </inkml:annotationXML>
          <inkml:trace contextRef="#ctx0" brushRef="#br0" timeOffset="44167.2446">2138 1569 0,'0'10'32,"0"0"-32,0 39 15,0-30-15,0 1 16,0 0-16,0-1 16,0 1-16,0 9 15,0 1-15,0-11 16,0 1-16,0-1 15,0 11 1</inkml:trace>
          <inkml:trace contextRef="#ctx0" brushRef="#br0" timeOffset="44490.2792">2315 1697 0</inkml:trace>
          <inkml:trace contextRef="#ctx0" brushRef="#br0" timeOffset="45480.3169">2403 1873 0,'0'-10'78,"0"-9"-62,20 19-1,-20-30-15,29 1 16,1-10 0,-30 19-16,19 20 15,-19-39-15,20 0 16,-20 19-1,0-9 1,19 29-16,-19-40 0,0 21 16,0-1-1,0 10 17,0 49 46,-9-19-78,9 88 47,0-88-32,0-1-15,0 1 16,0 9-16,0 10 15,0-9 1,0-11 0,9 1 15,-9 0 31</inkml:trace>
          <inkml:trace contextRef="#ctx0" brushRef="#br0" timeOffset="46334.5375">2638 1716 0,'0'10'16,"69"137"124,-30-147-108,-19 0-32,0-20 15,-1 1 1,1-1 15,-20 1-15,0-1-1,19-9 1,-19-1 0,0 1-1,0 9 1,-9-9-16,9 19 15,-20-19 1,20 9 0,-29 0-1,-1 1 17,20 19-17,-9 0 1,-1 0-1,0 0 1,20 9 0,-19 11-16,19 10 31,0-11-31,0 1 16,0-1-16,0 1 15,0 0-15,0-1 0,0 1 16</inkml:trace>
          <inkml:trace contextRef="#ctx0" brushRef="#br0" timeOffset="47021.4416">2884 1481 0,'19'0'94,"11"0"-78,-11 0-16,11 0 15</inkml:trace>
          <inkml:trace contextRef="#ctx0" brushRef="#br0" timeOffset="49785.8436">2864 1245 0,'10'0'110,"9"0"-95,1 0 1,0 0 0,-1 0-1,1 0 1,9 0 15,-9 0-15,0 0-1,-1 0 1,1 0 0,-1 0-1,1 0 1,0 0-1,-11 0 1,11 0 0,0 0 15,-1 0-15,1 0 15,-1 0-16,1 0 17,0 0 15,-20 20 15</inkml:trace>
          <inkml:trace contextRef="#ctx0" brushRef="#br0" timeOffset="47700.4229">3041 1569 0,'58'-127'93,"-58"97"-77,0 1 0,0 9-16,0 30 109,0 10-93,0-1-16,0 20 31,0-19-31,0 0 0,0-1 15,0 1-15,0 9 16,0-9 0,0 0 15</inkml:trace>
          <inkml:trace contextRef="#ctx0" brushRef="#br0" timeOffset="39895.2222">932 1285 0,'0'-20'15,"10"20"17,9-20-17,1 20 1,0 0 0,-10 0-1,-10 10 1,19-10-16,-19 20 15,0-1 1,0 1 0,0 10-1,0-11 1,-19-19-16,19 30 16,-20-30-16,20 19 15,-20-19 1,20 20-1,-19-20 1,19-10 125,9 10-110,11 0-15,59 29 93,-79-9-109,19-20 16,-19 20-16,0-1 31,0 1-16,0-1-15,0 1 32,-10-20-32,-9 20 15,-11-20 1,1 0 0,9 0-16,1 0 15,-1 0-15,0 0 16,1 0-1</inkml:trace>
          <inkml:trace contextRef="#ctx0" brushRef="#br0" timeOffset="41815.6893">1354 1814 0,'10'0'47,"9"-10"-32,11-9 1,-11-1-1,11-19 1,-30 29 0,29-19-16,-29 9 15,29 1-15,-29-1 0,0 0 16,20 20-16,-20-29 16,0 9-1,0 1 1,0 48 109,0 10-125,0-19 15,0 0-15,0 9 16,0-9-16,0-1 16,0 1-16,0-1 15,0 1-15,0 0 16,0 9 0,0 0-1,0-9 1,10-20 93</inkml:trace>
          <inkml:trace contextRef="#ctx0" brushRef="#br0" timeOffset="42055.2089">1648 1893 0,'0'19'16,"0"-28"47</inkml:trace>
          <inkml:trace contextRef="#ctx0" brushRef="#br0" timeOffset="42937.6872">1834 1491 0,'-10'0'78,"10"9"-78,-29 11 16,9 9-1,1 11 1,19-30 0,0 9-16,-30 11 0,30-21 15,0 11-15,0 19 16,0-19-16,-19-1 16,19 1-16,0-10 15,0 9-15,19 21 16,-19-21-1,10-19 1,-10 20-16,20-20 16,19 0-1,-39 20-15,29-20 16,1 0 0,-10 0-1,-20-10-15,19 10 0,-19-20 31,20 20-31,-20-20 0,0 1 16,0-11 15,-108 1 94,108 58-125,0 1 16,0-11 0</inkml:trace>
          <inkml:trace contextRef="#ctx0" brushRef="#br0" timeOffset="43717.089">2109 1520 0,'-10'0'32,"10"10"-17,-20 29 1,20-19-1,-29-1-15,9 21 16,1-1 0,19-10-1,-20-29 1,20 20-16,0-1 31,0 1 0,20-20 32,9 0-47,10 0-1,-9 0 1,-1 0-1,-9 0 1,0 0-16,-1 0 31,1 0 1</inkml:trace>
          <inkml:trace contextRef="#ctx0" brushRef="#br0" timeOffset="34975.506">991 1706 0,'0'30'62,"0"-20"-46,10 19-16,-10 0 15,0 1-15,29-1 16,-29 11-16,0-11 16,20 20-16,-20-10 15,0-9-15,19 9 16,-19-10-16,0 1 16,30-1-16,-30-9 15,0-1-15,0 1 16,19 0-16,-19-1 15,0 11 1,20-30-16,-20 19 0,0 1 31,20-20-15,-20 19 0,0-28 30</inkml:trace>
          <inkml:trace contextRef="#ctx0" brushRef="#br0" timeOffset="35869.9874">1207 1638 0,'0'10'203,"0"29"-187,0 10 0,0-20-16,0 10 15,0 10-15,0-9 16,0 9-1,-30 0-15,30-10 0,0 10 16,0-10-16,0 10 16,0-19-16,0-1 15,-19 1-15,19 9 16,0-10-16,0-9 16,0 9-1,0-9 1,0-40 15</inkml:trace>
          <inkml:trace contextRef="#ctx0" brushRef="#br0" timeOffset="36828.788">1216 1451 0,'0'10'93,"0"10"-77,0-1-16,0 1 16,0-10-16,0 29 0,0-9 15,0-1 1,0 0-16,0 1 0,10 9 16,-10-10-16,0-9 15,0 0-15</inkml:trace>
        </inkml:traceGroup>
      </inkml:traceGroup>
    </inkml:traceGroup>
    <inkml:traceGroup>
      <inkml:annotationXML>
        <emma:emma xmlns:emma="http://www.w3.org/2003/04/emma" version="1.0">
          <emma:interpretation id="{84A15F56-2C0B-45DA-BB28-14B02C9E23F5}" emma:medium="tactile" emma:mode="ink">
            <msink:context xmlns:msink="http://schemas.microsoft.com/ink/2010/main" type="paragraph" rotatedBoundingBox="15658,7148 20027,6372 20141,7014 15772,7790" alignmentLevel="2"/>
          </emma:interpretation>
        </emma:emma>
      </inkml:annotationXML>
      <inkml:traceGroup>
        <inkml:annotationXML>
          <emma:emma xmlns:emma="http://www.w3.org/2003/04/emma" version="1.0">
            <emma:interpretation id="{2C5600D9-3CB7-464E-AEF8-4EB42E9F87B6}" emma:medium="tactile" emma:mode="ink">
              <msink:context xmlns:msink="http://schemas.microsoft.com/ink/2010/main" type="line" rotatedBoundingBox="15658,7148 20027,6372 20141,7014 15772,7790"/>
            </emma:interpretation>
          </emma:emma>
        </inkml:annotationXML>
        <inkml:traceGroup>
          <inkml:annotationXML>
            <emma:emma xmlns:emma="http://www.w3.org/2003/04/emma" version="1.0">
              <emma:interpretation id="{E56056E0-8EA8-4F24-B5AE-E1E63AD17C36}" emma:medium="tactile" emma:mode="ink">
                <msink:context xmlns:msink="http://schemas.microsoft.com/ink/2010/main" type="inkWord" rotatedBoundingBox="15686,7304 16064,7237 16147,7704 15769,7771"/>
              </emma:interpretation>
              <emma:one-of disjunction-type="recognition" id="oneOf5">
                <emma:interpretation id="interp5" emma:lang="" emma:confidence="1">
                  <emma:literal/>
                </emma:interpretation>
              </emma:one-of>
            </emma:emma>
          </inkml:annotationXML>
          <inkml:trace contextRef="#ctx0" brushRef="#br0" timeOffset="53429.838">2217 2285 0,'-20'167'94,"20"-79"-79,0-49-15,0 0 16,-19-9-16,19-11 16,0 1-1,9-20 17</inkml:trace>
          <inkml:trace contextRef="#ctx0" brushRef="#br0" timeOffset="52889.7835">2187 2207 0,'-9'0'32,"9"9"-17,-30 21 1,10 9-1,20-19-15,-29-1 16,29 1-16,-49-1 16,29 1-16,20 0 15,-39 9-15,20 1 16,19-11 0,-20-19-1,20 20 16,10-20 63,9 0-78,11 0-1,-11 0-15,1 0 16,0 0-16,9 0 16,108 0 31,-97 19-32,-11-19 1,-9 0-1,-1 0 1,-19-9 15</inkml:trace>
        </inkml:traceGroup>
        <inkml:traceGroup>
          <inkml:annotationXML>
            <emma:emma xmlns:emma="http://www.w3.org/2003/04/emma" version="1.0">
              <emma:interpretation id="{9AFB3395-7A40-4277-8FF9-72E9F14F0A9C}" emma:medium="tactile" emma:mode="ink">
                <msink:context xmlns:msink="http://schemas.microsoft.com/ink/2010/main" type="inkWord" rotatedBoundingBox="17242,6955 17570,7027 17528,7219 17200,7146"/>
              </emma:interpretation>
              <emma:one-of disjunction-type="recognition" id="oneOf6">
                <emma:interpretation id="interp6" emma:lang="" emma:confidence="1">
                  <emma:literal/>
                </emma:interpretation>
              </emma:one-of>
            </emma:emma>
          </inkml:annotationXML>
          <inkml:trace contextRef="#ctx0" brushRef="#br0" timeOffset="54915.2025">3472 2108 0,'255'0'141,"-216"-9"-141</inkml:trace>
          <inkml:trace contextRef="#ctx0" brushRef="#br0" timeOffset="54465.5495">3452 1961 0,'10'0'47,"20"0"-31,-11 0-16,21 0 15,-31 0-15,31 0 16,-21 0-16,11 0 16,-11 0-16,11 0 15,-11 0 1</inkml:trace>
        </inkml:traceGroup>
        <inkml:traceGroup>
          <inkml:annotationXML>
            <emma:emma xmlns:emma="http://www.w3.org/2003/04/emma" version="1.0">
              <emma:interpretation id="{6376A7F0-0ACA-4F67-B67C-FCCF2E83F498}" emma:medium="tactile" emma:mode="ink">
                <msink:context xmlns:msink="http://schemas.microsoft.com/ink/2010/main" type="inkWord" rotatedBoundingBox="17763,6720 19797,6577 19834,7099 17800,7242"/>
              </emma:interpretation>
              <emma:one-of disjunction-type="recognition" id="oneOf7">
                <emma:interpretation id="interp7" emma:lang="" emma:confidence="1">
                  <emma:literal/>
                </emma:interpretation>
              </emma:one-of>
            </emma:emma>
          </inkml:annotationXML>
          <inkml:trace contextRef="#ctx0" brushRef="#br0" timeOffset="71132.7386">5885 1549 0,'-20'20'109,"30"-20"-93,19 0 0,1 0-1,-1 0 1,10-10-1,-19 10 1</inkml:trace>
          <inkml:trace contextRef="#ctx0" brushRef="#br0" timeOffset="63920.3529">4011 2030 0,'10'0'109,"-10"-39"-93,30 19-16,-30 1 0,29-1 16,1 0-16,-30 1 15,29-1-15,-29 0 16,20 20-16,-20-49 16,19 30-16,-19-11 15,20 30 1,-20-29-16,0 9 31,0 1 16,-10 29 15,10 9-46,-29 11 0,29-11-16,0 1 15,0-1-15,0 1 16,0 0-16,0 9 16,0 1-16,0-1 15,0 10-15,0-19 16,0-1-16,0-9 15,0 10-15,0-1 16,0 11 0,0 9-16,0-19 15,9-20 1,-9 19 0,0-9 30,20-10 33</inkml:trace>
          <inkml:trace contextRef="#ctx0" brushRef="#br0" timeOffset="64263.7108">4325 2118 0,'0'20'0,"0"-30"125</inkml:trace>
          <inkml:trace contextRef="#ctx0" brushRef="#br0" timeOffset="65352.0296">4600 1628 0,'-10'0'31,"10"10"-15,-20-10-1,20 29-15,-19-29 16,19 30-16,-10-30 16,10 49-16,-29-30 15,29 1-15,-20 29 16,20-39 0,0 9-16,0 1 15,0 9-15,0-9 16,0 0-16,0-1 15,0 11 1,0-11 0,10 1-1,88-1 79,-69-19-94,-9 0 0,-1 0 16,-9 0-1,10 0 17,-20-9-17,20 9-15,-20-20 16,19 20-1,-19-29 1,0 9 0,0 0-1,0 1 17,-10 19-32,10-20 15,-19 20-15,-11 0 16,1 0-1,-1 0 1,11 0 0,19 10-16,-30-10 15,30 39-15,-19-39 0,19 30 16,0-11-16,-20-19 16,20 39-16,0-9 15,10-1 1,10-29-1</inkml:trace>
          <inkml:trace contextRef="#ctx0" brushRef="#br0" timeOffset="66545.2804">4884 1765 0,'-19'0'47,"-1"10"-47,20 10 16,0 9-1,0-9 1,0-1-16,0 1 15,0 0-15,0-1 16,0 1-16,0-10 16,20 29-16,-1-20 15,1-19 1,-20 20 0,19-20-16,-9 0 15,10 0 1,0 0-1,-1 0 1,1-10 0,-1 10-1,-19-19 1,20 19 0,-20-20-16,20 0 15,-20 1 1,19-1-1,-19 1 1,0-11 0,20 30-16,-20-39 15,0 9 1,0 11 15,-10 19-31,10-20 16,-20 1-1,20-1 1,-19 20-16,19-20 16,-167 50 109,167-11-125,-29 1 15,9 0 1,20 29-16,0-30 16</inkml:trace>
          <inkml:trace contextRef="#ctx0" brushRef="#br0" timeOffset="70308.8044">5296 1863 0,'-10'0'78,"10"-19"94,-19 19-125,19 9 0,10-9-32,9 0 17,-19-9-17,-10 9 32,-9 0-31,19 9 15,10-9 0</inkml:trace>
          <inkml:trace contextRef="#ctx0" brushRef="#br0" timeOffset="67203.1403">5306 1853 0</inkml:trace>
          <inkml:trace contextRef="#ctx0" brushRef="#br0" timeOffset="68056.849">5394 2020 0,'-10'0'0,"10"20"32,0-30 14,0-19-30,30 9 0,-30 0-16,19 1 15,-19-20-15,30 19 16,-30 0-16,19 1 16,-19-1-16,20 0 15,-20 1-15,0-1 0,20 1 16,-20-1-1,0 0-15,0 1 0,0-11 16,0 11 15,0 29 47,0 9-62,0 1-16,-30-1 16,30 70-1,49 185 110</inkml:trace>
          <inkml:trace contextRef="#ctx0" brushRef="#br0" timeOffset="69040.3124">5620 1844 0,'0'9'31,"0"21"-15,0-1 0,0 20-1,0-29-15,0 0 16,0 9-1,19-29-15,-19 20 16,20-20 0,-20 19-16,20-19 15,-1 0 1,1 0 0,-1 0-1,1 0 1,0 0-1,-20-10-15,19 10 16,-19-19-16,20 19 16,-20-20-16,20 1 31,-20-11-15,19 30-16,-19-39 15,0 10 1,0-1-1,0 10 1,0 1 0,0-11-1,0 1 1,0 9 0,-10 20-16,10-19 15,-19-1 1,19 1-1,-20 19-15,20-20 16,-20 20-16,-38-20 63,38 30-48,0 10 1,1 19-1,19-10 1,-20-29 0,20 30-16,-29-1 15,29 20 1,0-29-16</inkml:trace>
        </inkml:traceGroup>
        <inkml:traceGroup>
          <inkml:annotationXML>
            <emma:emma xmlns:emma="http://www.w3.org/2003/04/emma" version="1.0">
              <emma:interpretation id="{375B1438-9968-4361-9B33-76676A403C8F}" emma:medium="tactile" emma:mode="ink">
                <msink:context xmlns:msink="http://schemas.microsoft.com/ink/2010/main" type="inkWord" rotatedBoundingBox="19839,6513 20028,6479 20077,6753 19888,6786"/>
              </emma:interpretation>
              <emma:one-of disjunction-type="recognition" id="oneOf8">
                <emma:interpretation id="interp8" emma:lang="" emma:confidence="0">
                  <emma:literal>s</emma:literal>
                </emma:interpretation>
                <emma:interpretation id="interp9" emma:lang="" emma:confidence="0">
                  <emma:literal>b</emma:literal>
                </emma:interpretation>
                <emma:interpretation id="interp10" emma:lang="" emma:confidence="0">
                  <emma:literal>y</emma:literal>
                </emma:interpretation>
                <emma:interpretation id="interp11" emma:lang="" emma:confidence="0">
                  <emma:literal>.</emma:literal>
                </emma:interpretation>
                <emma:interpretation id="interp12" emma:lang="" emma:confidence="0">
                  <emma:literal>S</emma:literal>
                </emma:interpretation>
              </emma:one-of>
            </emma:emma>
          </inkml:annotationXML>
          <inkml:trace contextRef="#ctx0" brushRef="#br0" timeOffset="72504.5174">6130 1451 0,'0'20'31,"0"29"47,0-29-78,0-1 16,10-19 15,-10 20-31,19-30 63,1 10-32,-20-20-16,19 20 1,-9 0 31,10 0-16,9 10 0,-9 10-15,-20 0 15,0-1 1,0 1-17,0-1 1,0 1-1,-10-20-15,10 20 16,-20-20-16,1 19 31,-99 1 79</inkml:trace>
        </inkml:traceGroup>
        <inkml:traceGroup>
          <inkml:annotationXML>
            <emma:emma xmlns:emma="http://www.w3.org/2003/04/emma" version="1.0">
              <emma:interpretation id="{75A32508-BC7A-4473-927F-26DC9EB59DB1}" emma:medium="tactile" emma:mode="ink">
                <msink:context xmlns:msink="http://schemas.microsoft.com/ink/2010/main" type="inkWord" rotatedBoundingBox="19966,6472 20042,6458 20046,6479 19970,6493"/>
              </emma:interpretation>
              <emma:one-of disjunction-type="recognition" id="oneOf9">
                <emma:interpretation id="interp13" emma:lang="" emma:confidence="1">
                  <emma:literal/>
                </emma:interpretation>
              </emma:one-of>
            </emma:emma>
          </inkml:annotationXML>
          <inkml:trace contextRef="#ctx0" brushRef="#br0" timeOffset="71597.149">6189 1422 0,'19'0'47,"1"0"-32,-1 0 1,1 0 0</inkml:trace>
        </inkml:traceGroup>
      </inkml:traceGroup>
    </inkml:traceGroup>
  </inkml:traceGroup>
</inkml:ink>
</file>

<file path=ppt/ink/ink20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7:09:51.614"/>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04D66921-4B51-4F8F-98E5-624C55434DA4}" emma:medium="tactile" emma:mode="ink">
          <msink:context xmlns:msink="http://schemas.microsoft.com/ink/2010/main" type="inkDrawing" rotatedBoundingBox="15240,7099 16838,7109 16837,7138 15239,7128" semanticType="underline" shapeName="Other">
            <msink:sourceLink direction="with" ref="{98DA23BA-AABE-41D6-9334-12EA26004C50}"/>
          </msink:context>
        </emma:interpretation>
      </emma:emma>
    </inkml:annotationXML>
    <inkml:trace contextRef="#ctx0" brushRef="#br0">0 21 0,'0'-20'16,"9"20"62,1 0-63,29 0 1,-19 0 0,0 0-16,-10 0 15,9 0-15,1 0 0,-1 0 16,1 0-16,0 0 15,-1 0-15,1 0 16,-1 0-16,1 0 16,0 0-16,-1 0 15,-9 0-15,10 0 16,-1 0-16,1 0 16,0 0-16,-1 0 15,1 0-15,19 0 16,-19 0-1,9 10-15,10-10 16,-19 0 0,-1 0-16,1 0 15,0 0-15,-1 0 0,1 0 16,-10 0-16,9 0 16,1 0-16,0 0 15,-1 0-15,11 0 16,9 0-1,-29 0 1,9 0-16,1 0 16,-1 0-16,1 0 15,0 0-15,48 0 47,-38 0-31,9 0-16,-29 0 15,9 0-15,1 0 16,0 0-16,-1 0 16,1 0-16,-1 0 15,1 0-15,0 0 16,-1 0 0,11 0-1,-1 0 1,-9 0-1,-1 0 1,1 0 0,9 0-1,1 0 1,-11 0 0,1 0-1,0 0 1,-1 0-1,-19-10 1,20 10 0,0 0 46,-1 10-31</inkml:trace>
  </inkml:traceGroup>
</inkml:ink>
</file>

<file path=ppt/ink/ink20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7:09:38.016"/>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1FCDE148-ECB0-4EA9-A122-CDA74634333D}" emma:medium="tactile" emma:mode="ink">
          <msink:context xmlns:msink="http://schemas.microsoft.com/ink/2010/main" type="inkDrawing" rotatedBoundingBox="15024,6423 16680,6282 16684,6329 15027,6470" semanticType="underline" shapeName="Other">
            <msink:sourceLink direction="with" ref="{1A22B08F-8C0D-49CC-B90C-1D145A0053F3}"/>
          </msink:context>
        </emma:interpretation>
      </emma:emma>
    </inkml:annotationXML>
    <inkml:trace contextRef="#ctx0" brushRef="#br0">1246 1373 0,'10'0'109,"19"0"-93,-9 0-1,-1 0-15,1 0 0,0 0 16,9 0-16,0 0 15,11 0-15,-11 0 16,0 0-16,1 0 16,-1 0-16,20 0 15,-9 0-15,9 0 16,-10 0-16,10 0 16,0-29-16,-10 29 15,10 0-15,10 0 16,-20 0-16,10-20 15,-10 20-15,11 0 16,-11 0-16,10-30 0,0 30 16,-20 0-16,1 0 15,9 0-15,10 0 16,-10 0-16,0-19 16,-9 19-16,-1 0 15,1 0-15,-11 0 16,20 0-16,-9 0 15,-1 0-15,1 0 16,-11-20-16,1 20 16,0 0-16,-1 0 15,1 0-15,-20-19 16,29 19-16,-48 0 78</inkml:trace>
  </inkml:traceGroup>
</inkml:ink>
</file>

<file path=ppt/ink/ink2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1:42:29.322"/>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2565ED16-4830-4777-A355-84C0F4391568}" emma:medium="tactile" emma:mode="ink">
          <msink:context xmlns:msink="http://schemas.microsoft.com/ink/2010/main" type="writingRegion" rotatedBoundingBox="10222,14137 10778,14463 10504,14930 9948,14604"/>
        </emma:interpretation>
      </emma:emma>
    </inkml:annotationXML>
    <inkml:traceGroup>
      <inkml:annotationXML>
        <emma:emma xmlns:emma="http://www.w3.org/2003/04/emma" version="1.0">
          <emma:interpretation id="{C9976B1A-8B74-4865-B5E4-3500AC5716F4}" emma:medium="tactile" emma:mode="ink">
            <msink:context xmlns:msink="http://schemas.microsoft.com/ink/2010/main" type="paragraph" rotatedBoundingBox="10222,14137 10778,14463 10504,14930 9948,14604" alignmentLevel="1"/>
          </emma:interpretation>
        </emma:emma>
      </inkml:annotationXML>
      <inkml:traceGroup>
        <inkml:annotationXML>
          <emma:emma xmlns:emma="http://www.w3.org/2003/04/emma" version="1.0">
            <emma:interpretation id="{A0ADCE18-A8FA-4657-9BED-0A0F4D6E3804}" emma:medium="tactile" emma:mode="ink">
              <msink:context xmlns:msink="http://schemas.microsoft.com/ink/2010/main" type="line" rotatedBoundingBox="10222,14137 10778,14463 10504,14930 9948,14604"/>
            </emma:interpretation>
          </emma:emma>
        </inkml:annotationXML>
        <inkml:traceGroup>
          <inkml:annotationXML>
            <emma:emma xmlns:emma="http://www.w3.org/2003/04/emma" version="1.0">
              <emma:interpretation id="{B5FC214B-8CB1-465C-A0D5-F39608A8DCCB}" emma:medium="tactile" emma:mode="ink">
                <msink:context xmlns:msink="http://schemas.microsoft.com/ink/2010/main" type="inkWord" rotatedBoundingBox="10180,14208 10528,14411 10296,14808 9948,14604"/>
              </emma:interpretation>
              <emma:one-of disjunction-type="recognition" id="oneOf0">
                <emma:interpretation id="interp0" emma:lang="" emma:confidence="1">
                  <emma:literal/>
                </emma:interpretation>
              </emma:one-of>
            </emma:emma>
          </inkml:annotationXML>
          <inkml:trace contextRef="#ctx0" brushRef="#br0">59 127 0,'0'-19'15,"-20"19"-15,20-20 32,-20 20-17,20-20 16,0-9-15,10 29 0,-10-20-16,20 20 15,-20-19-15,19 19 16,1 0 0,0 0-1,-1 0 1,-9 0-1,10 0 1,-20 10 0,0 19-1,19-29-15,-19 29 0,0-9 16,0 0-16,0-1 16,0 1-16,0-1 15,0 1-15,-10 0 16,10-1-16,-19 1 15,19 0-15,-20-1 16,20 1-16,-19-1 16,19 1-16,-20 0 15,-9 19 1,9-20 0,0 1-1,1-20 48,19-10 30,10 10-61,9 0-32,1 0 31,-1 0-31,11 0 16,-1 0-1,1 0 1,-30 10-1,19-10-15,1 0 16,-1 0 0,1 0 15,-20-10-15,20 10-16,-20-19 15</inkml:trace>
        </inkml:traceGroup>
        <inkml:traceGroup>
          <inkml:annotationXML>
            <emma:emma xmlns:emma="http://www.w3.org/2003/04/emma" version="1.0">
              <emma:interpretation id="{42C7AE57-2E2F-431B-9881-9C9A794FB36B}" emma:medium="tactile" emma:mode="ink">
                <msink:context xmlns:msink="http://schemas.microsoft.com/ink/2010/main" type="inkWord" rotatedBoundingBox="10508,14305 10778,14463 10577,14805 10308,14647"/>
              </emma:interpretation>
              <emma:one-of disjunction-type="recognition" id="oneOf1">
                <emma:interpretation id="interp1" emma:lang="" emma:confidence="0">
                  <emma:literal>+</emma:literal>
                </emma:interpretation>
                <emma:interpretation id="interp2" emma:lang="" emma:confidence="0">
                  <emma:literal>t</emma:literal>
                </emma:interpretation>
                <emma:interpretation id="interp3" emma:lang="" emma:confidence="0">
                  <emma:literal>f</emma:literal>
                </emma:interpretation>
                <emma:interpretation id="interp4" emma:lang="" emma:confidence="0">
                  <emma:literal>*</emma:literal>
                </emma:interpretation>
                <emma:interpretation id="interp5" emma:lang="" emma:confidence="0">
                  <emma:literal>4</emma:literal>
                </emma:interpretation>
              </emma:one-of>
            </emma:emma>
          </inkml:annotationXML>
          <inkml:trace contextRef="#ctx0" brushRef="#br0" timeOffset="1370.1533">333 157 0,'118'137'110,"-89"-137"-95,-29 20-15,20-20 16,9 19-1,-9 1 1,0-1 31</inkml:trace>
          <inkml:trace contextRef="#ctx0" brushRef="#br0" timeOffset="791.4657">569 147 0,'-10'0'78,"10"19"-63,-30-19-15,30 30 0,-49-10 16,49-1-16,-49 11 16,30-11-16,-1 1 15,0-1-15,-9 21 16,29-21-1,-20-19-15,20 30 16,-19-11 0,19 1-1,0-30 63</inkml:trace>
        </inkml:traceGroup>
      </inkml:traceGroup>
    </inkml:traceGroup>
  </inkml:traceGroup>
</inkml:ink>
</file>

<file path=ppt/ink/ink21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4T12:48:19.353"/>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79DE2F0C-6E55-4BCF-897E-78EAACE07763}" emma:medium="tactile" emma:mode="ink">
          <msink:context xmlns:msink="http://schemas.microsoft.com/ink/2010/main" type="writingRegion" rotatedBoundingBox="16920,5655 17082,5655 17082,5962 16920,5962"/>
        </emma:interpretation>
      </emma:emma>
    </inkml:annotationXML>
    <inkml:traceGroup>
      <inkml:annotationXML>
        <emma:emma xmlns:emma="http://www.w3.org/2003/04/emma" version="1.0">
          <emma:interpretation id="{0DFE1996-6B9A-4C53-BF68-03737D9E434C}" emma:medium="tactile" emma:mode="ink">
            <msink:context xmlns:msink="http://schemas.microsoft.com/ink/2010/main" type="paragraph" rotatedBoundingBox="16920,5655 17082,5655 17082,5962 16920,5962" alignmentLevel="1"/>
          </emma:interpretation>
        </emma:emma>
      </inkml:annotationXML>
      <inkml:traceGroup>
        <inkml:annotationXML>
          <emma:emma xmlns:emma="http://www.w3.org/2003/04/emma" version="1.0">
            <emma:interpretation id="{149CF695-8A97-4031-B658-16CB47D9E359}" emma:medium="tactile" emma:mode="ink">
              <msink:context xmlns:msink="http://schemas.microsoft.com/ink/2010/main" type="line" rotatedBoundingBox="16920,5655 17082,5655 17082,5962 16920,5962"/>
            </emma:interpretation>
          </emma:emma>
        </inkml:annotationXML>
        <inkml:traceGroup>
          <inkml:annotationXML>
            <emma:emma xmlns:emma="http://www.w3.org/2003/04/emma" version="1.0">
              <emma:interpretation id="{5A33DA21-D110-4067-AD9B-BB941F6081ED}" emma:medium="tactile" emma:mode="ink">
                <msink:context xmlns:msink="http://schemas.microsoft.com/ink/2010/main" type="inkWord" rotatedBoundingBox="16920,5655 17082,5655 17082,5847 16920,5847"/>
              </emma:interpretation>
              <emma:one-of disjunction-type="recognition" id="oneOf0">
                <emma:interpretation id="interp0" emma:lang="" emma:confidence="1">
                  <emma:literal/>
                </emma:interpretation>
              </emma:one-of>
            </emma:emma>
          </inkml:annotationXML>
          <inkml:trace contextRef="#ctx0" brushRef="#br0">100 31 0,'0'-15'15,"16"15"-15,-16-16 31,0 39 157,-8-23-172,8 16-16,-15-1 15,15 0 1,-16-15-1,16 23-15,-15 0 16,15-7 0,-15-16-16,15 15 15,-16-15 1,16 15-16,-15-15 16,15 16-1,-16-16 1,16 15 15,8-15 110,7 0-110,1 0 0,-1 0-15,1 0-16,-1 0 15,0 0 1,1 0 0,-1 0-1,-15-8 1,15 8 0,1 0 15</inkml:trace>
        </inkml:traceGroup>
        <inkml:traceGroup>
          <inkml:annotationXML>
            <emma:emma xmlns:emma="http://www.w3.org/2003/04/emma" version="1.0">
              <emma:interpretation id="{34B90AC3-E739-4BE3-A235-CECCC6FAFA38}" emma:medium="tactile" emma:mode="ink">
                <msink:context xmlns:msink="http://schemas.microsoft.com/ink/2010/main" type="inkWord" rotatedBoundingBox="17013,5678 17028,5678 17028,5962 17013,5962"/>
              </emma:interpretation>
              <emma:one-of disjunction-type="recognition" id="oneOf1">
                <emma:interpretation id="interp1" emma:lang="" emma:confidence="0">
                  <emma:literal>l</emma:literal>
                </emma:interpretation>
                <emma:interpretation id="interp2" emma:lang="" emma:confidence="0">
                  <emma:literal>I</emma:literal>
                </emma:interpretation>
                <emma:interpretation id="interp3" emma:lang="" emma:confidence="0">
                  <emma:literal>|</emma:literal>
                </emma:interpretation>
                <emma:interpretation id="interp4" emma:lang="" emma:confidence="0">
                  <emma:literal>,</emma:literal>
                </emma:interpretation>
                <emma:interpretation id="interp5" emma:lang="" emma:confidence="0">
                  <emma:literal>'</emma:literal>
                </emma:interpretation>
              </emma:one-of>
            </emma:emma>
          </inkml:annotationXML>
          <inkml:trace contextRef="#ctx0" brushRef="#br0" timeOffset="820.2185">108 23 0,'0'8'32,"0"7"-17,0 1 1,0-9-16,0 24 15,0-16 1,0 1-16,0-9 16,0 9-16,0-1 15,0 0-15,0 1 16,0-1-16,0 8 16,0 0-1,0-8 1,0 1 15,0-1 47,0-23 0</inkml:trace>
        </inkml:traceGroup>
      </inkml:traceGroup>
    </inkml:traceGroup>
  </inkml:traceGroup>
</inkml:ink>
</file>

<file path=ppt/ink/ink21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5:56:55.961"/>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91352D79-6661-446E-BAE7-02CBF2CF0B17}" emma:medium="tactile" emma:mode="ink">
          <msink:context xmlns:msink="http://schemas.microsoft.com/ink/2010/main" type="writingRegion" rotatedBoundingBox="1513,3074 20389,2692 20413,3921 1537,4302"/>
        </emma:interpretation>
      </emma:emma>
    </inkml:annotationXML>
    <inkml:traceGroup>
      <inkml:annotationXML>
        <emma:emma xmlns:emma="http://www.w3.org/2003/04/emma" version="1.0">
          <emma:interpretation id="{4F2927AB-128B-423F-92AF-0E322E9FA1A0}" emma:medium="tactile" emma:mode="ink">
            <msink:context xmlns:msink="http://schemas.microsoft.com/ink/2010/main" type="paragraph" rotatedBoundingBox="1513,3074 20389,2692 20413,3921 1537,4302" alignmentLevel="1"/>
          </emma:interpretation>
        </emma:emma>
      </inkml:annotationXML>
      <inkml:traceGroup>
        <inkml:annotationXML>
          <emma:emma xmlns:emma="http://www.w3.org/2003/04/emma" version="1.0">
            <emma:interpretation id="{A37E236B-6424-4800-A753-BE2E94A6CFC4}" emma:medium="tactile" emma:mode="ink">
              <msink:context xmlns:msink="http://schemas.microsoft.com/ink/2010/main" type="line" rotatedBoundingBox="1513,3074 20389,2692 20413,3921 1537,4302"/>
            </emma:interpretation>
          </emma:emma>
        </inkml:annotationXML>
        <inkml:traceGroup>
          <inkml:annotationXML>
            <emma:emma xmlns:emma="http://www.w3.org/2003/04/emma" version="1.0">
              <emma:interpretation id="{E76BC5FC-6A7C-4314-A3EB-A0BCF6C569AF}" emma:medium="tactile" emma:mode="ink">
                <msink:context xmlns:msink="http://schemas.microsoft.com/ink/2010/main" type="inkWord" rotatedBoundingBox="1513,3074 3838,3027 3863,4255 1537,4302"/>
              </emma:interpretation>
            </emma:emma>
          </inkml:annotationXML>
          <inkml:trace contextRef="#ctx0" brushRef="#br0">1157 187 0,'0'-20'109,"-10"20"-93,-10-19-1,1 19 1,-1 0-1,1 0 1,-1 9 0,-9-9-1,29 20 1,-20-20-16,20 20 16,-20-20-16,20 19 0,-19-19 15,19 30 1,-20-30-16,20 39 0,0-20 15,-20 1-15,20 0 16,0-1-16,0-9 16,0 10-16,-19 9 15,19-19-15,0 9 16,0 1-16,0 0 16,0-1-16,10 1 15,-10-1-15,19 21 16,-19-11-1,20-29 1,-20 20-16,0-1 16,20 1-1,-20-1 1,19-19 0,-19 20-1,20-20 1,-20 10-16,19-10 15,1 0 1,-20 19 0,20-19-16,9 0 15,0 0 1,1 0 0,9-9-1,-9 9 1,-30-20-1,29 20-15,-9-20 16,-1 20 0,-19-19-1</inkml:trace>
          <inkml:trace contextRef="#ctx0" brushRef="#br0" timeOffset="826.3853">1373 197 0,'0'-20'31,"0"30"16,9 19-31,-9-9-1,0 9-15,0 1 0,0 9 16,20 0-1,-20 10-15,0 10 0,0 0 16,29-10-16,-29-20 16,0 0-16,0 11 15,20-11-15,-20 0 16,0 1-16,0-11 16,0 1-16,0 9 15,0-9 1,0-30 46</inkml:trace>
          <inkml:trace contextRef="#ctx0" brushRef="#br0" timeOffset="1567.9645">1373 255 0,'0'-19'47,"9"29"16,11 19-48,-20-9 1,29-1-16,-9 11 16,9-1-16,1-9 15,-10 9-15,9 10 0,-9-9 16,-1 9-16,1-10 15,9 1-15,-9-11 16,-1 11-16,-19-11 16,30-19-16,-30 10 15,19-10-15,-19 20 16,20-20 0,-20 19-16,0 1 31</inkml:trace>
          <inkml:trace contextRef="#ctx0" brushRef="#br0" timeOffset="2167.5983">1706 108 0,'0'10'47,"0"29"-32,0-29-15,0 29 16,0-9 0,0-1-16,0 20 15,0-10-15,0 10 0,0-9 16,10 9-16,-10-10 15,0 10-15,0-20 16,0 1-16,0-11 16,19 1-16,-19-1 15,0 1-15,0 9 16,0-9 0,0 0-1</inkml:trace>
          <inkml:trace contextRef="#ctx0" brushRef="#br0" timeOffset="3097.9635">2000 461 0,'-19'0'63,"19"10"-48,-20 19 1,20 20 0,-20-29-16,20 0 15,0-1-15,0 11 0,-29-1 16,29 0-16,0 20 15,0-9-15,0-1 16,0-10-16,20 1 16,-20-11-16,0 1 15,19-1-15,1 21 16,-20-31 0,19-9-1,-19 20 1</inkml:trace>
          <inkml:trace contextRef="#ctx0" brushRef="#br0" timeOffset="4030.1811">2157 647 0,'-19'0'15,"-1"0"16,0 0-15,20 10 0,-19-10-1,19 20 1,-10-20-16,10 19 16,0 1-1,0 0 1,0-1-1,20-19 17,19 0-1,-20 0-15,-9 0-1,10 0 1,-1 0-1,1 0 1,-20 20 0,0-1-1,0 11 1,20-30 0,-20 19-16,0 1 15,0 0 1,-10-20-1,-10 19 1,-9-19 0,-1 0-1,-9 0 1,29 0 0,-9 0-1</inkml:trace>
          <inkml:trace contextRef="#ctx0" brushRef="#br0" timeOffset="4668.3369">2226 530 0,'10'29'62,"-10"-9"-62,29-1 16,-29 1-16,20 9 15,-20-9-15,19 0 16,-19-1-16,20 1 16,-20-1-16,0 1 0,0 0 15,0-1-15,0 1 16,0-1-16,0 1 16,0 0-16,0-1 15,0-9-15,-10 19 16,10-9-16,-20 9 15,20-9 1</inkml:trace>
          <inkml:trace contextRef="#ctx0" brushRef="#br0" timeOffset="-5137.8366">0 843 0,'19'-9'141,"-19"-11"-125,0 0-1,0 1 1,0-1-1,10 20 1,-10-19-16,0-11 16,0 1-1,0-10 1,0 9 0,29 1-1,-29-1 1,0-9-1,0 29-15,0-29 16,20 20 0,-20-11-1,0 1 1,0-1 0,20-9-1,-20 20 1,0-1-1,19 0 1,-19-9 0,0 0-1,20 29-15,-20-20 16,0 0 0,20 20-16,-20-19 15,0-1 1,0 1-1,19 19-15,-19-20 16,0 0 15,20 20-31,-20-19 16,19-1 15,1 1 16,0 19 0,-1 0 0,1 0-32,-20 9 1,19 11 0,-19 0-1,20-20-15,-20 19 16,20 1 0,-20 9-1,0 1 1,19-30-16,-19 19 15,20 1 1,-20 19 0,0-19-1,20-20-15,-20 19 0,0-9 16,19-10 0,-19 39-16,0-9 15,20-1 1,-20-9-1,0 9 1,0-9-16,19 19 16,-19-10-1,0 1 1,0-11 0,0 11-1,0-1-15,30 10 16,-30-19-1,0 9 1,0-9 0,0-1-1,0 1 17,0 0-1</inkml:trace>
          <inkml:trace contextRef="#ctx0" brushRef="#br0" timeOffset="-4410.0568">88 481 0,'10'0'78,"9"0"-63,11 0 1,-11 0-16,1 0 16,0 0-16,-1-20 15,1 20-15,-1 0 16,1 0-16,-10 0 15,29 0-15,-19 0 32,-1 0-17</inkml:trace>
          <inkml:trace contextRef="#ctx0" brushRef="#br0" timeOffset="-3059.5357">578 657 0,'-19'0'31,"19"20"-31,0 9 16,0-9 15,9-20-31,-9 19 0,20 1 15,0-20 1,-20 20 0,19-20-16,1 0 15,9 0 1,1 0 0,-11 0-1,1-10 1,0-10 15,-20 1-15,0-1-1,0 0 1,0 1 0,0-1-1,0 10 1,-10 10-16,10-19 15,-20 19-15,20-20 16,-19 20-16,19-19 16,-30 19-1,30-20-15,-19 20 16,-1 0 0,-10 0-1,1 0-15,29 10 16,-29-10-16,29 29 15,-20-9-15,20-1 16,0 1-16,0 0 16,0-1-16,0 1 15</inkml:trace>
          <inkml:trace contextRef="#ctx0" brushRef="#br0" timeOffset="-2143.5764">735 677 0,'0'10'63,"20"-10"-63,-20 29 15,0-9-15,0-1 16,19 20-16,-19-9 15,20-1-15,-20 1 16,20 9-16,-20-10 0,29 1 16,-29-11-1,20 1-15,-20-1 0,0 1 16,19 0-16,-19 19 16,0-20-1,0 11 1,0-1-1,0-9 1,-19-20-16,-11 0 16,11 0-1,-1 0-15,0 0 16,1 0-16,-1 0 16,-9 0-1,-10-30-15,19 1 16,20 9-1,0 1-15,-20-1 16,20 1-16,0-1 16,0 0-16,0 1 15,0-1-15,10 1 16,-10-1-16,20 0 16,-20 1-16,19-1 15,-19 1-15,30-1 16,-30 0-16,19 1 15,-19-1-15,20 1 16,0-11 0,-20-9-1,19 39-15,-19-10 16,0-9 0</inkml:trace>
        </inkml:traceGroup>
        <inkml:traceGroup>
          <inkml:annotationXML>
            <emma:emma xmlns:emma="http://www.w3.org/2003/04/emma" version="1.0">
              <emma:interpretation id="{8931886D-5BBE-4195-97D4-A3D1C27E692D}" emma:medium="tactile" emma:mode="ink">
                <msink:context xmlns:msink="http://schemas.microsoft.com/ink/2010/main" type="inkWord" rotatedBoundingBox="4181,3271 5329,3248 5337,3668 4189,3691"/>
              </emma:interpretation>
              <emma:one-of disjunction-type="recognition" id="oneOf0">
                <emma:interpretation id="interp0" emma:lang="" emma:confidence="1">
                  <emma:literal/>
                </emma:interpretation>
              </emma:one-of>
            </emma:emma>
          </inkml:annotationXML>
          <inkml:trace contextRef="#ctx0" brushRef="#br0" timeOffset="40847.9662">2667 324 0,'20'0'78,"-1"0"-31,1 0-16,0 0-15,-1 0-1,1 0 1,-1 0 0,1 0-1,0 0 1,-20-10-16,19 10 15,-9 0 1,10 0 0,-1 0-1,21 0 1,-31 0-16,31 0 16,-11 0-1,0 0 1,1 0-1,-1 0 1,-9 0-16,-1 0 16,1 0-16,0 0 15,-1 0-15,1 0 16,0 0-16,-1 0 16,1 0-16,-1 0 15,1 0-15,0 0 16,9 0-1,-9 0 1,-1 0 0,11 0-1,-1 0 1,-9 0-16,9 0 16,1 0-1,-1 0 1,-9 0-1,-1 0 1,1 0 15,-1 0-15,1 0 0,0 0 15,-1 0-16,1 0 32,-30 0 281,-10 0-312,1 0 15,-1-19-15,-9 19 0,9 0-1,20-20 1,-29 20-16,9 0 31,20-20-15,-19 20-1,19-19 1,-20 19 0,0 0 30,20-10-46,-19 10 32,19-20-17,-20 20 1,20-19 15,-20 19-15</inkml:trace>
          <inkml:trace contextRef="#ctx0" brushRef="#br0" timeOffset="110793.099">2657 481 0,'10'0'125,"0"0"0,10 0 125,-1 19-172,1-19-31,9 20-16,-19-20 1,-10 20-17,20-20-15,-1 0 32,-19 19-17,20-19 1,-20 20 15,19-20-31,1 0 47,-20 19-31,20-19 46,-20 20 1</inkml:trace>
          <inkml:trace contextRef="#ctx0" brushRef="#br0" timeOffset="97095.995">2706 481 0,'-19'0'47,"19"-20"-31,10 20 265,9 0-265,1 0-1,-1 0 1,1 0 15,0 0 1,-1 0-1,1 0 0,-10 0 0,9 0-15,1 0 31,-1 0-16,1 0 0,0 0 1,-1 0-17,1 0 1,-20 10-1,20-10 1,-1 0 15,1 0-15,-1 0 15,-9 0-15,10 0-1,-1 0 1,1 0 0,0 0-1,-1 0 1,1 0 0,0 0 15,-1 0-16,1 0 17,-1 0-17,1 0 17,0 0-17,-11 0-15,11 0 31,0 0-31,-1 0 16,1 0 15,-1 0-15,1 0 0,-20-10-16,20 10 15,-1 0 1,1 0-1,0 0 1,-1 0 0,-9 0-1,10 0 1,-1 0 0,1 0-1,-1 0 1,1 0 15,0 0 16,-1 0-31,1 0-1,-1 0 1,1 0-1,0 0 32,-1 0-15,-9 0 14,10 0 17,-30 0 78</inkml:trace>
        </inkml:traceGroup>
        <inkml:traceGroup>
          <inkml:annotationXML>
            <emma:emma xmlns:emma="http://www.w3.org/2003/04/emma" version="1.0">
              <emma:interpretation id="{94A1A54E-AC24-4864-A9CC-92421DD7A29F}" emma:medium="tactile" emma:mode="ink">
                <msink:context xmlns:msink="http://schemas.microsoft.com/ink/2010/main" type="inkWord" rotatedBoundingBox="5702,3138 8279,3086 8300,4111 5723,4163"/>
              </emma:interpretation>
              <emma:one-of disjunction-type="recognition" id="oneOf1">
                <emma:interpretation id="interp1" emma:lang="" emma:confidence="1">
                  <emma:literal/>
                </emma:interpretation>
              </emma:one-of>
            </emma:emma>
          </inkml:annotationXML>
          <inkml:trace contextRef="#ctx0" brushRef="#br0" timeOffset="114796.3421">4187 794 0,'0'-9'157,"0"-11"-126,0 0-31,0 1 31,10-1-31,-10-9 16,0-1-1,0-9 1,20 10 0,-20 9-1,0 1 1,0-1 0,0 0-1,19 20 1,-19-19-16,0-11 15,0 11 1,20-1 0,-20-9-1,0 9 1,19 20-16,-19-19 16,0-1-1,20 0 1,-20 1-1,0-1 1,20 20-16,-20-19 16,0-1-1,19 20-15,-19-20 16,0 11 0,20 9-16,-20-20 0,20 20 15,-20-20 1,19 1-1,-19-1 17,20 20-32,-1 0 62,1 0-46,-20-19-1,20 19 1,-1 0 0,1 9-1,-1 21 1,-19-11 0,20-19-1,-20 20-15,0 0 16,20-20-1,-20 29-15,0 0 16,19-29 0,-19 40-16,0-31 15,20 40 1,-20-29-16,0 0 0,0-1 16,20-19-1,-20 30-15,0-1 16,0 10-1,19-39-15,-19 30 16,0-1 0,0 0-1,20-29-15,-20 20 16,0 0 0,0-1-1,0 1 1,0-1-1,19 1-15,-19 0 32,0-1-17,0 1 32,0-40 16</inkml:trace>
          <inkml:trace contextRef="#ctx0" brushRef="#br0" timeOffset="115548.2337">4285 451 0,'10'0'94,"20"0"-94,-1-19 15,-19 19-15,29 0 16,-10 0-16,1 0 16,-1 0-16,1 0 15,9 0-15,-20 0 16,1 0-16,10 0 15,-11 0 17</inkml:trace>
          <inkml:trace contextRef="#ctx0" brushRef="#br0" timeOffset="117099.4898">4844 540 0,'-10'0'0,"-9"0"93,19 19-61,-20-19-32,20 20 15,-19-1 16,19 1-15,0 0 0,0-1 15,0 1-15,9-20-1,11 19 1,0-19 15,-1 20-15,1-20-1,-1 0 1,-9 0-16,10 0 31,0 0-31,-20-10 16,19 10-1,1-19 1,-20-1 15,19 20-31,-19-10 16,0-9 15,20 19-31,-20-20 16,0 0-1,0 1 1,0-1 0,-10 1-1,-9-21 1,19 21 0,-30 19-1,1-20 1,19 20-1,-29 0 1,9 0 0,30 10-16,-29-10 15,29 29-15,-20-29 16,20 40-16,0-21 16</inkml:trace>
          <inkml:trace contextRef="#ctx0" brushRef="#br0" timeOffset="118390.0333">4942 579 0,'0'10'63,"30"19"-47,-30-9-16,0 9 15,0-9 1,10-20-16,-10 49 15,0-40-15,29 21 16,-29-20-16,20 19 16,-20-9-16,0-11 15,19-9-15,-19 40 16,0-11 0,0-9-16,0 9 15,0 0 1,0 1-1,0-11 1,-10-19-16,10 20 16,-19-20-1,19 20-15,-30-20 0,11 0 16,-30 0 0,29 0-16,-9 0 15,9 0 1,0-10-1,1-10 17,19 1-17,0-11 1,0 11-16,0-1 0,0 0 16,0 1-1,0-1-15,10 20 0,-10-39 16,29 10-16,10-11 15,-39 21 1,30-1 0,-1-9-16,10-10 15,-9 9 1,-11 11 0,11-11 15</inkml:trace>
          <inkml:trace contextRef="#ctx0" brushRef="#br0" timeOffset="119426.6209">5050 197 0,'10'0'47,"10"0"-16,9 0-31,0-20 16,-19 20-16,10 0 16,19 0-16,-9 0 15,-1-29-15,0 29 16,11 0-16,-31 0 16,11 0-16,19 0 15,-39-20 1,20 20-1,-20 10 17</inkml:trace>
          <inkml:trace contextRef="#ctx0" brushRef="#br0" timeOffset="120182.1444">5197 50 0,'10'9'110,"-10"11"-95,0 0 1,20-20-1,-20 29-15,0-9 16,0-1-16,19 20 16,-19-9-1,0-11 1,20-19 0,-20 20-1</inkml:trace>
          <inkml:trace contextRef="#ctx0" brushRef="#br0" timeOffset="121515.6986">5413 549 0,'-20'0'47,"20"10"-31,-19 10 15,19-1-31,-20 11 31,20-1-31,0-9 16,-19-20-16,19 49 31,0 0-31,0-30 16,0 1-16,0 0 15,0-11-15,0 11 16,0 0-16,0-1 16,9-19-16,-9 30 15,0 9 1,20-39-16,-20 19 15,20 1 1,-1 0 15</inkml:trace>
          <inkml:trace contextRef="#ctx0" brushRef="#br0" timeOffset="122633.8364">5511 696 0,'-10'0'47,"10"10"-31,0 10-1,0-1 1,0 1 0,0 0-1,0-1 1,10 1-1,10-20 1,-1 19 0,1-19-1,0 0 1,-11 0 0,11 0-1,0 0 16,-20-9-31,19 9 16,-19-20 0,20 20-1,-20-20-15,0 1 32,0-1-17,0 1 1,0-1-1,0 0 1,-10 20 0,10-9-16,-20 9 15,20-20 1,-19 20 0,-1-29-1,1 29 1,-1 0-1,10 0 1,10 9 0,-19-9-16,19 20 15,-30 19 1,30-9 0,0-1-1,0 0 1</inkml:trace>
          <inkml:trace contextRef="#ctx0" brushRef="#br0" timeOffset="123767.5371">5678 736 0,'0'9'63,"19"11"-48,1 0 1,0-20-1,-1 19 1,1-19 0,0 0 15,-1 0-15,1-10-1,-20-9 1,0-1-1,19 20 1,-19-19-16,0-1 16,-9 20 93,9 10-93,0 9-16,0 1 15,0 0 1,9-20-16,-9 19 16,20-19-1,0 0 1,-1 0-1,1 0 1,-1 0 0,1 0-1,0 0 1,-20-10 0,19 10-1,-19-19-15,0-1 31,0 1-15,0-1 0,0 0-1,0 1 1,-10 19 0,10-20-1,-39 20 1,39-19-16,-10 19 15,-9 0 1,-1 0-16,1 0 16,-1 0-1,20 29 1,-20-29-16,20 29 16,-19 1-1,19-1 1,0 10-1</inkml:trace>
          <inkml:trace contextRef="#ctx0" brushRef="#br0" timeOffset="124478.0005">6021 726 0,'0'29'78,"0"1"-63,0-11-15,0 1 16,0-1-16,0-9 16,0 10-16,0-1 15,0 1-15,0 9 16,0 11-1,0-11 1,10-29-16,-10 20 16,0-1 15</inkml:trace>
          <inkml:trace contextRef="#ctx0" brushRef="#br0" timeOffset="125093.8847">6070 618 0,'0'-20'16,"0"30"31,30 10-32,-1 29 1,-9 0 0,-20-30-16,19 1 15,-19 0-15,0-1 16,0 1-16,0-1 15,20 1-15,-20 0 16,0-1-16,0 1 16,0-1-16,-10 1 15,10 0-15,0-1 16,0 1-16</inkml:trace>
          <inkml:trace contextRef="#ctx0" brushRef="#br0" timeOffset="126015.704">6315 422 0,'30'0'47,"-11"0"-47,-9 0 16,29 0-16,-9 0 0,19-29 15,-20 29 1,1 0-16,-1 0 0,1 0 16,9-20-16,-20 20 15,1 0-15,0 0 16,9 0 0,-9 0-1</inkml:trace>
          <inkml:trace contextRef="#ctx0" brushRef="#br0" timeOffset="126691.9319">6590 255 0,'0'10'31,"0"10"-16,0 19 1,0-10 0,0-9-1,0 19 1,0-19-16,0-1 16,0 21-1,0-1 1,0-20-16,0-9 31,10-10-15</inkml:trace>
        </inkml:traceGroup>
        <inkml:traceGroup>
          <inkml:annotationXML>
            <emma:emma xmlns:emma="http://www.w3.org/2003/04/emma" version="1.0">
              <emma:interpretation id="{63217FD2-B28A-437B-924E-C066758D70D2}" emma:medium="tactile" emma:mode="ink">
                <msink:context xmlns:msink="http://schemas.microsoft.com/ink/2010/main" type="inkWord" rotatedBoundingBox="8524,3190 10285,3154 10301,3978 8540,4014"/>
              </emma:interpretation>
              <emma:one-of disjunction-type="recognition" id="oneOf2">
                <emma:interpretation id="interp2" emma:lang="" emma:confidence="1">
                  <emma:literal/>
                </emma:interpretation>
              </emma:one-of>
            </emma:emma>
          </inkml:annotationXML>
          <inkml:trace contextRef="#ctx0" brushRef="#br0" timeOffset="129586.4226">7355 118 0,'-10'0'140,"-10"0"-124,-9 0 15,9 0-15,1 0-16,-1 0 31,1 0-31,-1 0 16,0 10-1,1-10 1,19 20 0,-20-20-16,0 19 15,1-19 1,19 20-1,-20-20 1,20 29-16,-19-9 16,19-1-1,-20-19 1,20 30-16,-20 9 16,20-19-1,0-11 1,-19-9-16,19 20 15,0 19 1,0-9 0,0-1-1,0-9 1,0-1 0,10-19-16,-10 20 15,19-1 1,-19 1-1,20-20-15,-20 20 0,19-20 16,1 19 0,0-19-1,-20 20-15,19-20 16,1 0 0,0 0-1,-1 19 1,1-19-1,9 0 1,1 0 0,9 0-1,-39-9-15,29 9 16,1-20 0,-11 20-1,-19-20-15,20 20 0,-1 0 31,-19-19-15,20 19 15</inkml:trace>
          <inkml:trace contextRef="#ctx0" brushRef="#br0" timeOffset="130552.9747">7551 148 0,'0'9'78,"0"1"-63,0 29 1,0-9 0,0-11-16,0 1 15,0 0-15,0-1 16,0-9-16,0 29 0,0-9 15,0-1 1,0 0-16,0 11 0,0-31 16,0 11-16,0 0 15,0 9 1,0 10 0,0-19-1</inkml:trace>
          <inkml:trace contextRef="#ctx0" brushRef="#br0" timeOffset="131603.979">7512 187 0,'0'-20'47,"10"20"-32,9 0 141,1 10-140,-1-10 0,-19 39-1,20-39-15,-20 10 16,29-10-16,-29 39 16,30-39-16,-30 30 0,29-11 15,11 20 1,-40-29-16,19-10 15,-19 39-15,20-39 16,-20 30-16,19-30 16,-19 29-16,20-29 15,-20 30-15,10-30 16,-10 19-16,29 1 16,-9 9 15,-1-9-16</inkml:trace>
          <inkml:trace contextRef="#ctx0" brushRef="#br0" timeOffset="132397.715">7855 197 0,'0'9'109,"0"11"-93,0 0-1,0 9 1,0 0 0,10-9-16,-10 0 15,0-1-15,0 1 16,0-1-16,0 1 16,19 29-1,-19-29-15,0-1 16,0 20-1,0-9-15,20-1 16,-20-19 15,0 10 1</inkml:trace>
          <inkml:trace contextRef="#ctx0" brushRef="#br0" timeOffset="133297.8799">7982 118 0,'-19'0'0,"29"0"63,19 0-48,1 0 1,-11 0-16,1 0 16,-1 0-16,1 0 15,9 0 1,1 0-16,-11 0 16</inkml:trace>
          <inkml:trace contextRef="#ctx0" brushRef="#br0" timeOffset="134522.1626">8120 471 0,'-20'0'15,"1"10"32,19 9-31,-20 1-1,20 9 1,-20 1-16,20-20 16,0 9-16,-19 1 15,19-1-15,0 1 16,0 0-16,-20-1 16,20 1-16,0 19 15,0-10 1,10 1-1,-10-1 1,20-29-16,-20 20 16,0-1-1,19-19 1</inkml:trace>
          <inkml:trace contextRef="#ctx0" brushRef="#br0" timeOffset="135436.4999">8159 667 0,'0'-20'15,"-20"20"17,20 10-1,0 10-15,0 9 15,0-9-16,10-20 1,10 19 15,-1-19-31,1 0 16,0 0 0,9 0-1,-9 0 1,-20-9-1,19 9-15,-19-20 16,0 0 15,20 20-31,-20-9 16,0-11 0,0 0-1,0 1 1,-10 19-1,-9-20-15,-1 20 16,0 0 0,1 0-1,-1 0 1,0 0 0,1 10-1,19 10 1,0-1-1,0 1 1,0-10 0</inkml:trace>
          <inkml:trace contextRef="#ctx0" brushRef="#br0" timeOffset="136592.9469">8336 657 0,'0'10'62,"0"10"-46,0-1-1,19-19 1,-19 20 0,20-20-16,-1 0 31,1 0-16,0 0 1,-1-10 0,1-10 15,-20-19-15,0 20 15,0 28 63,0 11-79,0 0 1,0-1-1,19-19 1,1 0 0,-20 20-16,20-20 15,-1 0 17,1 0-17,-20-10 1,20 10-1,-20-20 1,0 1 15,0-1-15,0 1 0,0 9 15,0-10-16,-10 20 1,10-19 0,-20 19-1,0 0 1,1 0 15,-1 0 0,1 29 1,19-19-17,0 29 1,0-19 0</inkml:trace>
          <inkml:trace contextRef="#ctx0" brushRef="#br0" timeOffset="137107.9109">8630 638 0,'0'9'63,"0"21"-48,0-11 1,0 11 0,0-11-16,0 1 0,0 0 15,0-1-15,0 1 16,0-1-16,0 1 15,0 9 1,0-9 15,19-20-15</inkml:trace>
          <inkml:trace contextRef="#ctx0" brushRef="#br0" timeOffset="137836.592">8659 500 0,'10'0'93,"-10"10"-93,20-10 16,-20 20-16,19-20 16,-19 29-16,20 1 15,-20-21-15,19 21 16,-19-11-16,0-9 0,0 10 16,20-20-1,-20 49-15,0-30 0,0 1 16,0 0-16,0 9 15,0 0 1,0 1 0,0-11-1,-10-19 1</inkml:trace>
        </inkml:traceGroup>
        <inkml:traceGroup>
          <inkml:annotationXML>
            <emma:emma xmlns:emma="http://www.w3.org/2003/04/emma" version="1.0">
              <emma:interpretation id="{902459D6-52E3-4087-AABA-F201C1023A0B}" emma:medium="tactile" emma:mode="ink">
                <msink:context xmlns:msink="http://schemas.microsoft.com/ink/2010/main" type="inkWord" rotatedBoundingBox="12863,3029 14095,3004 14113,3886 12881,3911"/>
              </emma:interpretation>
              <emma:one-of disjunction-type="recognition" id="oneOf3">
                <emma:interpretation id="interp3" emma:lang="" emma:confidence="1">
                  <emma:literal/>
                </emma:interpretation>
              </emma:one-of>
            </emma:emma>
          </inkml:annotationXML>
          <inkml:trace contextRef="#ctx0" brushRef="#br0" timeOffset="159995.6383">11337-39 0,'0'10'110,"0"10"-95,0-1-15,0 1 16,0 0-16,0-1 15,0 1-15,0-1 16,0 1-16,0-10 16,10 19-16,-10 1 15,0-1-15,0 0 16,0 1-16,0 9 16,0-10-16,0-9 0,0 9 15,0 1 1,0-11-16,0 1 0,0 0 15,0-1-15,0 1 16,0-1-16,0 1 16,0 9-1,0 1 1,19-30-16,-19 19 16,0 1-1,0 0 16,0-1-15,0 1 31</inkml:trace>
          <inkml:trace contextRef="#ctx0" brushRef="#br0" timeOffset="160835.6421">11376 344 0,'0'19'16,"10"-48"47,10-1-48,-20 11-15,29 19 16,0-49-16,-9 29 15,0 1-15,-1-1 16,1 0-16,9 1 16,-9-11-16,0 11 15,-1-1-15,1 20 0,-20-29 16,29 29-16,-29-20 16,20 20-16</inkml:trace>
          <inkml:trace contextRef="#ctx0" brushRef="#br0" timeOffset="161697.7023">11553 197 0,'0'9'63,"9"-9"-63,-9 30 16,20-30-16,-20 49 0,20-30 15,-20 1 1,19 0-16,-19 9 15,20 0-15,-20 1 0,20-11 16,-20 1 0,0 0-16,29-1 0,-29 1 15,10-20-15,-10 29 16,0 1 0,19-30-16,-19 19 15,0 1 16,0-30 16</inkml:trace>
          <inkml:trace contextRef="#ctx0" brushRef="#br0" timeOffset="163118.8671">11768 549 0,'0'-19'16,"0"-1"15,10 20-15,20 0-1,-11 0 1,-19-19 0,20 19-16,0 0 15,-1 9 1,1 11-1,-20 0 1,19 9 0,-19 0-1,0-9 1,-9 0 0,-11-1-1,0-19 1,-9 20-1,9-20 1,1 0 15,28 0 16</inkml:trace>
          <inkml:trace contextRef="#ctx0" brushRef="#br0" timeOffset="162478.616">11798 549 0,'0'20'47,"0"0"-47,0 9 16,0 0-16,0 1 16,0 9-16,0-10 15,0-9-15,0 0 0,19 9 16,-19-9-1,0-30 64</inkml:trace>
          <inkml:trace contextRef="#ctx0" brushRef="#br0" timeOffset="163972.2052">12092 540 0,'-10'0'47,"-9"0"-31,-1 9-1,0 11 1,1 0-1,19-1 17,0 1-17,0-1 17,10-19-17,9 20 1,1-20-1,-1 0 1,1 0 0,0 0-1,-1 0 17,-19 20-17,20-1 16,-20 1-15,0-1 0,0 1-1,0 0 1,-30-1 0,1-19-1,9 0-15,1 0 16,-11 0-1,11 0 1,-1 0 0</inkml:trace>
          <inkml:trace contextRef="#ctx0" brushRef="#br0" timeOffset="164796.5998">12269 314 0,'9'0'46,"11"0"-14,0 0-17,-1 0-15,1 0 16,9 0-16,1 0 16,-1-19-16,10 19 15,-19 0-15,-10 0 16,29 0-1,-19 0 1</inkml:trace>
          <inkml:trace contextRef="#ctx0" brushRef="#br0" timeOffset="165342.4259">12327 451 0,'10'0'47,"10"0"-32,9 0 1,-9-9-1,0 9-15,-1 0 16,1-20-16,-1 20 16,1 0-16,0 0 15,-1 0-15,11-20 16</inkml:trace>
        </inkml:traceGroup>
        <inkml:traceGroup>
          <inkml:annotationXML>
            <emma:emma xmlns:emma="http://www.w3.org/2003/04/emma" version="1.0">
              <emma:interpretation id="{5C102DC4-01B3-470B-8DB7-5B4AFF4C8DF8}" emma:medium="tactile" emma:mode="ink">
                <msink:context xmlns:msink="http://schemas.microsoft.com/ink/2010/main" type="inkWord" rotatedBoundingBox="14381,2887 17885,2816 17907,3907 14403,3978"/>
              </emma:interpretation>
              <emma:one-of disjunction-type="recognition" id="oneOf4">
                <emma:interpretation id="interp4" emma:lang="" emma:confidence="1">
                  <emma:literal/>
                </emma:interpretation>
              </emma:one-of>
            </emma:emma>
          </inkml:annotationXML>
          <inkml:trace contextRef="#ctx0" brushRef="#br0" timeOffset="167127.9126">13132-48 0,'-10'0'78,"-20"0"-78,30 9 16,-39-9-16,10 0 15,-1 0 1,1 0 0,9 20-1,-19-20 1,29 0 0,10 20-1,-19-20-15,-1 0 31,20 19 94,0 11-109,0-1 0,10 69 31,9-69-47,-19 1 15,0-11-15,0 1 16,20 9-16,-20-9 0,0 0 15,0-1-15,0 1 16,0-1-16,0 1 16,29 0-16,-29-1 15,0 1-15,0-1 16,0 1-16,0 0 16,0-11-16,0 31 15,0-11 1,0-9-1,0-1 1,0 1 0,10-20-16,-10 19 15,0-9 1,0 10 15,0-1 0,0 1 48,20-20 46,-1 0-110,21 0 16,-11 0-15,1 0-16,-1 0 16,-9 0 15,-1 0-31,1 0 16</inkml:trace>
          <inkml:trace contextRef="#ctx0" brushRef="#br0" timeOffset="168748.1962">13132 579 0,'0'-10'110,"0"-10"-95,0-29 17,0 20-17,0 9 1,0 1-16,0-1 0,0 1 15,-10-1-15,10-9 16,0-1 0,0 1-1,0 9 1,0 1-16,0-1 16,0 0-16,0 1 15,0-11 1,0 11-1,0-1 1,0 1 0,19 19-1,1-20 1,0 20 15,-20-20-31,19 20 16,-19-19-1,20 19-15,-1-20 32,1 20 30,0 0-46,-20 10-16,19 10 15,-19 9 1,20-9 0,-20-1-16,0 1 15,29 88 17,-29-89-17,0 1-15,20-1 16,-20 1-16,0 0 15,0-1-15,0 1 16,0-1-16,20 1 16,-20 0-16,0 9 15,0-9 1,0-1 0,0 1-1,0-1 16,19-19 1,-19 20-17</inkml:trace>
          <inkml:trace contextRef="#ctx0" brushRef="#br0" timeOffset="169392.8839">13181 334 0,'9'0'78,"21"-20"-63,-11 20 1,1 0-16,0 0 16,-1 0-16,1-19 15,0 19-15,-1 0 16,1 0-16</inkml:trace>
          <inkml:trace contextRef="#ctx0" brushRef="#br0" timeOffset="170596.0318">13543 402 0,'-19'0'16,"19"10"15,-20 20-15,20-21 0,0 11-1,0 19 1,0-29-1,0 10 1,10 9 15,10-29-15,-1 0 0,11 0-1,-11 0-15,11 0 16,-1 0-1,-9 0 1,-1-20 0,-19 1 15,20 19-31,-20-10 16,0-10-1,0 1 1,20 19-16,-20-20 15,0 1 1,-10-1 0,-10 0 15,-19-19 0,19 39-31,1 0 31,-1 0-15,1 10 0,19 10-1,-20-1-15,20 1 16,0-1-16,-20 1 16</inkml:trace>
          <inkml:trace contextRef="#ctx0" brushRef="#br0" timeOffset="171484.0872">13730 471 0,'0'10'63,"0"9"-47,0 11-1,0-11-15,0 1 16,0 0-16,10-1 0,-10 1 15,0-1-15,19 1 16,-19 0-16,0-1 16,20 1-16,-20 9 15,0 1 1,0-1 0,0 10-1,0-19 1,-10-20-1,-10 19 1,1-19 0,-1 0-1,1-9 1,-1-21 0,0 1-1,20 9-15,-29 1 16,29-11-1,-20 30-15,20-19 16,0-1 0,0 0-1,20 1 1,9-20 0,11 9-1,-11-9 1,0 10-1,1 9 1,-1-19 0,11-10 31,-40 29-47,19 20 0,-19-19 15</inkml:trace>
          <inkml:trace contextRef="#ctx0" brushRef="#br0" timeOffset="172288.5317">13789 59 0,'9'0'62,"11"0"-46,10 0-1,-11 0-15,11 0 16,-1 0 0,0 0-1,-9 0 1,0 0 15</inkml:trace>
          <inkml:trace contextRef="#ctx0" brushRef="#br0" timeOffset="172970.5306">13887-68 0,'0'10'16,"0"9"-1,0 11 1,10-1 0,-10-9-16,0 9 15,0 1 1,0 9-1,0-10 1,0-9 0,29-1 15</inkml:trace>
          <inkml:trace contextRef="#ctx0" brushRef="#br0" timeOffset="175062.5393">14024-97 0,'10'0'46,"0"0"-30,29 0 0,-10 0-1,1 0 1,-1 0 0,-9 0-1,-1 0 16,-19 9 157,0 11-172,0 0-1,0 9 1,0-9-16,30 29 15,-30-30-15,0 1 16,0-1-16,0 11 16,19-1-16,-19 10 15,0-9-15,0-11 16,0 1-16,20 0 16,-20-1-16,0 1 15,0-1-15,0 1 16,0-10-16,0 9 15,0 1-15,0 0 0,0-1 16,0 11 0,0-11-1,0 1 1,0-1 0,0 1-1,0 0 1,0-1-1,0 1 79,0-1 0,0 1-47,0 0-16,0-11 16,-10-9 234,10 20-265,-29-20-16,-1 0 15,-9 0 1,10 0 0,-40 20 31</inkml:trace>
          <inkml:trace contextRef="#ctx0" brushRef="#br0" timeOffset="177080.9539">14583-146 0,'-10'0'109,"-49"9"-46,40-9-48,-1 0 1,1 0-1,-1 0 1,10 0 15,10 20 157,0 0-157,0-1-15,0 11-1,0-1 1,0-9-16,0-1 16,20-19-16,-20 30 15,0-11-15,0 1 16,0-1-16,0 1 15,29 0-15,-29-1 0,0 1 16,0-1 0,20 21-1,-20 48 17,0-69-32,0 1 15,0 19 1,0-19-16,19-1 15,-19 1-15,0 9 16,0 1 0,0 9-1,0-29 1,0 29 0,0-10-1,0 1 1,0-11-1,0 1 1,0 0 31,20-20 125,0 0-125,-20-10-47,19 10 15,-9 0 17,29 0-17,-19 0 1,-1 0-1,-9 0 1,10 0 0,0 0-1</inkml:trace>
          <inkml:trace contextRef="#ctx0" brushRef="#br0" timeOffset="178459.9633">14877 108 0,'0'-19'125,"-10"19"-110,-19 0 17,9 0-17,1 0 1,-1 0 0,1 0-1,-1 0 1,20 10-1,-20-10-15,20 19 16,-19-19 0,-21 118 15,40-59 0,0-20-15,0 0-16,0-19 15,0 9 1,0 0 0,10-29-16,-10 30 15,20-11 1,-20 1 0,20-20-16,-20 20 15,19-20-15,1 19 16,-1-19-1,1 0 1,-20 20-16,20-20 16,-1 0-1,11 0 1,-1-10 0,-9 10-1,-1 0 1,-19-20-16,20 20 15,0 0 17</inkml:trace>
          <inkml:trace contextRef="#ctx0" brushRef="#br0" timeOffset="179360.1669">15024 89 0,'0'10'109,"0"9"-109,0 20 16,0-19-1,0 0-15,0-1 16,20 1-16,-20 19 16,0-10-16,0 1 15,0-1-15,0 1 16,29 9-16,-29-20 16,0 1-16,0-10 15,0 9-15,0 1 16,0 0-16,0 9 15,0 10 1,0-19 0</inkml:trace>
          <inkml:trace contextRef="#ctx0" brushRef="#br0" timeOffset="180148.1287">15024 89 0,'0'10'63,"10"9"-48,10 1 1,-1 9-1,11 1 1,9 9 0,-10-10-1,-29-9-15,40-1 16,-40 1-16,29 0 16,-29-1-16,20 1 15,-20-1-15,19 1 16,11 19-16,-11-19 15,-19-1 17,20-19-32,-20 20 15</inkml:trace>
          <inkml:trace contextRef="#ctx0" brushRef="#br0" timeOffset="180912.177">15319 30 0,'0'20'93,"0"-1"-77,0 1 0,0 29-1,0-30-15,0 1 16,0-10-16,0 9 16,9 11-16,-9-20 0,0 9 15,0 1 1,20-1-16,-20 1 0,0 19 15,0-29-15,0 10 16,0-1-16,0 1 16,0-1-16,0 11 15,20-30 1,-20 39-16,0-29 16,0 9-1</inkml:trace>
          <inkml:trace contextRef="#ctx0" brushRef="#br0" timeOffset="181834.518">15446 1 0,'20'0'78,"19"0"-62,-20 0 0,1 0-16,0 0 15,-1 0-15,11 0 16,-11 0 15</inkml:trace>
          <inkml:trace contextRef="#ctx0" brushRef="#br0" timeOffset="183860.1913">15554-235 0,'-20'0'0,"89"0"78,-30 0-62,-19 0-1,9 0 1,-9 0-1,-1 0 1,-19 10 203,0 0-204,20 29 1,-20-19-16,0-1 16,0 1-16,0 0 15,0-11-15,0 11 16,0 0-16,0-1 16,0 1-16,0-1 0,0 1 15,0 0 1,0-1-16,0 1 0,0-1 15,20 1-15,-20 0 16,0-1 0,0 1-16,0 9 15,0 1 1,0-1 0,0 0-1,0 11 1,0-31-16,0 31 15,0-11 1,0 0 0,0-9-1,0 9 1,0-9 15,0 0-15,0-1 15,0 1-15,0-1 15,0 1-15,0 0 15,0-1 0,0-9 0,-10-10 172,-20 0-171,11 0-17,-11 0 1,1 0 0,-10 0-1,19 0 1,20 20-16,-10-20 15</inkml:trace>
          <inkml:trace contextRef="#ctx0" brushRef="#br0" timeOffset="209650.1869">15956 275 0,'19'0'93,"21"0"-77,-21 0 0,-9 0-16,10 0 15,-1 0-15,1 0 16,-1 0-16,1 0 15,0 0-15,-1 0 16,1 0-16,-1 0 0,11 0 31,-11 0-31,1 0 16,0 0 15</inkml:trace>
          <inkml:trace contextRef="#ctx0" brushRef="#br0" timeOffset="211501.6743">15975 393 0,'20'0'94,"19"0"-79,-9 0 1,9 0-1,-20 0-15,1 0 16,0 0-16,-1 0 16,1 0-16,-1 0 15,1 0-15,0-10 16,-1 10-16,11 0 16,-11 0-1,1 0 16,0 0-15,-20 10 62</inkml:trace>
        </inkml:traceGroup>
        <inkml:traceGroup>
          <inkml:annotationXML>
            <emma:emma xmlns:emma="http://www.w3.org/2003/04/emma" version="1.0">
              <emma:interpretation id="{8762D4E9-CBF3-4086-9A9D-435B82EF01DB}" emma:medium="tactile" emma:mode="ink">
                <msink:context xmlns:msink="http://schemas.microsoft.com/ink/2010/main" type="inkWord" rotatedBoundingBox="18093,2967 20393,2921 20408,3656 18108,3703"/>
              </emma:interpretation>
              <emma:one-of disjunction-type="recognition" id="oneOf5">
                <emma:interpretation id="interp5" emma:lang="" emma:confidence="1">
                  <emma:literal/>
                </emma:interpretation>
              </emma:one-of>
            </emma:emma>
          </inkml:annotationXML>
          <inkml:trace contextRef="#ctx0" brushRef="#br0" timeOffset="219502.1928">16574 413 0,'9'0'94,"11"-20"-79,0 20 1,-20-39 0,19 39-16,-19-30 0,30 30 15,-30-29-15,19 9 16,-19 1-16,20-1 15,-20 1-15,0-1 16,19 0-16,-19-9 16,30 9-1,-30-19 1,0 10 0,19 9-16,-19-9 15,0-1 1,0 11 15,0 29 63,0 19-79,-9-9-15,9-1 16,0 1-16,0-1 16,0 1-16,0 9 15,0-9-15,0 9 16,0 1-16,0-1 0,0 10 16,0-9-16,0-1 15,0-9-15,9-1 16,-9 1-16,0 0 15,0 9 1,0 0 0,0-9-1,0 0 1,0-1 0,20-19-1,-20 20 1</inkml:trace>
          <inkml:trace contextRef="#ctx0" brushRef="#br0" timeOffset="219995.1526">16927 589 0,'19'0'31,"-19"-10"32,0-9-32,-10 19 0,10 9-15</inkml:trace>
          <inkml:trace contextRef="#ctx0" brushRef="#br0" timeOffset="221393.0786">17083 128 0,'0'-19'15,"0"-1"1,10 1 15,10-1-15,0 20-1,-1 0 1,1 0 0,-1 0-1,1 0 1,0 10-1,-1 9 1,1 11 0,-20 9-1,19-39-15,-19 39 16,0-19-16,0-1 16,0 1-16,0 0 15,0-1-15,0 1 16,-9-1-16,9 1 15,0 0-15,-20-1 16,20 1-16,0-1 16,-20-19-16,20 30 0,-19-1 15,-1-9 17,20-1-32,-19-19 15,19 20 1,-20-20-16,20 20 31,-20-20 16,30 0 62,10 0-93,-1 0 0,1 0-1,-20-10-15,20 10 16,-11 0-1,11 0 1,0 0 0,9 0-1,-9 0-15,-1 0 32</inkml:trace>
          <inkml:trace contextRef="#ctx0" brushRef="#br0" timeOffset="222134.9879">17535 275 0,'9'0'47,"-9"-9"0,-29 9 15,29 9-30,10-9 15</inkml:trace>
          <inkml:trace contextRef="#ctx0" brushRef="#br0" timeOffset="223179.7409">17682 530 0,'9'-10'31,"11"-19"-15,19 0 0,-39 9-1,30 0-15,-30 1 16,39-20-16,-39 9 16,20 1-16,-20-1 15,0-9-15,19 10 16,-19-1-16,0 1 15,0-10-15,0 29 16,0-29-16,0 19 31,0 30 79,0 10-110,0-1 15,-10 1-15,10 19 16,0 79 15,0-69-31,0-20 0,0 0 16,10 11-16,-10-31 15,0 11-15,0 0 16,0-1-16,0 1 16,0-1-16,20 11 15,-20-11 1,0 1 0,0 0-1,0-30 48</inkml:trace>
          <inkml:trace contextRef="#ctx0" brushRef="#br0" timeOffset="224437.1704">18025 138 0,'-10'0'47,"10"20"-32,0-1-15,0 11 16,0-11 0,0 1-16,0 0 15,-19-1-15,19 1 16,0-1-16,0 1 0,0 0 16,0-1-1,0 1-15,0 9 16,0 1-1,9-30-15,-9 29 16,0-9 0,10-20-16,-10 19 15,20-19 1,-20 20-16,19-20 16,-19 19-1,20-19 1,0 0-1,-1 0 1,1 0 0,-1-9-16,1-11 31,0 0-15,-20 1-1,19 19-15,-19-20 16,0 1-1,20 19-15,-20-30 16,0-9 0,0 10-1,19 29-15,-19-30 16,0 1 0,0 9-16,0-9 15,0 9 1,0-9-1,0 9 1,0-9 0,-9 29-1,9-39-15,0 9 16,-20 30 0,20-29-16,-20 9 15,1 1 16,-1 19-15,20-20 0,-19 20-1,-1 0 1,0 10 0,1 9-1,-1 11 1,1 9-1,19-19-15,0-1 16,-30 1-16,30 9 16,0-9-16,0-1 15</inkml:trace>
          <inkml:trace contextRef="#ctx0" brushRef="#br0" timeOffset="225240.2654">18309 50 0,'10'0'62,"0"0"-46,29 0-1,-19 0-15,-1 0 16,21 0-16,-21-20 31</inkml:trace>
          <inkml:trace contextRef="#ctx0" brushRef="#br0" timeOffset="226085.7879">18525 148 0,'0'-10'47,"20"10"-31,-20-29-16,19-1 15,-19 1 1,20 9 0,-20 1-16,0-1 15,20 1-15,-20-11 16,0 11 0,0-1-1,0 0 1,0 1 15,0 29 47,0 19-62,0-9-16,0-1 15,0 1-15,0-1 16,0 11-16,0-11 16,0 1-16,0 0 15,0-1-15,0 1 16,0-1-16,0 1 16,19-20-16,-19 20 15</inkml:trace>
          <inkml:trace contextRef="#ctx0" brushRef="#br0" timeOffset="226999.0163">18819-146 0,'-29'10'94,"29"9"-79,-20-19-15,20 30 16,-19-30-16,19 29 0,0-9 16,-20-1-16,20 11 15,0-11 1,0 21 0,0-11-1,0-9 1,10-1-1,9-19 17,-19 20-32,30-20 15,-11 0 1,1 0 15,-20-10-15,20 10-16,-20-20 15,19 1 17,-19-1-17,0 1 17,-9 19-32,9-20 15,-20 20 1,10 0-1,-10 0 1,1 10 0,19 9-1,-20-19-15,20 30 16,0 19 15</inkml:trace>
        </inkml:traceGroup>
      </inkml:traceGroup>
    </inkml:traceGroup>
  </inkml:traceGroup>
</inkml:ink>
</file>

<file path=ppt/ink/ink21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6:02:08.07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659CFAFD-B133-4E65-9E20-DE402130B982}" emma:medium="tactile" emma:mode="ink">
          <msink:context xmlns:msink="http://schemas.microsoft.com/ink/2010/main" type="inkDrawing" rotatedBoundingBox="14376,4971 17200,4861 17202,4911 14377,5022" semanticType="underline" shapeName="Other">
            <msink:sourceLink direction="with" ref="{9DFA417A-9446-431D-8804-744E599FEF9A}"/>
          </msink:context>
        </emma:interpretation>
      </emma:emma>
    </inkml:annotationXML>
    <inkml:trace contextRef="#ctx0" brushRef="#br0">0 98 0,'20'0'110,"-1"0"-95,1 0 1,9 0 0,11 0-16,-11 0 31,1 0-31,-1 0 15,0 0 1,-9 0 0,-20 9-16,49-9 15,-29 0-15,-1 0 16,1 0-16,-1 0 16,-9 0-16,10 0 15,0 0-15,19 0 16,-29 0-1,9 0-15,1 0 16,-1 0-16,11 0 16,-11 0-1,1 0 1,9 0 0,11 0-1,-1 0 1,-19 0-16,-1 0 15,1 0-15,-1 0 16,11 0 0,-1 0-1,-9 0 1,-1 0-16,1 0 31,9 0-31,1 0 16,-10 0-1,-1 0-15,1 0 16,-1-9-16,1 9 16,0 0-16,-1 0 15,1 0-15,-1 0 16,11 0 0,-1 0-1,1 0 1,9 0-1,-39-20-15,29 20 16,-9 0-16,9 0 16,1 0-1,-11 0 1,11 0 0,9 0-1,-29 0-15,29 0 16,0 0-1,-9 0 1,9 0 0,-29 0-1,9 0 1,1 0 0,19 0-1,-9 0 1,-11 0-16,1 0 15,-1-20-15,1 20 16,0 0-16,-10 0 16,9 0-16,1 0 15,19 0 1,-10 0 0,-9 0-1,0 0 1,-11 0-1,31 0 1,-11 0-16,-9-19 16,-1 19-16,21 0 15,-21 0 1,1 0-16,-1 0 16,1 0-16,0 0 15,-1 0-15,1 0 16,-1 0-16,1-20 15,19 20 1,-19 0-16,19 0 16,-9 0-1,-11 0 1,1 0 15,-10 0-15,9 0-1,1 0 1,-1 0 0,1 0-1,0 0 1,9 0 0,-9 0-1,-1 0 1,1 0-1,0 0 17,-20-19-32,19 19 15,1 0 1,-1 0 15,1 0 32,0 0-16</inkml:trace>
  </inkml:traceGroup>
</inkml:ink>
</file>

<file path=ppt/ink/ink21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6:00:51.319"/>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8A9683BC-3586-4C2F-8D6B-DCFECBC15FEA}" emma:medium="tactile" emma:mode="ink">
          <msink:context xmlns:msink="http://schemas.microsoft.com/ink/2010/main" type="writingRegion" rotatedBoundingBox="1538,4418 17132,4074 17155,5102 1560,5446"/>
        </emma:interpretation>
      </emma:emma>
    </inkml:annotationXML>
    <inkml:traceGroup>
      <inkml:annotationXML>
        <emma:emma xmlns:emma="http://www.w3.org/2003/04/emma" version="1.0">
          <emma:interpretation id="{D1AABB76-0B6E-4770-A3C6-76083ED145D1}" emma:medium="tactile" emma:mode="ink">
            <msink:context xmlns:msink="http://schemas.microsoft.com/ink/2010/main" type="paragraph" rotatedBoundingBox="1538,4418 17132,4074 17155,5102 1560,5446" alignmentLevel="1"/>
          </emma:interpretation>
        </emma:emma>
      </inkml:annotationXML>
      <inkml:traceGroup>
        <inkml:annotationXML>
          <emma:emma xmlns:emma="http://www.w3.org/2003/04/emma" version="1.0">
            <emma:interpretation id="{BFA8AF47-79C1-453F-BC4F-814FF012F427}" emma:medium="tactile" emma:mode="ink">
              <msink:context xmlns:msink="http://schemas.microsoft.com/ink/2010/main" type="line" rotatedBoundingBox="1538,4418 17132,4074 17155,5102 1560,5446"/>
            </emma:interpretation>
          </emma:emma>
        </inkml:annotationXML>
        <inkml:traceGroup>
          <inkml:annotationXML>
            <emma:emma xmlns:emma="http://www.w3.org/2003/04/emma" version="1.0">
              <emma:interpretation id="{2D9F0661-0BE4-4E3F-A351-E1F52988CE55}" emma:medium="tactile" emma:mode="ink">
                <msink:context xmlns:msink="http://schemas.microsoft.com/ink/2010/main" type="inkWord" rotatedBoundingBox="1540,4524 3750,4475 3767,5273 1558,5322"/>
              </emma:interpretation>
              <emma:one-of disjunction-type="recognition" id="oneOf0">
                <emma:interpretation id="interp0" emma:lang="" emma:confidence="1">
                  <emma:literal/>
                </emma:interpretation>
              </emma:one-of>
            </emma:emma>
          </inkml:annotationXML>
          <inkml:trace contextRef="#ctx0" brushRef="#br0">362 1482 0,'-9'0'140,"-21"-30"-109,-9 30-15,19 0 0,-9 0-1,0 0 1,9 0 0,0 0-16,1 30 15,-1-11 1,1 11-1,19-11 1,-30 1-16,30-1 16,-20 1-16,20 0 15,-19 9-15,19-19 16,0 9-16,-20 1 16,20 29-1,0-29-15,0-1 16,0 1-16,0-1 15,10 1-15,-10 0 0,0-1 16,20 1 0,-20 9-16,19-29 15,-19 29-15,20-29 16,-20 20-16,20-20 16,-1 29-1,1-29 1,-20 20-16,19-20 15,1 0 1,9 29 0,-9-29-16,0 0 15,29 0 1,-20-19-16,-9 19 16,9 0-1,-29-20-15,20 20 16,-1 0-1,-19-10-15,20 10 16</inkml:trace>
          <inkml:trace contextRef="#ctx0" brushRef="#br0" timeOffset="1395.7603">588 1482 0,'10'0'31,"9"19"1,-19 1-32,40 9 15,-21-9-15,1-1 16,0 11-16,-1 9 16,11-10-16,-11-9 15,-19 9-15,30 1 16,-30-20-16,19 19 15,-19-19-15,0 9 16,20-19-16,-20 40 16,19-21-1,-19 1 1</inkml:trace>
          <inkml:trace contextRef="#ctx0" brushRef="#br0" timeOffset="766.8851">617 1531 0,'0'-20'63,"0"49"-16,0-9-32,0 9-15,0 11 0,0 9 16,0-10-16,0 10 16,-29 0-16,29-10 15,0 0-15,0 10 16,0-20-16,0 1 15,0-11-15,0 1 16,0 0-16,0-1 16</inkml:trace>
          <inkml:trace contextRef="#ctx0" brushRef="#br0" timeOffset="1980.3245">872 1442 0,'0'10'31,"0"20"-15,0-11-1,0 1-15,0-1 16,0 11-16,0-1 15,0 1-15,0 9 16,0-10-16,0 1 16,0-1-16,0 0 15,0 11-15,0-11 16,0 0-16,0 1 16,0 9-16,0-29 15,0 29-15,0-20 16,0-9-16,0 10 15,0-1-15</inkml:trace>
          <inkml:trace contextRef="#ctx0" brushRef="#br0" timeOffset="2776.7212">1020 1462 0,'9'0'31,"11"0"-31,19 0 32,-19 0-32,-1 0 0,1 0 15,9 0 1,1 0 0,-10 0-1,-20 10 1</inkml:trace>
          <inkml:trace contextRef="#ctx0" brushRef="#br0" timeOffset="3981.4047">1137 1815 0,'0'-20'0,"0"30"62,-10-10-62,10 20 16,-19-1 0,-11 11-1,30-11-15,-19 1 16,19-1-16,0 1 15,-20-1-15,20 1 16,0 9-16,0-9 0,0 9 16,0 11-16,0-21 15,0-9-15,10-10 16,-10 39-16,20-19 16,-20-1 15,19-19-31</inkml:trace>
          <inkml:trace contextRef="#ctx0" brushRef="#br0" timeOffset="5710.9046">1196 1952 0,'-20'19'31,"20"1"1,0 0-17,0-1 1,10-19-16,-10 20 15,30-20 1,-30 19-16,19-19 16,1 0-1,0 0 1,-1 0 0,-19-9-16,20 9 15,-20-20-15,10 20 16,-10-20-16,0 1 15,0-1 1,0 1 0,0 9-1,0-10 1,-30 1 0,1 19-1,9 0 1,1 0 15,-1 0-15,20 19-1,0 11 1,0-11-16,0 1 16,0 9-1,20-9 1,-1-20-1,-19 19-15,10-19 0,10 0 32,38-49 30,-58 30-31,20 19 32,-20 10-47,0 9-1,20-19-15,-20 20 16,19-20-16,1 0 15,-1 0 17,-19-10-17,20 10 1,-20-20-16,0 1 16,0-1 15,0 30 16,0 10-32,20-20 1,-20 19-16,19-19 16,1 20-1,0-20 1,-1 0-1,1 0 1,-1 0 0,-19-10-1,20-10 1,-20-48 31,-10 68-47,10-20 15,-19 1-15,-1 19 16,20-20 0,-20 20-16,1 0 15,-1 0 1,20 10 0,-20 10-1,20-1 1,0 10-1,0 1 1,0-11 0,10-19-16,-10 20 15</inkml:trace>
          <inkml:trace contextRef="#ctx0" brushRef="#br0" timeOffset="6030.9668">1618 1971 0,'0'10'16,"0"20"-1,0-1 1,0-9 0,0-1-16,0 1 15,0-1 1,0 1-16,0 0 16</inkml:trace>
          <inkml:trace contextRef="#ctx0" brushRef="#br0" timeOffset="6585.7392">1667 1864 0,'0'-20'15,"0"30"17,108 156 30,-108-146-62,19 0 16,-19-1-16,0 1 15,0-1-15,0 1 16,0 0-16,-19-1 16,-11 1-16,11-1 15</inkml:trace>
          <inkml:trace contextRef="#ctx0" brushRef="#br0" timeOffset="7320.0596">1922 1678 0,'10'0'47,"29"0"-32,-20 0-15,11 0 16,-11 0-16,11 0 16,9 0-16,-9 0 15,-11 0-15,1 0 16,-1 0-16,1 0 15,-10 0 17</inkml:trace>
          <inkml:trace contextRef="#ctx0" brushRef="#br0" timeOffset="7867.6107">2108 1540 0,'0'10'47,"0"39"-32,0-29-15,0-1 16,0 11-16,0-1 15,0-9-15,0 9 16,0-9-16,0-1 16,0 1-16,10 9 15,-10-9 1</inkml:trace>
        </inkml:traceGroup>
        <inkml:traceGroup>
          <inkml:annotationXML>
            <emma:emma xmlns:emma="http://www.w3.org/2003/04/emma" version="1.0">
              <emma:interpretation id="{946FD58F-4291-4263-A878-159BB2EF558B}" emma:medium="tactile" emma:mode="ink">
                <msink:context xmlns:msink="http://schemas.microsoft.com/ink/2010/main" type="inkWord" rotatedBoundingBox="3999,4364 5428,4332 5446,5136 4017,5168"/>
              </emma:interpretation>
              <emma:one-of disjunction-type="recognition" id="oneOf1">
                <emma:interpretation id="interp1" emma:lang="" emma:confidence="1">
                  <emma:literal/>
                </emma:interpretation>
              </emma:one-of>
            </emma:emma>
          </inkml:annotationXML>
          <inkml:trace contextRef="#ctx0" brushRef="#br0" timeOffset="8603.8427">2471 1295 0,'0'10'31,"0"10"-15,0-1-16,0 11 16,10 19-16,-10-20 15,0 20-15,0 69 32,29-69-32,-29-10 15,0 10-15,0-10 16,0-9-16,0-1 0,0 10 15,0-19-15,0-1 16,20-9 31</inkml:trace>
          <inkml:trace contextRef="#ctx0" brushRef="#br0" timeOffset="9179.4098">2697 1344 0,'0'20'31,"0"9"-15,19-9-1,-19 0-15,0 9 16,0 0-16,0 11 0,0-11 15,0 0 1,0 1-16,0-1 0,0 10 16,0-9-16,20-1 15,-20 1-15,0 9 16,0-10-16,0-9 16,0-1-16,0 1 15,0 9 1,0-9-1</inkml:trace>
          <inkml:trace contextRef="#ctx0" brushRef="#br0" timeOffset="9667.9494">2540 1648 0,'9'0'47,"40"0"-31,-29-29-16,0 29 15,9 0-15,-9 0 16,-1 0-16,1 0 15</inkml:trace>
          <inkml:trace contextRef="#ctx0" brushRef="#br0" timeOffset="11013.7906">2853 1844 0,'0'-10'47,"20"-9"-16,-10 19 0,9 0-15,1 0 15,-20 10-31,20-10 16,-20 19-16,0 11 15,0-1 1,-10 0-1,10-9 1,-30 9-16,11-29 16,19 39-16,-49-39 15,49 30-15,-30-30 16,30 19-16,-19-19 0,-1 0 31,20-9 16,10 9-16,-10-20-31,20 20 32,-1 0-17,-19 20 1,30-20-1,19 0-15,-30 29 16,1-29-16,0 0 16,19-20 31</inkml:trace>
          <inkml:trace contextRef="#ctx0" brushRef="#br0" timeOffset="21172.6004">3177 1364 0,'-10'0'125,"-9"0"-78,19 10-16,-20-10-31,20 19 16,0 1 0,-20-20-16,20 20 15,0-1 1,0 1 0,0-1-1,-9-19 1,9 20-16,0-10 15,0 9 1,0 1 0,0 0-1,0-1 1,0 1 0,0-1-1,0 1 1,0 0-1,0-1 1,0 1 0,0-1-1,0 1 17,0-10-17,0 9 16,19-19-15,-19 20-16,20-20 31,-20 20-15,19-20 15,-19 19-31,20-19 16,0 0 15,-1 0-15,1 0-1,0 0 1,-1 0-16,1 0 16,-1 0-1,-19-10 1,20 10-1,-20-19-15,10 19 16,-10-30 0,29 11-1,-29-1 1,20 1 0,-20-1-1,0 0 1,19 20-1,-19-19-15,0-1 16,0 1 0,20 19-1,-20-20-15,0 0 16,0 11 0,0-31 15,0 21-16,0-1 1,0-9 0,0-1-1,0 11 1,-20-1 0,20 1 15,-19 19-16,19-20 1,-10 20-16,10-20 31,-20 20-31,1-19 32,-1 19-1,1 0 0,-1 0-15,0 0-1,1 0 1,-1 0 0,1 10-1,-1 9 1,-10 30-1,30-29 1</inkml:trace>
          <inkml:trace contextRef="#ctx0" brushRef="#br0" timeOffset="22551.1351">3579 1580 0,'-10'0'15,"-9"0"17,19 9-17,-20-9-15,20 20 16,0 0-16,-19-1 15,19 1-15,0 9 16,0 1-16,-30-1 16,30 10-16,0-9 15,0-11-15,0 1 16,0-1-16,0 1 0,0-10 16,0 9-16,10-19 15,-10 39-15,0-19 16,20-20-1,-20 10-15,19 19 32</inkml:trace>
          <inkml:trace contextRef="#ctx0" brushRef="#br0" timeOffset="23430.1941">3569 1883 0,'20'0'31,"0"0"-15,-1 0-1,1-19 1,-1-1-1,11 1-15,-11-11 16,1 11 0,-20-1-1,20 20 1,-20-20-16,0 11 16,0-11-1,-10 0 16,-10 20 1,1 0-17,-1 10 17,20 10-32,-20 107 78,20-97-63,0-1 1,10-29 0,-10 39-16,0-19 15,20-20 1,-20 9-16,19-9 31,-9 0-15,10 0 15,9-9-15,-9-11-1,0 20 1,-20-19-16</inkml:trace>
          <inkml:trace contextRef="#ctx0" brushRef="#br0" timeOffset="23955.9207">3844 1658 0,'0'-20'46,"29"50"1,-29-11-47,0 1 16,0 9-16,20 1 16,-20-1-16,0 10 15,0-9-15,0-1 16,20 1-16,-20 9 15,0-20-15,0-9 16,0 10-16,0-1 16,-10 1-16</inkml:trace>
        </inkml:traceGroup>
        <inkml:traceGroup>
          <inkml:annotationXML>
            <emma:emma xmlns:emma="http://www.w3.org/2003/04/emma" version="1.0">
              <emma:interpretation id="{5AB9AE41-3E74-4D76-968C-C768F5AF2563}" emma:medium="tactile" emma:mode="ink">
                <msink:context xmlns:msink="http://schemas.microsoft.com/ink/2010/main" type="inkWord" rotatedBoundingBox="5770,4543 6633,4524 6641,4888 5778,4907"/>
              </emma:interpretation>
              <emma:one-of disjunction-type="recognition" id="oneOf2">
                <emma:interpretation id="interp2" emma:lang="" emma:confidence="1">
                  <emma:literal/>
                </emma:interpretation>
              </emma:one-of>
            </emma:emma>
          </inkml:annotationXML>
          <inkml:trace contextRef="#ctx0" brushRef="#br0" timeOffset="25756.3803">4285 1580 0,'20'0'63,"0"0"-47,-1 0-16,1 0 15,-1 0-15,11 0 16,-1 0-16,1 0 15,9 0-15,-10 0 16,-9 0-16,9 0 16,1 0-16,-1 0 15,10 0-15,-9 0 16,-1 0-16,1 0 16,-11 0-16,50 0 31,68 0 31,-127 0-46,10 0 0,-1 0-1,1 0 16,-1 0 16,-28 0 94,-11-20-125,0 20-1,1-20 1,-1 20-1,20-19-15,-19 19 16,-1 0-16,20-20 16,-20 20-16,-9-19 31,9 19-15,20-20-1,-19 20 1,19 10 78</inkml:trace>
          <inkml:trace contextRef="#ctx0" brushRef="#br0" timeOffset="27378.4739">4275 1727 0,'0'-20'94,"10"20"-32,0 0-46,10 0 0,19 0-1,-10 0 1,-9 0-1,9 0-15,-9 0 16,19 0 0,10 0-1,89 0 48,-119 0-48,11 0-15,-1 0 32,0 0-32,11 0 15,-11 0 1,-9 0 0,9 0-1,-9 0 1,-1 0-1,1 0 1,0 0 0,-1 0 15,-9 0 0,10 0-15,-1 0 31,1 0 0,-1 0 46,1 0-15,-20 10 1,-10-10-64</inkml:trace>
          <inkml:trace contextRef="#ctx0" brushRef="#br0" timeOffset="28786.505">4246 1746 0,'0'-19'31,"10"19"63,9 0-47,1 0-32,0 0 1,-20 9 0,19-9-16,1 0 15,-20 20 1,29-20-16,-9 20 15,0-1 1,-1 1 0,1-20 15,-20 19-15</inkml:trace>
        </inkml:traceGroup>
        <inkml:traceGroup>
          <inkml:annotationXML>
            <emma:emma xmlns:emma="http://www.w3.org/2003/04/emma" version="1.0">
              <emma:interpretation id="{C82A10CD-7ACB-480B-9984-ED21381D48BB}" emma:medium="tactile" emma:mode="ink">
                <msink:context xmlns:msink="http://schemas.microsoft.com/ink/2010/main" type="inkWord" rotatedBoundingBox="6940,4350 9079,4303 9096,5095 6958,5142"/>
              </emma:interpretation>
              <emma:one-of disjunction-type="recognition" id="oneOf3">
                <emma:interpretation id="interp3" emma:lang="" emma:confidence="1">
                  <emma:literal/>
                </emma:interpretation>
              </emma:one-of>
            </emma:emma>
          </inkml:annotationXML>
          <inkml:trace contextRef="#ctx0" brushRef="#br0" timeOffset="31034.0665">5433 1325 0,'0'10'62,"0"39"-62,0-30 16,0 1-1,0-1-15,0 1 0,0-10 16,0 9-16,0 21 16,0-11-16,0 0 15,0 1-15,0-1 16,0 10-16,0-19 16,0-10-16,0 9 15,0 1-15,0 0 16,0-1-16,0 11 15,0-11 1,0 1 15,0-1 16</inkml:trace>
          <inkml:trace contextRef="#ctx0" brushRef="#br0" timeOffset="32489.5134">5462 1629 0,'20'0'109,"19"0"-93,-19-10-16,-1 10 16,1 0-1,-10 0-15,9 0 0,1 0 16,-1 0-16</inkml:trace>
          <inkml:trace contextRef="#ctx0" brushRef="#br0" timeOffset="31882.1067">5697 1276 0,'0'39'94,"0"-19"-78,0-11-16,0 31 15,0-11-15,0 0 16,0 1-16,0-1 15,0 10-15,20-9 16,-20-1-16,0 1 16,0 9-16,0-20 15,0 1-15,0-10 16,0 9-16,0 1 0,0 0 16,0-1-16,0 11 15,0-11 1,0 1-1,0-1 32</inkml:trace>
          <inkml:trace contextRef="#ctx0" brushRef="#br0" timeOffset="33764.4109">6109 1344 0,'-9'0'157,"-31"0"-142,11 0 1,-1 0-1,1 20 1,9-20 0,20 10-16,-19-10 15,19 19-15,-20-19 16,20 20-16,-29 9 16,-1 1-1,30-11 1,-19 1-16,19 9 15,-20-9-15,20 0 16,0-1-16,0 1 16,0-1-16,0 1 15,0 0-15,0 9 16,10 0 15,127 79 32,-117-108-63,19 0 15,-29 0-15,39 0 16,-29 0 0,-1 0-16,11 0 15,-30-10 1,29 10-1,-9-19-15,-1-1 47</inkml:trace>
          <inkml:trace contextRef="#ctx0" brushRef="#br0" timeOffset="34545.9084">6325 1384 0,'0'19'78,"0"20"-62,0-19-1,0 0-15,10 9 0,-10 0 16,0 1-16,0 9 16,0-10-16,20 1 15,-20-11-15,0 1 16,0 0-16,0-1 15,0 1-15,0-1 16,19-19-16,-19 40 16,0-11-1,0-9 1</inkml:trace>
          <inkml:trace contextRef="#ctx0" brushRef="#br0" timeOffset="35190.584">6325 1393 0,'0'10'63,"10"-10"-63,-10 30 15,20-11-15,-20 1 16,29-1-16,0 1 16,-9 0-1,0-1-15,-1 11 0,1-30 16,-1 39-16,1-39 15,9 49-15,-19-49 16,20 39-16,38 30 78</inkml:trace>
          <inkml:trace contextRef="#ctx0" brushRef="#br0" timeOffset="35885.301">6668 1364 0,'0'10'94,"0"19"-78,0 10-1,0-19-15,0 0 16,0-1-16,0 1 16,0-1-16,0 1 15,0 0-15,0 9 16,0 0-16,0 1 16,0-11-16,0 1 15,0 0-15,0-1 16,0 11-1,0 9 1,0-10 0,0-9-16,0-1 15</inkml:trace>
          <inkml:trace contextRef="#ctx0" brushRef="#br0" timeOffset="36914.6622">6874 1580 0,'0'9'47,"-19"-9"-47,19 20 15,0 9 1,-20-29-16,20 49 16,0-29-16,0 0 15,0-11-15,0 11 16,0 0-16,0-1 16,0 11-16,0-11 15,0 1-15,0-1 0,0 1 16,0 9-1,10-29-15,-10 30 16,20-1 0,-20-9-1,19-20 1</inkml:trace>
          <inkml:trace contextRef="#ctx0" brushRef="#br0" timeOffset="37957.1409">6972 1736 0,'-19'0'15,"19"10"17,0 78 46,10-88-63,-10 20-15,19-20 16,1 0 0,-1 0-1,11 0 16,-11 0-15,-19-10-16,20-9 31,-20-1-15,0 0 0,0 1-1,-10-1 16,-9 1-15,-1 19 0,0 0-1,1-20 1,-1 20 15,1 10-15,19 9 15,0 11-15,0-1-1</inkml:trace>
          <inkml:trace contextRef="#ctx0" brushRef="#br0" timeOffset="38993.9765">7100 1795 0,'19'0'47,"-19"10"-16,20 10-16,-20-1-15,20-19 16,-1 0 0,-19 20-1,20-20 17,-20-10-17,20-10 1,-20 1-1,19-1 1,-19 1 0,0 28 93,0 11-93,20-20-1,-20 20 1,29-20 0,-9 0-1,-20 19-15,19-19 16,1 0-1,0 0 1,-20-10 0,19 10-16,-19-19 15,20 19 1,-20-20 0,0 1-1,0-1 1,-20 0-1,1 1 1,-1 19 0,-9 0-1,9 0 1,0 0 0,1 0-1,19 19 1,-20-19-16,20 20 15,0 9 1,0-9 0,0 0-1,10-20-15,-10 19 16,20-19-16,-1 20 16</inkml:trace>
          <inkml:trace contextRef="#ctx0" brushRef="#br0" timeOffset="39396.7527">7404 1795 0,'0'30'47,"0"-1"-31,0-9-1,0-1-15,0 1 16,0-10-16,0 9 16,0 1-16,0 9 15,0 10 1,19-39 31</inkml:trace>
          <inkml:trace contextRef="#ctx0" brushRef="#br0" timeOffset="39937.0329">7463 1619 0,'0'10'46,"39"-10"-30,-39 29-16,20-9 16,-20-1-16,19 1 15,-19-1-15,0 1 16,20 0-16,-20-1 16,0 20-16,0-29 15,0 10-15,0-1 16,0 1-16,0 0 15,0-1-15,0 10 16,-20-29-16</inkml:trace>
        </inkml:traceGroup>
        <inkml:traceGroup>
          <inkml:annotationXML>
            <emma:emma xmlns:emma="http://www.w3.org/2003/04/emma" version="1.0">
              <emma:interpretation id="{B26689A9-3993-4FF5-A366-23A6524B88F5}" emma:medium="tactile" emma:mode="ink">
                <msink:context xmlns:msink="http://schemas.microsoft.com/ink/2010/main" type="inkWord" rotatedBoundingBox="9341,4340 11556,4291 11575,5108 9359,5157"/>
              </emma:interpretation>
              <emma:one-of disjunction-type="recognition" id="oneOf4">
                <emma:interpretation id="interp4" emma:lang="" emma:confidence="1">
                  <emma:literal/>
                </emma:interpretation>
              </emma:one-of>
            </emma:emma>
          </inkml:annotationXML>
          <inkml:trace contextRef="#ctx0" brushRef="#br0" timeOffset="40943.8948">7816 1472 0,'10'0'78,"9"0"-62,11 0 0,-11 0-16,1 0 15,9 0-15,10 0 16,-9 0-16,-1 0 16,-9 0-16,0 0 15,-1 0-15,1 0 16,-20-10-16,19 10 0,1 0 31</inkml:trace>
          <inkml:trace contextRef="#ctx0" brushRef="#br0" timeOffset="41632.0515">7992 1335 0,'0'39'62,"0"-20"-46,0 11 0,10-30-16,-10 29 15,0 1 1,0-11-16,0 30 15,0-29 1,0-10-16,0 29 16,0-20-1,20 1 1</inkml:trace>
          <inkml:trace contextRef="#ctx0" brushRef="#br0" timeOffset="44786.9471">8551 1266 0,'-19'0'31,"19"20"16,-20-20-32,0 19 1,20 1 0,-19-20-1,19 19-15,-20 1 16,20 0 0,0 9-1,-19-29 1,19 29-16,0-9 15,0 0-15,0-1 16,0 1-16,-20-1 16,20 1-16,0 0 15,0-1-15,0 11 16,0-1 0,0 10-1,10-39-15,-10 30 16,19-1-1,1-9 1,0-1 0,19-19-1,-39 20-15,29-20 16,1 0 0,-11 0-1,1 0 1,9 0-16,1 0 15,-11-10 17,1 10-17,-20-20-15,20 20 16,-20-19 0,19 19-16,-19-20 15,20 20-15,-20-10 16,19-19-1,-19 9 1,20 20-16,-20-9 16,20-21-1,-20 1-15,0-1 16,19 30 0,-19-29-16,0 9 15,0 1 1,0-1-1,0 1 1,0-1 0,-9 0-1,9 1 1,-20-1 15,20 1-15,-20 19-1,20-20-15,-19 20 16,19-20-16,-20 20 31,20-19-15,-20 19-16,1-20 31,-1 20-15,1 0 15,19-19-31,-20 19 16,0 0 15,1 0-15,9 0-1,10 9 1,-20-9-16,-9 20 15</inkml:trace>
          <inkml:trace contextRef="#ctx0" brushRef="#br0" timeOffset="45826.4605">8993 1286 0,'0'-20'16,"0"30"62,0 19-63,0 1 1,0-11-16,0 1 16,0-1-16,0 1 15,0 0-15,0-11 16,0 31-16,0-11 0,19 0 15,-19 1-15,0 9 16,0-10-16,0-9 16,0 0-16,20-1 15,-20 1-15,0-1 16,0 1-16,0-10 31,19-10 16</inkml:trace>
          <inkml:trace contextRef="#ctx0" brushRef="#br0" timeOffset="46466.009">9189 1246 0,'0'10'31,"19"29"-31,-19-29 16,0 29-1,0-19-15,0 0 16,0-1-16,0 1 15,0 9-15,0 1 16,0 9-16,0-10 16,20 1-16,-20-1 15,0 10-15,0-29 16,0 29-16,0-19 16,0-1-16,0-9 15,0 29 1,0-19-1</inkml:trace>
          <inkml:trace contextRef="#ctx0" brushRef="#br0" timeOffset="46997.8141">9032 1531 0,'10'0'31,"9"0"-15,11 0 0,-1 0-1,-9 0-15,9 0 16,-9 0 0</inkml:trace>
          <inkml:trace contextRef="#ctx0" brushRef="#br0" timeOffset="47590.8883">9316 1266 0,'10'0'47,"10"0"-32,9 0-15,-9 0 16,-1-29-1,1 29-15,0 0 0,-1 0 16,11 0 0</inkml:trace>
          <inkml:trace contextRef="#ctx0" brushRef="#br0" timeOffset="48708.7221">9405 1619 0,'0'19'62,"-30"11"-46,30-11-16,0 1 16,-20 0-16,20-1 15,0 1-15,0 9 16,0-9-16,0 19 15,0-29-15,0 9 16,0 1-16,0 0 16,0-1-16,0 1 15,10-20-15,-10 29 16,20-29-16,-20 20 16,20-20-1,-20 19 1,0-29 46</inkml:trace>
          <inkml:trace contextRef="#ctx0" brushRef="#br0" timeOffset="50289.1507">9503 1756 0,'0'10'32,"0"9"-17,0 11 1,0-11 0,0 1-1,19 0 1,1-20-1,-1 0 1,-9 0 0,10 0-1,-1-10 17,-19-78 46,0 68-78,-19 20 31,-1 0-15,20-20-16,-19 20 15,-1 0 1,20 10-16,-20-10 15,20 20-15,0 9 16,0-9 0,0 9-1,10-9 1,10-20 0,-20 19-16,19-19 15,1 0 1,0 0-1,-20-9 1,19 9-16,-19-20 16,20 0-1,-20 1 17,0 29 14,0 9-30,19 1 0,-19-1-1,20-19 1,0 20 0,-1-20-1,1-10 16,-20-9-15,20 19 0,-20-20-1,19 30 63,1-10-62,-1 0 0,1 0-1,0 0 1,-20-10 0,19 10-16,-19-20 15,0 1 1,0 9-1,0-10 1,0 1 0,-10 19-1,10-20 1,-29 20-16,9 0 16,1 0-1,-1 10 1,20 10-1,-19-20-15,19 19 16,0 11 0,0-1-1,0 0 1,9-29-16,31 30 31</inkml:trace>
          <inkml:trace contextRef="#ctx0" brushRef="#br0" timeOffset="50591.1032">9875 1844 0,'0'10'0,"0"10"15,0 9 1,0-9 0,0-1-16,0 10 15,0 1 1,0-11-1</inkml:trace>
          <inkml:trace contextRef="#ctx0" brushRef="#br0" timeOffset="51123.3782">9934 1697 0,'20'10'79,"9"19"-64,-9 11 1,-20-21-16,19 1 15,-19-1-15,0 1 16,0 9-16,20-9 16,-20 0-16,0-1 15,0 1-15,0-1 0,-10 1 16,10-1 0,0 1-16,-19-20 0</inkml:trace>
        </inkml:traceGroup>
        <inkml:traceGroup>
          <inkml:annotationXML>
            <emma:emma xmlns:emma="http://www.w3.org/2003/04/emma" version="1.0">
              <emma:interpretation id="{0493DF8F-17C6-449D-B6FA-B9DFABB4D517}" emma:medium="tactile" emma:mode="ink">
                <msink:context xmlns:msink="http://schemas.microsoft.com/ink/2010/main" type="inkWord" rotatedBoundingBox="13132,4501 14083,4480 14099,5169 13147,5190"/>
              </emma:interpretation>
              <emma:one-of disjunction-type="recognition" id="oneOf5">
                <emma:interpretation id="interp5" emma:lang="" emma:confidence="1">
                  <emma:literal/>
                </emma:interpretation>
              </emma:one-of>
            </emma:emma>
          </inkml:annotationXML>
          <inkml:trace contextRef="#ctx0" brushRef="#br0" timeOffset="55128.5524">11612 1452 0,'0'-19'16,"0"48"93,0 0-93,0-9-1,0 0-15,0-1 16,0-9-16,0 10 16,0-1-16,0 11 15,0 9-15,0-10 0,0-9 16,0 9 0,0-9-16,0-1 0,0 1 15,0 0-15,0-1 16,0 1-16,0-10 15,9 19-15,-9-19 16,0 29 0,0-10-1,0 1 1,0-11 0,20-19-1,-20 20 1,0-1 31,0-28 0</inkml:trace>
          <inkml:trace contextRef="#ctx0" brushRef="#br0" timeOffset="55810.1302">11641 1776 0,'20'-20'31,"215"-264"79,-215 284-110,-20-20 0,19 20 15,-19-19 1,20 19 0,-20 9 30,-10-9-30,10 20-16</inkml:trace>
          <inkml:trace contextRef="#ctx0" brushRef="#br0" timeOffset="56552.23">11808 1629 0,'0'9'62,"9"-9"-46,-9 20-16,20-20 16,-20 29-16,20-9 15,-20 0-15,19-1 16,-19 1-16,30-1 15,-30 1-15,39 9 16,-39-9-16,29 0 16,-9 9-1,-20 0 1,20-29-16,-20 20 16,19-20 30</inkml:trace>
          <inkml:trace contextRef="#ctx0" brushRef="#br0" timeOffset="58308.1122">12121 1746 0,'0'-19'0,"0"28"78,0 31-62,0-21-16,0 40 31,0 49 16,0-59-32,10-30-15,-10 1 32,0-30 93,0-10-110,0 1 1,0-1 0,0 1-1,20 19 1,-20-20-16,0 10 31,20 10-31,-20-19 47,19 19-47,1 0 31,-1 0-15,1 0-1,0 0 1,-20 10 0,19-10-1,-19 9 1,0 30-16,0-9 16,0-1-1,0-9 1,0-1-1,-10-19 1,-9 20 0,-11-20-1,1 20 1,9-20-16,11 0 16,-11 0 30</inkml:trace>
          <inkml:trace contextRef="#ctx0" brushRef="#br0" timeOffset="58885.8849">12406 1687 0,'29'0'78,"1"0"-78,9 0 15,-10 0 1,-9 0 0</inkml:trace>
          <inkml:trace contextRef="#ctx0" brushRef="#br0" timeOffset="59353.5952">12425 1825 0,'108'0'109,"-78"0"-93</inkml:trace>
        </inkml:traceGroup>
        <inkml:traceGroup>
          <inkml:annotationXML>
            <emma:emma xmlns:emma="http://www.w3.org/2003/04/emma" version="1.0">
              <emma:interpretation id="{9DFA417A-9446-431D-8804-744E599FEF9A}" emma:medium="tactile" emma:mode="ink">
                <msink:context xmlns:msink="http://schemas.microsoft.com/ink/2010/main" type="inkWord" rotatedBoundingBox="14421,4223 17134,4163 17149,4851 14436,4910">
                  <msink:destinationLink direction="with" ref="{659CFAFD-B133-4E65-9E20-DE402130B982}"/>
                </msink:context>
              </emma:interpretation>
              <emma:one-of disjunction-type="recognition" id="oneOf6">
                <emma:interpretation id="interp6" emma:lang="" emma:confidence="1">
                  <emma:literal/>
                </emma:interpretation>
              </emma:one-of>
            </emma:emma>
          </inkml:annotationXML>
          <inkml:trace contextRef="#ctx0" brushRef="#br0" timeOffset="61945.6286">13112 1178 0,'-20'0'109,"1"0"-93,-1 0-1,1 0 1,-11 0-1,10 0 1,1 0 0,-1 0-1,1 0 1,-1 0 31,20 10 62,0 9-78,0 1-15,0 9 0,0-9-16,0-1 15,0 1-15,0 0 16,0-1-16,0 1 16,0-1-16,0 1 15,0-10-15,0 9 16,0 1-16,0 0 0,0-1 15,0 1-15,0-1 16,0 11 0,0-11-16,0 11 15,0-11 1,0 1-16,0 9 16,0 11-1,0-21 1,0-9-1,0 10 1,0-1 0,0 1 15,0-1 63,10-19-1,-10-9-77,29 9-16,1 0 16,-11 0-1,11-20-15,-1 20 16,1 0 0,-11 0-1,1 0 1,-1-20 15,1 20-15,-20-19-16</inkml:trace>
          <inkml:trace contextRef="#ctx0" brushRef="#br0" timeOffset="62641.9389">13102 1315 0,'0'10'78,"0"19"-62,0-9-16,0-1 15,0 1-15,0 0 0,0-1 16,0 1-16,0 9 15,20 1-15,-20 9 16,0-29-16,0 9 16,0 1-16,0-1 15,0 1 1,19-20 15</inkml:trace>
          <inkml:trace contextRef="#ctx0" brushRef="#br0" timeOffset="63584.4353">13132 1521 0,'9'0'31,"31"0"-15,-21 0-1,11 0-15,-11-20 16,1 20-16,0 0 16,-1 0-1</inkml:trace>
          <inkml:trace contextRef="#ctx0" brushRef="#br0" timeOffset="63189.9457">13298 1276 0,'0'10'47,"0"19"-32,0-9-15,0-1 16,0 11-1,0 9 1,0 29 0,20-48-16,-20 9 15,0-9-15,0 19 16,20-9 0,-20-11-1</inkml:trace>
          <inkml:trace contextRef="#ctx0" brushRef="#br0" timeOffset="64697.7727">13651 1286 0,'0'-10'141,"-19"10"-126,-1 0 1,-9 0 0,-1 0-1,1 0 1,-10 68 15,-1 119 32,40-168-48,10-19-15,-10 30 16,10-30-16,-10 19 15,39-19-15,-19 0 16,-1 20-16,11-20 16,-1 0-1,-9 0 1,0 0 0,-1 0-1,-19-10 1,20 10-16,-20-20 15,19 20 1,1-19 0</inkml:trace>
          <inkml:trace contextRef="#ctx0" brushRef="#br0" timeOffset="65342.1402">13828 1276 0,'0'-20'16,"0"30"46,0 10-62,0-1 16,0 11-16,0 9 15,0-10-15,0 1 16,0-1-16,0 0 16,0 11-16,0-11 15,0-9-15,0-1 16,0 11-1,0-1 1</inkml:trace>
          <inkml:trace contextRef="#ctx0" brushRef="#br0" timeOffset="65852.2334">13808 1266 0,'10'0'46,"10"20"-30,-20-1 0,29 1-16,-29-1 15,39-19-15,-39 30 0,30-1 16,-30-19-16,29 19 16,-9-9-16,-20 0 15,39-20-15,-39 39 16,29-39-16,-29 29 15,20-29-15,-20 20 16,20-20 0,-20 19-16</inkml:trace>
          <inkml:trace contextRef="#ctx0" brushRef="#br0" timeOffset="66285.811">14053 1256 0,'0'20'78,"0"-1"-63,0 1-15,0 9 16,0 1-16,0-1 16,0-9-16,0-1 15,0 1-15,10 0 16,-10-1-16,0 1 16,0 9-16,0-9 31</inkml:trace>
          <inkml:trace contextRef="#ctx0" brushRef="#br0" timeOffset="67628.6505">14142 1188 0,'10'0'47,"127"0"62,-137 9-62,0 11-31,0 19 15,0-9-15,0-1-1,0-9-15,0 9 16,0 0-16,0 1 15,0 9-15,19-10 16,-19 1-16,0-1 0,0 10 16,0-9-16,0-11 15,0 1-15,20 0 16,-20-1-16,0 1 16,0-1-16,0 11 15,0-11 1,-10-19 171,-9-9-171,-1 9 0,0 0-1,1 0 1,-1 0-1,1 9 1,-1-9 0</inkml:trace>
          <inkml:trace contextRef="#ctx0" brushRef="#br0" timeOffset="69025.5411">14671 1139 0,'-10'0'79,"-9"0"-64,-11 0 1,1 0-1,0 0 1,29 9 0,-20-9-16,0 0 15,1 30 17,19-20 108,0 9-124,0 1-1,0 19 1,10-39-16,-10 29 16,0 1-1,19-11-15,-19 1 16,0 0-16,0-1 16,20 1-16,-20-1 15,0 1-15,0 9 16,0 1-16,0-1 15,0 10-15,0-9 16,0-11-16,19 1 16,-19 0-16,0-1 15,0 1-15,0-1 0,0 11 16,0-11 0,20-19 46,-20 20-62,59-30 172,-40 10-156,11 0-1,-10 0 1</inkml:trace>
          <inkml:trace contextRef="#ctx0" brushRef="#br0" timeOffset="70285.7117">14789 1364 0,'-20'0'47,"20"10"-31,0 9-1,0 1 1,-19-20-16,19 20 16,0 9-1,0 10 1,0-9-1,10-11 1,-10 1 0,19-20-16,1 19 15,-1-19 1,1 20 0,0-20-1,-1 0 1,79-98 109,-98 59-125,0 19 15,0-9 1,-10 9 0,10 1-1,0-1 1,-19 20 0,19-20-16,-20 1 15,1 19 16,19-20-31,-20 20 16,-9 0-16,-1 0 31,1 0-31,9 10 16,20 10 0,-19-20-1,19 19-15,0 11 16</inkml:trace>
          <inkml:trace contextRef="#ctx0" brushRef="#br0" timeOffset="71012.4397">15054 1266 0,'19'10'78,"-19"29"-62,0-19 0,0-1-16,0 20 15,0-29-15,0 10 16,20 19-16,-20-10 15,0 1-15,0-11 16,0 11-16,0-11 16,0 1-16,0 9 15,0-9 1</inkml:trace>
          <inkml:trace contextRef="#ctx0" brushRef="#br0" timeOffset="72047.6841">15132 1462 0,'10'0'63,"10"0"-48,-11 0 1,11 0-1,0 0 1</inkml:trace>
          <inkml:trace contextRef="#ctx0" brushRef="#br0" timeOffset="71566.0784">15191 1217 0,'0'10'63,"0"19"-48,0-9-15,0-1 16,29 1-16,-9 284 125</inkml:trace>
          <inkml:trace contextRef="#ctx0" brushRef="#br0" timeOffset="72580.1427">15299 1227 0,'20'0'63,"19"0"-48,-20 0-15,11 0 16,-11 0 0</inkml:trace>
          <inkml:trace contextRef="#ctx0" brushRef="#br0" timeOffset="74004.1068">15446 1119 0,'0'-20'16,"29"20"93,1 0-93,-11 0-16,11 0 15,-10 0 1,-1 0 15,-19 10 47,0 49-15,0-30-63,0 11 16,0-21-16,0 11 15,0 9-15,0-10 16,0 1-16,0-1 15,0-9-15,0-1 16,20 1-16,-20-1 16,0 1-16,0 0 0,0-1 15,0 1-15,0-1 16,0 1-16,0 0 16,0-11-16,0 31 15,0-21 1,-10-19 187,-10-19-187,1 19 15,-1 0-16,0 0 1,1 0 0,-1 0-1</inkml:trace>
        </inkml:traceGroup>
      </inkml:traceGroup>
    </inkml:traceGroup>
  </inkml:traceGroup>
</inkml:ink>
</file>

<file path=ppt/ink/ink21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6:02:12.37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221B0D8E-BFF5-4877-B3E1-C3C4EE7230A7}" emma:medium="tactile" emma:mode="ink">
          <msink:context xmlns:msink="http://schemas.microsoft.com/ink/2010/main" type="writingRegion" rotatedBoundingBox="15151,4739 23182,3331 23468,4963 15437,6371"/>
        </emma:interpretation>
      </emma:emma>
    </inkml:annotationXML>
    <inkml:traceGroup>
      <inkml:annotationXML>
        <emma:emma xmlns:emma="http://www.w3.org/2003/04/emma" version="1.0">
          <emma:interpretation id="{3D7D0E9F-976F-42C5-9AB9-4FF1BB571488}" emma:medium="tactile" emma:mode="ink">
            <msink:context xmlns:msink="http://schemas.microsoft.com/ink/2010/main" type="paragraph" rotatedBoundingBox="15139,4866 20284,3737 20576,5069 15431,6198" alignmentLevel="1"/>
          </emma:interpretation>
        </emma:emma>
      </inkml:annotationXML>
      <inkml:traceGroup>
        <inkml:annotationXML>
          <emma:emma xmlns:emma="http://www.w3.org/2003/04/emma" version="1.0">
            <emma:interpretation id="{D99F261C-6E1C-466C-9506-C628BA609B38}" emma:medium="tactile" emma:mode="ink">
              <msink:context xmlns:msink="http://schemas.microsoft.com/ink/2010/main" type="line" rotatedBoundingBox="15139,4866 20284,3737 20576,5069 15431,6198"/>
            </emma:interpretation>
          </emma:emma>
        </inkml:annotationXML>
        <inkml:traceGroup>
          <inkml:annotationXML>
            <emma:emma xmlns:emma="http://www.w3.org/2003/04/emma" version="1.0">
              <emma:interpretation id="{E583ECE3-7554-45FB-BB01-73137624E5D3}" emma:medium="tactile" emma:mode="ink">
                <msink:context xmlns:msink="http://schemas.microsoft.com/ink/2010/main" type="inkWord" rotatedBoundingBox="15195,5121 16412,4854 16552,5492 15335,5759"/>
              </emma:interpretation>
              <emma:one-of disjunction-type="recognition" id="oneOf0">
                <emma:interpretation id="interp0" emma:lang="" emma:confidence="1">
                  <emma:literal/>
                </emma:interpretation>
              </emma:one-of>
            </emma:emma>
          </inkml:annotationXML>
          <inkml:trace contextRef="#ctx0" brushRef="#br0">14201 2119 0,'9'0'47,"-9"10"-47,40-10 16,-40 30-16,29-30 15,-9 29-15,-1-29 0,1 20 16,-1-20 0,1 39-16,19-20 15,-9 1 1,-11 0 0,-19-1-1,20-19 1</inkml:trace>
          <inkml:trace contextRef="#ctx0" brushRef="#br0" timeOffset="-465.678">14240 2149 0,'0'10'62,"0"29"-46,0-29-16,0 9 15,0 1-15,0-1 16,0 1-16,0 0 16,10-1-16,-10 1 15,0 0-15,0-1 16,19 11-1,-19-11 1</inkml:trace>
          <inkml:trace contextRef="#ctx0" brushRef="#br0" timeOffset="404.3279">14456 2100 0,'0'19'47,"0"21"-31,0-21-1,0 1-15,0-1 16,0 11-16,0 9 16,0-19-16,0-10 15,0 9-15,0 20 16,0-19-1</inkml:trace>
          <inkml:trace contextRef="#ctx0" brushRef="#br0" timeOffset="840.0006">14563 2129 0,'20'0'31,"0"0"-15,9 0-1,-9 0 1,-1 0 0,1 0-1</inkml:trace>
          <inkml:trace contextRef="#ctx0" brushRef="#br0" timeOffset="2196.562">14760 2051 0,'9'0'110,"11"0"-95,0 0 1,-1-20-16,1 20 15,9 0 1,-9 0 0,-1 0-1,1 0 79,-20 20-78,0-1-1,-10-19 1,10 40-16,0-31 16,0 11-16,0 0 15,0-1-15,0 1 16,0-1-16,0 1 0,0 0 15,0-1 1,0 1-16,0 0 0,0-1 16,0-9-16,0 10 15,0-1-15,0 1 16,0-1-16,10 1 16,-20-20 140,-9 0-125,-11 0 0,11 0-15,-11 0 0,1 20-1,-10-1 48</inkml:trace>
          <inkml:trace contextRef="#ctx0" brushRef="#br0" timeOffset="-1898.1218">13955 2031 0,'-19'0'47,"-1"0"0,1 0-31,-1 0-1,0 0 1,1 0 15,-1 0-31,10 0 16,-9 0 0,-1 0 15,20 10 156,0 19-171,0-9 0,0 9-1,0 11 1,0-21-1,0-9-15,0 10 16,0-1-16,0 1 16,0-1-16,0 1 15,0 0-15,0 9 16,0-9 0,0 9-1,0 10 1,0-29-1,0 10-15,0-1 16,0 1 15,10 0-15,-10-1 15,0 1 0,0-1 16,19-19 125,1 0-156,0 0 15,9 0-15,1 0-1,-30-9-15,29 9 16,-9 0 0</inkml:trace>
          <inkml:trace contextRef="#ctx0" brushRef="#br0" timeOffset="-995.3069">14053 2168 0,'0'-19'94,"-19"19"-79,-1-20 17,1 20-17,9 0 1,-29 10-16,9 19 31,11 1-31,-11-1 16,30 1-1,0-11 1,0 1-16,0 19 16,0-29-1,0 29 1,10-39-16,-10 20 15,29-20-15,-29 10 16,49-10-16,-29 0 16,9 0-1,-9 0-15,9 0 16,1 0 0,9 0-1,-9-30 1,-11 30-1,-19-19-15,20 19 16</inkml:trace>
        </inkml:traceGroup>
        <inkml:traceGroup>
          <inkml:annotationXML>
            <emma:emma xmlns:emma="http://www.w3.org/2003/04/emma" version="1.0">
              <emma:interpretation id="{A814A3F2-9E2E-4A2C-96BE-C48D786920BD}" emma:medium="tactile" emma:mode="ink">
                <msink:context xmlns:msink="http://schemas.microsoft.com/ink/2010/main" type="inkWord" rotatedBoundingBox="17356,4379 18853,4051 19146,5383 17648,5712"/>
              </emma:interpretation>
              <emma:one-of disjunction-type="recognition" id="oneOf1">
                <emma:interpretation id="interp1" emma:lang="" emma:confidence="1">
                  <emma:literal/>
                </emma:interpretation>
              </emma:one-of>
            </emma:emma>
          </inkml:annotationXML>
          <inkml:trace contextRef="#ctx0" brushRef="#br0" timeOffset="64294.9887">16427 1982 0,'0'20'47,"0"-1"-32,0 1-15,19 49 16,-19-40-1,0 0-15,0 1 16,20 38 0,-20-18-16,0-31 15,0 1 1,0 19-16,0-29 16,0 29-1,0-19-15,0-1 16,0-9 15</inkml:trace>
          <inkml:trace contextRef="#ctx0" brushRef="#br0" timeOffset="65009.554">16495 2276 0,'0'-19'78,"10"19"-78,-10-20 15,20 20-15,-20-29 16,29 29-16,-29-30 16,39 30-16,-39-29 15,30 29-15,-11-39 16,-19 19-16,30 0 15,9-9-15,-9 9 141,-50 20-141,20 20 16</inkml:trace>
          <inkml:trace contextRef="#ctx0" brushRef="#br0" timeOffset="65688.2547">16603 2168 0,'0'10'79,"10"10"-64,10 9-15,-20 1 16,19-30-1,-19 29-15,30 10 16,-30-19 0,19 9-1,-19 1 1,20-30-16,-20 19 16,0 1-1,20-20 1</inkml:trace>
          <inkml:trace contextRef="#ctx0" brushRef="#br0" timeOffset="67009.1739">16839 2316 0,'-20'9'78,"20"11"-62,0 0 0,0-1-1,0 1 17,10-20-17,9 0 1,-19 19-1,20-19 1,0 0 0,-1 0 15,-19-9-15,20 9-1,-20-20-15,0 0 31,19 1-15,-19-1 0,0 1 15,-9-1-15,-11 20 30,20-20-46,-59 20 63,20 49-1,39-29-62,0 0 16</inkml:trace>
          <inkml:trace contextRef="#ctx0" brushRef="#br0" timeOffset="67436.0983">16937 2316 0,'0'9'47,"0"11"-47,0 9 15,0 1 1,19-30-1,-19 19-15,30 1 16,-20-20 15,9 0-15,1 0 0</inkml:trace>
          <inkml:trace contextRef="#ctx0" brushRef="#br0" timeOffset="3666.7529">15956 1904 0,'78'0'78,"-58"0"-62,0 0-16,-1-10 0,1 10 15,0 0-15,-1 0 16</inkml:trace>
          <inkml:trace contextRef="#ctx0" brushRef="#br0" timeOffset="3142.2507">15946 1776 0,'20'0'78,"147"0"0</inkml:trace>
          <inkml:trace contextRef="#ctx0" brushRef="#br0" timeOffset="8015.8724">16413 1817 0,'10'0'94,"10"0"-79,9 0 1,20 0-16,-19 0 15,-1 0-15,10-20 16,-9 20-16,-1 0 16,1 0-16,-1 0 15,10 0-15,-9-19 16,-11 19-16,11 0 16,-11 0-16,1 0 15,0 0-15,-1 0 16,20 0-1,-19 0-15,29 0 16,-19 0 0,-1 0-1,-29-20 1,20 20-16</inkml:trace>
          <inkml:trace contextRef="#ctx0" brushRef="#br0" timeOffset="59922.2989">16437 1178 0,'0'39'188,"0"-19"-188,0 9 0,0 10 15,0-9-15,0 9 16,0-10-16,0 1 16,0-10-16,0-1 15,0 1-15,0-1 16,0 1-16,0 0 16,0-1-16,0 11 15,0-11 1,0 1-16,0 9 15,0 1 1,0-1 0,0-9-1,0-1 17,0-28 77</inkml:trace>
          <inkml:trace contextRef="#ctx0" brushRef="#br0" timeOffset="60627.0861">16486 1521 0,'0'-19'31,"235"-227"94,-196 207-109,-19 20-1,-20 48 79</inkml:trace>
          <inkml:trace contextRef="#ctx0" brushRef="#br0" timeOffset="61399.92">16613 1413 0,'0'20'110,"10"19"-95,-10-9 1,29-11-16,-29 1 16,0-1-16,20-19 15,-20 30-15,20 9 16,-20-19 0,19-20-1,-19 19 1</inkml:trace>
          <inkml:trace contextRef="#ctx0" brushRef="#br0" timeOffset="62923.3552">16760 1541 0,'10'0'78,"-10"10"-62,0 9 0,20-19-1,-20 20-15,0-1 16,19 1 0,-19 0-1,20-20 1,-20 19-1,0-29 48,19-9-32,-19-1-15,0 1-1,20-21 48,-20 50 31,0 10-79,20-20 1,-20 19-16,0 1 16,0 0 15,19-20-31,1 0 94,-20-10-79,19-10 1,-19 1-1,0-1 1,0 0 0,20 20-1,-20-19-15,0-1 32</inkml:trace>
          <inkml:trace contextRef="#ctx0" brushRef="#br0" timeOffset="68391.1157">17280 1707 0,'0'10'47,"10"-10"-47,9 0 16,11 0-1,9 0 1,-10 0 0,-9 0-1,9 0 1,-9 0-1</inkml:trace>
          <inkml:trace contextRef="#ctx0" brushRef="#br0" timeOffset="69093.8786">17329 1855 0,'10'0'109,"9"0"-93,11 0 0,-1 0-1,10 0 1,-9 0 0,-1 0-1</inkml:trace>
        </inkml:traceGroup>
        <inkml:traceGroup>
          <inkml:annotationXML>
            <emma:emma xmlns:emma="http://www.w3.org/2003/04/emma" version="1.0">
              <emma:interpretation id="{433A3526-6291-40D1-AD8C-DA6D40D79886}" emma:medium="tactile" emma:mode="ink">
                <msink:context xmlns:msink="http://schemas.microsoft.com/ink/2010/main" type="inkWord" rotatedBoundingBox="19186,4286 20348,4031 20467,4571 19304,4826"/>
              </emma:interpretation>
              <emma:one-of disjunction-type="recognition" id="oneOf2">
                <emma:interpretation id="interp2" emma:lang="" emma:confidence="1">
                  <emma:literal/>
                </emma:interpretation>
              </emma:one-of>
            </emma:emma>
          </inkml:annotationXML>
          <inkml:trace contextRef="#ctx0" brushRef="#br0" timeOffset="74306.5904">18113 1325 0,'-20'0'15,"1"49"95,19-20-110,0 1 15,0-1 1,0-9-1,0 19 1,0-9 0,0-1-1,0-9 1,0-1-16,19-19 16,-19 20-1,20-20-15,0 19 31,-1-19-15,1 0 0,-1 0-1,1 0 1,0 0 0,-20-9-1,19 9 1,1-20-16,-20 0 15,20 20 1,-20-19-16,19-1 16,-19 1-1,0-1 1,20 20 0,-20-20-16,0 1 15,0-1 1,0-9 31,0-1-47,0 1 15,0 9 1,0-9 0,0 9-1,-10 20-15,10-19 16,0-1-1,-20 20-15,20-20 16,-19 20 0,-1-19-1,1 19 1,-1 0 0,0 0-1,1 0 1,-11 0-1,30 10 1,-19-10-16,19 19 16,-20-19-16,20 39 15,-20-19-15,20 0 16,-19-1-16,19 1 16</inkml:trace>
          <inkml:trace contextRef="#ctx0" brushRef="#br0" timeOffset="75118.8237">18368 1178 0,'78'-20'125,"-58"20"-109,0 20 15</inkml:trace>
          <inkml:trace contextRef="#ctx0" brushRef="#br0" timeOffset="75911.9481">18495 1286 0,'0'-10'32,"10"10"-17,-10-20 1,20 1-1,39-128 48,-40 107-32,-19 21-31,0-1 31,0 30 48,0 10-64,0 9 1,0-9-1,0-1-15,0 30 16,0-29-16,0 9 16,0-9-1,0 9 1,0-9 0,0 0-1,0-1 48,20-19-48</inkml:trace>
          <inkml:trace contextRef="#ctx0" brushRef="#br0" timeOffset="76811.7411">18780 1041 0,'0'9'78,"-10"-9"-62,10 30 0,-20-30-16,20 29 15,-19-9 1,19-1 0,-20 1-1,20 0 79,10-20-16,19 0-47,-9 0-15,0 0-16,-1 0 16,1 0 15,0 0-16,-1 0 17</inkml:trace>
          <inkml:trace contextRef="#ctx0" brushRef="#br0" timeOffset="77367.9659">18800 1060 0,'0'10'78,"0"10"-78,0-1 16,0 1-16,0-10 15,0 9-15,0 1 16,0 0-16,0-1 16,0 1-16,0-1 15,0 1-15,0 9 16,0-9 15</inkml:trace>
          <inkml:trace contextRef="#ctx0" brushRef="#br0" timeOffset="73033.6447">17740 1600 0,'10'0'62,"-10"-10"-46,20 10-1,-20-20-15,19 20 16,-19-19-16,30 19 16,-30-30-16,29 1 15,1-1-15,-30 11 16,19 19-16,-19-30 16,10 30-16,-10-29 15,30-10 1,-30 19-16,0-9 15,0-1 1,0 11 0,0-1 15,-10 30 47,10 9-62,0 21-1,-30-11 1,30-9-16,0-1 16,0 1-16,0-1 15,0-9-15,0 10 16,0 19-16,0-9 15,0-1-15,0-9 16,0-1-16,0 1 16,0-1-16,0 1 0,0 0 15,0-11 1,0 31-16,0-21 16,10-19 46,-10-10-31</inkml:trace>
        </inkml:traceGroup>
      </inkml:traceGroup>
    </inkml:traceGroup>
    <inkml:traceGroup>
      <inkml:annotationXML>
        <emma:emma xmlns:emma="http://www.w3.org/2003/04/emma" version="1.0">
          <emma:interpretation id="{B3B896F3-F5DD-4C9A-AD63-69C1D81656BA}" emma:medium="tactile" emma:mode="ink">
            <msink:context xmlns:msink="http://schemas.microsoft.com/ink/2010/main" type="paragraph" rotatedBoundingBox="19202,4864 20516,4864 20516,4903 19202,4903" alignmentLevel="2"/>
          </emma:interpretation>
        </emma:emma>
      </inkml:annotationXML>
      <inkml:traceGroup>
        <inkml:annotationXML>
          <emma:emma xmlns:emma="http://www.w3.org/2003/04/emma" version="1.0">
            <emma:interpretation id="{E5389220-1E63-47DB-A174-A06B8678945E}" emma:medium="tactile" emma:mode="ink">
              <msink:context xmlns:msink="http://schemas.microsoft.com/ink/2010/main" type="inkBullet" rotatedBoundingBox="19201,4898 20515,4860 20516,4889 19202,4926"/>
            </emma:interpretation>
            <emma:one-of disjunction-type="recognition" id="oneOf3">
              <emma:interpretation id="interp3" emma:lang="" emma:confidence="0">
                <emma:literal>-</emma:literal>
              </emma:interpretation>
            </emma:one-of>
          </emma:emma>
        </inkml:annotationXML>
        <inkml:trace contextRef="#ctx0" brushRef="#br0" timeOffset="79330.2288">17672 1835 0,'10'0'93,"9"0"-61,11 0-17,-11 0 1,11 0-1,-11 0-15,30 0 16,-29 0 0,-1 0-16,1 0 15,10 0-15,-1 0 16,-9 0-16,9 0 16,0 0-16,1 0 15,9 0-15,-19 0 16,9 0-16,-9 0 15,-1 0-15,1 0 16,9 0-16,1 0 16,-1 0-16,1 0 15,9 0-15,-10 0 16,1 0-16,-1 0 0,0 0 16,11-20-16,-11 20 15,1 0-15,-1 0 16,10 0-16,-19 0 15,-10 0 1,9 0-16,1 0 0,-1 0 16,1 0-16,0 0 15,-1 0-15,11 0 16,-11 0-16,1-19 16,0 19-16,-1 0 15,1 0-15,9 0 16,-9 0-1</inkml:trace>
      </inkml:traceGroup>
    </inkml:traceGroup>
    <inkml:traceGroup>
      <inkml:annotationXML>
        <emma:emma xmlns:emma="http://www.w3.org/2003/04/emma" version="1.0">
          <emma:interpretation id="{69A02257-8388-4EEF-B6E6-068152BF9BA3}" emma:medium="tactile" emma:mode="ink">
            <msink:context xmlns:msink="http://schemas.microsoft.com/ink/2010/main" type="paragraph" rotatedBoundingBox="19161,4979 23342,4246 23468,4963 19287,5696" alignmentLevel="2"/>
          </emma:interpretation>
        </emma:emma>
      </inkml:annotationXML>
      <inkml:traceGroup>
        <inkml:annotationXML>
          <emma:emma xmlns:emma="http://www.w3.org/2003/04/emma" version="1.0">
            <emma:interpretation id="{8CADED72-C87F-4734-8615-D7218BE4BE1C}" emma:medium="tactile" emma:mode="ink">
              <msink:context xmlns:msink="http://schemas.microsoft.com/ink/2010/main" type="line" rotatedBoundingBox="19161,4979 23342,4246 23468,4963 19287,5696"/>
            </emma:interpretation>
          </emma:emma>
        </inkml:annotationXML>
        <inkml:traceGroup>
          <inkml:annotationXML>
            <emma:emma xmlns:emma="http://www.w3.org/2003/04/emma" version="1.0">
              <emma:interpretation id="{4397283B-C8A7-4FA6-A5B9-5FD9E43FFC5D}" emma:medium="tactile" emma:mode="ink">
                <msink:context xmlns:msink="http://schemas.microsoft.com/ink/2010/main" type="inkWord" rotatedBoundingBox="19164,5092 21004,4680 21130,5243 19290,5655"/>
              </emma:interpretation>
              <emma:one-of disjunction-type="recognition" id="oneOf4">
                <emma:interpretation id="interp4" emma:lang="" emma:confidence="1">
                  <emma:literal/>
                </emma:interpretation>
              </emma:one-of>
            </emma:emma>
          </inkml:annotationXML>
          <inkml:trace contextRef="#ctx0" brushRef="#br0" timeOffset="84399.5585">17878 1972 0,'-10'0'63,"-10"10"-32,1 10-31,-1 9 16,-9-9-1,-1 9 1,11 1 0,19-11-1,-20-19 1,20 39-16,0-19 15,0-10-15,0 9 16,0 1-16,0 0 16,0-1-16,0 1 15,0 0-15,0-1 0,0 11 16,10-30 0,-10 19-16,19 1 15,1-20 1,-20 19-1,20-19-15,-1 0 16,11 0 0,-11 0-1,1-9 1,-1-11 15,-19 0-15,20 20-16,-20-19 15,0-1-15,20 20 16,-20-19-16,0-1 16,0 0-1,0 1 1,-10 19 0,10-20-1,-20 20-15,10 0 16,-9 0-1,-20 0 1,9 0 0,1 20-1,9-1 1,20 1 0,-19-20-16,19 20 15,0-1 1,0 1-1,0-10 1,9 19 0</inkml:trace>
          <inkml:trace contextRef="#ctx0" brushRef="#br0" timeOffset="84760.1055">18054 2345 0,'0'20'47</inkml:trace>
          <inkml:trace contextRef="#ctx0" brushRef="#br0" timeOffset="85726.1108">18054 2070 0,'20'-29'32,"-10"29"-1,-10-20-31,19 20 16,1 0-1,-1 0 16,1 0-15,-20 10 0,20-10-16,-20 20 15,0 9 1,19 1 0,-19-1-1,0 0 1,0 1-1,0-11 1,0 30-16,0-29 16,-10 0-16,-29 78 78,49-98 16,10 0-79,-1 0 1,-19-10-1,10 10-15,10 0 16,-1 0 0,1 0-1,0 10 32</inkml:trace>
          <inkml:trace contextRef="#ctx0" brushRef="#br0" timeOffset="86132.4899">18348 2208 0</inkml:trace>
          <inkml:trace contextRef="#ctx0" brushRef="#br0" timeOffset="87505.2468">18486 2296 0,'0'-10'63,"19"-10"-48,1-9 1,-20 0 0,20 29-16,-20-40 15,19 11 1,-19 0 0,0 9-16,0 0 15,0-9 1,0 9-1,0 1 1,0-1 0,0 30 77,0 19-77,0 1 0,0-11-16,0 1 15,0 0-15,0-1 0,0 1 16,0-1 0,0 1-16,0 0 0,0-1 15,0 1-15,0-1 16,0-9-16,0 10 15,0 19 1,0-19 0,0-10-1,0 9 1,20-19 15</inkml:trace>
          <inkml:trace contextRef="#ctx0" brushRef="#br0" timeOffset="88697.5085">18662 2100 0,'0'10'47,"0"-1"-31,0 11 0,0 0-1,0 9 1,20 118 62,-1-127-62,1-20-1,0 0 1,-1 0 15,1 0 0,0 0 1,-20-10-17,19-10 1,-19 1-1,0-1 1,20 0 0,-20 1-1,0-1 1,0 1 0,0-1-1,0 0 1,0 1-1,0-1 1,0 1 0,0-1-1,0 0 1,0 11-16,-10-21 31,-10 20 0,-29-9 48,49-1-79,-19 20 15,-1 0 16,0 0 1,20 10-32,-19 10 15,19 19 1,0-20-16,0 11 16,-30 9-16,30-19 15</inkml:trace>
          <inkml:trace contextRef="#ctx0" brushRef="#br0" timeOffset="89519.041">18898 1992 0,'19'0'47,"1"0"-16,-1 0-15</inkml:trace>
          <inkml:trace contextRef="#ctx0" brushRef="#br0" timeOffset="90106.1854">19035 1923 0,'0'157'156,"0"-137"-140</inkml:trace>
          <inkml:trace contextRef="#ctx0" brushRef="#br0" timeOffset="91073.7481">19133 2012 0,'-10'0'46,"10"9"-30,0 1 15,0 10 1,0-1-1,10-19 0,10 0 0,-1 0 1,-19-9-17,20 9 1,-20-20-16,0 10 31,0-9 0,0-1-15,0 0 15,0 1-15,0-1 15,0 0 0,-10 20-31,-10 0 32,-19 108 77</inkml:trace>
          <inkml:trace contextRef="#ctx0" brushRef="#br0" timeOffset="91992.1441">19290 1776 0,'19'0'93,"21"0"-77,-21 0-16,1 0 16,-10 0-16,9 0 15,1 0-15,0 0 16,9 0-1</inkml:trace>
          <inkml:trace contextRef="#ctx0" brushRef="#br0" timeOffset="92649.6917">19319 1884 0,'30'0'109,"-11"0"-109,1 0 16,9 0-16,1 0 15,-11 0-15,1 0 16,9 0 0,-9 0-1</inkml:trace>
        </inkml:traceGroup>
        <inkml:traceGroup>
          <inkml:annotationXML>
            <emma:emma xmlns:emma="http://www.w3.org/2003/04/emma" version="1.0">
              <emma:interpretation id="{3794D801-1401-4E28-A804-9A0FB325A3FD}" emma:medium="tactile" emma:mode="ink">
                <msink:context xmlns:msink="http://schemas.microsoft.com/ink/2010/main" type="inkWord" rotatedBoundingBox="21171,4627 22947,4315 23072,5033 21297,5344"/>
              </emma:interpretation>
              <emma:one-of disjunction-type="recognition" id="oneOf5">
                <emma:interpretation id="interp5" emma:lang="" emma:confidence="1">
                  <emma:literal/>
                </emma:interpretation>
              </emma:one-of>
            </emma:emma>
          </inkml:annotationXML>
          <inkml:trace contextRef="#ctx0" brushRef="#br0" timeOffset="156989.1149">20955 1619 0,'0'10'15,"0"245"126,0-206-125,0-29-1,20-20 1,-20 19-1,20-19-15,-1 20 16,1-20 0,0 0-1,-1 0 1,11 0 15,-1-10-15,-19 10-1,-10-20-15,19 20 16,-19-19 0,30-1-1,-30 1-15,0-11 32,10 30-32,-10-29 0,0 9 15,0-9 1,0 9-1,0 1 1,0-1 0,0 0-1,0 1 1,0-1 0,-10-49 46,10 50-46,-20 19-16,20-20 15,-19 20 1,19-19-16,-10 19 16,10-20-16,-20 20 15,1 0 16,-1 0-15,0 0 15,1 0-15,19 10-16,-20-10 16,20 19-16,0 1 15,-20 0-15,20-1 16,0 1-16,0-1 15,-19 1-15</inkml:trace>
          <inkml:trace contextRef="#ctx0" brushRef="#br0" timeOffset="150943.1203">19692 1845 0,'20'0'125,"-20"-10"-125,19 10 15,-19-29-15,30 29 16,-30-30-16,19 30 15,-19-29-15,20 29 0,-20-30 16,19 30 0,-19-39-16,0 19 0,20 1 15,-20-1-15,0 1 16,0 9-16,20 10 16,-20-39-16,0 19 15,0 10 1,0 30 93,0 19-93,-10-39-1,10 29-15,0-9 16,0 0-16,0-1 16,0-9-16,0 10 15,0-1-15,0 1 16,0 0-16,0 9 16,0-9-16,0-1 15,0 1-15,0-1 16,0 1-16,0 0 15,0-1-15,0 20 16,0-9 0,0 9-1,0-19 1,0-1 0</inkml:trace>
          <inkml:trace contextRef="#ctx0" brushRef="#br0" timeOffset="151490.0736">20016 2041 0,'-20'0'16,"20"-10"109,-20 20-47</inkml:trace>
          <inkml:trace contextRef="#ctx0" brushRef="#br0" timeOffset="152954.3363">20251 1560 0,'-10'0'125,"-9"20"-110,-1 0 1,-10-1-1,11 11 1,-1 9-16,20-29 16,0 9-16,0 1 15,-19 0-15,19-1 16,0 20 0,0-9-1,0-1 1,0 1-1,9-30-15,-9 29 16,0-9 0,20-1-1,0 11 1,-1-30 0,1 19-1,0-19 1,-1 0-1,1 0 1,-1 0 0,1 0-1,0 0 1,-20-9 0,19 9-1,-19-20-15,10 20 16,-10-20-1,0 1-15,29-1 32,-29 0-17,0 1 1,0-1 0,0 1-1,-9 19-15,9-20 16,-20 20-16,0-20 15,-19 20 1,10 0 0,-1 0-1,1 10 1,-10 29 0,19-9-1,20-11-15,-20 11 16,20 9-1,0-19 1,20-20 0,9 0-1</inkml:trace>
          <inkml:trace contextRef="#ctx0" brushRef="#br0" timeOffset="154370.0417">20524 1727 0,'0'10'31,"0"10"-15,0-1 15</inkml:trace>
          <inkml:trace contextRef="#ctx0" brushRef="#br0" timeOffset="155720.435">20602 1943 0,'10'0'47,"-10"-10"-31,20 10-16,-20-29 15,39 9-15,-39 0 16,29-9-16,-29 9 15,30 1-15,-1-30 16,-29 39-16,20-20 16,-20 11-16,20-1 15,-20 1-15,0-1 16,19 0-16,-19 1 16,0-11-1,0 11 1,0-1-1,0 30 48,-10 29-47,10-9-1,0-11 1,0 11-16,0-11 15,0 1-15,0 9 16,0-9-16,0 0 16,0-1-16,0 1 15,0-1-15,0 1 16,0-10-16,0 9 16,0 1-16,0 0 15,0-1-15,0 1 16,0 9-1,0-9-15,0 0 32,0-1-17</inkml:trace>
        </inkml:traceGroup>
        <inkml:traceGroup>
          <inkml:annotationXML>
            <emma:emma xmlns:emma="http://www.w3.org/2003/04/emma" version="1.0">
              <emma:interpretation id="{6F3D5F68-CEBE-4CCB-BB1E-3B864FAE416C}" emma:medium="tactile" emma:mode="ink">
                <msink:context xmlns:msink="http://schemas.microsoft.com/ink/2010/main" type="inkWord" rotatedBoundingBox="23011,4446 23366,4384 23419,4684 23064,4747"/>
              </emma:interpretation>
              <emma:one-of disjunction-type="recognition" id="oneOf6">
                <emma:interpretation id="interp6" emma:lang="" emma:confidence="0">
                  <emma:literal>3</emma:literal>
                </emma:interpretation>
                <emma:interpretation id="interp7" emma:lang="" emma:confidence="0">
                  <emma:literal>I</emma:literal>
                </emma:interpretation>
                <emma:interpretation id="interp8" emma:lang="" emma:confidence="0">
                  <emma:literal>)</emma:literal>
                </emma:interpretation>
                <emma:interpretation id="interp9" emma:lang="" emma:confidence="0">
                  <emma:literal>V</emma:literal>
                </emma:interpretation>
                <emma:interpretation id="interp10" emma:lang="" emma:confidence="0">
                  <emma:literal>%</emma:literal>
                </emma:interpretation>
              </emma:one-of>
            </emma:emma>
          </inkml:annotationXML>
          <inkml:trace contextRef="#ctx0" brushRef="#br0" timeOffset="157749.2542">21230 1462 0,'-20'0'0,"30"0"62,10 0-46,-10 0-1,9 0 1,20 0 31</inkml:trace>
          <inkml:trace contextRef="#ctx0" brushRef="#br0" timeOffset="159043.9283">21446 1364 0,'-10'0'16,"10"10"-1,0 10 1,0-1 0,0 1-1,0 0 16,0-1 1,0 1 15,0-30 31,20 10-47,-20-20-31,19 20 31,1 0 0,-1 0 1,1 0-17,0 10 17,-20 10-17,0-1 1,19 1-1,-19 0 1,0-1 0,0 1-1,-10-20 1,10 19-16,-29 1 16,9-20-1,-9 0 1,0 0-1,-11 0 1,31 0 0</inkml:trace>
          <inkml:trace contextRef="#ctx0" brushRef="#br0" timeOffset="158192.1625">21446 1335 0,'19'0'32,"1"0"-17,9 0 1,-9 0-1,0 0 17,-20 10 15</inkml:trace>
        </inkml:traceGroup>
      </inkml:traceGroup>
    </inkml:traceGroup>
  </inkml:traceGroup>
</inkml:ink>
</file>

<file path=ppt/ink/ink21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6:05:36.272"/>
    </inkml:context>
    <inkml:brush xml:id="br0">
      <inkml:brushProperty name="width" value="0.05292" units="cm"/>
      <inkml:brushProperty name="height" value="0.05292" units="cm"/>
      <inkml:brushProperty name="color" value="#FFFFFF"/>
      <inkml:brushProperty name="fitToCurve" value="1"/>
    </inkml:brush>
    <inkml:brush xml:id="br1">
      <inkml:brushProperty name="width" value="0.05292" units="cm"/>
      <inkml:brushProperty name="height" value="0.05292" units="cm"/>
      <inkml:brushProperty name="fitToCurve" value="1"/>
    </inkml:brush>
  </inkml:definitions>
  <inkml:traceGroup>
    <inkml:annotationXML>
      <emma:emma xmlns:emma="http://www.w3.org/2003/04/emma" version="1.0">
        <emma:interpretation id="{511579B5-36AE-4456-80DF-63566CEFBFB9}" emma:medium="tactile" emma:mode="ink">
          <msink:context xmlns:msink="http://schemas.microsoft.com/ink/2010/main" type="writingRegion" rotatedBoundingBox="1765,5920 11333,6009 11299,9657 1731,9568"/>
        </emma:interpretation>
      </emma:emma>
    </inkml:annotationXML>
    <inkml:traceGroup>
      <inkml:annotationXML>
        <emma:emma xmlns:emma="http://www.w3.org/2003/04/emma" version="1.0">
          <emma:interpretation id="{6E02A52F-4A9A-44E3-9E17-A832D2CF5EE3}" emma:medium="tactile" emma:mode="ink">
            <msink:context xmlns:msink="http://schemas.microsoft.com/ink/2010/main" type="paragraph" rotatedBoundingBox="1765,5920 11333,6009 11325,6828 1757,6739" alignmentLevel="1"/>
          </emma:interpretation>
        </emma:emma>
      </inkml:annotationXML>
      <inkml:traceGroup>
        <inkml:annotationXML>
          <emma:emma xmlns:emma="http://www.w3.org/2003/04/emma" version="1.0">
            <emma:interpretation id="{1E3C79BB-04DB-4D9C-9107-25484D1FF180}" emma:medium="tactile" emma:mode="ink">
              <msink:context xmlns:msink="http://schemas.microsoft.com/ink/2010/main" type="inkBullet" rotatedBoundingBox="1765,5976 2348,5982 2342,6611 1759,6606"/>
            </emma:interpretation>
          </emma:emma>
        </inkml:annotationXML>
        <inkml:trace contextRef="#ctx0" brushRef="#br0">147 0 0,'-10'0'187,"-10"0"-155,1 0-17,-1 0 1,1 0-16,-1 0 31,0 0 0,1 0 1,19 20 280,0-1-296,0 1-1,0 9 1,0 1 0,0 9-1,0-19 1,0-11-1,0 31 1,10-40-16,-10 29 16,0-9-1,0-1 1,0 11 0,0-1-1,0 1 1,0-11-1,0 1 1,0-1 0,0 1-1,0 0 1,0-1 0,0 1-1,0 0 1,0-1 15,0 1 0,0-10 16,19-10 219,1 0-251,-1 0 1,1 0 0,0 0-1,-1 0 1,1 0 0,0 0-1</inkml:trace>
        <inkml:trace contextRef="#ctx0" brushRef="#br0" timeOffset="2340.7905">431 20 0,'128'-20'265,"-128"30"-108,0 10-142,0-1 1,0 50 31,0-40-16,0 1-31,0-11 0,0 1 16,0 0-16,0-1 15,0 1-15,19-1 16,-19 11-1,0 9 1,0-10 0,0-9-1,0 0 1,0-1 0,0-9-1,0 29 1,0-19-1,0 0 1,0-11-16,0 11 16,0 0 15,-9-20-15,9 19-16,0 1 31,-10-20 203,10-10-203,-20 10-31,1 0 32,-1 0-17,0 0 1,1 0 15,-1 0-15,1 0 15,19 10 63</inkml:trace>
      </inkml:traceGroup>
      <inkml:traceGroup>
        <inkml:annotationXML>
          <emma:emma xmlns:emma="http://www.w3.org/2003/04/emma" version="1.0">
            <emma:interpretation id="{FA5BD9EF-A57C-43B3-A426-CF06A9412386}" emma:medium="tactile" emma:mode="ink">
              <msink:context xmlns:msink="http://schemas.microsoft.com/ink/2010/main" type="line" rotatedBoundingBox="3191,5934 11333,6009 11325,6828 3183,6752"/>
            </emma:interpretation>
          </emma:emma>
        </inkml:annotationXML>
        <inkml:traceGroup>
          <inkml:annotationXML>
            <emma:emma xmlns:emma="http://www.w3.org/2003/04/emma" version="1.0">
              <emma:interpretation id="{A42F3222-6678-43BC-90D9-5107F49836A1}" emma:medium="tactile" emma:mode="ink">
                <msink:context xmlns:msink="http://schemas.microsoft.com/ink/2010/main" type="inkWord" rotatedBoundingBox="3190,5979 5055,5997 5048,6769 3183,6752"/>
              </emma:interpretation>
              <emma:one-of disjunction-type="recognition" id="oneOf0">
                <emma:interpretation id="interp0" emma:lang="" emma:confidence="1">
                  <emma:literal/>
                </emma:interpretation>
              </emma:one-of>
            </emma:emma>
          </inkml:annotationXML>
          <inkml:trace contextRef="#ctx0" brushRef="#br0" timeOffset="7237.5702">1490 353 0,'20'0'47,"9"0"-31,-9 0 0,0 0-16,-1 0 15,1 0-15,0 0 16,-1 0-16,11 0 15,-11 0 1</inkml:trace>
          <inkml:trace contextRef="#ctx0" brushRef="#br0" timeOffset="8342.8434">1844 432 0,'-20'0'31,"20"9"16,0 11-32,0-10 1,0 10 0,0-1-1,10-19 1,-10 20-1,19-20-15,1 0 16,0 0 0,-1 0-1,1 0 1,-1-10 15,-19-10-15,20 20-16,-20-19 15,0-1 17,0 0-17,0 11 1,0-11 0,0 0-1,-10 20 1,-9-19-1,-1 19 1,0 0-16,1 0 31,-1 0-31,1 29 32,19-9-32,0-10 15,0 9-15,0 1 16,0 0-16,0-1 15</inkml:trace>
          <inkml:trace contextRef="#ctx0" brushRef="#br0" timeOffset="6667.9676">1422 598 0,'0'-9'62,"0"-11"-15,0 0-16,0 1-31,0-11 16,0-19 0,0 30-1,0-1-15,0 10 16,0-9-16,19-11 16,-19 20-16,0-39 15,0 30 1,0-11-1,0 1 1,10 29-16,-10-30 0,0-9 31,20 39-31,-20-29 0,0 9 16,19 20 0,-19-19-16,20-1 15,-20 0 1,20 20-1,-20-19 1,19 19 0,-19-20 15,20 20-31,0 0 31,-1 0-15,1 0-1,-1 0 17,-19 10-32,20-10 15,-20 20-15,20 19 16,-20-20 0,0-9-16,0 10 15,0-1-15,0 1 16,0 9-16,19 11 15,-19-21-15,0 1 16,0 0-16,0-11 16,0 11-16,0 0 0,0-1 15,0 1 1,0-1-16,0 11 16,0-11-16,0 11 15,0-10 1,0-1-1,0 1 1,0-1 15,0 1 1,0 0-1,0-1-16</inkml:trace>
          <inkml:trace contextRef="#ctx0" brushRef="#br0" timeOffset="9199.7408">1942 461 0,'0'10'62,"0"10"-46,19 19 0,-19-10-1,0-9-15,30 9 16,-30-9 0,0 19-1,0 0 1,0-19-1,0-10-15,0 9 32,-10-19-17,10 20-15,-30-20 16,11 0 0,-1 0 15,20-10-31,-19 10 15,19-20 1,0 11 0,-20 9-1,20-20-15,0 0 16,0 1 0,10-1-1,9-19 1,11 10-1,-11-1 1,1-9 15,19-30 32</inkml:trace>
          <inkml:trace contextRef="#ctx0" brushRef="#br0" timeOffset="11679.0844">2295 69 0,'9'0'78,"-18"0"16,-1 0-78,-10 0-1,1 0 1,-1 10 0,-9 9-1,9 20 1,20-19-1,0-10-15,-20 19 0,20-9 16,0 9-16,0-9 16,-19 9-16,19-9 15,0 0-15,0-1 16,0 1-16,0-1 16,10 11-1,-10-1 1,19-29-16,-19 20 15,20-20-15,-20 20 16,19-20-16,1 19 16,0-19-1,-1 0 1,1 0 0,-1 0-1,1 0 1,-10 0-1,-10-10-15,19 10 16,1 0 0,-20-19-16,20 19 31</inkml:trace>
          <inkml:trace contextRef="#ctx0" brushRef="#br0" timeOffset="12491.9057">2550 108 0,'0'-20'47,"0"50"31,0-1-62,0-9-16,0-1 0,0 11 16,0-1-16,0 1 15,0-1-15,0 10 16,0-9-16,0-1 15,0 1-15,0-11 16,0 1-16,0 0 16,0 9-1,9-29-15,-9 20 16,0-1 0,0-29 62</inkml:trace>
          <inkml:trace contextRef="#ctx0" brushRef="#br0" timeOffset="13143.8267">2569 128 0,'0'9'63,"10"21"-48,-10-11-15,0 1 16,20 0-16,-20-1 15,19 1-15,-19 9 16,20-9-16,-20 0 16,19 9-16,-19-19 15,40 19-15,-40-9 16,29-1-16,-9 11 16,9 9-1,-29-29 1,20-10-1,-20 20-15</inkml:trace>
          <inkml:trace contextRef="#ctx0" brushRef="#br0" timeOffset="13788.9971">2775 98 0,'0'20'109,"0"-1"-109,0 1 16,0 0-1,0-1-15,0 1 0,0 0 16,0-1-16,0 11 16,0-11-16,0 20 15,0-19 1,0 0-16,0-11 16,0 11-16,0 19 15,0-19 1,20 0-1,-20-1 17</inkml:trace>
          <inkml:trace contextRef="#ctx0" brushRef="#br0" timeOffset="14928.985">2971 324 0,'0'10'47,"0"9"-32,-29 11 1,29-11-16,0 1 0,0-1 15,-20 1-15,20 0 16,0-1 0,0 1-16,0 0 0,0 19 15,0-20 1,0 1-16,10 9 16,-10-9-1,20-20 1,-20 20-1,19-20 1,1 0 15</inkml:trace>
          <inkml:trace contextRef="#ctx0" brushRef="#br0" timeOffset="15927.2969">3128 412 0,'-10'0'31,"-9"0"1,-1 0-17,20 10 16,-19-10-31,19 19 16,0 1 0,0 0 15,19-1 16,-9-19-32,10 0 1,-1 0 0,20 0 46,-19 0-46,-20 20-1,0 0 1,0-1 15,0 1-15,0-10 15,-10-10-15,-9 29-1,-11-29-15,1 0 16,9 0 0,20-10-1,-19 10 1</inkml:trace>
          <inkml:trace contextRef="#ctx0" brushRef="#br0" timeOffset="16531.7423">3207 363 0,'19'0'47,"-19"10"-47,20-10 0,-20 19 16,10-19-16,-10 30 16,0-11-16,29 1 15,-29 0-15,0-1 16,0 1-16,0 0 15,0-11-15,0 11 16,0 0-16,0-1 16,0 1-16,-19-1 15,19 1-15,-20 19 16</inkml:trace>
        </inkml:traceGroup>
        <inkml:traceGroup>
          <inkml:annotationXML>
            <emma:emma xmlns:emma="http://www.w3.org/2003/04/emma" version="1.0">
              <emma:interpretation id="{E6AEBDAD-EEBD-48B1-B741-FCF34FDCA109}" emma:medium="tactile" emma:mode="ink">
                <msink:context xmlns:msink="http://schemas.microsoft.com/ink/2010/main" type="inkWord" rotatedBoundingBox="5355,6162 6041,6169 6038,6477 5352,6471"/>
              </emma:interpretation>
              <emma:one-of disjunction-type="recognition" id="oneOf1">
                <emma:interpretation id="interp1" emma:lang="" emma:confidence="1">
                  <emma:literal/>
                </emma:interpretation>
              </emma:one-of>
            </emma:emma>
          </inkml:annotationXML>
          <inkml:trace contextRef="#ctx0" brushRef="#br0" timeOffset="19780.0164">3589 383 0,'0'-20'31,"49"20"79,-29 0-79,9 0-31,1 0 16,-1 0-1,0 0 1,11 0 0,-11 0-1,-29 10-15,20-10 16,-1 0-1,1 0-15,9 0 16,-9 0 0,0 0-16,9 0 15,0 0 1,-9 0 0,-20 19-16,20-19 15,-1 0 1,1 0-1,0 0 1,-11 0 0,11 0-1,0 0 1,-1 0 15,1 0-15,-1 0-1,1 0 17</inkml:trace>
          <inkml:trace contextRef="#ctx0" brushRef="#br0" timeOffset="18190.0583">3599 255 0,'10'0'31,"9"0"-15,-9 0 0,10 0-1,-1 0 1,11 0 0,9 0-1,-10 0 1,1 0-1,-10 0-15,-1 0 16,1 0-16,9 0 16,1 0-16,19 0 15,9 0 1,-28 0-16,9 0 16,-9 0-16,-1 0 15,0 0-15,-9 0 16,0 0-16,9 0 15,-9 0 1,-30 0 218,10-10-218,-20 10 0,1-19-1,-1 19 1,20-20-16,-20 20 16,1 0-1,19-20-15,-20 20 16,10 0-1</inkml:trace>
          <inkml:trace contextRef="#ctx0" brushRef="#br0" timeOffset="21064.8368">3589 353 0,'0'10'79,"10"10"-17,49 19 16,-20-10-47,-19-29-15,-1 20 0,1-20-1,-20 20 1,19-20-16,1 0 47,-30 0 78</inkml:trace>
        </inkml:traceGroup>
        <inkml:traceGroup>
          <inkml:annotationXML>
            <emma:emma xmlns:emma="http://www.w3.org/2003/04/emma" version="1.0">
              <emma:interpretation id="{CA3BD156-95B6-4320-88AD-4C845DD0A251}" emma:medium="tactile" emma:mode="ink">
                <msink:context xmlns:msink="http://schemas.microsoft.com/ink/2010/main" type="inkWord" rotatedBoundingBox="6858,6025 8144,6037 8138,6735 6851,6723"/>
              </emma:interpretation>
              <emma:one-of disjunction-type="recognition" id="oneOf2">
                <emma:interpretation id="interp2" emma:lang="" emma:confidence="1">
                  <emma:literal/>
                </emma:interpretation>
              </emma:one-of>
            </emma:emma>
          </inkml:annotationXML>
          <inkml:trace contextRef="#ctx0" brushRef="#br0" timeOffset="25891.4865">5423 422 0,'-20'0'0,"1"0"31,19 19 16,0 1-31,0 0-1,0-1-15,10 1 31,9-20-31,11 0 16,-1 0 0,-9 0-1,-1 0 1,-19-10 0,20 10-1,-20-19 1,0-1-1,0-10 17,0 11-17,0-1 1,-10 20-16,10-19 16,-29 19-16,9 0 15,0 0 1,1 9-1,-1 11 17,20 19-32,-19-39 15,19 30-15</inkml:trace>
          <inkml:trace contextRef="#ctx0" brushRef="#br0" timeOffset="26614.5282">5521 491 0,'20'0'47,"-20"9"-32,0 21 1,0-11-16,0 1 16,0 0-16,0-1 15,0-9-15,19 19 16,-19 1 0,0-1-1,0-9 1,0-1-1,-9-19-15,-11 0 32,-9 0-17,-1 0-15,10 0 16,1 0 0,19-9-1,-20-11 1,20 0-1,0-9 1,0-10 0,10 19-1,10 1 1,9-11-16,10-9 16,-9 19-1,-11 1 1,1 19-1,-20-20 1,20 20 0</inkml:trace>
          <inkml:trace contextRef="#ctx0" brushRef="#br0" timeOffset="27408.9661">5570 147 0,'10'0'31,"29"0"-15,-19-10-1,-1 10-15,1 0 16,-10 0-16,9 0 15,1 0-15,0 0 16,9 0 0,-9 0-1</inkml:trace>
          <inkml:trace contextRef="#ctx0" brushRef="#br0" timeOffset="27920.7721">5698 49 0,'0'39'46,"0"-19"-46,0-10 16,0 29 0,0-19-1,0-1-15,0 1 0,0 0 16,0-1-16,0 11 16</inkml:trace>
          <inkml:trace contextRef="#ctx0" brushRef="#br0" timeOffset="28907.9714">5835 373 0,'-10'0'78,"10"10"-62,-19-10-1,19 19-15,-20-19 16,20 30-16,-20-30 16,20 29-16,0-9 15,-19-1-15,19 1 16,0 0-16,0-1 0,0 1 16,0-1-16,0 11 15,9-11 1,11 1 15</inkml:trace>
          <inkml:trace contextRef="#ctx0" brushRef="#br0" timeOffset="29791.5732">5894 500 0,'-20'0'31,"20"10"-31,0 10 47,0-10-31,0 9 0,20 11-1,-1-30 1,-19 9-1,10-9-15,10 0 32,-1 0-17,1 0 1,-20-19 0,0-1-1,0-19 16,0 29-15,0-9 15,-10 19-31,-9-20 32,-1 20-17,0 0 1,1 10 15,19 9-15,-20-19-1,20 10-15,0 10 16,0 19 0</inkml:trace>
          <inkml:trace contextRef="#ctx0" brushRef="#br0" timeOffset="30781.4932">6011 549 0,'0'10'62,"0"10"-46,20-20 15,0 0 0,-1 0-15,-19-10-1,20-10 1,-20 1 0,20 19-1,-20-20 1,-10 30 62,10 10-62,0-1-1,10 1 1,9-20 0,-19 19-1,20-19 1,-1 0-1,1 0 1,0-9 0,-20-11 15,19 20-15,-19-20-16,0 1 15,0-1 1,0 1-1,0-1 1,-10 20 0,-9-20-1,-1 20 1,1 0 0,-1 0-1,20 10 1,-20-10-1,20 20 1,-19-20-16,19 19 16,0 1-1,0 9 1,0-9 0</inkml:trace>
          <inkml:trace contextRef="#ctx0" brushRef="#br0" timeOffset="31165.4616">6247 540 0,'0'9'31,"0"21"-15,0 9-1,-10-10 1,10-9-1,0 9 1,0-9 0,0 0-1</inkml:trace>
          <inkml:trace contextRef="#ctx0" brushRef="#br0" timeOffset="31699.7573">6306 392 0,'29'10'62,"-29"20"-62,20-30 16,-20 49 0,0-30-16,19 1 15,-19 0-15,0-1 16,0 1-16,0-1 0,0 1 16,0 0-16,0-11 15,0 11-15,-9 9 16,9-19-16</inkml:trace>
          <inkml:trace contextRef="#ctx0" brushRef="#br0" timeOffset="24393.0057">5090 559 0,'0'-10'93,"0"-9"-61,0-1-17,0 10 1,0-9-16,0-30 16,0 29-1,19 0-15,-19 1 16,0-1-16,0 1 15,0-1-15,0-19 16,0 9 0,20 30-1,-20-29-15,0-10 16,19 39 0,-19-30-16,20 11 15,-20-1 1,20 20-16,-20-20 15,19 20 1,1 0 0,0 0 15,-1 0 0,-19 10-15,20-10-1,-20 20-15,19 9 16,-19 10 0,0-29-16,0 39 15,0-29 1,0 0-16,0-1 16,0 1-16,0-1 15,0-9-15,0 10 16,0-1-16,0 1 15,0 0-15,0 9 16,0 10 0,0-29-1,0 10 1,0-1 31</inkml:trace>
          <inkml:trace contextRef="#ctx0" brushRef="#br0" timeOffset="24910.6449">5129 324 0,'19'0'47,"1"0"-47,0 0 15,-1 0-15,1 0 16,19-20 0,-9 20-1,-30 10 17</inkml:trace>
        </inkml:traceGroup>
        <inkml:traceGroup>
          <inkml:annotationXML>
            <emma:emma xmlns:emma="http://www.w3.org/2003/04/emma" version="1.0">
              <emma:interpretation id="{09195F89-5182-4314-9FF4-943CA88985AF}" emma:medium="tactile" emma:mode="ink">
                <msink:context xmlns:msink="http://schemas.microsoft.com/ink/2010/main" type="inkWord" rotatedBoundingBox="8739,6157 9101,6160 9098,6483 8736,6480"/>
              </emma:interpretation>
              <emma:one-of disjunction-type="recognition" id="oneOf3">
                <emma:interpretation id="interp3" emma:lang="" emma:confidence="1">
                  <emma:literal/>
                </emma:interpretation>
              </emma:one-of>
            </emma:emma>
          </inkml:annotationXML>
          <inkml:trace contextRef="#ctx0" brushRef="#br0" timeOffset="32896.2265">6973 314 0,'19'0'47,"11"0"-31,-11 0-1,1 0-15,-1 0 16,1 0-16,0 0 0,-1 0 15,-9 0-15,10 0 16,-1 0-16,1 0 16,0 0-16,-1 0 15,11 0 1,-11 0 0,1 0-1,-1 0 1</inkml:trace>
          <inkml:trace contextRef="#ctx0" brushRef="#br0" timeOffset="33753.8269">7139 177 0,'0'9'47,"0"11"-16,0 0-15,0-1-1,0 11 1,0-1-1,0 1 1,0-1 0,0 10-1,0-9-15,0-1 16,0-9 0,0-1 15</inkml:trace>
        </inkml:traceGroup>
        <inkml:traceGroup>
          <inkml:annotationXML>
            <emma:emma xmlns:emma="http://www.w3.org/2003/04/emma" version="1.0">
              <emma:interpretation id="{9BBC4E30-8B75-4394-A857-7BC409770526}" emma:medium="tactile" emma:mode="ink">
                <msink:context xmlns:msink="http://schemas.microsoft.com/ink/2010/main" type="inkWord" rotatedBoundingBox="9779,5995 11333,6009 11326,6747 9772,6732"/>
              </emma:interpretation>
              <emma:one-of disjunction-type="recognition" id="oneOf4">
                <emma:interpretation id="interp4" emma:lang="" emma:confidence="1">
                  <emma:literal/>
                </emma:interpretation>
              </emma:one-of>
            </emma:emma>
          </inkml:annotationXML>
          <inkml:trace contextRef="#ctx0" brushRef="#br0" timeOffset="37588.4695">8728 20 0,'0'10'15,"0"19"1,0 20-16,0-29 16,0-1-16,0 1 15,0-1-15,0 1 16,0 10-16,0-1 15,0 0-15,0 1 16,0 9-16,0-10 16,0-9-16,-20 0 15,20-1-15,0 1 16,0 9 0,0-9-1</inkml:trace>
          <inkml:trace contextRef="#ctx0" brushRef="#br0" timeOffset="38319.7282">8865 88 0,'40'0'62,"-21"0"-62,1 0 16,-10 0-16,9 0 16,20 0-1,-29 0 1</inkml:trace>
          <inkml:trace contextRef="#ctx0" brushRef="#br0" timeOffset="39392.127">8954 402 0,'-10'0'78,"-10"0"-47,20 20-15,0-1-16,0 1 15,-29 0-15,29-1 16,0 1-16,0 0 0,0-1 16,0 11-1,0-11-15,0 1 0,0-1 16,0 11 0,0-11-1,0 1 1,10-20-1</inkml:trace>
          <inkml:trace contextRef="#ctx0" brushRef="#br0" timeOffset="40347.0183">9042 481 0,'0'10'15,"0"9"17,0 1-1,0-1-15,0 1 15,29 0 0,-9-20-15,-10 0-1,-10-10 1,19 10 0,-19-20-1,20 20 1,-20-19-16,0-1 31,19 0-15,-19 1-1,0-1 1,0 0 15,-19 20-15,-1 0-1,1 0 1,-1 0 15,0 10 1,20 10-17,0 9 1,0 11-1,0-11 1</inkml:trace>
          <inkml:trace contextRef="#ctx0" brushRef="#br0" timeOffset="41292.6214">9169 530 0,'0'10'63,"0"-1"-48,0 11 1,10-20 0,-10 20-16,20-20 15,-1 0 1,11 0-1,-1-10 1,-29-10 0,20 20-1,-20-29-15,19 9 16,-19 1 15,-9 19 47,9 9-78,0 11 32,0 0-17,9-1 1,11-19 15,0 0-15,-1 0 15,1-10-15,-20-9 15,0-1 0,-30-58 32,11 78-48,-1 0 1,20 9-1,-19-9-15,19 20 16,0 0 0,-20-20-16,20 19 15,0 1 1,10 0 0</inkml:trace>
          <inkml:trace contextRef="#ctx0" brushRef="#br0" timeOffset="41658.1432">9414 510 0,'0'10'31,"0"10"-15,0 9 0,0 10-1,0-19-15,0-1 16,0 1-16,0 9 15,0-9 1</inkml:trace>
          <inkml:trace contextRef="#ctx0" brushRef="#br0" timeOffset="42198.742">9473 383 0,'20'19'31,"-20"30"-15,29-29-1,-9 78 17,0-78-32,-20 9 15,0-9-15,0-1 16,0 1-16,0-1 16,0 1-16,-10 9 15,-20-9 1</inkml:trace>
          <inkml:trace contextRef="#ctx0" brushRef="#br0" timeOffset="35628.05">8228 108 0,'-20'0'125,"1"0"-109,-1 0-1,0 0 1,1 0-1,-1 0 1,1 0 0,19 20-16,-20-20 15,20 39-15,-20-20 16,20 1-16,-19 0 16,19-1-16,0 1 15,-20 0-15,20-1 0,0 1 16,0-1-1,0-9-15,0 10 0,0-1 16,0 1-16,0 0 16,0-1-16,0 1 15,10-20-15,-10 29 16,20-29-16,-20 20 16,19-20-16,-19 20 15,20-20-15,-1 0 16,11 19-1,-1-19 1,1 0 0,-30-10-1,19 10-15,1 0 16,-20-19-16,19 19 16,1-20 15</inkml:trace>
          <inkml:trace contextRef="#ctx0" brushRef="#br0" timeOffset="36392.0824">8453 137 0,'0'10'94,"0"10"-94,0 19 16,0-19-1,0-1-15,0 1 16,0 0-16,0 9 16,0-9-16,0 9 15,-19 10-15,19-9 16,0-1-16,0-9 0,0-1 16,0 1-16,0 0 15,0-1 1,0 1-1</inkml:trace>
          <inkml:trace contextRef="#ctx0" brushRef="#br0" timeOffset="37038.0662">8473 88 0,'20'30'62,"-20"9"-31,19-19-31,-19-1 0,0 11 16,30-1-16,-30-9 16,19-1-16,-19 1 15,20 0-15,-20-1 16,39 1-16,-39-1 16,20 1-16,-1 9 15,1 11 1,-20-21-1,20 1 1</inkml:trace>
        </inkml:traceGroup>
      </inkml:traceGroup>
    </inkml:traceGroup>
    <inkml:traceGroup>
      <inkml:annotationXML>
        <emma:emma xmlns:emma="http://www.w3.org/2003/04/emma" version="1.0">
          <emma:interpretation id="{6313A414-02A0-4DA5-91AE-AA08C78DA7AF}" emma:medium="tactile" emma:mode="ink">
            <msink:context xmlns:msink="http://schemas.microsoft.com/ink/2010/main" type="paragraph" rotatedBoundingBox="3077,7074 10677,7041 10679,7513 3079,7546" alignmentLevel="2"/>
          </emma:interpretation>
        </emma:emma>
      </inkml:annotationXML>
      <inkml:traceGroup>
        <inkml:annotationXML>
          <emma:emma xmlns:emma="http://www.w3.org/2003/04/emma" version="1.0">
            <emma:interpretation id="{1B19A468-E6BE-4884-AE9C-4AC9B36681A1}" emma:medium="tactile" emma:mode="ink">
              <msink:context xmlns:msink="http://schemas.microsoft.com/ink/2010/main" type="line" rotatedBoundingBox="3077,7074 10677,7041 10679,7513 3079,7546"/>
            </emma:interpretation>
          </emma:emma>
        </inkml:annotationXML>
        <inkml:traceGroup>
          <inkml:annotationXML>
            <emma:emma xmlns:emma="http://www.w3.org/2003/04/emma" version="1.0">
              <emma:interpretation id="{3C650C1C-D142-43D9-B144-0B52D8B8464D}" emma:medium="tactile" emma:mode="ink">
                <msink:context xmlns:msink="http://schemas.microsoft.com/ink/2010/main" type="inkWord" rotatedBoundingBox="3077,7074 4725,7067 4727,7539 3079,7546"/>
              </emma:interpretation>
              <emma:one-of disjunction-type="recognition" id="oneOf5">
                <emma:interpretation id="interp5" emma:lang="" emma:confidence="1">
                  <emma:literal/>
                </emma:interpretation>
              </emma:one-of>
            </emma:emma>
          </inkml:annotationXML>
          <inkml:trace contextRef="#ctx0" brushRef="#br1" timeOffset="52124.6349">1745 1265 0,'-19'0'15,"19"10"17,0 10-1,-20-20-31,20 19 16,0 1 15,0 0-31,0 9 15,0-9 1,0 9 0,0-9-1,49 19 63,-29-39-62,-10 0 0,9 0-1,1 0-15,0-10 32,9-10-1,-29 1 0,20-1 0,-20 1-31,0-1 16,0 0 0,0-9-1,-10 29 1,10-20-1,0 1-15,-20 19 16,20-20 0,-19 20-1,-1 0 1,-10 0 15,-9 0-15,10 10-1,9 19 1,20-19 0</inkml:trace>
          <inkml:trace contextRef="#ctx0" brushRef="#br1" timeOffset="50684.9192">1314 1452 0,'0'-10'125,"10"10"-125,-10-20 16,29 20-16,1-29 16,-11 29-16,-19-30 0,30 30 15,-30-39 1,19 39-16,-19-29 0,20 29 15,-20-30-15,19 30 16,-19-29-16,20-10 16,-20 9-1,0 11 1,0-1 15,0 0 0,0 30 79,-10-10-110,10 20 15,0-1 1,0 11 0,10 9-1,-10-10 1,29-29-16,-29 20 16,20-20-16,-20 20 15,20-20-15,-20 19 0,19-19 16,1 30-1,-20-11 1,20-19-16,-20 20 16,0 0-1,0-1 1,0 1 0,0-1-1,-10-19-15,10 20 16,-30-20-16,11 20 15,-11-20 1,30 19-16,-29-19 16,9 0-16,1 0 31,19-10-31,0-9 16</inkml:trace>
          <inkml:trace contextRef="#ctx0" brushRef="#br1" timeOffset="54095.6767">1932 1373 0,'-20'0'15,"30"0"32,10 0-16,-1 0-31,11-10 16,9-19 0,-20 9-1,1 1 1,0-1-1,-1 0 1,-19 1 0,20 19-1,-20-20-15,0 1 32,0-11-17,0 11 1,0-1-1,-49-19 79,29 39-78,1 10 15,19 9 0,-20-19-15,20 30 0,0-11-1,0 11 1,0 9-1,0-20-15,0 11 16,0-11 0,0 21-1,0-11 1,0-9-16,0 19 16,0-10-1,20-9 1,-20 0-1,0-1 1,19 1 15,1-20 1,-1 0-1,-9 0-16,10 0 1,0 0 0,-20-10-16,19 10 15,-19-29 1,20 29-16,-20-20 16,19-19-1,-19 9 1,30 1-1,-30 0 1,0 9 0,-10 20 77,10 10-77,0 9 0,0 11-1,0-1 1,0 1 0,0-11-1,0 1 1,10-1-1,9-19 1,-19 20 15,30-20-31,-11 0 16,1 0 15,-20-10-15,20 10-16,-20-19 15,0-1 1</inkml:trace>
          <inkml:trace contextRef="#ctx0" brushRef="#br1" timeOffset="54346.0308">2285 1177 0,'-20'0'16,"20"-20"0,0 30 30</inkml:trace>
          <inkml:trace contextRef="#ctx0" brushRef="#br1" timeOffset="55567.1595">2432 1354 0,'-20'0'31,"1"0"1,19 19-17,-20 99 63,20-99-78,10 1 32,19 0-32,-19-20 15,10 0 1,-1 0-1,11 0 1,-11 0 0,1 0-1,-20-10 1,20 10 0,-20-20-16,19 1 15,-19-1 1,20 0-1,-20 1 1,0-1 0,-10 1-1,-10-1 1,1 0 0,-1-9-1,1 29 1,-1-20-1,0 20 1,1 0 0,19 10-1,-20-10-15,20 30 0,-19-1 16,19-9-16,-20-1 16,20 1-16,0-1 15,0 11 1</inkml:trace>
          <inkml:trace contextRef="#ctx0" brushRef="#br1" timeOffset="56213.3687">2608 1108 0,'0'20'78,"0"0"-78,0-1 16,0 1-16,10 9 15,-10 1-15,0-1 16,0 108 15,0-117-15,0 0-16,0-1 0,0 1 15,0 9 1,0-9 0,20-20-1,-20 19 17,19-19-1</inkml:trace>
          <inkml:trace contextRef="#ctx0" brushRef="#br1" timeOffset="57254.7522">2775 1314 0,'-10'0'47,"10"10"-32,0 10 1,-19-20-1,19 29-15,0-9 16,0-1 0,0 11-1,0-11 1,10 1 0,29 9-1,-29-29 1,9 0-1,1 0 1,-1 0 0,1 0-1,0 0 1,-1-19 0,1-1 15,-20 1 0,20 19-31,-20-20 16,0 10 15,0-9-15,0-1 15,0 0-16,-10 20 1,10-19 0,-20 19-1,20-20-15,-29 20 16,29-20 0,-20 20-16,0 0 15,-9 0 1,0 0-1,-1 10 1,1 30 0,29-21-16,-20 1 15</inkml:trace>
        </inkml:traceGroup>
        <inkml:traceGroup>
          <inkml:annotationXML>
            <emma:emma xmlns:emma="http://www.w3.org/2003/04/emma" version="1.0">
              <emma:interpretation id="{73F167F5-1A39-4F20-A231-E59C69A1AC31}" emma:medium="tactile" emma:mode="ink">
                <msink:context xmlns:msink="http://schemas.microsoft.com/ink/2010/main" type="inkWord" rotatedBoundingBox="7021,7276 7471,7275 7472,7291 7021,7292"/>
              </emma:interpretation>
            </emma:emma>
          </inkml:annotationXML>
          <inkml:trace contextRef="#ctx0" brushRef="#br1" timeOffset="74182.055">5256 1295 0,'10'0'125,"10"0"-109,-1 0-1,1 0 1,0 0-1,9 0 1,0 0 0,20 0-1,-29 0-15,10 0 16,-1 0 0,0 0-1,-9 0 1,0 0-16,9 0 15,-9 0 1,-1 0 0,1 0-1,-1 0 63</inkml:trace>
        </inkml:traceGroup>
        <inkml:traceGroup>
          <inkml:annotationXML>
            <emma:emma xmlns:emma="http://www.w3.org/2003/04/emma" version="1.0">
              <emma:interpretation id="{6FBB54F6-697B-4E1D-A112-FFA905C832B2}" emma:medium="tactile" emma:mode="ink">
                <msink:context xmlns:msink="http://schemas.microsoft.com/ink/2010/main" type="inkWord" rotatedBoundingBox="10217,7326 10678,7323 10679,7334 10218,7336"/>
              </emma:interpretation>
              <emma:one-of disjunction-type="recognition" id="oneOf6">
                <emma:interpretation id="interp6" emma:lang="" emma:confidence="1">
                  <emma:literal/>
                </emma:interpretation>
              </emma:one-of>
            </emma:emma>
          </inkml:annotationXML>
          <inkml:trace contextRef="#ctx0" brushRef="#br1" timeOffset="75755.554">8473 1354 0,'-20'0'15,"20"-10"48,10 10-48,10 0 1,-10 0 0,29 0-1,-10 0 1,1 0 0,-11 0-1,11 0 1,-11 0-16,1 0 15,0 0-15,-1 0 16,1 0-16,-1 0 16,1 0-16,0 0 15,-1 0-15,11 0 16,-1 0 0,-9 0-1,-1 0 1</inkml:trace>
        </inkml:traceGroup>
      </inkml:traceGroup>
    </inkml:traceGroup>
    <inkml:traceGroup>
      <inkml:annotationXML>
        <emma:emma xmlns:emma="http://www.w3.org/2003/04/emma" version="1.0">
          <emma:interpretation id="{5A4F3FC4-83E1-47ED-B810-353B31881D86}" emma:medium="tactile" emma:mode="ink">
            <msink:context xmlns:msink="http://schemas.microsoft.com/ink/2010/main" type="paragraph" rotatedBoundingBox="3487,8072 4363,8163 4299,8774 3423,8683" alignmentLevel="2"/>
          </emma:interpretation>
        </emma:emma>
      </inkml:annotationXML>
      <inkml:traceGroup>
        <inkml:annotationXML>
          <emma:emma xmlns:emma="http://www.w3.org/2003/04/emma" version="1.0">
            <emma:interpretation id="{8A2F45E6-E344-42F0-97FF-9C42E893ECDD}" emma:medium="tactile" emma:mode="ink">
              <msink:context xmlns:msink="http://schemas.microsoft.com/ink/2010/main" type="line" rotatedBoundingBox="3487,8072 4363,8163 4299,8774 3423,8683"/>
            </emma:interpretation>
          </emma:emma>
        </inkml:annotationXML>
        <inkml:traceGroup>
          <inkml:annotationXML>
            <emma:emma xmlns:emma="http://www.w3.org/2003/04/emma" version="1.0">
              <emma:interpretation id="{EA59C2C9-91FC-4431-ABEB-635607F81A16}" emma:medium="tactile" emma:mode="ink">
                <msink:context xmlns:msink="http://schemas.microsoft.com/ink/2010/main" type="inkWord" rotatedBoundingBox="3487,8072 4363,8163 4299,8774 3423,8683"/>
              </emma:interpretation>
              <emma:one-of disjunction-type="recognition" id="oneOf7">
                <emma:interpretation id="interp7" emma:lang="" emma:confidence="0">
                  <emma:literal>,</emma:literal>
                </emma:interpretation>
                <emma:interpretation id="interp8" emma:lang="" emma:confidence="0">
                  <emma:literal>)</emma:literal>
                </emma:interpretation>
                <emma:interpretation id="interp9" emma:lang="" emma:confidence="0">
                  <emma:literal>'</emma:literal>
                </emma:interpretation>
                <emma:interpretation id="interp10" emma:lang="" emma:confidence="0">
                  <emma:literal>.</emma:literal>
                </emma:interpretation>
                <emma:interpretation id="interp11" emma:lang="" emma:confidence="0">
                  <emma:literal>I</emma:literal>
                </emma:interpretation>
              </emma:one-of>
            </emma:emma>
          </inkml:annotationXML>
          <inkml:trace contextRef="#ctx0" brushRef="#br1" timeOffset="60329.2966">1814 2383 0,'20'0'47,"-1"0"-31,11 0-1,19 0 1,-30 0 0,1 0-16,0 0 15,-11 0-15,31 0 16,-21 0 0,1 0 15</inkml:trace>
          <inkml:trace contextRef="#ctx0" brushRef="#br1" timeOffset="61634.6419">2079 2599 0,'10'-10'31,"9"-9"1,1-1-17,9-19-15,-9 9 16,0-9-1,-1 0 1,11 0 0,-30 9-1,19 30 1,-19-29-16,0 9 16,0 1-1,0-1 1,0 0-1,0 1 17,0-1-1,0 30 63,0 19-79,0 11 1,0-11 0,0 10-16,69 59 78,-69-78-63,19-20-15,-19 20 0,20-20 16,0 19 0,-20 1-16,19-1 15,-19 1 1,0 0-1,0-1 1,-9 1 0,-11-20-1,-10 0 1,1 0 0,-10 0-1,39-10 1,-10 10-1,10-20-15,0 1 16,0-1 0</inkml:trace>
          <inkml:trace contextRef="#ctx0" brushRef="#br1" timeOffset="62962.6032">1765 2148 0,'0'20'140,"-20"-1"-140,20 1 16,0-1-16,-29 1 16,29 9-16,0 1 15,-20 9-15,20-10 16,0 1-16,0-1 15,0 11-15,0-11 16,0 0-16,10-9 16,-10 0-16,30-1 15,-30 1-15,9-20 16,-9 29-16,20-29 16,19 79 62</inkml:trace>
          <inkml:trace contextRef="#ctx0" brushRef="#br1" timeOffset="63973.6886">2471 2168 0,'10'9'78,"-10"21"-63,20-11-15,-20 1 16,19 9-16,-19-9 16,30 176 30,-30-147-30,0-29-16,0-1 16,0 1-16,0-10 15,0 9-15,0 1 16,-10-20-16,10 39 0,0-29 31</inkml:trace>
        </inkml:traceGroup>
      </inkml:traceGroup>
    </inkml:traceGroup>
    <inkml:traceGroup>
      <inkml:annotationXML>
        <emma:emma xmlns:emma="http://www.w3.org/2003/04/emma" version="1.0">
          <emma:interpretation id="{7CA9CB51-14DC-4FDC-BEFC-4299964E4998}" emma:medium="tactile" emma:mode="ink">
            <msink:context xmlns:msink="http://schemas.microsoft.com/ink/2010/main" type="paragraph" rotatedBoundingBox="3084,9119 4662,9139 4656,9600 3078,9580" alignmentLevel="2"/>
          </emma:interpretation>
        </emma:emma>
      </inkml:annotationXML>
      <inkml:traceGroup>
        <inkml:annotationXML>
          <emma:emma xmlns:emma="http://www.w3.org/2003/04/emma" version="1.0">
            <emma:interpretation id="{31A54520-4E85-46EC-9615-35B4D71F94BF}" emma:medium="tactile" emma:mode="ink">
              <msink:context xmlns:msink="http://schemas.microsoft.com/ink/2010/main" type="line" rotatedBoundingBox="3084,9119 4662,9139 4656,9600 3078,9580"/>
            </emma:interpretation>
          </emma:emma>
        </inkml:annotationXML>
        <inkml:traceGroup>
          <inkml:annotationXML>
            <emma:emma xmlns:emma="http://www.w3.org/2003/04/emma" version="1.0">
              <emma:interpretation id="{44714295-CBAE-4720-9956-1690473891B9}" emma:medium="tactile" emma:mode="ink">
                <msink:context xmlns:msink="http://schemas.microsoft.com/ink/2010/main" type="inkWord" rotatedBoundingBox="3084,9119 4437,9137 4431,9598 3078,9580"/>
              </emma:interpretation>
              <emma:one-of disjunction-type="recognition" id="oneOf8">
                <emma:interpretation id="interp12" emma:lang="" emma:confidence="1">
                  <emma:literal/>
                </emma:interpretation>
              </emma:one-of>
            </emma:emma>
          </inkml:annotationXML>
          <inkml:trace contextRef="#ctx0" brushRef="#br1" timeOffset="66114.1481">1314 3599 0,'0'-9'78,"10"9"-62,-10-30-1,29 30-15,-29-39 16,20 39-16,-20-30 16,19 30-16,-19-29 15,20 9-15,-20-9 16,20 29-16,-20-39 15,0 9 1,19 1 0,-19-1-1,0-9 1,0 29 0,20 10-16,-30 40 125,69 107-47,-30-108-78,1-19 31,-1-1-31,-29 1 16,10-20-1,-10 19-15,0 1 16,0 0-1,0-1 17,-20-19-17,-19 0 1,29 0 0,-19-19 15,29-1-16,0 10 1</inkml:trace>
          <inkml:trace contextRef="#ctx0" brushRef="#br1" timeOffset="67228.4864">1716 3335 0,'-20'0'31,"20"9"-15,0 31 0,-19-21-1,19 11 1,0-11 0,10 69 30,9-88-30,-19 20-16,20-20 16,-10 0-1,9 0 1,1 0-16,-1 0 31,1 0-31,0 0 31,-20-10-31,19-9 32,-19-1-17,20 20-15,-20-20 16,0 1 0,0-1-1,0-9 1,0 9-1,0 1 1,-10-1-16,-9 0 31,19 1-31,-30 19 16,1-20 0,19 20-1,-29 0 1,9 0-1,30 20-15,-29-1 16,29 1-16</inkml:trace>
          <inkml:trace contextRef="#ctx0" brushRef="#br1" timeOffset="69234.8302">1922 3452 0,'-20'10'0,"30"-10"46,20-10-14,-11 10-17,-19-19-15,39 19 16,-39-20-16,30 20 16,-30-20-16,19 20 15,-19-19-15,20 19 16,-20-20-16,20 1 15,-20-1 1,19 0 0,-19 1-1,0-1 1,20-39 31,-20 40-32,0 9 17,-10 10-32,10-20 31,-20 20-31,1 0 31,-1 0 0,1 10-15,-1 19 15,20-9-15,-20 0 0,20-1-1,0 11 1,0 19-1,0-30-15,0 1 16,0 0-16,0-11 0,0 11 16,0 0-16,0-1 15,10-19-15,-10 30 16,0 9 0,20-39-16,-20 29 15,0-9 1,19-20-16,-19 20 15,20-20 1,-10 0 15,9 0-15,80-79 62,-80 79-62,-19-29-16,0-1 15,0 1 1,20 29 0,-20-30-16,0 11 31,0 29 31,-10-10-62,10 9 16,0 31 0,0-21-16,0 1 15,0 19 1,0-10-1,10-9 1,9 0 0,1-20-1,0 0 1,-1 0 15,1-10-15,-20-10-1,19 20-15,-19-10 16</inkml:trace>
          <inkml:trace contextRef="#ctx0" brushRef="#br1" timeOffset="69464.1595">2275 3266 0</inkml:trace>
          <inkml:trace contextRef="#ctx0" brushRef="#br1" timeOffset="70355.9428">2452 3423 0,'-20'0'0,"0"0"47,20 10-31,0-1-1,0 11 1,0 19-1,0-19 1,0-10 0,10-10-16,-10 19 15,20-19 1,-1 0 0,-19 20-16,20-20 15,9 0 1,-9 0-1,-20-10-15,29 10 16,-9-20-16,-20-9 31,20 29-31,-20-20 16,0 1 0,0-1-1,0 1 1,-10-1-1,-10 0 1,1 1 0,-1 19-1,0-20 1,-9 20 0,-10 20-1,0 97 32</inkml:trace>
          <inkml:trace contextRef="#ctx0" brushRef="#br1" timeOffset="70928.9417">2579 3187 0,'0'10'47,"0"10"-31,0-1-16,0 1 15,0 9-15,10 11 16,-10-11-16,0 1 16,0-1-1,0 0-15,0 11 0,19-21 16,-19 1-16,0-1 15,0-9-15,0 10 16,30 9-16,-30-19 31,10-10-15,9 0 0,-19-19-1</inkml:trace>
        </inkml:traceGroup>
        <inkml:traceGroup>
          <inkml:annotationXML>
            <emma:emma xmlns:emma="http://www.w3.org/2003/04/emma" version="1.0">
              <emma:interpretation id="{9D87B884-17DA-45C3-89C9-09FCBC2F03FA}" emma:medium="tactile" emma:mode="ink">
                <msink:context xmlns:msink="http://schemas.microsoft.com/ink/2010/main" type="inkWord" rotatedBoundingBox="4473,9334 4660,9336 4657,9553 4471,9551"/>
              </emma:interpretation>
              <emma:one-of disjunction-type="recognition" id="oneOf9">
                <emma:interpretation id="interp13" emma:lang="" emma:confidence="0">
                  <emma:literal>o</emma:literal>
                </emma:interpretation>
                <emma:interpretation id="interp14" emma:lang="" emma:confidence="0">
                  <emma:literal>0</emma:literal>
                </emma:interpretation>
                <emma:interpretation id="interp15" emma:lang="" emma:confidence="0">
                  <emma:literal>°</emma:literal>
                </emma:interpretation>
                <emma:interpretation id="interp16" emma:lang="" emma:confidence="0">
                  <emma:literal>O</emma:literal>
                </emma:interpretation>
                <emma:interpretation id="interp17" emma:lang="" emma:confidence="0">
                  <emma:literal>.</emma:literal>
                </emma:interpretation>
              </emma:one-of>
            </emma:emma>
          </inkml:annotationXML>
          <inkml:trace contextRef="#ctx0" brushRef="#br1" timeOffset="71662.6403">2707 3491 0,'0'10'93,"0"10"-93,9-1 32,11 11-17,0-30 1,48 0 31,-38 0-32,-11-20 1,-19 1 0,20 19-1,-20-10 1,0-29 0,0 19-1,0 10 1,0-9-1,-10-21 1,10 21 0,-20 19-16,1-20 15,-1 20 1,1 0 0,-1 0-1,0 0 1,1 30 15,19-1-31,0-9 16,0-1-16,0 1 15,0 9 1,0-9 0</inkml:trace>
        </inkml:traceGroup>
      </inkml:traceGroup>
    </inkml:traceGroup>
  </inkml:traceGroup>
</inkml:ink>
</file>

<file path=ppt/ink/ink21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6:07:02.460"/>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4791437F-F525-45D0-9566-8A82CE0E83FB}" emma:medium="tactile" emma:mode="ink">
          <msink:context xmlns:msink="http://schemas.microsoft.com/ink/2010/main" type="writingRegion" rotatedBoundingBox="10027,8208 11055,8267 10971,9746 9943,9687"/>
        </emma:interpretation>
      </emma:emma>
    </inkml:annotationXML>
    <inkml:traceGroup>
      <inkml:annotationXML>
        <emma:emma xmlns:emma="http://www.w3.org/2003/04/emma" version="1.0">
          <emma:interpretation id="{D12737B2-1ABC-4E28-A31E-7F780819CE98}" emma:medium="tactile" emma:mode="ink">
            <msink:context xmlns:msink="http://schemas.microsoft.com/ink/2010/main" type="paragraph" rotatedBoundingBox="10256,8216 10934,8260 10914,8552 10237,8507" alignmentLevel="1"/>
          </emma:interpretation>
        </emma:emma>
      </inkml:annotationXML>
      <inkml:traceGroup>
        <inkml:annotationXML>
          <emma:emma xmlns:emma="http://www.w3.org/2003/04/emma" version="1.0">
            <emma:interpretation id="{BC3DB287-6DC5-4969-BED0-0C93E1C65C3C}" emma:medium="tactile" emma:mode="ink">
              <msink:context xmlns:msink="http://schemas.microsoft.com/ink/2010/main" type="line" rotatedBoundingBox="10256,8216 10934,8260 10914,8551 10237,8507"/>
            </emma:interpretation>
          </emma:emma>
        </inkml:annotationXML>
        <inkml:traceGroup>
          <inkml:annotationXML>
            <emma:emma xmlns:emma="http://www.w3.org/2003/04/emma" version="1.0">
              <emma:interpretation id="{535D578F-5F25-4C0F-BD15-F3E1D017D70D}" emma:medium="tactile" emma:mode="ink">
                <msink:context xmlns:msink="http://schemas.microsoft.com/ink/2010/main" type="inkWord" rotatedBoundingBox="10256,8216 10934,8260 10914,8551 10237,8507"/>
              </emma:interpretation>
              <emma:one-of disjunction-type="recognition" id="oneOf0">
                <emma:interpretation id="interp0" emma:lang="" emma:confidence="1">
                  <emma:literal/>
                </emma:interpretation>
              </emma:one-of>
            </emma:emma>
          </inkml:annotationXML>
          <inkml:trace contextRef="#ctx0" brushRef="#br0">5178 2315 0,'10'0'47,"9"0"-31,-19-20-1,30 20-15,-11 0 16,1 0-16,0 0 15,-1 0-15,1 0 16,-1 0-16,1 0 16,9 0-1,-9 0 1,0 0 0,-1 0-1</inkml:trace>
          <inkml:trace contextRef="#ctx0" brushRef="#br0" timeOffset="752.0394">5335 2128 0,'0'10'16,"0"10"15,0-10-15,0 29-16,0-10 16,0-9-1,0 19 1,10-19-16,-10-1 15,0 1-15,0-1 16,0 1-16,0 0 16,0-1-1,0 1 32</inkml:trace>
          <inkml:trace contextRef="#ctx0" brushRef="#br0" timeOffset="2296.5692">5560 2491 0,'0'-10'78,"10"10"-78,-10-19 16,20 19-16,-20-30 15,19 11-15,11-21 16,-11 11 0,11-10-1,9 9 1,-10 1-1,-9-10 1,10 19 0,-11 1-1,1-1 17,-1 20-1</inkml:trace>
          <inkml:trace contextRef="#ctx0" brushRef="#br0" timeOffset="1530.4029">5590 2187 0,'0'10'31,"0"10"-15,10-20-16,-10 19 16,19-19-16,-19 20 15,20-20-15,-20 19 16,29-19-16,-29 30 15,20-30-15,-20 29 16,19-29-16,-19 30 16,30-30-16,-30 29 15,19-29-15,-19 39 16,20-39-16,-20 20 16,20 0-1</inkml:trace>
        </inkml:traceGroup>
      </inkml:traceGroup>
    </inkml:traceGroup>
    <inkml:traceGroup>
      <inkml:annotationXML>
        <emma:emma xmlns:emma="http://www.w3.org/2003/04/emma" version="1.0">
          <emma:interpretation id="{98D7147C-311C-4740-906F-1880FE5B3E31}" emma:medium="tactile" emma:mode="ink">
            <msink:context xmlns:msink="http://schemas.microsoft.com/ink/2010/main" type="paragraph" rotatedBoundingBox="9968,9232 10997,9290 10971,9746 9943,9687" alignmentLevel="1"/>
          </emma:interpretation>
        </emma:emma>
      </inkml:annotationXML>
      <inkml:traceGroup>
        <inkml:annotationXML>
          <emma:emma xmlns:emma="http://www.w3.org/2003/04/emma" version="1.0">
            <emma:interpretation id="{78BAB322-98F4-40F9-8DB2-6B8A25CE171E}" emma:medium="tactile" emma:mode="ink">
              <msink:context xmlns:msink="http://schemas.microsoft.com/ink/2010/main" type="line" rotatedBoundingBox="9968,9232 10997,9290 10971,9746 9943,9687"/>
            </emma:interpretation>
          </emma:emma>
        </inkml:annotationXML>
        <inkml:traceGroup>
          <inkml:annotationXML>
            <emma:emma xmlns:emma="http://www.w3.org/2003/04/emma" version="1.0">
              <emma:interpretation id="{E65CF235-1235-4792-B5BE-2550F2E30CB4}" emma:medium="tactile" emma:mode="ink">
                <msink:context xmlns:msink="http://schemas.microsoft.com/ink/2010/main" type="inkWord" rotatedBoundingBox="9968,9232 10997,9290 10971,9746 9943,9687"/>
              </emma:interpretation>
              <emma:one-of disjunction-type="recognition" id="oneOf1">
                <emma:interpretation id="interp1" emma:lang="" emma:confidence="1">
                  <emma:literal/>
                </emma:interpretation>
              </emma:one-of>
            </emma:emma>
          </inkml:annotationXML>
          <inkml:trace contextRef="#ctx0" brushRef="#br0" timeOffset="-4338.8938">8218 3354 0,'-20'0'16,"30"0"46,-10 10-62,20-10 16,-20 20-16,29-20 15,-29 29-15,39-29 16,-39 29-16,30-29 16,-30 30-16,20-30 15,-20 29-15,19-29 16,-19 20-16,20-20 15,-20 39-15,19-39 16,-19 10-16,10-10 16,-10 20-16,20-20 0,-20 19 15,19-19 1,1 0 62</inkml:trace>
          <inkml:trace contextRef="#ctx0" brushRef="#br0" timeOffset="-3703.9124">8581 3482 0,'10'0'47,"9"0"-32,11 0 1,-11 0-16,30 0 16,-29-20-1,0 20-15,9 0 16,-9 0 15</inkml:trace>
          <inkml:trace contextRef="#ctx0" brushRef="#br0" timeOffset="-5059.819">8483 3285 0,'-10'10'94,"-10"10"-79,1 9 1,-20 20 0,39-29-1,-30 0-15,30-1 16,-39 1-16,39-1 15,-30 11-15,30-11 16,-39 1-16,39 0 16,-19-1-16,-1 11 15,20-11 1,-20-19 15,30 0 32</inkml:trace>
          <inkml:trace contextRef="#ctx0" brushRef="#br0" timeOffset="-2186.6963">8963 3335 0,'0'9'94,"0"31"-79,0-11 1,0 0 0,0-9-1,0 0-15,10-20 16,-10 19 0,20-19-1,29 39 32,-30-39-31,1-19-1,0-1 1,-1 1 0,-19-1-1,30 0 1,-30-9-1,19 0 1,-19 9 0,0 0-1,0 1 1,0-1 15,0 30 79,0 10-95,0 9 1,0 0-1,0 1 1,0-11 0,20 1-16,-20 0 15,0-1-15,20 20 16,-20 1 0,0-21-1,0 1-15,0 9 16,0 1-1,0-11 1,0 1 0,-10-20-16,10 20 15,-20-20-15,-9 0 16,9 0 0,20 19-16,-29-19 15,9 0 1,0 0-1</inkml:trace>
        </inkml:traceGroup>
      </inkml:traceGroup>
    </inkml:traceGroup>
  </inkml:traceGroup>
</inkml:ink>
</file>

<file path=ppt/ink/ink21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6:06:54.092"/>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5EEF5C53-3A6A-42FD-916D-1E492368095F}" emma:medium="tactile" emma:mode="ink">
          <msink:context xmlns:msink="http://schemas.microsoft.com/ink/2010/main" type="writingRegion" rotatedBoundingBox="7629,8130 7417,9616 6768,9524 6979,8037"/>
        </emma:interpretation>
      </emma:emma>
    </inkml:annotationXML>
    <inkml:traceGroup>
      <inkml:annotationXML>
        <emma:emma xmlns:emma="http://www.w3.org/2003/04/emma" version="1.0">
          <emma:interpretation id="{17D30A32-437C-4B36-B3A2-AF24BA5E400F}" emma:medium="tactile" emma:mode="ink">
            <msink:context xmlns:msink="http://schemas.microsoft.com/ink/2010/main" type="paragraph" rotatedBoundingBox="7629,8130 7417,9616 6768,9524 6979,8037" alignmentLevel="1"/>
          </emma:interpretation>
        </emma:emma>
      </inkml:annotationXML>
      <inkml:traceGroup>
        <inkml:annotationXML>
          <emma:emma xmlns:emma="http://www.w3.org/2003/04/emma" version="1.0">
            <emma:interpretation id="{722A299F-269F-48FE-9DBA-BDBE0F0AAE07}" emma:medium="tactile" emma:mode="ink">
              <msink:context xmlns:msink="http://schemas.microsoft.com/ink/2010/main" type="line" rotatedBoundingBox="7628,8130 7417,9616 6768,9524 6979,8037"/>
            </emma:interpretation>
          </emma:emma>
        </inkml:annotationXML>
        <inkml:traceGroup>
          <inkml:annotationXML>
            <emma:emma xmlns:emma="http://www.w3.org/2003/04/emma" version="1.0">
              <emma:interpretation id="{875D283E-7C5A-4E9F-840C-9E04D80FFED7}" emma:medium="tactile" emma:mode="ink">
                <msink:context xmlns:msink="http://schemas.microsoft.com/ink/2010/main" type="inkWord" rotatedBoundingBox="7629,8130 7575,8508 6926,8416 6979,8037"/>
              </emma:interpretation>
              <emma:one-of disjunction-type="recognition" id="oneOf0">
                <emma:interpretation id="interp0" emma:lang="" emma:confidence="1">
                  <emma:literal/>
                </emma:interpretation>
              </emma:one-of>
            </emma:emma>
          </inkml:annotationXML>
          <inkml:trace contextRef="#ctx0" brushRef="#br0">8483 2364 0,'19'0'47,"11"0"-47,-11 0 16,1 0-16,0 0 15,-1 0-15,1 0 16,0 0-16,-11 0 15,11 0-15,0 0 16,-1 0-16,1 0 16,-1 0-16,11 0 15,-11 0 1,1 0 15,-20 9-31</inkml:trace>
          <inkml:trace contextRef="#ctx0" brushRef="#br0" timeOffset="689.727">8659 2266 0,'0'29'110,"10"-29"-110,-10 29 15,0 1-15,0-11 16,0 1 0,0 9-16,0 1 15,0-1 1,0-9-1,20 9 17</inkml:trace>
          <inkml:trace contextRef="#ctx0" brushRef="#br0" timeOffset="1410.0338">9110 2275 0,'-9'0'47,"9"10"-31,-20-10-16,20 20 15,-29-20-15,29 29 16,-30-9-16,11-1 15,-11 1-15,11 0 16,-1-1-16,20 1 16,-29 9-16,29-9 15,-20-20-15,20 29 16,-20-9-16</inkml:trace>
          <inkml:trace contextRef="#ctx0" brushRef="#br0" timeOffset="1999.3294">8905 2295 0,'9'0'78,"-9"20"-62,30 9 0,-1 10-1,-9-9 1,9-1-16,10 1 15,-9-11 1,-11 1 0,1-1-1,0 21 48</inkml:trace>
        </inkml:traceGroup>
        <inkml:traceGroup>
          <inkml:annotationXML>
            <emma:emma xmlns:emma="http://www.w3.org/2003/04/emma" version="1.0">
              <emma:interpretation id="{E6C94488-9E7F-4117-9C1B-04B974B03B00}" emma:medium="tactile" emma:mode="ink">
                <msink:context xmlns:msink="http://schemas.microsoft.com/ink/2010/main" type="inkWord" rotatedBoundingBox="7347,9172 7286,9598 6960,9551 7021,9125"/>
              </emma:interpretation>
              <emma:one-of disjunction-type="recognition" id="oneOf1">
                <emma:interpretation id="interp1" emma:lang="" emma:confidence="0">
                  <emma:literal>+</emma:literal>
                </emma:interpretation>
                <emma:interpretation id="interp2" emma:lang="" emma:confidence="0">
                  <emma:literal>x</emma:literal>
                </emma:interpretation>
                <emma:interpretation id="interp3" emma:lang="" emma:confidence="0">
                  <emma:literal>*</emma:literal>
                </emma:interpretation>
                <emma:interpretation id="interp4" emma:lang="" emma:confidence="0">
                  <emma:literal>X</emma:literal>
                </emma:interpretation>
                <emma:interpretation id="interp5" emma:lang="" emma:confidence="0">
                  <emma:literal>t</emma:literal>
                </emma:interpretation>
              </emma:one-of>
            </emma:emma>
          </inkml:annotationXML>
          <inkml:trace contextRef="#ctx0" brushRef="#br0" timeOffset="12980.1105">5197 3570 0,'0'-10'125,"10"10"-125,-10-20 16,20 20-16,-20-29 15,29 29-15,-29-39 16,30 39-16,-30-30 15,39 11-15,-19-1 16,-1 1-16,1-1 16,-1-9-16,1 9 15,0 0-15,-1 20 16,11-29-16,-1-10 16,-9 19-1,-1 0 1,-19 30 78</inkml:trace>
          <inkml:trace contextRef="#ctx0" brushRef="#br0" timeOffset="12075.1867">5276 3207 0,'29'20'110,"-29"-1"-110,30 11 15,9 19 1,-39-39-16,29 19 16,-29-9-16,30-1 15,-30 1-15,39-1 16,-39 1-16,20-20 0,-20 29 16,19-29-16,-19 30 15,20-1 1</inkml:trace>
        </inkml:traceGroup>
      </inkml:traceGroup>
    </inkml:traceGroup>
  </inkml:traceGroup>
</inkml:ink>
</file>

<file path=ppt/ink/ink21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6:11:05.930"/>
    </inkml:context>
    <inkml:brush xml:id="br0">
      <inkml:brushProperty name="width" value="0.05292" units="cm"/>
      <inkml:brushProperty name="height" value="0.05292" units="cm"/>
      <inkml:brushProperty name="color" value="#FFFFFF"/>
      <inkml:brushProperty name="fitToCurve" value="1"/>
    </inkml:brush>
  </inkml:definitions>
  <inkml:traceGroup>
    <inkml:annotationXML>
      <emma:emma xmlns:emma="http://www.w3.org/2003/04/emma" version="1.0">
        <emma:interpretation id="{95B10D64-88D2-42FB-A9BE-C0C7F2F60920}" emma:medium="tactile" emma:mode="ink">
          <msink:context xmlns:msink="http://schemas.microsoft.com/ink/2010/main" type="writingRegion" rotatedBoundingBox="1736,10670 12717,10791 12708,11592 1728,11471"/>
        </emma:interpretation>
      </emma:emma>
    </inkml:annotationXML>
    <inkml:traceGroup>
      <inkml:annotationXML>
        <emma:emma xmlns:emma="http://www.w3.org/2003/04/emma" version="1.0">
          <emma:interpretation id="{9F3FCFE7-7764-49E7-A04E-771C12513FCB}" emma:medium="tactile" emma:mode="ink">
            <msink:context xmlns:msink="http://schemas.microsoft.com/ink/2010/main" type="paragraph" rotatedBoundingBox="1736,10670 12717,10791 12708,11592 1728,11471" alignmentLevel="1"/>
          </emma:interpretation>
        </emma:emma>
      </inkml:annotationXML>
      <inkml:traceGroup>
        <inkml:annotationXML>
          <emma:emma xmlns:emma="http://www.w3.org/2003/04/emma" version="1.0">
            <emma:interpretation id="{CA7F0EF6-A2AB-4020-A12B-0791BE0B2623}" emma:medium="tactile" emma:mode="ink">
              <msink:context xmlns:msink="http://schemas.microsoft.com/ink/2010/main" type="line" rotatedBoundingBox="1736,10670 12717,10791 12708,11592 1728,11471"/>
            </emma:interpretation>
          </emma:emma>
        </inkml:annotationXML>
        <inkml:traceGroup>
          <inkml:annotationXML>
            <emma:emma xmlns:emma="http://www.w3.org/2003/04/emma" version="1.0">
              <emma:interpretation id="{3722D2E9-8E93-4A20-8210-E4956B9C2776}" emma:medium="tactile" emma:mode="ink">
                <msink:context xmlns:msink="http://schemas.microsoft.com/ink/2010/main" type="inkWord" rotatedBoundingBox="1736,10726 2259,10732 2252,11322 1729,11316"/>
              </emma:interpretation>
              <emma:one-of disjunction-type="recognition" id="oneOf0">
                <emma:interpretation id="interp0" emma:lang="" emma:confidence="1">
                  <emma:literal/>
                </emma:interpretation>
              </emma:one-of>
            </emma:emma>
          </inkml:annotationXML>
          <inkml:trace contextRef="#ctx0" brushRef="#br0">-1685-108 0,'-20'0'203,"1"0"-187,-1 0-1,20 10-15,-20-10 16,1 0-1,-1 0 1,0 0 0,20 20 15,-9-20-15,9 19 359,0 1-344,0 9-16,0-9 1,0-1 0,0 1-1,0 0 17,0-1-17,0-9 16,0 10-15,0-1 0,0 1-1,0 0 17,0-1-17,0 1 16,0-1-15,0 1 15,0 0-15,0-1 0,0 1 15,0-1 0,19-19-15,-19 10-1,0 10 1,0-1 15,0 1 0,0 0 1,0-1-1,0 1 0,0 0 63,20-20 156,-1 0-219,1 0-15,0 0 15,-1 0-15,1 0 15,0 0 16</inkml:trace>
          <inkml:trace contextRef="#ctx0" brushRef="#br0" timeOffset="2640.0851">-1440-78 0,'10'0'157,"9"0"-142,1 0 1,0 0-1,-1 0 1,1 0 15,-1 0 16,-19 9 219,0 11-251,0 0 17,0-1-17,0 1 1,0-1-16,0 1 16,0 0-1,0 9 1,0-9-1,0-1 1,0 1 0,0 0-1,0-11 1,0 11 0,0 0-1,0-1 1,0 1-1,0-1 1,0 1 0,-9-20-1,9 20 1,0-1 0,0 1 15,0-1 0,0 1 0,0-10 1,0 10-1,0-1 63,-20-19 312,0 0-375,1 0-15,-1 0-1,1 0 17,19 20-32,-20-20 31,0 0 0</inkml:trace>
        </inkml:traceGroup>
        <inkml:traceGroup>
          <inkml:annotationXML>
            <emma:emma xmlns:emma="http://www.w3.org/2003/04/emma" version="1.0">
              <emma:interpretation id="{AE986E40-72A6-45FC-BCEB-A89804217A4C}" emma:medium="tactile" emma:mode="ink">
                <msink:context xmlns:msink="http://schemas.microsoft.com/ink/2010/main" type="inkWord" rotatedBoundingBox="3110,10823 4684,10840 4676,11503 3102,11486"/>
              </emma:interpretation>
              <emma:one-of disjunction-type="recognition" id="oneOf1">
                <emma:interpretation id="interp1" emma:lang="" emma:confidence="1">
                  <emma:literal/>
                </emma:interpretation>
              </emma:one-of>
            </emma:emma>
          </inkml:annotationXML>
          <inkml:trace contextRef="#ctx0" brushRef="#br0" timeOffset="9111.8064">257 0 0,'0'10'94,"0"9"-78,19-19-16,-19 20 15,0-10-15,0 39 16,0-30 0,0 1-16,0 0 15,0-1-15,0 1 16,0-10-16,0 9 0,0 1 16,0 0-16,0-1 15,0 1 1,0-1-16,-19 1 0,19 9 15,0 11 1,0-30 0,0 9-1,0 1 17,0-1-17,0 1 48</inkml:trace>
          <inkml:trace contextRef="#ctx0" brushRef="#br0" timeOffset="9930.0091">384 0 0,'10'0'110,"19"0"-95,-9 0-15,-1 0 16,11 0-1,-10 0-15,-1 0 32</inkml:trace>
          <inkml:trace contextRef="#ctx0" brushRef="#br0" timeOffset="11167.8234">492 284 0,'0'10'125,"-10"-10"-125,10 20 15,-20-20 1,20 19-16,-19 11 15,19 9 1,0-19-16,-20 9 16,20-19-16,0 10 15,0-1-15,0 20 16,10-19 0,10 0-1,-20-1 16,19-19-31,-19 20 16</inkml:trace>
          <inkml:trace contextRef="#ctx0" brushRef="#br0" timeOffset="12218.3924">580 402 0,'0'10'79,"0"0"-48,0 9-16,0 1 1,10-20-16,10 0 31,-20 20-31,19-20 16,1 0 15,-1-10-15,1 10-1,-20-20 1,0 1 15,20 19-31,-20-20 16,0 0 0,0 1-1,0 9 16,-10 10-31,10-20 32,-20 20-32,-9 0 31,9 0 0,1 0-15,19 10-1,-20-10-15,20 10 16,-20 19 0,20-9-1,0-10 1,0 9 0,30 1 30,-11 0-30,1-20 0</inkml:trace>
          <inkml:trace contextRef="#ctx0" brushRef="#br0" timeOffset="13320.9738">717 412 0,'0'10'62,"20"-10"-46,-20 19-1,20-19 1,-20 20 0,19-20-1,1 0 1,0 0 15,-1-10-15,-19-9-1,20-1 17,-20 0-32,0 1 15,0-1 1,0 0 31,-10 20-16,10 10 0,0 10-15,0-1-1,0 1 1,0 0 0,10-20-1,9 19 1,1-19 15,0 0 0,-1 0 1,1 0-1,-20-9-15,19-11 15,-19 0-16,0 1 1,0-1 0,-9 0 15,9 1-15,-20 19-1,0-20 1,1 20 15,-1 0-15,20 10-16,0 10 15,-19-20 1,19 19-16,0 11 16,0-1-1,0-9 1,0-1-1,0 1 1</inkml:trace>
          <inkml:trace contextRef="#ctx0" brushRef="#br0" timeOffset="13717.3466">953 373 0,'0'9'47,"0"21"-31,0 19-1,0-29-15,0-1 16,0-9 0,0 98 30</inkml:trace>
          <inkml:trace contextRef="#ctx0" brushRef="#br0" timeOffset="14251.9113">1051 284 0,'0'20'78,"19"29"-46,-19-29-32,20-1 15,-20 1-15,0 0 16,20-1-16,-20 1 0,0-1 15,0 1-15,0 9 16,0-9 0,-10 0-16,10-1 15,-20 1-15,20-1 16,-19 11-16</inkml:trace>
          <inkml:trace contextRef="#ctx0" brushRef="#br0" timeOffset="6577.8824">-224-10 0,'-20'0'172,"1"0"-156,-1 0-1,1 0 1,-1 0 0,0 0-1,1 0 1,19 10 0,-20-10-16,0 20 15,1-1 16,19 1-15,-20-20-16,20 19 16,0 1-1,-19-20-15,19 20 16,0-1 0,0 1-1,0 9 1,0 1-1,0-1-15,0-9 16,0 9 0,0 1-1,0-11 1,0 1 0,9-20-16,-9 19 15,0 1 1,20-20-16,-20 20 15,20-1 1,-20 1 0,19-20-16,-19 20 15,20-20 1,-1 19 0,1-19-1,0 0-15,-1 0 31,1 0-15,0 0 15,-1 0-15,11 0 0,-11 0 15,1 0-16,-1-10 1,1 10-16,-20-19 16,20 19-16,-1-20 31,1 20 0</inkml:trace>
          <inkml:trace contextRef="#ctx0" brushRef="#br0" timeOffset="8304.6543">-38 39 0,'0'-19'15,"0"-1"17,10 20 77,-10 10-109,20-10 16,-20 19-16,19 11 15,-19-11 1,20 1-16,-20 0 16,20-1-16,-20 1 15,29 0-15,-29-1 16,20 1-16,-20-1 15,19 1-15,-19 0 16,20-1 0,-1 20-16,1-9 15,-20-1 1,39-29 0,-39 20-16,20 0 15,-20-1 1,0 1 15,20-20-15,-20 19-1</inkml:trace>
          <inkml:trace contextRef="#ctx0" brushRef="#br0" timeOffset="7456.5254">2 0 0,'0'10'110,"0"19"-95,0-9-15,0-1 16,0 1-16,0 0 0,0-1 16,0 1-1,0-10-15,0 9 0,0 1 16,0 0-16,0-1 16,0 1-16,0-1 15,0 1-15,9 0 16,-9-1-16,0 1 15,0-1-15,0 1 16,0 10 0,0-1-1,0-9 1,0-30 78</inkml:trace>
        </inkml:traceGroup>
        <inkml:traceGroup>
          <inkml:annotationXML>
            <emma:emma xmlns:emma="http://www.w3.org/2003/04/emma" version="1.0">
              <emma:interpretation id="{D2CCA062-314C-47B9-A890-BD5264D38313}" emma:medium="tactile" emma:mode="ink">
                <msink:context xmlns:msink="http://schemas.microsoft.com/ink/2010/main" type="inkWord" rotatedBoundingBox="4964,10862 5316,10866 5313,11210 4960,11206"/>
              </emma:interpretation>
              <emma:one-of disjunction-type="recognition" id="oneOf2">
                <emma:interpretation id="interp2" emma:lang="" emma:confidence="1">
                  <emma:literal/>
                </emma:interpretation>
              </emma:one-of>
            </emma:emma>
          </inkml:annotationXML>
          <inkml:trace contextRef="#ctx0" brushRef="#br0" timeOffset="15466.9988">1394 216 0,'10'0'62,"-10"-20"-46,29 20-16,-9 0 16,0 0-16,-1 0 15,1 0-15,-1 0 16,1 0-16,0 0 16,-1 0-16,1 0 0,-10 0 15,29 0 1,-19 0-1,-1 0 1,-9 0 0,10 0-1,-1 0 48</inkml:trace>
          <inkml:trace contextRef="#ctx0" brushRef="#br0" timeOffset="16327.576">1590 29 0,'0'10'110,"10"10"-95,-10 9 1,0 1 0,0 9-1,0 0 1,0-29 0,0 10-16,0 19 15,0-10 1,20-9-1,-20-1 1,0 1 0,0 0-1</inkml:trace>
        </inkml:traceGroup>
        <inkml:traceGroup>
          <inkml:annotationXML>
            <emma:emma xmlns:emma="http://www.w3.org/2003/04/emma" version="1.0">
              <emma:interpretation id="{03EFC81E-D253-49E3-AED0-C943191F66DC}" emma:medium="tactile" emma:mode="ink">
                <msink:context xmlns:msink="http://schemas.microsoft.com/ink/2010/main" type="inkWord" rotatedBoundingBox="5894,10725 7204,10740 7196,11464 5886,11449"/>
              </emma:interpretation>
              <emma:one-of disjunction-type="recognition" id="oneOf3">
                <emma:interpretation id="interp3" emma:lang="" emma:confidence="1">
                  <emma:literal/>
                </emma:interpretation>
              </emma:one-of>
            </emma:emma>
          </inkml:annotationXML>
          <inkml:trace contextRef="#ctx0" brushRef="#br0" timeOffset="19690.0124">2345 157 0,'10'0'63,"20"0"-48,-11 0 1,11-20-16,-1 20 16,50-19 30</inkml:trace>
          <inkml:trace contextRef="#ctx0" brushRef="#br0" timeOffset="19139.9916">2512-108 0,'20'0'47,"-20"10"16,0 10-63,0 9 15,0-9 1,0-1-16,0 1 16,0-1-16,0 11 15,0-1-15,0 1 16,0 9-16,0-10 15,0 1-15,0-1 16,0-9-16,0-1 16,0 1-16,0 0 15,0-1-15,0 11 16,19-1 0,-19-9-1,0-1 1,0 1-1,0 0 32</inkml:trace>
          <inkml:trace contextRef="#ctx0" brushRef="#br0" timeOffset="18352.0461">2326-59 0,'0'30'110,"0"-1"-95,0-9-15,0-1 16,0 1-16,0-1 16,0 11-16,0-11 0,0 11 15,0-10-15,0-1 16,0 89 31,10-88-32,-10-1-15,0 11 16,0-11 0,0 1-1,0 0 17,19-20-17,-19-10 48,0-10-48</inkml:trace>
          <inkml:trace contextRef="#ctx0" brushRef="#br0" timeOffset="21162.8154">2679 333 0,'0'-9'125,"10"9"-109,9 0 0,1 0 15,-1 9 0,-19 11-15,0 9-1,0 1 1,0-10-16,-9-20 16,9 29-16,-20-9 15,-9 19 1,9-20-1,0-19 1,20 20 0,-19-20-16,38-10 109,1 10-93,-10 0-1,9 0 17,1 10-17,9 10 1,-9-1-1,0-19 1,-1 0 0,-19-10-1,0-19 1,20 9 0,-20 1-1</inkml:trace>
          <inkml:trace contextRef="#ctx0" brushRef="#br0" timeOffset="22677.0677">2924 69 0,'0'9'78,"0"21"-63,0-1 1,0 20 0,0-39-16,0 10 15,0-1-15,0 1 16,0 0-16,0-1 16,0 1-16,0 9 15,20-29 1,-20 30-16,19-1 15,-19-19 1,20-10 0,-20 20-1,19-20-15,1 19 32,0-19-17,-1 0 1,1 0-1,0 0 1,-1-10 0,1 10-1,-20-19-15,19-1 32,-19 0-32,20 20 15,-20-19-15,0 9 16,20 10-1,-20-39-15,0 9 16,0 11-16,0-11 31,19 1-31,-19-10 16,0 9 0,0 11-1,0-1 1,-10 20-1,10-20-15,0 11 16,-19-21 0,19 11-1,-20-1 1,1 0 15,-1 20-15,0-19 15,-9 19-15,9 0 15,1 0-15,19 10-16,-20-10 15,20 19 1,-20-19-1,20 20 1,-19-20-16,19 29 16,-20-29-16,20 30 15,0-1 1,-19 0-16,19 89 62</inkml:trace>
          <inkml:trace contextRef="#ctx0" brushRef="#br0" timeOffset="23767.8934">3346 177 0,'-10'0'63,"10"9"-47,-20 40-16,20-29 15,0 9-15,-29-9 16,29 9-16,0-9 15,-20 19-15,20-19 16,0 0-16,0-11 16,0 11-16,0 0 15,0-1-15,0 1 16,10-1-16,-10 11 16,20-30-1,-20 19-15,19 1 16</inkml:trace>
          <inkml:trace contextRef="#ctx0" brushRef="#br0" timeOffset="24728.0158">3385 451 0,'20'0'47,"-20"-19"-31,68-40 46,-68 39-46,20 20-16,-20-29 16,19-1-16,-19-9 15,0 19 1,0 11 0,0-11 15,-9 20-16,-1 0 17,-10 0-17,20 10 1,-19-10 0,19 10-16,-20 19 15,20 0 1,0-9-1,-20-20-15,20 29 16,0 1-16,0-1 16,0 11-1,0-11 1,0-9 0,10-1-1,-10 1 1,0-1 15,20-19-15,-20 20 15,19-20-15,1 0-16,-10 0 15,-10-10-15,19 10 16,-19-39-1,40 39-15,-40-10 16,19-19 0,-19 9-1</inkml:trace>
          <inkml:trace contextRef="#ctx0" brushRef="#br0" timeOffset="25233.4984">3619 206 0,'0'10'63,"0"19"-48,10 1 1,-10 19 0,0-30-1,0 11-15,0-11 16,0 21-16,0-11 15,0 0-15,0 1 16,0-11-16,0 1 0,0 0 16,0-1-1,-20-19-15,20 30 0</inkml:trace>
        </inkml:traceGroup>
        <inkml:traceGroup>
          <inkml:annotationXML>
            <emma:emma xmlns:emma="http://www.w3.org/2003/04/emma" version="1.0">
              <emma:interpretation id="{3F692B15-BF0D-486D-92E8-FDC5B84C5B12}" emma:medium="tactile" emma:mode="ink">
                <msink:context xmlns:msink="http://schemas.microsoft.com/ink/2010/main" type="inkWord" rotatedBoundingBox="7552,10891 8122,10897 8118,11241 7548,11235"/>
              </emma:interpretation>
              <emma:one-of disjunction-type="recognition" id="oneOf4">
                <emma:interpretation id="interp4" emma:lang="" emma:confidence="1">
                  <emma:literal/>
                </emma:interpretation>
              </emma:one-of>
            </emma:emma>
          </inkml:annotationXML>
          <inkml:trace contextRef="#ctx0" brushRef="#br0" timeOffset="45429.9856">4003 294 0,'29'-19'188,"-9"19"-173,-10 0 1,29 0 15,-20 0-15,1 0 0,9 0-1,-9 0 16,0 0-31,-10 0 16,9 0 0,1 0-1,-1 0 1,1 0 0,9 0 15,-9 0-16,0 0 1,-1 0 15,1 0-15,-1 0 15,1 0 0,0 0 1,-1 0-17,1 0 17,0 0-1,-11 0 16,11 0 0</inkml:trace>
          <inkml:trace contextRef="#ctx0" brushRef="#br0" timeOffset="58134.056">4013 275 0,'9'0'344,"11"0"-297,0 0-16,-1 9 0,1-9 16,-20 20-31,19-20-16,1 0 31,-20 20-16,20-20 1,-1 0 15,-19 19-15,20-19 15,-20 20-15,20-20-1,-20 19 17,19-19-17,-19 20 17,10-20 14</inkml:trace>
          <inkml:trace contextRef="#ctx0" brushRef="#br0" timeOffset="43329.6109">3983 157 0,'10'0'265,"19"0"-249,-9 0-1,0 0 1,-1 0 0,1 0-1,-1 0 1,1 0 0,9 0-1,-9 0 16,0 0-15,-10 0 0,9 0-1,1 0 1,-1 0 15,1 0-15,0 0 15,-1 0-15,1 0 15,-1 0 0,1 0-15,0 0 15,-20 10-15,19-10 15,1 0 16,-10 0-16,9 0 32,1 0 30,-30 0 157,-9 0-234,19-10-16,-10 10 16,10-20-1,-20 20 1,0 0-1,20-19 1,-19 19 0,-1 0 15,20-20-15,-19 20-1,-1 0 16,20-20-31,-20 20 47,20-19-31,-19 19 46,29 10 79</inkml:trace>
        </inkml:traceGroup>
        <inkml:traceGroup>
          <inkml:annotationXML>
            <emma:emma xmlns:emma="http://www.w3.org/2003/04/emma" version="1.0">
              <emma:interpretation id="{356E8392-0AB7-40EC-9C82-C0BDCF259870}" emma:medium="tactile" emma:mode="ink">
                <msink:context xmlns:msink="http://schemas.microsoft.com/ink/2010/main" type="inkWord" rotatedBoundingBox="8561,10745 10770,10770 10762,11507 8553,11483"/>
              </emma:interpretation>
              <emma:one-of disjunction-type="recognition" id="oneOf5">
                <emma:interpretation id="interp5" emma:lang="" emma:confidence="1">
                  <emma:literal/>
                </emma:interpretation>
              </emma:one-of>
            </emma:emma>
          </inkml:annotationXML>
          <inkml:trace contextRef="#ctx0" brushRef="#br0" timeOffset="65539.9422">5837-20 0,'0'10'46,"9"20"-30,-9-11-16,40 1 16,-21-1-16,-19 1 15,30 9-15,-30-9 16,39 0-16,-39-1 0,29 1 16,-29 0-16,30-1 15,-30 1-15,29-1 16,-19 40 15,10-59-31,-20 20 16,29-1-1,-29 1 32</inkml:trace>
          <inkml:trace contextRef="#ctx0" brushRef="#br0" timeOffset="64923.9915">5837 10 0,'0'19'78,"0"1"-78,0 0 15,0-1-15,0 11 16,0 9-16,0-10 16,0 1-16,9-1 15,-9 1-15,0 9 16,0-10-16,0-9 15,0-1-15,0 1 16,0 0-16,0-1 16,0-9-16,20 29 15,-20-19 1,0-30 46</inkml:trace>
          <inkml:trace contextRef="#ctx0" brushRef="#br0" timeOffset="66100.8911">6092-78 0,'0'9'16,"0"31"0,0-21-1,0 11-15,0-11 16,0 11-16,0 19 31,9 186 16,-9-215-31,0-1-16,0 1 15,20 0 1,-20 9-1,0-9-15,0-1 32</inkml:trace>
          <inkml:trace contextRef="#ctx0" brushRef="#br0" timeOffset="67098.5518">6317 245 0,'-19'0'63,"19"20"-63,-20-20 16,20 29-16,0-9 15,-20-1-15,20 1 16,0 0-16,-19 88 31,19-79-15,0-9-16,0-1 15,0 1-15,10-20 16,-10 19-16,19 1 16,-19 0 15,20-20-31</inkml:trace>
          <inkml:trace contextRef="#ctx0" brushRef="#br0" timeOffset="67891.8727">6347 441 0,'0'10'62,"0"10"-46,19-20-1,-19 19 1,20-19 0,-1 0-1,1 0 16,-10 0-15,-10-9 0,20 9-1,-20-20 1,0 0 0,0 1-1,0-1 1,-10 20-1,-10-20 1,0 20 0,11 0-1,-11 0 17,20 10-1,-20-10-31,20 30 15,0 9-15,0-10 32,0-9-32,10-20 15,-10 20 1,30-20-16,-11 0 16</inkml:trace>
          <inkml:trace contextRef="#ctx0" brushRef="#br0" timeOffset="68822.5664">6474 461 0,'20'0'63,"-20"10"-63,19-10 31,-19 19-31,10-19 16,10 0 15,-20-9-15,19 9-16,-19-20 15,0 0 17,0 30 77,0 10-93,20-20-1,-20 19 1,20-19-1,-1 0 1,1 0 0,-1 0 15,1 0 0,-20-9-15,20-21 15,-20 20-15,0-9-1,0-1 17,0 0-17,-10 20 1,10-19-16,-20 19 15,1 0 1,-1 0 0,0 0-1,1 0 1,19 10-16,0 9 16,-10-19-16,10 20 15,0 0 1,0-11-1,0 11 1</inkml:trace>
          <inkml:trace contextRef="#ctx0" brushRef="#br0" timeOffset="69197.9359">6709 392 0,'0'10'47,"0"10"-31,0-1-16,0 11 15,0-11 1,0 1-16,0 0 0,0-1 16,0 11-1,0-11 1</inkml:trace>
          <inkml:trace contextRef="#ctx0" brushRef="#br0" timeOffset="69660.6007">6768 304 0,'0'20'31,"0"19"-15,20-20-16,-20 1 15,0 0-15,0-10 16,20 19-16,-20-9 16,0-11-16,0 11 15,29 0-15,-29-1 16,0 1-16,0-1 16,-20 1-16,20 0 15,-19 19 1</inkml:trace>
          <inkml:trace contextRef="#ctx0" brushRef="#br0" timeOffset="70621.9831">6886 206 0,'49'0'125,"-29"0"-109,-1 0-16,1 0 15,0 0-15,-1 0 0,1-10 16,9 10 0,1 0-1,9 0 1,-20 0-1,-9 0 1,10 0 0</inkml:trace>
          <inkml:trace contextRef="#ctx0" brushRef="#br0" timeOffset="71406.0196">7043 20 0,'0'9'62,"0"11"-46,10-20-16,-10 29 15,0 1-15,0-11 16,0 1 0,19 10-16,-19 19 15,0-10 1,0 0-1,0-19 1,0-11 15,0 11-15,20-20 15</inkml:trace>
          <inkml:trace contextRef="#ctx0" brushRef="#br0" timeOffset="61450.056">4993-20 0,'0'-9'31,"10"48"109,-10-20-124,0 1-16,0 0 16,0-11-16,20 21 15,-20-11-15,0-9 0,0 10 16,0 0 0,0-1-16,0 11 0,0 9 15,0-10-15,19 1 16,-19-1-16,0 10 15,0-19-15,0-10 16,0 9-16,30 1 16,-30 19-1,0-9 1,0-11 15</inkml:trace>
          <inkml:trace contextRef="#ctx0" brushRef="#br0" timeOffset="62899.1008">5072 275 0,'10'0'46,"19"-20"-30,-9 20 0,-1 0-16,1-20 15,-1 20-15,1 0 16,0 0-16,-1 0 16,1 0-16,-1 0 15,-19 10-15</inkml:trace>
          <inkml:trace contextRef="#ctx0" brushRef="#br0" timeOffset="62283.0498">5209-49 0,'0'10'94,"20"9"-79,-20 1 1,0 9-1,0-9-15,0 0 16,0-1-16,19 1 16,-19 19-16,0-9 15,0-1-15,0 0 16,0 1-16,0 9 16,0-10-16,0-9 15,20 0-15,-20-1 16,0 1-16,0 0 15,0-1-15,19-19 16,-19 30-16,0-11 16,0 1-1</inkml:trace>
          <inkml:trace contextRef="#ctx0" brushRef="#br0" timeOffset="64202.069">5631-10 0,'0'-19'16,"-20"-1"140,1 20-125,-1 0-15,0 0-16,20 10 16,-19-10-16,-1 19 15,0 1 1,20 9 0,-19-29-1,19 30-15,0-11 16,-20-19-16,20 40 15,0-31-15,0 11 16,-19 0-16,19-1 16,0 1-16,0 0 15,-20-1-15,20 1 16,0-1-16,0 1 16,0 0-1,0 9 1,10 10 15,-10-9-31,19-30 0,-19 19 16,20-19-16,-20 20 15,20-20-15,-20 20 16,19-20-16,1 19 16,-1-19-1,1 0 1,0 0-1,-10 0 1,9 0 0,-19-10-16,20 10 15,-1-19 1,1 19 0,-20-20-1</inkml:trace>
        </inkml:traceGroup>
        <inkml:traceGroup>
          <inkml:annotationXML>
            <emma:emma xmlns:emma="http://www.w3.org/2003/04/emma" version="1.0">
              <emma:interpretation id="{FA029CC7-59C1-444B-905E-AA5ED57D2E9D}" emma:medium="tactile" emma:mode="ink">
                <msink:context xmlns:msink="http://schemas.microsoft.com/ink/2010/main" type="inkWord" rotatedBoundingBox="11318,10816 12717,10831 12709,11509 11311,11493"/>
              </emma:interpretation>
              <emma:one-of disjunction-type="recognition" id="oneOf6">
                <emma:interpretation id="interp6" emma:lang="" emma:confidence="1">
                  <emma:literal/>
                </emma:interpretation>
              </emma:one-of>
            </emma:emma>
          </inkml:annotationXML>
          <inkml:trace contextRef="#ctx0" brushRef="#br0" timeOffset="75440.5177">8171 0 0,'0'20'94,"0"-1"-94,0 1 16,0-1-16,10 1 15,-10 0-15,0 9 16,0 1-16,0-1 16,0 10-16,0-9 15,0-1-15,19 0 16,-19-9-16,0 0 15,0-1-15,0 1 16,0 0-16,0-1 16,20-19-16,-20 30 15,0 9 48,19-39-32</inkml:trace>
          <inkml:trace contextRef="#ctx0" brushRef="#br0" timeOffset="74378.4427">7837 20 0,'-10'0'78,"-9"0"-47,-1 0-15,20 9 0,0 11-16,-19-20 15,19 29-15,0-9 16,-20 29-1,20-10 1,0 10 0,0-29-16,0 9 15,0-9 1,0 19 0,0-19-16,0-1 15,0 11 1,0 9-1,10-39-15,-10 30 16,0-11-16,19 1 16,1-1 15,0 1-15,-1-20 15,-19 20-16,20-20-15,0 0 16,-1 0 0,1 0-1,-1 0 1,1 0 0,-20-10-16,20 10 15,-1-20 1,1 1-1,-20-1 1,19 20-16,-19-20 16,0 1-1,20 19-15,-20-20 16,0-9 0,20-1-1,-20 11 1,0-1-1,0 0-15,0-9 32,0-10-32,0 9 15,0 1 1,0 9 0,0-9-1,-10-1 1,10-9-1,-20 20 1,20-1 15,-19 20-31,19-20 16,-20 20 0,0-19-1,1 19 1,-1 0 15,1 0-15,-1 29-1,-9 1 1,29-11 0</inkml:trace>
          <inkml:trace contextRef="#ctx0" brushRef="#br0" timeOffset="76730.0205">8230 284 0,'9'0'47,"21"-19"-31,-11 19-1,1 0-15,0-20 16,19 20-16,-29 0 16</inkml:trace>
          <inkml:trace contextRef="#ctx0" brushRef="#br0" timeOffset="76182.0763">8337 20 0,'0'9'110,"0"11"-95,30 9 1,-30 1 0,0 19-1,0-29-15,0-11 16,0 31-16,0-11 16,0-9-16,0-1 15,0 1-15,19-1 16,-19 1-16,0 0 15,0-1-15,0-9 16,0 10-16,20 19 16,-20-10-1,0-9 1</inkml:trace>
          <inkml:trace contextRef="#ctx0" brushRef="#br0" timeOffset="77429.2037">8485 10 0,'9'0'93,"11"0"-77,0-20-16,-1 20 16,1 0-16,-10 0 15,9 0 1,1 0-16,-1 0 31,-19 10 0</inkml:trace>
          <inkml:trace contextRef="#ctx0" brushRef="#br0" timeOffset="78574.6936">8592 324 0,'-9'0'16,"9"9"62,-49 139-16,49-129-62,0 1 16,0-10-16,0 9 16,0 1-1,19 19 1,-19-19 0,10-20-16,-10 19 0,29 1 31</inkml:trace>
          <inkml:trace contextRef="#ctx0" brushRef="#br0" timeOffset="79489.5289">8671 441 0,'0'10'15,"0"10"17,0-1-1,0 1-16,10-20 17,29 0-17,-39 20 1,20-20-16,-11 0 16,11 0-1,-20-10 1,20 10-1,-20-20 1,19 20 0,-19-19-1,0-1 1,0 0 15,0 1-15,-10 19-1,-9 0 1,19-10 0,-20 10-16,-9 0 31,9 0-15,-9 39 15,29-9-16,0-1 1,0-9 0,19-1 15</inkml:trace>
          <inkml:trace contextRef="#ctx0" brushRef="#br0" timeOffset="80419.6752">8828 461 0,'0'10'63,"19"-10"-63,-19 19 16,20-19-1,-20 20 1,20-20-1,-1 0 17,1-29 46,-20 9-63,0 30 64,19-10-64,-19 19-15,20-19 16,0 20-1,-1-20 17,1 0-17,-20-10 1,20 10 0,-20-19-1,0-1 16,0 10-15,-10 10 0,10-19-1,-20 19 1,1 0 0,19-20-16,-20 20 31,0 0 0,20 10-15,-19 9 15,19 1-31,0 0 16,0-1-1</inkml:trace>
          <inkml:trace contextRef="#ctx0" brushRef="#br0" timeOffset="80825.0617">9044 441 0,'0'30'78,"0"9"-63,0-19-15,0-1 16,0 1-16,0 9 16,0-9-1</inkml:trace>
          <inkml:trace contextRef="#ctx0" brushRef="#br0" timeOffset="81342.809">9083 343 0,'0'10'31,"19"10"-15,-19 9-1,20-29 1,-20 39-16,0-19 16,0-10-16,20 19 15,-20-19-15,0 10 16,0-1-16,0 1 15,0-1-15,0 1 16,0 0-16,0-1 16,-10 1-16</inkml:trace>
        </inkml:traceGroup>
      </inkml:traceGroup>
    </inkml:traceGroup>
  </inkml:traceGroup>
</inkml:ink>
</file>

<file path=ppt/ink/ink21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6:13:21.373"/>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6F360185-672C-4EF1-81FE-CA21142F5EF8}" emma:medium="tactile" emma:mode="ink">
          <msink:context xmlns:msink="http://schemas.microsoft.com/ink/2010/main" type="writingRegion" rotatedBoundingBox="10806,11621 13505,12073 13026,14932 10327,14480"/>
        </emma:interpretation>
      </emma:emma>
    </inkml:annotationXML>
    <inkml:traceGroup>
      <inkml:annotationXML>
        <emma:emma xmlns:emma="http://www.w3.org/2003/04/emma" version="1.0">
          <emma:interpretation id="{E58CC0C4-DE8B-4445-978B-A4C25B0089BF}" emma:medium="tactile" emma:mode="ink">
            <msink:context xmlns:msink="http://schemas.microsoft.com/ink/2010/main" type="paragraph" rotatedBoundingBox="10803,11633 13160,11993 13036,12810 10678,12450" alignmentLevel="1"/>
          </emma:interpretation>
        </emma:emma>
      </inkml:annotationXML>
      <inkml:traceGroup>
        <inkml:annotationXML>
          <emma:emma xmlns:emma="http://www.w3.org/2003/04/emma" version="1.0">
            <emma:interpretation id="{790F7176-3903-4AB1-9087-A1D80097760E}" emma:medium="tactile" emma:mode="ink">
              <msink:context xmlns:msink="http://schemas.microsoft.com/ink/2010/main" type="line" rotatedBoundingBox="10803,11633 13160,11993 13036,12810 10678,12450"/>
            </emma:interpretation>
          </emma:emma>
        </inkml:annotationXML>
        <inkml:traceGroup>
          <inkml:annotationXML>
            <emma:emma xmlns:emma="http://www.w3.org/2003/04/emma" version="1.0">
              <emma:interpretation id="{B3E6F163-BD28-4A41-9936-EC16E884B29E}" emma:medium="tactile" emma:mode="ink">
                <msink:context xmlns:msink="http://schemas.microsoft.com/ink/2010/main" type="inkWord" rotatedBoundingBox="10803,11633 13160,11993 13036,12810 10678,12450"/>
              </emma:interpretation>
              <emma:one-of disjunction-type="recognition" id="oneOf0">
                <emma:interpretation id="interp0" emma:lang="" emma:confidence="1">
                  <emma:literal/>
                </emma:interpretation>
              </emma:one-of>
            </emma:emma>
          </inkml:annotationXML>
          <inkml:trace contextRef="#ctx0" brushRef="#br0">963 422 0,'0'19'78,"0"11"-63,0-11-15,0 1 16,0 9-16,0 10 16,0-9-16,0-1 15,0-9-15,0 0 16,10-20-16,-10 19 16</inkml:trace>
          <inkml:trace contextRef="#ctx0" brushRef="#br0" timeOffset="336.7978">982 529 0,'0'-9'31,"0"-11"1,40 20-17,-11-29 1,-9 29 0</inkml:trace>
          <inkml:trace contextRef="#ctx0" brushRef="#br0" timeOffset="1485.945">1081 588 0,'-20'0'32,"20"10"-1,0 10-16,0-1 1,0 1 15,10-20-31,9 0 16,-19 20 0,20-20-16,0 0 15,-1 0 16,-9 0-15,-10-10 0,20 10-16,-20-20 15,19 1 17,-19-60 30,-19 79-31,-1 0-31,0-20 16,1 20 0,-1 10 15,20 10-16,0-1 1,-19-19-16,19 20 16,0 0-1,9-1 1,11 1 0,0-20 15</inkml:trace>
          <inkml:trace contextRef="#ctx0" brushRef="#br0" timeOffset="2557.0721">1208 559 0,'0'10'31,"20"9"-15,-20 1 0,19 0-1,-19-1 1,20-19-1,-1 0 48,-19-19-47,0-11-1,0 10 1,0 1-16,0-11 15,20 30-15,-20-19 32,20 19-1,-20 10-15,19-10-1,-19 9-15,0 11 16,20-20-1,-20 20-15,0-1 16,0 1 0,20-20-1,-20-10 32,0-10-31,0 1-1,0-1 1,19 20 0,-19-10-16,20-19 31,-1 29 0,-19 29-15,20 1-1,-20-1 1,0 1-16,0-11 16,0-28 62,20 9-63,-20-20-15,0 10 16,19 10 0,-19-20-16,20 20 15,-20-19 1,19 19-16,-9 0 31,-10 10-31,30 9 16,-30 1-1,0 9 1,0-9 0,0 9-1,0 1 1</inkml:trace>
          <inkml:trace contextRef="#ctx0" brushRef="#br0" timeOffset="3392.8753">1649 559 0,'-19'0'63,"19"10"-47,0 19-16,0-9 15,0-1-15,0 1 16,0 0-16,0-11 15,0 11-15,0 0 16,0 19 0,10-39-1,-10 10-15,0-30 78,0 0-62,0 1 0</inkml:trace>
          <inkml:trace contextRef="#ctx0" brushRef="#br0" timeOffset="3786.8204">1640 578 0,'0'-39'16,"0"29"31,19 10-31,1 0 15,-1 0-16,11 10 1,9-10 0,-39 30-16,29-30 15,-29 19-15,20-19 16,-20 20-16,0 0 16,0-1-1,-10-19 1,-29 20-1,10-20 1,9 0 0</inkml:trace>
          <inkml:trace contextRef="#ctx0" brushRef="#br0" timeOffset="4327.4002">1855 608 0,'20'0'16,"-20"20"-1,10-20 1,9 0 0,1 0 15,0 0-16,-20-10-15,0-10 32,0 0-17,0 1 1,-79-11 62,79 40-62,-20-10-16,20 20 15,0-1 1,0 1 0,0-10-16,10-10 15</inkml:trace>
          <inkml:trace contextRef="#ctx0" brushRef="#br0" timeOffset="5046.9576">1963 608 0,'0'-20'47,"0"1"-31,0-1-1,0-9 1,20 29-1,-20-20 1,19 20 15,1 0 1,-20 10-32,20 9 15,-20 1 1,19-20-16,-19 29 15,0-9 1,0 0 0,0-40 46,0 0-46,20 1-1,-20-1 1,19 20 0,1 0 15,0 0 0,-20 20-31,0 9 16,0-9-1,0 0 1</inkml:trace>
          <inkml:trace contextRef="#ctx0" brushRef="#br0" timeOffset="5474.7301">2199 578 0,'19'0'16,"1"0"0,-1 0-1,1 0 16,-20-19-31,0-1 16,0 1 15,-10 19-15,-29 9 15,19 31-15,1-11-1,19-9-15,0-1 16,0 1-16,0 0 16,10 9-1,19-29 1,-29 20-16,39-20 0,-9 0 16,-30-20-1,29 20-15,-29-29 16</inkml:trace>
          <inkml:trace contextRef="#ctx0" brushRef="#br0" timeOffset="-5781.9742">178 0 0,'-9'0'109,"-11"0"-93,0 0 0,1 0-1,9 0 1,-10 0 0,1 0-1,-1 0 1,0 0 15,20 9 125,0 21-140,0-10 0,0 19-1,0-29 1,0 29-1,0-10 1,0-9 0,0-1-16,0 1 0,0 0 15,0 9 1,0-9-16,0-1 16,0-9-16,0 10 15,0-1-15,0 1 16,0 10-1,0 9 1,0-10 0,0 1-1,-19-30-15,19 29 16,0 0 0,0 11-16,0-21 15,0 1 16,0-10 1,0 9-1,0 1-15,0 0 15,10-20 63,9 0-63,1 0-16,-1 0 1,1 0 0,-10 0-1,9 0 1,-19-10 0</inkml:trace>
          <inkml:trace contextRef="#ctx0" brushRef="#br0" timeOffset="-4384.5102">149 235 0,'0'20'63,"0"9"-48,-20 10 1,20-9 0,0-1-1,0 1 1,0 9-1,0-10 1,10-9 0,10 0-1,-1-1 1,1-19 15,0 0-15,-1 0 15,1 0-15,-1 0-1,-19-10 1,40-48 62,-21 38-78,-19 0 16,0 11-1,0-11-15,0 0 32,0 1-32,0-1 15,0 0 1,0 1-1,0-1 1,0-9 0,-10 29-1,10-20 1,-19 0 0,-1 1 15,1-1 0,-1 20-15,0 0-1,1 0 1,-1 0 0,1 0-1,19 49 1,-20-29-16,20 0 15,0-1-15</inkml:trace>
          <inkml:trace contextRef="#ctx0" brushRef="#br0" timeOffset="-3614.2106">443 157 0,'0'9'63,"0"31"-48,0-21-15,0 1 16,0 0-16,0 9 15,0 0-15,0 11 16,0-11-16,0 1 0,0-1 16,0 0-16,0 11 15,20-21-15,-20 1 16,0-1-16,0-9 16,0 10-1,0-30 48</inkml:trace>
          <inkml:trace contextRef="#ctx0" brushRef="#br0" timeOffset="-2615.2063">463 402 0,'10'0'47,"19"0"-31,-9 0-16,-1 0 15,-19-20-15,20 20 0</inkml:trace>
          <inkml:trace contextRef="#ctx0" brushRef="#br0" timeOffset="-3030.3241">610 176 0,'0'10'109,"0"19"-93,0-9 0,0 0-16,0 9 0,0 10 15,0-9-15,0-1 16,0 1-16,0-11 15,0 1-15,0 0 16,0-1-16,0 1 16,0-1-16,0 11 15,0-11 17</inkml:trace>
          <inkml:trace contextRef="#ctx0" brushRef="#br0" timeOffset="-2145.3918">678 147 0,'20'0'32,"0"0"-17,-1 0 1,-9 0 0,10 0-1</inkml:trace>
          <inkml:trace contextRef="#ctx0" brushRef="#br0" timeOffset="-862.9779">777 19 0,'19'0'63,"1"0"-48,-1 0 1,1 0 15,-20 10 79,0 10-95,0 9 1,0 10 0,0-19-1,0 0-15,0 9 16,0 0-16,0 11 15,0-11-15,0 1 16,0-1-16,0 0 16,0-9-16,0 0 15,20-1-15,-20 1 16,0 19 0,0-19-16,0-1 15,0 1-15,0 0 16,0 9-16,0-9 15,0-1 17,-10-19 171,-10 0-188,-9 0 17,9 0-17,20-9-15,-19 9 16,-1 0 0,10 0-16</inkml:trace>
        </inkml:traceGroup>
      </inkml:traceGroup>
    </inkml:traceGroup>
    <inkml:traceGroup>
      <inkml:annotationXML>
        <emma:emma xmlns:emma="http://www.w3.org/2003/04/emma" version="1.0">
          <emma:interpretation id="{3311014D-496C-441F-AD3C-AEFAB11B0797}" emma:medium="tactile" emma:mode="ink">
            <msink:context xmlns:msink="http://schemas.microsoft.com/ink/2010/main" type="paragraph" rotatedBoundingBox="11406,12877 12089,12991 12024,13377 11342,13263" alignmentLevel="2"/>
          </emma:interpretation>
        </emma:emma>
      </inkml:annotationXML>
      <inkml:traceGroup>
        <inkml:annotationXML>
          <emma:emma xmlns:emma="http://www.w3.org/2003/04/emma" version="1.0">
            <emma:interpretation id="{0874811A-7CD5-401D-9E1C-0C78BCE6E180}" emma:medium="tactile" emma:mode="ink">
              <msink:context xmlns:msink="http://schemas.microsoft.com/ink/2010/main" type="line" rotatedBoundingBox="11406,12877 12089,12991 12024,13377 11342,13263"/>
            </emma:interpretation>
          </emma:emma>
        </inkml:annotationXML>
        <inkml:traceGroup>
          <inkml:annotationXML>
            <emma:emma xmlns:emma="http://www.w3.org/2003/04/emma" version="1.0">
              <emma:interpretation id="{16A8E3CF-B8FA-472F-83D4-68A9C507270F}" emma:medium="tactile" emma:mode="ink">
                <msink:context xmlns:msink="http://schemas.microsoft.com/ink/2010/main" type="inkWord" rotatedBoundingBox="11406,12877 12089,12991 12024,13377 11342,13263"/>
              </emma:interpretation>
              <emma:one-of disjunction-type="recognition" id="oneOf1">
                <emma:interpretation id="interp1" emma:lang="" emma:confidence="1">
                  <emma:literal/>
                </emma:interpretation>
              </emma:one-of>
            </emma:emma>
          </inkml:annotationXML>
          <inkml:trace contextRef="#ctx0" brushRef="#br0" timeOffset="29463.7606">600 1383 0,'10'0'63,"19"0"-48,-9 0-15,0 0 16,-1 0-16,-9 0 15,10 0-15,-1 0 16,1 0-16,-1 0 16,1 0-16,9 0 15,-9 0 1,0 0 0,-1 0 15</inkml:trace>
          <inkml:trace contextRef="#ctx0" brushRef="#br0" timeOffset="30257.4322">767 1245 0,'0'10'78,"10"19"-63,-10-9-15,0 0 16,0-1-16,0 11 16,0-1-16,0-9 15,0-1-15,19 1 16,-19 0-1</inkml:trace>
          <inkml:trace contextRef="#ctx0" brushRef="#br0" timeOffset="31456.4657">1071 1265 0,'0'10'62,"0"-1"-46,0 31-1,0-11 1,0-9 0,0-1-16,0 1 15,0 9 1,10-9 0,9-20-1,-19 20-15,20-20 16,-1 0-1,1-10 1,0-10 0,-1-19-1,-19 10 1,20 29-16,-20-30 16,0 1-1,0-11 1,0 11-1,0 9 17,0 30 30,0 10-46,0 9-1,0-9-15,0-1 16,20 1-16,-20 0 16,0-1-16,29 1 15,-29 0-15,0-1 16,0 1-16,0-1 16,0 1-16,0 0 15,0-1-15,0 1 16,0 0-16,-10-20 0,10 29 15,-19-29-15,-11 0 16,10 0 0,-19 0-1,20 0 17</inkml:trace>
        </inkml:traceGroup>
      </inkml:traceGroup>
    </inkml:traceGroup>
    <inkml:traceGroup>
      <inkml:annotationXML>
        <emma:emma xmlns:emma="http://www.w3.org/2003/04/emma" version="1.0">
          <emma:interpretation id="{954352CC-3E8D-4F7F-81BC-D1DEFDA3C1F9}" emma:medium="tactile" emma:mode="ink">
            <msink:context xmlns:msink="http://schemas.microsoft.com/ink/2010/main" type="paragraph" rotatedBoundingBox="10763,13671 13170,14092 13020,14949 10613,14527" alignmentLevel="1"/>
          </emma:interpretation>
        </emma:emma>
      </inkml:annotationXML>
      <inkml:traceGroup>
        <inkml:annotationXML>
          <emma:emma xmlns:emma="http://www.w3.org/2003/04/emma" version="1.0">
            <emma:interpretation id="{40C74527-B454-4A55-B14E-3F3A23C756DE}" emma:medium="tactile" emma:mode="ink">
              <msink:context xmlns:msink="http://schemas.microsoft.com/ink/2010/main" type="line" rotatedBoundingBox="10763,13671 13170,14092 13020,14949 10613,14527"/>
            </emma:interpretation>
          </emma:emma>
        </inkml:annotationXML>
        <inkml:traceGroup>
          <inkml:annotationXML>
            <emma:emma xmlns:emma="http://www.w3.org/2003/04/emma" version="1.0">
              <emma:interpretation id="{3D6D7898-1834-4F1E-8795-1F87411FB2B7}" emma:medium="tactile" emma:mode="ink">
                <msink:context xmlns:msink="http://schemas.microsoft.com/ink/2010/main" type="inkWord" rotatedBoundingBox="10763,13671 12761,14021 12611,14877 10613,14527"/>
              </emma:interpretation>
              <emma:one-of disjunction-type="recognition" id="oneOf2">
                <emma:interpretation id="interp2" emma:lang="" emma:confidence="1">
                  <emma:literal/>
                </emma:interpretation>
              </emma:one-of>
            </emma:emma>
          </inkml:annotationXML>
          <inkml:trace contextRef="#ctx0" brushRef="#br0" timeOffset="33353.9949">247 2069 0,'-10'0'125,"-19"20"-110,-1-20 1,11 0-16,-1 19 16,1-19-16,-1 0 15,0 0-15,-9 0 16,-1 0-1,11 0 1,-1 0 15,20 20 1,-19-20-1,19 20 94,0-1-110,0-9 1,9-10 0,-9 20-16,0-1 15,0 11 1,20 9 0,-20-19-16,0 9 15,0-9 1,0-1-16,0 1 15,0 0-15,0-1 16,0-9-16,0 10 16,0-1-16,0 1 15,0 0-15,0-1 16,0 1-16,0-1 16,0 11-1,0-1 1,0 10-16,0-9 15,0-10 1,0-1 15,0 11 32,0-11-48,0 1 17,20-20 140,-1 0-141,1 0-16,-1 0-15,1 0 32,0 0-17,-1 0 17,-19-10-1</inkml:trace>
          <inkml:trace contextRef="#ctx0" brushRef="#br0" timeOffset="34702.9736">218 2275 0,'-20'10'94,"20"10"-78,0 9-1,-20-29-15,20 39 16,0-9-1,0-1-15,0 20 16,0-39 0,0 10-16,0 19 15,0-10 1,0-9 0,10-20-1,-10 20-15,20-1 16,-1 1 15,1-20-15,0 0-1,-1 0 1,1 0 0,-1 0-1,1 0 1,-20-10-1,20 10-15,-1-20 32,1 1-1,-20-1-15,20 1-1,-20-1 1,0 0-1,0 1 1,0-11 0,0-9-1,0 29 1,0-68 46,-10 58-46,10 0 0,-20 20-1,20-19 1,-19 19-16,-1-20 16,0 20 15,1 0-16,-1 0 1,0 0 15,1 10-15,-1 19 0,20-9-16,-19 0 15</inkml:trace>
          <inkml:trace contextRef="#ctx0" brushRef="#br0" timeOffset="35686.8581">522 2246 0,'0'19'109,"0"11"-93,0 19-1,0-29 1,0-11-16,0 11 0,0 0 15,0-1-15,9 1 16,-9-1-16,0 11 16,0-10-16,0-1 15,0 1-15,0-1 16,20 1-16,-20 9 16,0-9-1,0 0 16</inkml:trace>
          <inkml:trace contextRef="#ctx0" brushRef="#br0" timeOffset="36263.9086">669 2216 0,'19'0'32,"-19"10"-17,0 10 1,0 9 0,0-9-16,0-1 15,0 1-15,0 0 16,0-1-16,0 11 15,0-11-15,0 11 16,0-1-16,0 11 16,0-11-16,0-9 15,0-1-15,0 1 16,0-10-16,0 29 16,0-20 15</inkml:trace>
          <inkml:trace contextRef="#ctx0" brushRef="#br0" timeOffset="36735.5173">551 2432 0,'39'0'63,"-19"0"-63,9 0 15,-9 0 1,-20-19-1,20 19-15</inkml:trace>
          <inkml:trace contextRef="#ctx0" brushRef="#br0" timeOffset="37215.6585">767 2246 0,'19'0'78,"1"0"-63,9 0 1,-9 0 0,0 0-1</inkml:trace>
          <inkml:trace contextRef="#ctx0" brushRef="#br0" timeOffset="38761.1032">806 2099 0,'20'0'79,"-1"0"-64,11 0 1,-11 0-16,11 0 15,-11 0 1,1 49 109,-20-30-109,0 11-1,0-11-15,0 1 16,0 0-16,0-1 16,0-9-16,0 10 15,0-1-15,0 1 16,0 0-16,0-1 15,0 1-15,0-1 0,0 1 16,0 0-16,0-1 16,0 1-16,0-10 15,20 19-15,-20-9 16,0-10-16,0 29 16,0-10-1,0-9 1,0-1-1,0 1 17,0 0-1,0-10 0,0 9 16,-10-19 0,-10 0 109,1 0-125,-1 0-15,0 0 0,1 30-1,-1-30-15,20 9 16,-20-9 0,30 0 46</inkml:trace>
          <inkml:trace contextRef="#ctx0" brushRef="#br0" timeOffset="39854.5589">1071 2540 0,'0'10'78,"0"19"-62,0-9-16,0 0 16,0-1-16,0 1 15,0-1-15,0-9 16,0 30 0,0-11-1,0-9 1,29-1 62,1-19-62,-1-29 15</inkml:trace>
          <inkml:trace contextRef="#ctx0" brushRef="#br0" timeOffset="40200.834">1090 2638 0,'0'-19'47,"10"19"-31,10-20 0</inkml:trace>
          <inkml:trace contextRef="#ctx0" brushRef="#br0" timeOffset="41114.4589">1188 2697 0,'0'20'31,"0"-1"-15,0 1 15,10 0-15,10-20 15,-20 19-16,20-19 1,19-49 62,-39 30-62,0-1-1,0 0 17,0 1-17,-10 19-15,-10 0 16,20-10 0,-19 10-16,-1 0 31,0 0-16,1 0 1,19 19 0,0 21 15,0-21-15,10 1-1,9-20 16</inkml:trace>
          <inkml:trace contextRef="#ctx0" brushRef="#br0" timeOffset="42429.0106">1257 2727 0,'20'0'32,"-20"9"-1,19-9-31,-19 20 15,0 0 1,20-1 0,0-19 62,-20-10-63,0-9-15,0-1 16,19 20 0,-19-19-16,0-1 15,0 0 1,0 1 0,20 19 15,-20-20-31,19 20 62,-19 10-46,20-10 0,-20 29-1,0-9 1,0 0-1,20-1 1,-20 1 0,0-30 77,0 0-77,0-9 0,19 19-16,-19-20 15,0 0 1,0 1 0,20 19-16,-20-20 15,10 20 16,9 0 16,-19 10-47,0 9 16,20-19-16,-20 30 16,0-10-1,0-1 1,0 1-1,0-30 64,20 10-79,-20-20 0,0 1 31,39-50 31,-20 69-46,1 10 31,-20 19-32,0-9-15,0 0 16,0-1-16,0 11 16,0-11-1</inkml:trace>
          <inkml:trace contextRef="#ctx0" brushRef="#br0" timeOffset="43291.0038">1659 2658 0,'0'29'62,"0"1"-46,0-11-1,0 1-15,0 0 0,0-1 16,0-9-16,0 10 16,0-1-16,0 1 15,10-1 1</inkml:trace>
          <inkml:trace contextRef="#ctx0" brushRef="#br0" timeOffset="43874.4972">1679 2677 0,'0'-19'16,"10"19"15,-10-20 0,19 20-31,1 0 31,-1 0 1,1 0-17,-20 10 1,10 108 46,-30-118-30,1 0-17</inkml:trace>
          <inkml:trace contextRef="#ctx0" brushRef="#br0" timeOffset="44612.5599">1836 2717 0,'0'10'31,"0"9"-15,10 11 46,-1-30-46,11 0 0,0-10 15,-20-10-16,19 20 1,-19-19 0,0 9 15,0-10-15,0 0-1,-10 20 1,10-19-16,-9 19 15,9-20-15,-20 20 16,0 0 15,-9 20-15,29-1 0,0 11-1,0 9 1,0-29-1</inkml:trace>
        </inkml:traceGroup>
        <inkml:traceGroup>
          <inkml:annotationXML>
            <emma:emma xmlns:emma="http://www.w3.org/2003/04/emma" version="1.0">
              <emma:interpretation id="{90143E5C-D955-4BE1-A150-EB0E762ECFC2}" emma:medium="tactile" emma:mode="ink">
                <msink:context xmlns:msink="http://schemas.microsoft.com/ink/2010/main" type="inkWord" rotatedBoundingBox="12724,14293 13123,14362 13091,14545 12692,14475"/>
              </emma:interpretation>
              <emma:one-of disjunction-type="recognition" id="oneOf3">
                <emma:interpretation id="interp3" emma:lang="" emma:confidence="0">
                  <emma:literal>ne</emma:literal>
                </emma:interpretation>
                <emma:interpretation id="interp4" emma:lang="" emma:confidence="0">
                  <emma:literal>se</emma:literal>
                </emma:interpretation>
                <emma:interpretation id="interp5" emma:lang="" emma:confidence="0">
                  <emma:literal>me</emma:literal>
                </emma:interpretation>
                <emma:interpretation id="interp6" emma:lang="" emma:confidence="0">
                  <emma:literal>ve</emma:literal>
                </emma:interpretation>
                <emma:interpretation id="interp7" emma:lang="" emma:confidence="0">
                  <emma:literal>te</emma:literal>
                </emma:interpretation>
              </emma:one-of>
            </emma:emma>
          </inkml:annotationXML>
          <inkml:trace contextRef="#ctx0" brushRef="#br0" timeOffset="46121.794">1934 2717 0,'0'-20'78,"19"0"-47,-19 1-31,20 19 16,-20-20-1,20 1 16,-1 19 32,-19 9-47,0 11-16,20-20 15,-20 29 1,0 50 31,19-79-16,-19-10 31,0-9-46,0-1 0,0 0-1,0 1-15,0 9 32,20 10-32,0 0 46,-1 0-30,-19 19 15,20 11-15,-20-20 0,0 9-1,0 1 1,20-20 46,-20-10-46,19 10 0,1-19-1,58-40 79,-78 39-78,0 0-1,0 1 1,-10 19 15,-9 0 0,19 10-31,-20 9 16,20 1 0,-19-1-1,19 21 1,0-21-1,9-19-15,-9 10 16,20-10 0,0 30-1,-1-30 1,1 0 0,-1 0-1,-9 0 1,-10-30-1,20 30-15,-20-19 16</inkml:trace>
        </inkml:traceGroup>
      </inkml:traceGroup>
    </inkml:traceGroup>
  </inkml:traceGroup>
</inkml:ink>
</file>

<file path=ppt/ink/ink2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02:05.176"/>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10A9E8F4-D5CB-4383-86A5-9C895890DE9E}" emma:medium="tactile" emma:mode="ink">
          <msink:context xmlns:msink="http://schemas.microsoft.com/ink/2010/main" type="writingRegion" rotatedBoundingBox="13452,11142 16714,11387 16499,14243 13238,13998"/>
        </emma:interpretation>
      </emma:emma>
    </inkml:annotationXML>
    <inkml:traceGroup>
      <inkml:annotationXML>
        <emma:emma xmlns:emma="http://www.w3.org/2003/04/emma" version="1.0">
          <emma:interpretation id="{73557323-9C0A-47F6-BD58-35B5096FEACD}" emma:medium="tactile" emma:mode="ink">
            <msink:context xmlns:msink="http://schemas.microsoft.com/ink/2010/main" type="paragraph" rotatedBoundingBox="13478,11144 16714,11387 16618,12657 13383,12414" alignmentLevel="1"/>
          </emma:interpretation>
        </emma:emma>
      </inkml:annotationXML>
      <inkml:traceGroup>
        <inkml:annotationXML>
          <emma:emma xmlns:emma="http://www.w3.org/2003/04/emma" version="1.0">
            <emma:interpretation id="{4D97A455-111C-4786-8BAD-B76BA74B74FA}" emma:medium="tactile" emma:mode="ink">
              <msink:context xmlns:msink="http://schemas.microsoft.com/ink/2010/main" type="line" rotatedBoundingBox="13478,11144 16714,11387 16618,12657 13383,12414"/>
            </emma:interpretation>
          </emma:emma>
        </inkml:annotationXML>
        <inkml:traceGroup>
          <inkml:annotationXML>
            <emma:emma xmlns:emma="http://www.w3.org/2003/04/emma" version="1.0">
              <emma:interpretation id="{16262159-D644-4D1F-A4A6-2C3F9251186B}" emma:medium="tactile" emma:mode="ink">
                <msink:context xmlns:msink="http://schemas.microsoft.com/ink/2010/main" type="inkWord" rotatedBoundingBox="13478,11144 16057,11337 15962,12608 13383,12414"/>
              </emma:interpretation>
              <emma:one-of disjunction-type="recognition" id="oneOf0">
                <emma:interpretation id="interp0" emma:lang="" emma:confidence="0">
                  <emma:literal>Aro</emma:literal>
                </emma:interpretation>
                <emma:interpretation id="interp1" emma:lang="" emma:confidence="0">
                  <emma:literal>Aio</emma:literal>
                </emma:interpretation>
                <emma:interpretation id="interp2" emma:lang="" emma:confidence="0">
                  <emma:literal>Amo</emma:literal>
                </emma:interpretation>
                <emma:interpretation id="interp3" emma:lang="" emma:confidence="0">
                  <emma:literal>Ago</emma:literal>
                </emma:interpretation>
                <emma:interpretation id="interp4" emma:lang="" emma:confidence="0">
                  <emma:literal>epig</emma:literal>
                </emma:interpretation>
              </emma:one-of>
            </emma:emma>
          </inkml:annotationXML>
          <inkml:trace contextRef="#ctx0" brushRef="#br0">247 196 0,'0'-20'16,"0"30"47,20 10-48,0 29 1,-20-30-1,19 11-15,-19-1 0,20 10 16,-20-19-16,29 0 16,-29-1-16,20 1 15,0 9 1,-1-9 0,1-20-1,-20 19-15,19-19 16,1 0-1,0 0 17,-1-9-17,1-11 1,-1-9 0,1-11-1,-20 21-15,0-1 16,30 1-16,-30-1 15,0 0 1,0 10-16,19-9 16,-19-20-16,0 29 15,0-29 1,0 19 0,0 0-1,0 50 79,0-1-78,0-9-16,0-1 15,0 1-15,-19 9 16,19 1-16,0-1 15,0 11-15,0-11 16,0 0-16,0 1 16,0 38-16,0-38 15,0-1-15,0-9 16,0 0-16,0-1 16,0 11-1,0-1 1,0 0-1,0-9 1</inkml:trace>
          <inkml:trace contextRef="#ctx0" brushRef="#br0" timeOffset="-1161.9459">267 186 0,'20'20'47,"-20"19"-31,0-10-16,0 10 0,0-9 15,0-1-15,0 1 16,0 19-16,0-10 16,0 10-16,0-10 15,0-9-15,0-1 16,0-9-16,0-1 16,0 1-16,0 0 15,0 9 1,19-29-1,-19 20-15</inkml:trace>
          <inkml:trace contextRef="#ctx0" brushRef="#br0" timeOffset="961.2387">718 510 0,'0'9'16,"-19"-9"-1,19 40-15,0-1 16,0-19 0,0-1-16,0 1 0,0-1 15,0 11 1,9-30-16,-9 19 16,30-19-16,-11 20 15,11-20 1,-30 20-16,29-20 15,1 0 1,-11 0 0,-19-10-16,20 10 15,-20-20-15,20 20 16,-20-29-16,19 9 16,-19 1-1,0-11 1,0-9-1,-10 19 1,-19 1 0,-1-1-1,11 20-15,-1 0 16,1-20-16,-21 20 16,21 0-1,-1 20 1,20 0-16,-19 9 15,19 1-15,0 9 16,0-10-16,0-9 16</inkml:trace>
          <inkml:trace contextRef="#ctx0" brushRef="#br0" timeOffset="1652.1561">914 696 0,'20'0'31,"-20"20"-15,0 29-1,0-30 1,20 11-16,-20-1 15,0 20-15,0-19 0,29-1 16,-29-9-16,0-1 16,20 1-16,-20-1 15,0 1-15,0 9 16,0 11 0,-10-40-1,10 29-15,-20-29 16,20 20-16,-29-20 15,-10 0 1,-1 0 0,40-10-16,-29 10 15,29-30-15,-20 1 16,20 19-16,0-9 16,-19-11-16,19 1 15,0 9-15,9 1 16,-9-1-16,20 20 15,-20-39-15,20 19 16,-20 0 0,29 1-16,-29-1 0,49 1 15,-29-1-15,-1 20 16,-19-39-16,30 39 16,-30-10-16,29 10 15,-29-20-15</inkml:trace>
          <inkml:trace contextRef="#ctx0" brushRef="#br0" timeOffset="-2353.8318">277 0 0,'-10'0'109,"-10"0"-93,-9 0-1,9 0-15,1 0 16,-11 0 0,1 0-1,29 9-15,-20-9 16,1 0-1,-1 0 1,1 0 0,-1 0 31,20 20 187,0 0-218,0 9-1,0-9 1,0-1-16,0 11 15,0-1 1,0 1 0,0-11-16,0 1 15,0-1 1,0 1-16,0 29 16,0-39-1,0 10-15,0-1 0,0 1 16,0 9-1,0-9-15,0-1 16,0 1-16,0 0 16,0-1-16,0 1 15,0-1-15,0 1 16,0 10 0,0-1-1,0-9-15,0 9 16,0-9-16,0 29 15,0-30 1,0 11 0,-20-30-16,20 29 15,0 0 1,0-9 0,0 0-1,0-1 1,0 1 15,10-20 141,10 0-156,-1 0-1,11 0 1,-1 0-1,-9 0 1,19 0-16,-19 0 16,-11 0 15,-9 20-15,20-20-1</inkml:trace>
          <inkml:trace contextRef="#ctx0" brushRef="#br0" timeOffset="2754.1483">963 39 0,'0'-20'32,"10"20"-17,20-29 1,-11 29-1,1 0-15,88 10 79,-108 19-79,0-9 15,-10 19-15,10-29 16,-147 176 62,147-196-16,10-9-30,9 19-17,1 0 1,-10 0 0,9 0-16,1 0 15,-1 0 1,1 0-1,0 29 1,-1-29 15,1 0 1</inkml:trace>
          <inkml:trace contextRef="#ctx0" brushRef="#br0" timeOffset="3141.8657">1218 147 0,'10'0'47,"20"0"-31,9 0-1,-10 0 1,1 0 0,-11 0-1,1 0 17</inkml:trace>
          <inkml:trace contextRef="#ctx0" brushRef="#br0" timeOffset="3621.9301">1326 29 0,'0'10'16,"0"19"-1,0-9 1,0 0-16,0-1 15,0 1-15,0-1 16,0 1-16,0 0 16,0 9-16,0-9 15</inkml:trace>
          <inkml:trace contextRef="#ctx0" brushRef="#br0" timeOffset="4951.8926">1405-40 0,'0'-19'31,"9"19"-15,11 0-1,10 0 1,-11 0-1,30 0 1,-29 0-16,9 19 16,-9-19 46,-20 20-15,0-10-47,0 29 16,0 0-1,0-19 1,0 0-16,0 9 16,0 0-16,0 11 15,0-11-15,0 0 16,-10 1-16,10 9 15,0 0-15,0 10 16,0-9-16,0 9 16,0-10-16,0-10 0,0 1 15,0 9-15,0-10 16,0 1-16,0-1 16,0-9-16,0-1 15,0 1-15,0 0 16,0-1-16,0 1 15,0-1-15,0 1 16,0 0-16,0 9 16,0-9-1,0-1 17,-20-19 77,20-9-78,-39 9-15,20 0-1,19-20-15,-30 20 16,1 0 0,-1 0-1,1 0-15,9 0 32,1 0-32,-1 0 15,0 0 32</inkml:trace>
          <inkml:trace contextRef="#ctx0" brushRef="#br0" timeOffset="6783.3011">1679 951 0,'-19'0'15,"28"0"63,11 0-62,0-20 0,9 20-1,89-98 63,-99 98-78,-19-19 16,-29-40 62,9 59-62,1 0-1,-1 0 1,20 10 0,-19-10-16,19 19 15,-20 1 1,20 19-16,0 0 16,0-19-1,0 29 1,0-20-1,10-9 1,9 0 0,1-20-1,0 0 1,-1 0 0,1 0-1,-20-10-15,19 10 16,-19-20-16,20 20 0,-20-19 15,0-1 32,0 49 47,0-19-78,20 20-1,-1-30 1,11 0 0,-1 0-1,1 0 1,9-20-1,-20 0 1,-19-9 0,20 29-16,-20-29 15,0-1 1,0 10 0,0 1-1,-10-1-15,-19 1 31,19 19-31,10-20 16,-20 20-16,1 0 16,-1 0-1,20 10 1,-20-10-16,20 10 16,-19 29-1,19-20-15,0 1 16,0 0-16,0-10 15,0 9-15,10 20 16,9-19 0,1-20-1</inkml:trace>
          <inkml:trace contextRef="#ctx0" brushRef="#br0" timeOffset="7049.8897">2101 931 0,'0'20'46,"0"0"-46,0-1 16,0 11-16,0-11 16,0 1-16,0 9 15,0 1-15,0 9 16,0-19-16,0-1 16,0-9-1</inkml:trace>
          <inkml:trace contextRef="#ctx0" brushRef="#br0" timeOffset="7899.0568">2248 461 0,'30'0'31,"-11"0"-16,1 0-15,9 0 16,1 0-16,-1 0 16,-9 0-16,-1 0 15,-19-10-15,30 10 16,9 0-16,-29 0 16</inkml:trace>
          <inkml:trace contextRef="#ctx0" brushRef="#br0" timeOffset="8452.5473">2258 588 0,'20'0'63,"234"0"15,-234 0-63,0 0 1</inkml:trace>
        </inkml:traceGroup>
        <inkml:traceGroup>
          <inkml:annotationXML>
            <emma:emma xmlns:emma="http://www.w3.org/2003/04/emma" version="1.0">
              <emma:interpretation id="{70181815-D882-4D79-A812-3DA83B611931}" emma:medium="tactile" emma:mode="ink">
                <msink:context xmlns:msink="http://schemas.microsoft.com/ink/2010/main" type="inkWord" rotatedBoundingBox="16348,11588 16697,11614 16661,12083 16312,12057"/>
              </emma:interpretation>
              <emma:one-of disjunction-type="recognition" id="oneOf1">
                <emma:interpretation id="interp5" emma:lang="" emma:confidence="1">
                  <emma:literal/>
                </emma:interpretation>
              </emma:one-of>
            </emma:emma>
          </inkml:annotationXML>
          <inkml:trace contextRef="#ctx0" brushRef="#br0" timeOffset="11616.6873">3209 294 0,'0'19'110,"-29"-19"-110,29 30 15,-30-30-15,11 49 16,-1-29-16,-9 19 16,9-10-16,0 20 15,-9-19-15,9 9 16,1-10-16,-1 1 16,1-11-16,19 1 15,-20-20-15,20 20 16,0-40 46</inkml:trace>
          <inkml:trace contextRef="#ctx0" brushRef="#br0" timeOffset="12328.0914">2925 274 0,'-20'0'16,"20"10"15,20 10-16,-1 9 1,21 10 0,-21-19-1,-19 0-15,30-1 16,-11 11-16,-19 9 16,39-10-16,-39 1 15,30-1-15,-30 1 16,20-11-16,-20 1 0,0-1 15,39 1-15,-39 9 16,19-29 0,-19 20-16,0 0 31,20-20-15</inkml:trace>
        </inkml:traceGroup>
      </inkml:traceGroup>
    </inkml:traceGroup>
    <inkml:traceGroup>
      <inkml:annotationXML>
        <emma:emma xmlns:emma="http://www.w3.org/2003/04/emma" version="1.0">
          <emma:interpretation id="{DB80C873-6D5E-49F1-BAA6-A6A4252D074B}" emma:medium="tactile" emma:mode="ink">
            <msink:context xmlns:msink="http://schemas.microsoft.com/ink/2010/main" type="paragraph" rotatedBoundingBox="13318,12920 16235,12972 16214,14144 13297,14093" alignmentLevel="1"/>
          </emma:interpretation>
        </emma:emma>
      </inkml:annotationXML>
      <inkml:traceGroup>
        <inkml:annotationXML>
          <emma:emma xmlns:emma="http://www.w3.org/2003/04/emma" version="1.0">
            <emma:interpretation id="{148F5263-98FA-40E4-9E20-F9362BFD9E3E}" emma:medium="tactile" emma:mode="ink">
              <msink:context xmlns:msink="http://schemas.microsoft.com/ink/2010/main" type="line" rotatedBoundingBox="13318,12920 16235,12972 16214,14144 13297,14093"/>
            </emma:interpretation>
          </emma:emma>
        </inkml:annotationXML>
        <inkml:traceGroup>
          <inkml:annotationXML>
            <emma:emma xmlns:emma="http://www.w3.org/2003/04/emma" version="1.0">
              <emma:interpretation id="{D3EC1B1D-7932-4056-838F-93600E128490}" emma:medium="tactile" emma:mode="ink">
                <msink:context xmlns:msink="http://schemas.microsoft.com/ink/2010/main" type="inkWord" rotatedBoundingBox="13318,12920 16235,12972 16214,14144 13297,14093">
                  <msink:destinationLink direction="from" ref="{6FBEC46C-93C1-45D1-8D8E-ECFFCED09027}"/>
                </msink:context>
              </emma:interpretation>
              <emma:one-of disjunction-type="recognition" id="oneOf2">
                <emma:interpretation id="interp6" emma:lang="" emma:confidence="1">
                  <emma:literal/>
                </emma:interpretation>
              </emma:one-of>
            </emma:emma>
          </inkml:annotationXML>
          <inkml:trace contextRef="#ctx0" brushRef="#br0" timeOffset="15996.4978">140 1912 0,'0'39'93,"0"-19"-77,0 9-16,0 1 16,0 19-16,0 10 15,0-1-15,0-18 16,0 9-16,0-10 16,0 0-16,0-9 0,0-11 15,0 1-15,0 9 16,0-39 62</inkml:trace>
          <inkml:trace contextRef="#ctx0" brushRef="#br0" timeOffset="17025.5908">120 2118 0,'29'0'16,"-9"0"-16,29 0 15,-29-10 1,-1 10-16,11 0 16,-11 0-16,1 0 15,0-19-15,-1 19 16,11 0 0</inkml:trace>
          <inkml:trace contextRef="#ctx0" brushRef="#br0" timeOffset="16636.7276">149 1912 0,'10'0'63,"-10"-20"-63,30 20 15,-11 0-15,1 0 0,-1 0 16,1 0 0,10 0-16,-11 0 0,1 0 15,-1 0 1,11 0-16,-11 10 62</inkml:trace>
          <inkml:trace contextRef="#ctx0" brushRef="#br0" timeOffset="17581.4728">532 1843 0,'10'0'31,"19"0"-15,10 0 0,-19-19-1,9 19 16</inkml:trace>
          <inkml:trace contextRef="#ctx0" brushRef="#br0" timeOffset="15066.9855">110 1608 0,'-176'0'172,"156"0"-156,0 10-1,1-10 95,19 19-63,0 1-32,0-10 1,0 29-1,0-19 1,19 19-16,-19 20 31,0 29-31,0 0 16,0-48 0,0-1-1,0 20-15,0-30 16,0 0-16,0 11 15,0-11-15,0-9 16,0-1-16,-19 1 16,19 78 31,0-20-1,0-58-30,0 0 15,10-20 188,9 0-203,1-20-1,-1 20 1,1 0 0,0 0-1,-1 0 1,1 0-1</inkml:trace>
          <inkml:trace contextRef="#ctx0" brushRef="#br0" timeOffset="18891.9697">699 1637 0,'9'0'63,"31"0"-48,-31 0-15,11 0 16,0 0-16,-1 10 16,1-10-1,19 0 1,-39 20 78,0-1-79,0 11 1,0-11-16,0 1 16,0 10-16,0-11 15,0 11-15,-10-1 16,10 0-16,0 11 15,0-11-15,0 10 16,0 1-16,0-11 16,0 0-16,0-9 15,0 9-15,0 1 0,0 9 16,0-10 0,10 1-16,-10-1 15,0 1-15,0 9 0,0-19 16,0-1-16,0-9 15,0 10-15,0-1 16,0 1 0,0-1-1,0 1 1,0 0 109,-10-20-63,10-10-46,-19 10-16,-1 0 16,-9 0-1,-1 0 1,11 0 0,-1 0-16,-9 0 15,-1 0 1,11 0 15</inkml:trace>
          <inkml:trace contextRef="#ctx0" brushRef="#br0" timeOffset="21083.3728">973 2422 0,'10'0'47,"10"0"-32,9 0 1,0-20-1,-9 20 1,-20-19 0,20 19-16,-20-20 15,19 20-15,-19-19 16,20 19-16,-20-20 16,0 0-1,20 20 1,-119-49 109,99 59-110,-19-10-15,19 20 16,-20-20 0,20 29-1,-10 157 95,30-176-95,0-10-15,-1 0 16,1 0 0,9 0-1,1 0-15,-1 0 31,-29-19-31,20 19 16,-20-20-16,19 20 16,-19-20-1,-9 50 126,18-11-125,21-19 15,-30 20-31,19-20 15,1 0 1,0 0 0,-1 0-1,1-10 1,-1 10 0,-19-39-16,20 39 15,-20-20-15,20 1 16,-20-1-1,0 1 1,0 9 0,0-10-1,0 1 1,-10 19 0,-10 0-1,20-20-15,-29 20 16,9 0-1,-9 0 1,-1 10-16,-9 9 16,20 1-1,-1 9 1,20 1 0,0-1-1,0 1 1,20 9-1,19-39 1</inkml:trace>
          <inkml:trace contextRef="#ctx0" brushRef="#br0" timeOffset="21779.418">1414 2393 0,'10'9'63,"-10"11"-63,0 0 15,0 9 1,0 0-16,0 1 0,0 19 16,0-20-16,0 1 15,0 38 1,0-38-16,0-11 15,0 1-15,0 9 16,0-38 62</inkml:trace>
          <inkml:trace contextRef="#ctx0" brushRef="#br0" timeOffset="22837.1108">1660 1961 0,'29'0'47,"-9"0"-31,-1 0-16,11 0 16,-1 0-16,10 0 15,-9 0-15,-11 0 16,1 0-16,0 0 15,9 0 1</inkml:trace>
          <inkml:trace contextRef="#ctx0" brushRef="#br0" timeOffset="23347.8081">1689 2138 0,'10'0'31,"19"0"-15,11 0 0,-21-10-1,1 10-15,-1 0 16,1 0-16,0 0 15,-1 0-15,1 0 16,-1 0-16,1 0 16,0 0-1</inkml:trace>
          <inkml:trace contextRef="#ctx0" brushRef="#br0" timeOffset="24741.8188">2150 1804 0,'0'-19'47,"0"9"-32,59-49 79,39 59-16,-98 10-78,20-10 16,-20 19-16,19-19 15,-19 30-15,0-11 0,0 30 16,0-19 0,0-1-16,0 1 15,0 9-15,-19-10 16,19 1-16,-30 9 15,30-10-15,-49 20 16,29-19-16,-9 9 16,9-10-16,1 1 15,-1-1-15,1-9 0,19 0 16,-30-20 0,30 19-16,-19-19 15,-1 0 1,0 0 15,20-10 32,0-9-32,10 19-31,20 0 31,-30-20-31,19 20 16,1 0-1,9 0 1,-9 0-16,-1 0 16,1 0-16,-20 10 15,29-10-15,-9 0 16,0 0-1,-1 0 1,11 0 0,-11 0-1</inkml:trace>
          <inkml:trace contextRef="#ctx0" brushRef="#br0" timeOffset="25476.741">2787 1951 0,'-9'20'46,"-31"19"-30,21-19-16,-11-1 16,1 1-1,0 9-15,-20 30 16,9 10 0,1-40-16,19 1 15,-9-1 1,39-49 46</inkml:trace>
          <inkml:trace contextRef="#ctx0" brushRef="#br0" timeOffset="25934.9019">2503 1961 0,'0'10'16,"0"9"-16,29 1 15,-9 19 1,0-9-16,9-1 0,-9-9 16,-1 9-16,1-9 15,0-1-15,-1 1 16,-19 0-16,39-1 16,-39 1-16,10-20 15,-10 29-15,30 11 16</inkml:trace>
        </inkml:traceGroup>
      </inkml:traceGroup>
    </inkml:traceGroup>
  </inkml:traceGroup>
</inkml:ink>
</file>

<file path=ppt/ink/ink22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6:12:41.072"/>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E8D06643-BB76-4381-859A-4D23BBFB2834}" emma:medium="tactile" emma:mode="ink">
          <msink:context xmlns:msink="http://schemas.microsoft.com/ink/2010/main" type="writingRegion" rotatedBoundingBox="3841,11755 4212,13446 3519,13598 3149,11907"/>
        </emma:interpretation>
      </emma:emma>
    </inkml:annotationXML>
    <inkml:traceGroup>
      <inkml:annotationXML>
        <emma:emma xmlns:emma="http://www.w3.org/2003/04/emma" version="1.0">
          <emma:interpretation id="{BAF13DFD-BE82-4A36-92DC-98934BAC3307}" emma:medium="tactile" emma:mode="ink">
            <msink:context xmlns:msink="http://schemas.microsoft.com/ink/2010/main" type="paragraph" rotatedBoundingBox="3841,11755 4212,13446 3519,13598 3149,11907" alignmentLevel="1"/>
          </emma:interpretation>
        </emma:emma>
      </inkml:annotationXML>
      <inkml:traceGroup>
        <inkml:annotationXML>
          <emma:emma xmlns:emma="http://www.w3.org/2003/04/emma" version="1.0">
            <emma:interpretation id="{5014FD84-E728-4C86-8550-F85BA21406C7}" emma:medium="tactile" emma:mode="ink">
              <msink:context xmlns:msink="http://schemas.microsoft.com/ink/2010/main" type="inkBullet" rotatedBoundingBox="3832,11757 3942,12258 3625,12328 3515,11827"/>
            </emma:interpretation>
          </emma:emma>
        </inkml:annotationXML>
        <inkml:trace contextRef="#ctx0" brushRef="#br0">286 1020 0,'-20'10'125,"20"9"-110,-19 1-15,-1 29 16,20-29-1,-29-1-15,29 1 16,-40-1-16,21 11 16,19-20-16,-30 19 15,30-9-15,-39-1 16,39 1-16,-19-20 16,19 29-16,0-9 15,-20-20 1</inkml:trace>
        <inkml:trace contextRef="#ctx0" brushRef="#br0" timeOffset="1008.6848">41 971 0,'0'10'94,"10"-10"-94,-10 19 0,19 21 31,-19-31-31,20 21 0,-20-11 16,19-19-16,-19 40 15,20-40-15,-20 29 16,20-29-16,-20 29 16,19-29-16,-19 40 15,20-21-15,-20 11 16,19-30-1,-19 19-15,20 1 16,-20 0 0,20-1-1,-20 1 17,0-1-17,19-19-15,-19 20 31,20 0 48</inkml:trace>
      </inkml:traceGroup>
      <inkml:traceGroup>
        <inkml:annotationXML>
          <emma:emma xmlns:emma="http://www.w3.org/2003/04/emma" version="1.0">
            <emma:interpretation id="{E1A64B98-0503-460A-83BB-F1AD13F8A0E2}" emma:medium="tactile" emma:mode="ink">
              <msink:context xmlns:msink="http://schemas.microsoft.com/ink/2010/main" type="line" rotatedBoundingBox="4095,12911 4212,13446 3519,13598 3402,13063"/>
            </emma:interpretation>
          </emma:emma>
        </inkml:annotationXML>
        <inkml:traceGroup>
          <inkml:annotationXML>
            <emma:emma xmlns:emma="http://www.w3.org/2003/04/emma" version="1.0">
              <emma:interpretation id="{B0ABBE3F-BBDA-41DD-BA62-1A8005471D8F}" emma:medium="tactile" emma:mode="ink">
                <msink:context xmlns:msink="http://schemas.microsoft.com/ink/2010/main" type="inkWord" rotatedBoundingBox="4095,12911 4212,13446 3519,13598 3402,13063"/>
              </emma:interpretation>
              <emma:one-of disjunction-type="recognition" id="oneOf0">
                <emma:interpretation id="interp0" emma:lang="" emma:confidence="1">
                  <emma:literal/>
                </emma:interpretation>
              </emma:one-of>
            </emma:emma>
          </inkml:annotationXML>
          <inkml:trace contextRef="#ctx0" brushRef="#br0" timeOffset="2445.5627">-155 2275 0,'19'0'47,"1"0"-32,-1 0-15,1 0 16,0 0-16,-1 0 15,1 0-15,0 0 16,-1 0-16,1 0 16,-1 0-16,1 0 15,9 0-15,1 0 32,-11 0-32,1 0 31,0 0 0,-20 10-15</inkml:trace>
          <inkml:trace contextRef="#ctx0" brushRef="#br0" timeOffset="3892.5334">335 2118 0,'0'30'78,"0"-1"-46,0-9-32,0-1 0,0-9 15,0 10-15,0 19 16,20-10-1,-20-9 1,19 0 0,1-1 15,-1-19-15,11 0 15,-11 0-16,1-10-15,0-9 16,-20-1 0,19 20-1,-19-19 1,0-1-16,20 20 16,-20-20-1,0-9-15,0 0 16,0-1-1,0 11 1,0-1 15,0 30 79,0 19-95,0 1 1,0-1 0,0-9-16,0 29 15,20-30 1,-20 20-16,0-19 15,0 0 1,19-20-16,-19 49 0,0-30 16,0-9-16,0 10 15,0-1-15,0 1 16,0 9 0,-10 1-1,10-11 1,-29-19-16,9 20 15,-19-20 1,10 0 0,-1 0-1,11 0 1,-1 0 0</inkml:trace>
        </inkml:traceGroup>
      </inkml:traceGroup>
    </inkml:traceGroup>
  </inkml:traceGroup>
</inkml:ink>
</file>

<file path=ppt/ink/ink22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6:12:46.278"/>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B26FB061-2E4C-4C98-A8B1-725849FEB9E3}" emma:medium="tactile" emma:mode="ink">
          <msink:context xmlns:msink="http://schemas.microsoft.com/ink/2010/main" type="writingRegion" rotatedBoundingBox="3359,13854 4314,14039 4223,14514 3267,14330"/>
        </emma:interpretation>
      </emma:emma>
    </inkml:annotationXML>
    <inkml:traceGroup>
      <inkml:annotationXML>
        <emma:emma xmlns:emma="http://www.w3.org/2003/04/emma" version="1.0">
          <emma:interpretation id="{D3525654-C633-4E2F-A215-563A3E0C6F7A}" emma:medium="tactile" emma:mode="ink">
            <msink:context xmlns:msink="http://schemas.microsoft.com/ink/2010/main" type="paragraph" rotatedBoundingBox="3359,13854 4314,14039 4223,14514 3267,14330" alignmentLevel="1"/>
          </emma:interpretation>
        </emma:emma>
      </inkml:annotationXML>
      <inkml:traceGroup>
        <inkml:annotationXML>
          <emma:emma xmlns:emma="http://www.w3.org/2003/04/emma" version="1.0">
            <emma:interpretation id="{7F30C762-522A-4BE7-A6EB-CB852E9AF8AB}" emma:medium="tactile" emma:mode="ink">
              <msink:context xmlns:msink="http://schemas.microsoft.com/ink/2010/main" type="line" rotatedBoundingBox="3359,13854 4314,14039 4223,14514 3267,14330"/>
            </emma:interpretation>
          </emma:emma>
        </inkml:annotationXML>
        <inkml:traceGroup>
          <inkml:annotationXML>
            <emma:emma xmlns:emma="http://www.w3.org/2003/04/emma" version="1.0">
              <emma:interpretation id="{3EA9F721-D8F0-4732-BCDC-AD1BB64FE3D5}" emma:medium="tactile" emma:mode="ink">
                <msink:context xmlns:msink="http://schemas.microsoft.com/ink/2010/main" type="inkWord" rotatedBoundingBox="3355,13877 3888,13980 3806,14406 3272,14303"/>
              </emma:interpretation>
              <emma:one-of disjunction-type="recognition" id="oneOf0">
                <emma:interpretation id="interp0" emma:lang="" emma:confidence="1">
                  <emma:literal/>
                </emma:interpretation>
              </emma:one-of>
            </emma:emma>
          </inkml:annotationXML>
          <inkml:trace contextRef="#ctx0" brushRef="#br0">-18 3079 0,'-10'0'63,"10"10"-63,0 10 16,-19-20-16,19 29 15,-20-9-15,20-1 16,-30 1-16,1 0 15,9 19-15,20-10 16,-29-9-16,29 9 16,-39-9-16,39 0 15,-20 9-15,20-19 16,-19-10-16,19 39 16,0-19-1,-20-20-15</inkml:trace>
          <inkml:trace contextRef="#ctx0" brushRef="#br0" timeOffset="1491.9204">100 3325 0,'-10'0'16,"20"0"46,9 0-46,1 0-16,-1 0 16,1 0-16,0 0 15,9 0 1,-9 0-16,-1 0 31,1 0-15</inkml:trace>
          <inkml:trace contextRef="#ctx0" brushRef="#br0" timeOffset="897.9234">-224 3099 0,'0'10'78,"0"9"-63,0 1 1,20-20 0,-20 29-16,19-29 15,-19 40-15,20-11 16,-20-19-16,29 19 0,-29-9 15,10-20 1,-10 39-16,29-19 0,-29-1 16,20-19-16,-20 30 15,10-30-15,-10 29 16,29 1 0,-29-11-1</inkml:trace>
        </inkml:traceGroup>
        <inkml:traceGroup>
          <inkml:annotationXML>
            <emma:emma xmlns:emma="http://www.w3.org/2003/04/emma" version="1.0">
              <emma:interpretation id="{C3B226EE-0CC3-4A34-ADBE-CC7741186012}" emma:medium="tactile" emma:mode="ink">
                <msink:context xmlns:msink="http://schemas.microsoft.com/ink/2010/main" type="inkWord" rotatedBoundingBox="3982,13975 4314,14039 4223,14514 3890,14450"/>
              </emma:interpretation>
              <emma:one-of disjunction-type="recognition" id="oneOf1">
                <emma:interpretation id="interp1" emma:lang="" emma:confidence="0">
                  <emma:literal>y</emma:literal>
                </emma:interpretation>
                <emma:interpretation id="interp2" emma:lang="" emma:confidence="0">
                  <emma:literal>Y</emma:literal>
                </emma:interpretation>
                <emma:interpretation id="interp3" emma:lang="" emma:confidence="0">
                  <emma:literal>.</emma:literal>
                </emma:interpretation>
                <emma:interpretation id="interp4" emma:lang="" emma:confidence="0">
                  <emma:literal>D</emma:literal>
                </emma:interpretation>
                <emma:interpretation id="interp5" emma:lang="" emma:confidence="0">
                  <emma:literal>9</emma:literal>
                </emma:interpretation>
              </emma:one-of>
            </emma:emma>
          </inkml:annotationXML>
          <inkml:trace contextRef="#ctx0" brushRef="#br0" timeOffset="2964.1958">413 3148 0,'0'10'78,"0"19"-78,0 20 16,0-29-1,0 0-15,0-1 16,10 11 0,-10-11-1,20-19-15,-20 20 16,19-20-16,1 0 15,10 0 1,-11 0 0,1 0-1,-20-10 1,19 10-16,-19-29 16,20 29-16,-20-30 0,20 1 15,-20 19 1,0-29 15,0-1 32,0 50 30,0 10-77,0 9 0,0 1-1,19-11-15,-19 11 16,20-1-1,-20-9 1,0-10-16,29 39 16,-29-30-1,0 1-15,0-1 0,0 21 16,0-21 0,0 1-16,-19 9 15,-1 1 1,0-30-1,20 19 1,-29-19-16,9 0 0,1 0 16,-11 0-1,1 0 1,-10 0 0,29 0-1,10-9 1</inkml:trace>
        </inkml:traceGroup>
      </inkml:traceGroup>
    </inkml:traceGroup>
  </inkml:traceGroup>
</inkml:ink>
</file>

<file path=ppt/ink/ink22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6:12:53.698"/>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A18FEF58-5EDE-40A1-BDE5-B37E201A1EBB}" emma:medium="tactile" emma:mode="ink">
          <msink:context xmlns:msink="http://schemas.microsoft.com/ink/2010/main" type="writingRegion" rotatedBoundingBox="9525,12028 9401,14365 8705,14328 8829,11991"/>
        </emma:interpretation>
      </emma:emma>
    </inkml:annotationXML>
    <inkml:traceGroup>
      <inkml:annotationXML>
        <emma:emma xmlns:emma="http://www.w3.org/2003/04/emma" version="1.0">
          <emma:interpretation id="{9C23413E-9C86-4A48-923C-1EA279E454CA}" emma:medium="tactile" emma:mode="ink">
            <msink:context xmlns:msink="http://schemas.microsoft.com/ink/2010/main" type="paragraph" rotatedBoundingBox="9525,12028 9401,14365 8705,14328 8829,11991" alignmentLevel="1"/>
          </emma:interpretation>
        </emma:emma>
      </inkml:annotationXML>
      <inkml:traceGroup>
        <inkml:annotationXML>
          <emma:emma xmlns:emma="http://www.w3.org/2003/04/emma" version="1.0">
            <emma:interpretation id="{17227102-704A-448C-86BE-AEA94168F0B8}" emma:medium="tactile" emma:mode="ink">
              <msink:context xmlns:msink="http://schemas.microsoft.com/ink/2010/main" type="line" rotatedBoundingBox="9525,12028 9401,14365 8705,14328 8829,11991"/>
            </emma:interpretation>
          </emma:emma>
        </inkml:annotationXML>
        <inkml:traceGroup>
          <inkml:annotationXML>
            <emma:emma xmlns:emma="http://www.w3.org/2003/04/emma" version="1.0">
              <emma:interpretation id="{3AE2D4B9-3C77-4917-9947-C981C791F798}" emma:medium="tactile" emma:mode="ink">
                <msink:context xmlns:msink="http://schemas.microsoft.com/ink/2010/main" type="inkWord" rotatedBoundingBox="9414,12022 9411,12062 9031,12042 9034,12002"/>
              </emma:interpretation>
              <emma:one-of disjunction-type="recognition" id="oneOf0">
                <emma:interpretation id="interp0" emma:lang="" emma:confidence="1">
                  <emma:literal/>
                </emma:interpretation>
              </emma:one-of>
            </emma:emma>
          </inkml:annotationXML>
          <inkml:trace contextRef="#ctx0" brushRef="#br0">-1734 303 0,'10'0'110,"9"0"-95,1 0 1,9 0-1,1 0 1,-1 0 0,11-19-1,-11 19 1,0 0 0,-9 0-16,9 0 15,-9 0 1,0 0 15,-1 0-15,1 0-1,-1 0 32</inkml:trace>
        </inkml:traceGroup>
        <inkml:traceGroup>
          <inkml:annotationXML>
            <emma:emma xmlns:emma="http://www.w3.org/2003/04/emma" version="1.0">
              <emma:interpretation id="{A0F13EE7-FDEC-4B91-889B-0739A31EC3BF}" emma:medium="tactile" emma:mode="ink">
                <msink:context xmlns:msink="http://schemas.microsoft.com/ink/2010/main" type="inkWord" rotatedBoundingBox="9472,13025 9452,13405 8756,13368 8776,12988"/>
              </emma:interpretation>
              <emma:one-of disjunction-type="recognition" id="oneOf1">
                <emma:interpretation id="interp1" emma:lang="" emma:confidence="1">
                  <emma:literal/>
                </emma:interpretation>
              </emma:one-of>
            </emma:emma>
          </inkml:annotationXML>
          <inkml:trace contextRef="#ctx0" brushRef="#br0" timeOffset="51968.9309">-1773 1294 0,'0'-19'16,"-20"48"62,20 0-63,0 1 1,0-11-16,0 1 16,0 0-16,0-1 15,0 1-15,10 0 16,-10-1-16,0 1 15,0 9-15,0-9 16</inkml:trace>
          <inkml:trace contextRef="#ctx0" brushRef="#br0" timeOffset="53206.478">-1528 1275 0,'0'19'78,"0"1"-78,0-1 16,0 1-16,0 0 15,0-1-15,20-19 16,-20 30-16,0-11 16,19-19-1,-19 20 1,20-20-16,-1 0 15,1 0 1,0 0 0,-20-20-1,19 20-15,-19-19 16,20 19-16,-20-20 16,0 0-1,19 20-15,-19-19 16,0-11-1,0 1 1,0 9 0,0 30 93,0 20-93,0-1-1,0 0 1,0 1 0,0-10-1,20-1-15,-20 1 16,0-1-16,0 1 0,0 0 15,20-1 1,-20 1-16,0 0 0,0 9 16,0-9-1,-10-20 1,-20 19 0,-19-19-1,30 0-15,-11 0 16,11 0-1,-1 0 1</inkml:trace>
          <inkml:trace contextRef="#ctx0" brushRef="#br0" timeOffset="51316.1902">-1999 1432 0,'10'0'63,"10"0"-48,19 0 1,-29 0-16,39-10 15,-30 10-15,1 0 16,0 0-16,-1 0 16,1 0-16,-1 0 15,11 0 1,-1 0 0,-9 0-1,-1 0 1,1 0 31</inkml:trace>
        </inkml:traceGroup>
        <inkml:traceGroup>
          <inkml:annotationXML>
            <emma:emma xmlns:emma="http://www.w3.org/2003/04/emma" version="1.0">
              <emma:interpretation id="{C9049704-C350-40E8-B36B-9813A28A8D33}" emma:medium="tactile" emma:mode="ink">
                <msink:context xmlns:msink="http://schemas.microsoft.com/ink/2010/main" type="inkWord" rotatedBoundingBox="9238,13927 9215,14355 8971,14342 8994,13914"/>
              </emma:interpretation>
              <emma:one-of disjunction-type="recognition" id="oneOf2">
                <emma:interpretation id="interp2" emma:lang="" emma:confidence="0">
                  <emma:literal>a</emma:literal>
                </emma:interpretation>
                <emma:interpretation id="interp3" emma:lang="" emma:confidence="0">
                  <emma:literal>o</emma:literal>
                </emma:interpretation>
                <emma:interpretation id="interp4" emma:lang="" emma:confidence="0">
                  <emma:literal>.</emma:literal>
                </emma:interpretation>
                <emma:interpretation id="interp5" emma:lang="" emma:confidence="0">
                  <emma:literal>0</emma:literal>
                </emma:interpretation>
                <emma:interpretation id="interp6" emma:lang="" emma:confidence="0">
                  <emma:literal>°</emma:literal>
                </emma:interpretation>
              </emma:one-of>
            </emma:emma>
          </inkml:annotationXML>
          <inkml:trace contextRef="#ctx0" brushRef="#br0" timeOffset="54796.3078">-1773 2207 0,'0'9'78,"0"21"-63,0-10-15,0-1 0,0 1 16,0-1-16,0 1 16,0 0-16,10-20 15,-10 29-15,19-29 16,-19 20-16,20-20 16,-1 0-1,1 0 1,9 0-1,-9-30 1,10 1 0,-30 9-1,9 20-15,-9-39 0,30 0 32,-30 9-32,0 11 15,0-1 1,-10 20 62,10 10-62,0 9-1,0 11 1,0 9-1,0-29-15,0 10 16,0-1-16,0 1 0,10-1 16,-10 1-16,0 0 15,19-1-15,-19 1 16,0 0-16,0 29 16,0-20-1,0-9 1,-19-1 15,-1-19-31,1 0 16,-1 0-16,0 0 15,1 20-15,-11-20 16,11 0 0</inkml:trace>
        </inkml:traceGroup>
      </inkml:traceGroup>
    </inkml:traceGroup>
  </inkml:traceGroup>
</inkml:ink>
</file>

<file path=ppt/ink/ink22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6:15:42.910"/>
    </inkml:context>
    <inkml:brush xml:id="br0">
      <inkml:brushProperty name="width" value="0.07" units="cm"/>
      <inkml:brushProperty name="height" value="0.07" units="cm"/>
      <inkml:brushProperty name="color" value="#ED1C24"/>
      <inkml:brushProperty name="fitToCurve" value="1"/>
    </inkml:brush>
    <inkml:brush xml:id="br1">
      <inkml:brushProperty name="width" value="0.05292" units="cm"/>
      <inkml:brushProperty name="height" value="0.05292" units="cm"/>
      <inkml:brushProperty name="fitToCurve" value="1"/>
    </inkml:brush>
  </inkml:definitions>
  <inkml:traceGroup>
    <inkml:annotationXML>
      <emma:emma xmlns:emma="http://www.w3.org/2003/04/emma" version="1.0">
        <emma:interpretation id="{85FA5EAC-FA4B-44C8-9A5C-31686852E6D9}" emma:medium="tactile" emma:mode="ink">
          <msink:context xmlns:msink="http://schemas.microsoft.com/ink/2010/main" type="writingRegion" rotatedBoundingBox="13312,6419 20035,6042 20084,6906 13360,7283">
            <msink:destinationLink direction="with" ref="{30634681-46EA-41A3-A11D-0D8A1E995CD7}"/>
          </msink:context>
        </emma:interpretation>
      </emma:emma>
    </inkml:annotationXML>
    <inkml:traceGroup>
      <inkml:annotationXML>
        <emma:emma xmlns:emma="http://www.w3.org/2003/04/emma" version="1.0">
          <emma:interpretation id="{0E666C63-8EE9-4EE7-8B51-E80E2F33439C}" emma:medium="tactile" emma:mode="ink">
            <msink:context xmlns:msink="http://schemas.microsoft.com/ink/2010/main" type="paragraph" rotatedBoundingBox="13312,6419 20035,6042 20084,6906 13360,7283" alignmentLevel="1"/>
          </emma:interpretation>
        </emma:emma>
      </inkml:annotationXML>
      <inkml:traceGroup>
        <inkml:annotationXML>
          <emma:emma xmlns:emma="http://www.w3.org/2003/04/emma" version="1.0">
            <emma:interpretation id="{5BAD3FCD-C3CF-4572-BD86-0FB79B2D8AD0}" emma:medium="tactile" emma:mode="ink">
              <msink:context xmlns:msink="http://schemas.microsoft.com/ink/2010/main" type="line" rotatedBoundingBox="13312,6419 20035,6042 20084,6906 13360,7283"/>
            </emma:interpretation>
          </emma:emma>
        </inkml:annotationXML>
        <inkml:traceGroup>
          <inkml:annotationXML>
            <emma:emma xmlns:emma="http://www.w3.org/2003/04/emma" version="1.0">
              <emma:interpretation id="{B3AB0EA8-1954-42FB-8415-B344DC93267A}" emma:medium="tactile" emma:mode="ink">
                <msink:context xmlns:msink="http://schemas.microsoft.com/ink/2010/main" type="inkWord" rotatedBoundingBox="13327,6688 13541,6676 13565,7099 13351,7111"/>
              </emma:interpretation>
              <emma:one-of disjunction-type="recognition" id="oneOf0">
                <emma:interpretation id="interp0" emma:lang="" emma:confidence="0">
                  <emma:literal>)</emma:literal>
                </emma:interpretation>
                <emma:interpretation id="interp1" emma:lang="" emma:confidence="0">
                  <emma:literal>y</emma:literal>
                </emma:interpretation>
                <emma:interpretation id="interp2" emma:lang="" emma:confidence="0">
                  <emma:literal>,</emma:literal>
                </emma:interpretation>
                <emma:interpretation id="interp3" emma:lang="" emma:confidence="0">
                  <emma:literal>&gt;</emma:literal>
                </emma:interpretation>
                <emma:interpretation id="interp4" emma:lang="" emma:confidence="0">
                  <emma:literal>.</emma:literal>
                </emma:interpretation>
              </emma:one-of>
            </emma:emma>
          </inkml:annotationXML>
          <inkml:trace contextRef="#ctx0" brushRef="#br0">-430 294 0,'0'12'62,"12"11"-46,11 12 0,1-12-1,11-23 1,-35 23-16,46-23 0,-11 0 31,-35 24-31,23-24 0,1 0 16,-24 11 124,0 13-124,-12-24 0,12 46-16,-23-46 0,23 47 15,-24-47-15,24 35 16,0-12-16,-35-23 16,35 23-16,-23 1 15,23-1 32,0 0 219</inkml:trace>
        </inkml:traceGroup>
        <inkml:traceGroup>
          <inkml:annotationXML>
            <emma:emma xmlns:emma="http://www.w3.org/2003/04/emma" version="1.0">
              <emma:interpretation id="{376A9C49-1E37-4435-90B9-9B5C73F3560B}" emma:medium="tactile" emma:mode="ink">
                <msink:context xmlns:msink="http://schemas.microsoft.com/ink/2010/main" type="inkWord" rotatedBoundingBox="13719,6396 15367,6304 15413,7133 13765,7226"/>
              </emma:interpretation>
              <emma:one-of disjunction-type="recognition" id="oneOf1">
                <emma:interpretation id="interp5" emma:lang="" emma:confidence="1">
                  <emma:literal/>
                </emma:interpretation>
              </emma:one-of>
            </emma:emma>
          </inkml:annotationXML>
          <inkml:trace contextRef="#ctx0" brushRef="#br1" timeOffset="-429048.789">10 0 0,'0'10'62,"0"9"-46,0 1-1,0 10 1,0-11-16,0 1 0,0-1 16,0 1-1,0 9-15,0-9 0,0 9 16,0 1-16,0 9 15,0-10-15,0-9 16,0 10-16,0-11 16,0 1-16,0-1 15,0 1-15,0 0 16,0-11-16,0 11 16,0 0-16,0-1 15,0 1-15,0-1 16,0 1-16,0 0 0,0 9 15,0-9 1,0-1 0,0 1 15,-10-20 31</inkml:trace>
          <inkml:trace contextRef="#ctx0" brushRef="#br1" timeOffset="-428254.5278">49 383 0,'0'-10'47,"10"10"-47,9-40 15,11 11 1,-11 9-16,11 1 15,-11-1-15,1-9 16,0 9-16,-1 1 16,1-1-16,0 0 15,19-19 1,-10 20 0,-9 19-1</inkml:trace>
          <inkml:trace contextRef="#ctx0" brushRef="#br1" timeOffset="-427558.6091">176 275 0,'10'0'78,"-10"19"-78,30 20 16,-30-29-1,19 20-15,-19-11 16,20 1-16,-20 0 16,29-1-16,-29 1 15,20-1-15,0 11 16,-20-11-16,19-19 15,-19 20-15,20-20 16,-20 20-16,19-20 16,-19 19-1,20-19 1</inkml:trace>
          <inkml:trace contextRef="#ctx0" brushRef="#br1" timeOffset="-426754.4239">490 500 0,'0'10'16,"0"29"-1,0-19 1,0-1-16,0 1 16,0 0-16,0 9 15,0-9-15,0-1 16,0 1-16,0 0 16,0 9-1,0-9 1,0-30 46</inkml:trace>
          <inkml:trace contextRef="#ctx0" brushRef="#br1" timeOffset="-426101.8506">500 500 0,'0'-10'31,"0"-9"0,0-1 16,10 20-47,10 0 16,-1 0 0,-9 0-1,19 10 1,-19-10-1,-10 20-15,0-1 16,20-19 0,-20 20-16,0-1 15,-10 1 1,-10 0 0,-9-20-1,29 19 1,-29-19-16,9 0 15,20 20 1,-20-20-16</inkml:trace>
          <inkml:trace contextRef="#ctx0" brushRef="#br1" timeOffset="-425255.6866">755 530 0,'0'-20'0,"-10"20"31,-9 0-15,-11 0 15,30 10-15,-19-10-16,19 19 15,-20-19 1,20 30-1,0-11 1,0 1 0,0 0 15,10-20-31,9 0 31,-19 19-31,20-19 31,0 0-15,-1 0 15,1 0-15,-20 10 0,20 20 15,-20-1-16,0-9 1,-10-1 0,-10 1-1,-9-20 1,-11 19 0,21-19-16,-11 0 15,11 0 1</inkml:trace>
          <inkml:trace contextRef="#ctx0" brushRef="#br1" timeOffset="-424078.5572">843 402 0,'10'0'46,"0"0"-30,-10-10-16,39 10 16,-9 0-1,-11 0-15,1 0 16,-1 0-16,11 0 16,9 0-1</inkml:trace>
          <inkml:trace contextRef="#ctx0" brushRef="#br1" timeOffset="-424607.7631">863 255 0,'20'0'63,"-1"0"-48,1 0-15,-1 0 16,1 0-16,0 0 0,-1 0 15,1 0-15,9 0 16,-9 0 0,0 10 15</inkml:trace>
          <inkml:trace contextRef="#ctx0" brushRef="#br1" timeOffset="-421512.8466">1618 88 0,'0'10'78,"-39"20"-62,39-11 0,-30 1-16,30-1 15,-39 1-15,39 0 16,-49 19-16,30-10 0,-1 10 15,0-9-15,-9-1 16,9 11-16,20-11 16,-29-9-16,29-1 15,-20 1-15,20-1 16,-19 11 0,19-11-1,9-19 48,-9-9-63</inkml:trace>
          <inkml:trace contextRef="#ctx0" brushRef="#br1" timeOffset="-420838.4524">1304 157 0,'0'10'31,"10"-10"-31,-10 19 16,39 50-1,-19-49 1,-20-1-16,20 1 16,-20-1-16,19 1 15,11 29 1,-30-29-16,29-1 16,-29 1-16,20 0 15,-20-1-15,19 1 16,-19-1-16,20 11 15,-20-11 1,19-19-16,-19 20 16,20-20 15</inkml:trace>
        </inkml:traceGroup>
        <inkml:traceGroup>
          <inkml:annotationXML>
            <emma:emma xmlns:emma="http://www.w3.org/2003/04/emma" version="1.0">
              <emma:interpretation id="{2597C4E1-D401-4623-8643-48969C5D0EEB}" emma:medium="tactile" emma:mode="ink">
                <msink:context xmlns:msink="http://schemas.microsoft.com/ink/2010/main" type="inkWord" rotatedBoundingBox="15542,6380 17486,6271 17529,7049 15586,7158"/>
              </emma:interpretation>
              <emma:one-of disjunction-type="recognition" id="oneOf2">
                <emma:interpretation id="interp6" emma:lang="" emma:confidence="1">
                  <emma:literal/>
                </emma:interpretation>
              </emma:one-of>
            </emma:emma>
          </inkml:annotationXML>
          <inkml:trace contextRef="#ctx0" brushRef="#br1" timeOffset="-419913.4894">1893-20 0,'-10'30'94,"10"-1"-78,-20-9-16,20 0 15,0-1-15,-19 11 16,19 9-16,0-10 0,-30 20 15,30-10-15,0-9 16,0-1-16,0 11 16,0-21-16,0 11 15,0-11-15,0 11 16,0-1-16,0-9 16,20-1-16,-20 1 15,0-1-15,19 1 16,-19 10-1,20-30 1,-20 19-16,20 1 16,-20-1-1,19-19 17,-29 0 30</inkml:trace>
          <inkml:trace contextRef="#ctx0" brushRef="#br1" timeOffset="-418557.6406">2246 147 0,'-10'0'62,"-10"0"-30,20 20-32,-19-20 15,19 39-15,-30-19 16,30-1-16,-49 1 16,49 9-16,-49 10 15,30-9-15,-1-1 16,0-9-16,1 0 0,19-1 15,-20-19-15,20 20 16,-19-20 0,19 19-16,0-28 93</inkml:trace>
          <inkml:trace contextRef="#ctx0" brushRef="#br1" timeOffset="-417917.4971">2020 128 0,'0'9'78,"10"-9"-78,-10 30 16,29-30-16,-9 29 0,19 10 31,-39-19-31,30-20 0,-30 39 16,29-19-16,-29-1 15,20 1-15,-20 0 16,19-20-16,-19 29 16,30 10-1,-30-19 1,19-20 0,-19 20-1,0-30 16</inkml:trace>
          <inkml:trace contextRef="#ctx0" brushRef="#br1" timeOffset="-417267.6316">2412 314 0,'10'0'78,"39"0"-62,-29 0-1,0 0-15,-1 0 16,1 0-16,-10 0 15,29 0 1,-10 0-16</inkml:trace>
          <inkml:trace contextRef="#ctx0" brushRef="#br1" timeOffset="-415948.8737">2815 147 0,'-20'10'78,"20"19"-62,0-9-1,0 0-15,0-1 16,0 30 0,0-29-16,0-1 0,10-19 15,-10 30-15,19-30 16,-19 20-16,30-20 15,-1 0 1,-9 0 0,-1 0-16,1-10 31,0-20-15,-20 11-16,19 19 15,-19-49-15,20 19 16,-20 1-1,29-10 1,-29 29 0,0-29-1,0 19 1,0 0 0,-10 20 46,10 30-31,0-11-15,0 11 0,0 9-16,0-19 15,0-1-15,10 1 16,-10-1-16,20 1 15,-20 0-15,20-1 16,-20 1-16,19 0 16,-19-1-16,0 1 15,0-1-15,0 1 16,0 0-16,0-1 16,0 20-1,-167 50 79,148-89-78,19-10-16,-20 10 15</inkml:trace>
          <inkml:trace contextRef="#ctx0" brushRef="#br1" timeOffset="-415174.488">3138-59 0,'0'10'31,"0"19"-15,10-9-16,-10 9 15,39 11-15,-39-11 16,20 1-16,-20 9 16,19-20-16,-19 11 15,30-1-15,-30 20 0,0-19 16,19-1-1,-19 1-15,0 9 0,0-10 16,0 10-16,0 1 16,-9-11-16,9 0 15,0 1-15,-30-10 16,30-1-16,-19 11 16,-1-30 15</inkml:trace>
          <inkml:trace contextRef="#ctx0" brushRef="#br1" timeOffset="-414520.9561">3481 235 0,'-19'0'15,"29"0"32,19 0-31,20 0-1,-29 0-15,-1 0 16,11 0-16,-11 0 16,21 0-1,-1 30 32</inkml:trace>
          <inkml:trace contextRef="#ctx0" brushRef="#br1" timeOffset="-414050.7143">3491 402 0,'10'0'62,"10"0"-46,-1 0-1,1 0-15,-1 0 16,11 0-16,-1 0 16,-9 0-1,0 0-15,-1-10 0,1 10 16,19 0-1</inkml:trace>
        </inkml:traceGroup>
        <inkml:traceGroup>
          <inkml:annotationXML>
            <emma:emma xmlns:emma="http://www.w3.org/2003/04/emma" version="1.0">
              <emma:interpretation id="{91C5BEE3-AD93-4BC7-9A51-A447858CB8B4}" emma:medium="tactile" emma:mode="ink">
                <msink:context xmlns:msink="http://schemas.microsoft.com/ink/2010/main" type="inkWord" rotatedBoundingBox="17687,6336 20044,6204 20082,6866 17724,6998"/>
              </emma:interpretation>
              <emma:one-of disjunction-type="recognition" id="oneOf3">
                <emma:interpretation id="interp7" emma:lang="" emma:confidence="1">
                  <emma:literal/>
                </emma:interpretation>
              </emma:one-of>
            </emma:emma>
          </inkml:annotationXML>
          <inkml:trace contextRef="#ctx0" brushRef="#br1" timeOffset="-396091.5711">4335 539 0,'19'0'47,"-19"-9"0,-10 9-16,10 9 32</inkml:trace>
          <inkml:trace contextRef="#ctx0" brushRef="#br1" timeOffset="-394711.575">4462 118 0,'-20'0'15,"20"-20"32,10 20-31,10 0 0,-20-19-16,20 19 15,-1 0 1,1 0-1,-1 0 1,1 0 0,0 0-1,-1 9 1,1 21 0,-1-1-16,-19 1 15,0-1 1,0-9-1,0-1-15,0 1 16,0-1-16,0 1 16,0 9-1,-9-9-15,9 0 16,-20-1-16,20 1 16,-20 0-16,20-1 15,-19 1-15,19-1 16,-20-19-16,20 40 15,-19-40-15,19 9 16,-20-9 0,20 20-1,0-30 173,10 10-173,9-19 17,1 19-17,0 0 1,9 0 0,-9 0-16,9 0 15,0 0 1,-29 9-1,40-9-15,-21 0 16,-9 0 0,10 0 31,-20 20-47</inkml:trace>
          <inkml:trace contextRef="#ctx0" brushRef="#br1" timeOffset="-396608.3225">3952 363 0,'10'0'47,"10"0"-31,-20-20-16,19 20 15,11-19 1,-1-1-1,0 0 1,-9 1 0,0-20-1,-1 9 1,1 1 0,9-10-1,-29 9-15,20 30 16,-20-29-16,0 9 15,0 0 17,-10 20 124,10 10-156,0 10 16,0 0-1,0 9 1,0-9-16,0-1 15,0 1-15,-19-1 16,19 1-16,0 9 16,0 1-16,0-11 15,0 1-15,0 0 16,0-1-16,0 1 16,0 0-16,0-1 0,0 1 15,0-10-15,0 9 16,0 20-1,0-19 1,0-10 0,0 9-1,0 1 1,0-30 93</inkml:trace>
          <inkml:trace contextRef="#ctx0" brushRef="#br1" timeOffset="-393967.8755">4913 255 0,'0'10'15,"-29"-20"141,29 20-140,0 9 15,10-19-15,-1 0 0</inkml:trace>
          <inkml:trace contextRef="#ctx0" brushRef="#br1" timeOffset="-392836.374">5021 432 0,'10'-10'78,"10"-20"-62,19 11-1,-10-11 1,10-29-1,-39 50-15,20-21 16,-20 20-16,20-19 16,-20 9-16,19 1 0,-19-1 15,0 1 1,0 9-16,0-10 0,0-19 16,0 29 15,0 30 63,-19-20-94,19 39 15,0-29 1,0 9-16,0 1 0,0 0 15,0-1-15,0 1 16,0-1-16,0 1 16,0 0-16,9-1 15,-9 1-15,0-1 16,0 1-16,0 0 16,0-1-16,0-9 15,0 10-15,0-1 16,0 21-1,0-31 1,0 11 0,20-20 31</inkml:trace>
          <inkml:trace contextRef="#ctx0" brushRef="#br1" timeOffset="-391477.4954">5374 98 0,'0'10'47,"0"10"-31,-10-1 0,10 11-1,0-1 1,-19 0-16,19 1 15,0-1 1,0 1 0,0-1-1,0 10 1,10-39 0,-10 20-16,19 0 15,1-1 16,9-19-15,-29 20 0,20-20-16,9 0 31,-29 19-31,20-19 16,-1 0-1,1 0 1,0 0 15,-20-9-15,19 9-16,1-20 31,0-9-15,-20 19-1,19 10-15,-19-20 16,0 1-1,20 19-15,-20-20 16,0 0 0,19 20-16,-19-19 15,0-1 1,0 0 0,20 1-1,-20-1 1,0 1-1,0-11 1,0 11-16,0-11 16,0 11-1,-10-1 1,10 0 0,-19 20-1,19-19-15,-20 19 16,20-20-1,-20 20-15,1-20 16,-1 20 0,0-19 15,1 19-31,-1 0 16,1 0-1,-1 0 1,0 0-1,20 10-15,-29-10 16,29 29 0,-20-29-16,20 30 15,-19-30-15,19 49 16,0-40-16,-20 21 16</inkml:trace>
          <inkml:trace contextRef="#ctx0" brushRef="#br1" timeOffset="-390616.7307">5727-49 0,'10'0'62,"10"0"-46,-1 0-1,11 0 1,-11 0 0,11 0-1,-11 0-15</inkml:trace>
          <inkml:trace contextRef="#ctx0" brushRef="#br1" timeOffset="-389588.2859">5904 88 0,'10'0'47,"-10"-9"-31,39-11 15,-39 0-31,19 20 16,-19-19-16,20-11 15,9 1 1,-29-10-1,20 39-15,-20-30 16,0 1 0,0 9-1,0 1 17,0 28 77,-10-9-109,10 30 16,0 9-1,0-10 1,0-9-16,0 9 15,0 1 1,10-30 0,-10 19-16,0 1 15,0 0 17,0-1-17,0 1 16,20-20-15</inkml:trace>
          <inkml:trace contextRef="#ctx0" brushRef="#br1" timeOffset="-388567.5126">6267-186 0,'-10'0'16,"-10"0"15,1 0-15,19 10-16,-20-10 16,20 19-16,-20-19 15,20 20-15,-19-1 16,19 11-1,-20 9 1,20-19 0,0 9-1,0-9 1,0-1 0,0 1-1,10-20 1,-10 10-16,20-10 15,-20 19 1,19-19 0,11 0-1,-11 0 1,1 0 0,-20-9-1,19 9-15,1-20 31,-20 0 1,0 1-17,0 9 1,0-10 0,-10-9 15,-9 29-16,-1 0 1,-9 0 0,9 19 15,-9 1-31,29 0 16,-10-20-16,10 19 15,0 1 1</inkml:trace>
        </inkml:traceGroup>
      </inkml:traceGroup>
    </inkml:traceGroup>
  </inkml:traceGroup>
</inkml:ink>
</file>

<file path=ppt/ink/ink22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6:15:41.793"/>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30634681-46EA-41A3-A11D-0D8A1E995CD7}" emma:medium="tactile" emma:mode="ink">
          <msink:context xmlns:msink="http://schemas.microsoft.com/ink/2010/main" type="inkDrawing" rotatedBoundingBox="12256,9333 12717,6718 13468,6851 13006,9465" semanticType="verticalRange" shapeName="Other">
            <msink:sourceLink direction="with" ref="{85FA5EAC-FA4B-44C8-9A5C-31686852E6D9}"/>
            <msink:destinationLink direction="with" ref="{17AAABC0-3EF9-460F-97E0-CC805902802D}"/>
          </msink:context>
        </emma:interpretation>
      </emma:emma>
    </inkml:annotationXML>
    <inkml:trace contextRef="#ctx0" brushRef="#br0">0 2482 0,'12'0'110,"11"0"-79,12 0-15,-11 0-1,-1 0 1,0 0 0,1 0-1,-24-24-15,34 24 16,13 0-1,-12 0 1,0 0 0,0 0-1,0 0 1,-12 0 0,1 0-1,-24-23 266,0 0-265,0 0 0,0 11-1,0-35 1,0 12 0,0 0-1,0 0-15,0 0 16,0 12-1,0 0-15,0 0 16,0-1-16,0 1 16,0 0-16,23-1 15,-23 1-15,0 0 16,0-1-16,0 1 16,0 0-16,0 0 15,0-1-15,0 13 16,0-13-16,0 1 0,0 0 15,0-1-15,0 1 16,0 0-16,0-1 16,0 1-16,0 0 15,0 0-15,0-1 16,0 13-16,0-48 16,0 36-1,0 0-15,0-1 16,0 1-16,0 0 15,0 0-15,0 11 16,0-11-16,0-1 16,0 1-16,0 0 15,0-1-15,0 1 16,0 0-16,0-1 16,0 1-16,0 0 0,0-24 15,0 24 1,0 0-16,0-1 15,0 1-15,0 0 16,-12-12-16,12 0 16,0 12-16,0-1 15,0 1-15,0 0 16,0-1-16,0 1 16,0 0-16,0-1 15,0 1-15,0 11 16,0-11-16,0-35 15,0 11 1,0 24-16,0-35 16,0 34-1,0-22 1,0-12 0,0 34-16,0-11 15,0 0 1,0 0-1,0 0 1,0-11 0,0 11-1,0 12 1,0-12 0,0 11-1,0 1 1,12 23 265,11 0-265,0 0-1,1 0 1,-1 0 0,12 0-16,-12 0 15,1 0-15,22 0 16,-23 0-1,1 0-15,11 0 16,0 0 0,11 0-1,-11 0 1,0 0 0,-11 0-1,10 0 1,-10 0-1,-1 0-15,0 0 16,1 0 15,-1 0-15,0 0 15,1 0 16,-1 0 0,-11 0 0,11 0-16,0 0 16</inkml:trace>
  </inkml:traceGroup>
</inkml:ink>
</file>

<file path=ppt/ink/ink22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6:15:22.020"/>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17AAABC0-3EF9-460F-97E0-CC805902802D}" emma:medium="tactile" emma:mode="ink">
          <msink:context xmlns:msink="http://schemas.microsoft.com/ink/2010/main" type="inkDrawing" rotatedBoundingBox="13224,14132 13566,8189 14191,8225 13849,14168" semanticType="callout" shapeName="Other">
            <msink:sourceLink direction="with" ref="{8EEC5A46-6D9E-499B-B363-A1E9D1D93E86}"/>
            <msink:sourceLink direction="with" ref="{30634681-46EA-41A3-A11D-0D8A1E995CD7}"/>
          </msink:context>
        </emma:interpretation>
      </emma:emma>
    </inkml:annotationXML>
    <inkml:trace contextRef="#ctx0" brushRef="#br0">23 5909 0,'-23'0'141,"34"0"-1,1 0-124,11 0-1,0 0 1,1 0 0,11 0-1,11 0 1,-11 0 0,-11 0-16,-1 0 15,0 0-15,12 0 16,0 0-1,-12 0 1,1 0 0,-1 0 15,0 0 0,-23-23 282,0 0-298,0-1 17,24 1-17,-24-12 16,0 12-15,0 0 0,0-1-1,0 1 1,0 0 0,23-1-1,-23-11 1,0-11-1,0 11-15,0 12 16,0-24 0,0 12-1,0-12 1,0 12 0,0 0-1,23 0 1,-23-11-1,0 11 1,0 0-16,0 0 16,0 0-1,0 12 1,0-12 0,0-12-1,0 12 1,0 0-1,0 0 1,0 12 0,0-12-1,0-12 1,0 13 0,0-1-1,0 0 1,24 35-16,-24-35 0,0-12 15,0 12 1,0 0 0,0 0-1,0 0 1,0-11 0,0 11-1,23 35 1,-23-35-16,0 0 15,0 0 1,0-12 0,0 12-1,0 0 1,0 0 0,0 12-16,0-12 15,0 12 1,0-1-16,0 1 15,0 0-15,23 23 16,-23-58-16,0 34 16,0-11-1,0 0 1,0 0 0,0 1-1,23-13-15,-23 12 31,0 0-31,0 0 16,0-12 0,0 12-1,0 12 1,24 23 0,-24-35-16,0 0 15,0 0 1,0 0-1,0 12 1,0-24 0,0 13-1,0-1 1,0 0 0,0 0-1,0 11-15,0 1 16,0 0-16,0-1 15,0 1-15,0-12 16,0-23 0,0 35-1,0-1-15,0 13 16,0-13-16,0 1 16,0 0-16,0-1 0,0 1 15,0 0 1,0 0-16,0-1 0,0 1 15,0-24 1,0 24-16,0-12 16,0-23-1,0 35 1,0-12 0,0 0-1,0 0 1,0 11-16,0-11 15,0 12 1,0-24 0,0 13-16,0 10 15,0-11 1,0 0 0,0 0-1,0 12-15,0-35 16,0 23-1,0 0 1,23 0 0,-23 12-1,0-36 1,0 24 0,0 12-16,0-12 15,0 0 1,0-11-1,0 11 1,0 0 0,0 0-1,0 0 1,0-12 0,0 24-1,0-12 1,0 0-1,0 0 1,0 12-16,0-1 31,0 1-31,0 0 16,0 0 0,0-1-1,0 1 1,0 0-1,0 11 1,0-11 0,0-1-1,0 1 1,0 0 0,0-1-1,0 1 1,0 0-1,0 0 1,0-1 0,0 1-1,0 0 1,0-1 0,0 13-1,0-13 1,0 1-1,0-12 1,0 12-16,0 0 16,0-1-16,0 1 15,0 0-15,-12 23 16,12-35-16,0 0 16,0-12-1,0 12 1,0 12-1,0 0 1,0-1 0,0-11 15,0 12-15,0 0-1,0-1 16,0 1 1,0 11-17,-11 12 17,11-23-32,0 0 31,0-1-16,0 1 1,0 0 15,0 0 1,0-1-17,0 1 32,0 0-16,0-1 32,23 24 374,0 0-405,1 0-17,-1 0 16,0 0-15,1 0 15,-1 0-15,0 0 0,0 0 15,1 0-16,-1 0 17,0 0-1,-23-23-15,12 23-16,11 0 78,1 0 0,-24 12-47</inkml:trace>
  </inkml:traceGroup>
</inkml:ink>
</file>

<file path=ppt/ink/ink22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6:16:10.673"/>
    </inkml:context>
    <inkml:brush xml:id="br0">
      <inkml:brushProperty name="width" value="0.05292" units="cm"/>
      <inkml:brushProperty name="height" value="0.05292" units="cm"/>
      <inkml:brushProperty name="fitToCurve" value="1"/>
    </inkml:brush>
    <inkml:brush xml:id="br1">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CE9C353E-3475-4DE7-9085-7867DAA9DB7D}" emma:medium="tactile" emma:mode="ink">
          <msink:context xmlns:msink="http://schemas.microsoft.com/ink/2010/main" type="writingRegion" rotatedBoundingBox="14139,7589 19227,7812 19174,9039 14085,8816"/>
        </emma:interpretation>
      </emma:emma>
    </inkml:annotationXML>
    <inkml:traceGroup>
      <inkml:annotationXML>
        <emma:emma xmlns:emma="http://www.w3.org/2003/04/emma" version="1.0">
          <emma:interpretation id="{20FA4351-39AF-4562-8FAC-AA368D4319AE}" emma:medium="tactile" emma:mode="ink">
            <msink:context xmlns:msink="http://schemas.microsoft.com/ink/2010/main" type="paragraph" rotatedBoundingBox="14139,7589 19227,7812 19174,9039 14085,8816" alignmentLevel="1"/>
          </emma:interpretation>
        </emma:emma>
      </inkml:annotationXML>
      <inkml:traceGroup>
        <inkml:annotationXML>
          <emma:emma xmlns:emma="http://www.w3.org/2003/04/emma" version="1.0">
            <emma:interpretation id="{A685FB28-C243-4A6C-9961-29F7C5E1A63D}" emma:medium="tactile" emma:mode="ink">
              <msink:context xmlns:msink="http://schemas.microsoft.com/ink/2010/main" type="line" rotatedBoundingBox="14139,7589 19227,7812 19174,9039 14085,8816"/>
            </emma:interpretation>
          </emma:emma>
        </inkml:annotationXML>
        <inkml:traceGroup>
          <inkml:annotationXML>
            <emma:emma xmlns:emma="http://www.w3.org/2003/04/emma" version="1.0">
              <emma:interpretation id="{8EEC5A46-6D9E-499B-B363-A1E9D1D93E86}" emma:medium="tactile" emma:mode="ink">
                <msink:context xmlns:msink="http://schemas.microsoft.com/ink/2010/main" type="inkWord" rotatedBoundingBox="14139,7589 16606,7697 16552,8924 14085,8816">
                  <msink:destinationLink direction="with" ref="{17AAABC0-3EF9-460F-97E0-CC805902802D}"/>
                </msink:context>
              </emma:interpretation>
              <emma:one-of disjunction-type="recognition" id="oneOf0">
                <emma:interpretation id="interp0" emma:lang="" emma:confidence="1">
                  <emma:literal/>
                </emma:interpretation>
              </emma:one-of>
            </emma:emma>
          </inkml:annotationXML>
          <inkml:trace contextRef="#ctx0" brushRef="#br0">477-292 0,'0'12'46,"0"11"-30,0 12 0,0-12-1,0 1-15,0 11 16,0 0-16,0 0 16,0 0-16,0 11 15,0-11-15,0 12 16,0-1-16,0-11 0,0 0 15,0 0-15,0 0 16,0 12-16,0-12 16,0-12-16,0 12 15,0-12-15,0 1 16,0-1-16,0 12 16,0 0-1,0-12 16,0-35 32</inkml:trace>
          <inkml:trace contextRef="#ctx0" brushRef="#br0" timeOffset="724.0761">524 221 0,'0'-35'31,"35"0"-15,0-35 0,-35 47-1,46-1-15,-46 1 16,35 0-16,-35 0 0,35 23 15,0-59 1,-11 36-16,-24 0 0,35-1 16,-12 24-16,-23-35 15,35 35-15,-35-35 16,23 35-16,-23-23 16,23 23-1,-23 12 63</inkml:trace>
          <inkml:trace contextRef="#ctx0" brushRef="#br0" timeOffset="1330.9751">652 81 0,'12'0'47,"11"0"-16,-23 12-15,23 11-16,-23 35 15,35-34 1,-35-1-16,24 0 16,-24 12-16,35 12 15,-35-12-15,0-12 16,0 0-16,23 1 16,-23 11-1</inkml:trace>
          <inkml:trace contextRef="#ctx0" brushRef="#br0" timeOffset="2493.1879">920 186 0,'-23'0'31,"23"23"-16,0 1-15,0-1 16,0 0-16,0 0 16,0 12-16,0-11 15,0-1-15,0-11 16,0 11-16,0 0 16,0 24-1,0-35 1,0-36 109,0 1-110,0 0 1,11 23 0,13 0-1,-24-24 1,23 24-16,0 0 16,1 0-1,-1 0 1,-23 12-16,23 11 15,-23 1 1,0 11 0,0-1-1,-23 13 1,-24-24 0,1-23-1,22 24 1,1-24-16,0 0 0,-12 0 15,12 0 1,23-12 15</inkml:trace>
          <inkml:trace contextRef="#ctx0" brushRef="#br0" timeOffset="3084.8569">1141 128 0,'12'0'31,"11"0"-31,1 0 16,-1 0-16,0 0 16,1 0-16,11 0 15,-12 0 1</inkml:trace>
          <inkml:trace contextRef="#ctx0" brushRef="#br0" timeOffset="3439.7543">1176 279 0,'12'0'63,"11"0"-47,12-23-1,-11 23-15,-1 0 16,0 0-16,1 0 15,-1 0-15</inkml:trace>
          <inkml:trace contextRef="#ctx0" brushRef="#br0" timeOffset="23936.0985">1678 454 0,'-12'0'94,"12"23"-94,-23-23 15,23 35-15,-35 0 16,12-11-16,-1 10 0,-10 1 15,10 12 1,1-12-16,23 0 0,-35 0 16,0-12-1,35-34 63</inkml:trace>
          <inkml:trace contextRef="#ctx0" brushRef="#br0" timeOffset="24439.008">1422 524 0,'256'303'156,"-233"-280"-125,1-23 0</inkml:trace>
          <inkml:trace contextRef="#ctx0" brushRef="#br0" timeOffset="22977.7572">1457 291 0,'11'0'63,"13"0"-32,-13 0-15,13 0-1,22 0 1,-34 0-16,11 0 15,24 0-15,-12 0 0,0 0 16,0 0-16,23 0 16,-12 0-1,514 0 95,-537 0-95,-11 0 17,-12 12 61</inkml:trace>
          <inkml:trace contextRef="#ctx0" brushRef="#br0" timeOffset="21769.6308">1771-338 0,'0'11'63,"-23"13"-47,23 11-1,0-12 1,0 0-16,0 1 15,0-1-15,0 12 16,0-12 0,0 0 15,12-23-31,11 0 16,0 0-1,-23 24 1,23-24-16,1 0 15,-24-12-15,11 12 16,24-23 0,-11-1-1,-24 1 1,23 23-16,-23-35 16,0-11-1,0 34 1,0-11-1,0-1 1,0 1 0,0 35 77,0 11-77,0 12 0,0-12-1,0 1-15,0-1 16,23 0-16,-23 0 16,0 1-16,24-1 15,-24 0-15,0 1 16,0-13-16,0 48 15,0-36 1,0 0-16,0 12 16,-12 0-1,-11-12 1,-24-23 0,24 35-16,-12-35 15,0 0 1,0 0-1,12 0 1,-1 0 15</inkml:trace>
          <inkml:trace contextRef="#ctx0" brushRef="#br0" timeOffset="24904.8524">1760 640 0,'11'0'47,"13"0"-31,-1 0-16,12 0 15,-12 0 1,0 0-16,1 0 16,-1 0-16,0 0 15</inkml:trace>
          <inkml:trace contextRef="#ctx0" brushRef="#br0" timeOffset="25999.0778">2051 477 0,'12'0'0,"-12"35"78,0 12-62,0-24-1,0 0-15,0 1 16,0-1-16,23 12 15,12-12 17,-24-23-17,13 0 1,-1 0-16,0-11 16,12-24-1,-11-12 1,-24 24-1,23 23 1,-23-23-16,23-12 16,-23 0-1,0 11 1,0 36 93,12 384 48,-47-373-142,0-23 1,0 0-1,-12 0 1,24 0 0,23-11 15</inkml:trace>
          <inkml:trace contextRef="#ctx0" brushRef="#br1" timeOffset="-47355.1375">0 0 0,'11'35'94,"24"0"-78,-35-12-16,24 0 15,34 1 1,-23 10-1,0-34 1,-12 0 0,0 0-1,-34 0 157,-13 24-156,1-24-1,23 35-15,-35-35 16,35 35-16,-23-35 16,23 35-16,-23 0 15,23-24-15,-24-11 16,24 47-16,0-24 16,0 0-1,0-34 79</inkml:trace>
        </inkml:traceGroup>
        <inkml:traceGroup>
          <inkml:annotationXML>
            <emma:emma xmlns:emma="http://www.w3.org/2003/04/emma" version="1.0">
              <emma:interpretation id="{2F5317C1-B492-4472-AF3E-EC815C49D820}" emma:medium="tactile" emma:mode="ink">
                <msink:context xmlns:msink="http://schemas.microsoft.com/ink/2010/main" type="inkWord" rotatedBoundingBox="16745,7865 19220,7974 19187,8725 16713,8616"/>
              </emma:interpretation>
              <emma:one-of disjunction-type="recognition" id="oneOf1">
                <emma:interpretation id="interp1" emma:lang="" emma:confidence="1">
                  <emma:literal/>
                </emma:interpretation>
              </emma:one-of>
            </emma:emma>
          </inkml:annotationXML>
          <inkml:trace contextRef="#ctx0" brushRef="#br0" timeOffset="34639.2095">3635 396 0,'0'23'16,"0"0"15,0 1-15,0-1-1,12-23-15,11 0 16,-23 23 0,24-23-16,-1 0 31,0-11-16,-23-13 1,24 24-16,-24-23 16,0 0-1,0-1-15,0 1 16,-12 23 0,-11-23-1,-1 23 1,1 0-1,0 0 1,-1 0 0,24 11-16,-23 13 15,23-1 1,0 0 0,12 1-1,11-24 1,-23 23-1,23-23-15,1 0 16,-1-12 0,0-11 15,-23 0-15,24 23 15,22 46 125,-22-46-140,-1 0 15,-23-11-15,0-13-16,0-11 31,0 0-31,23 12 15,-23 0 1,23 0 0,1 23 15,-1 0 0,-23 11-15,23 24-1,-23 0 1,0 12 0,24-12-1,-24-12-15,0-35 78,0-11-62,0 0 0,0-1-1,23 24-15,-23-23 16,23 23 15,1 0 0,-24 12 1,23-12-32,-23 35 15,0 11 1,23-22 0,0-36 46,-23-35-46,35 12-1,-35 0 1,24 35-16,-24-23 0,11 23 31,-11 12 0,0 11-15,0 0 0,0 12-1,0-11 1,0-1 0</inkml:trace>
          <inkml:trace contextRef="#ctx0" brushRef="#br0" timeOffset="28202.8353">2808-59 0,'0'-23'16,"-11"23"15,-13 0-15,1 0 15,0 0-31,-12 0 16,35 12-1,-24-12-15,1 0 16,0 0 15,23 23 63,0 12-63,0-12-15,0 12-1,0 23 1,0-34 0,0-1-16,0-11 15,11 23-15,-11-24 16,0 13-16,0 22 16,0-22-16,0-13 15,0 12-15,0 1 16,0-1-16,0 0 0,0 1 15,0 11 1,0-12 0,0 0-1,0 1 1,24-24 31,-1 0-16,0 0 0,1 0-31,11 0 16,-12 0 0,0 0 15,0 0 0</inkml:trace>
          <inkml:trace contextRef="#ctx0" brushRef="#br0" timeOffset="29274.4168">2866 104 0,'-23'0'0,"0"0"62,23 12-46,-23-12 0,23 47-16,0-12 15,0-12 1,-24 12 0,24 0-1,0-12 1,0 0-1,47 1 1,-24-24 0,-23 23-16,23-23 15,1 0-15,-13 0 16,13 0 0,-1 0-1,12-23 1,-35-1-1,12 24 1,-12-23 0,35 0-1,-35 0 1,0-12 0,0 0-1,0 11 1,-12 24-16,12-23 15,-23 0 1,-12-1-16,23 24 16,-11 0-1,-1 0 1,-22 0 0,11 12-1,12 81 32</inkml:trace>
          <inkml:trace contextRef="#ctx0" brushRef="#br0" timeOffset="29795.0476">3076 23 0,'23'0'47,"-23"23"0,0 12-31,0-12-16,0 1 15,0-1-15,24 12 16,-24-12-16,0 24 15,0-24-15,0-11 16,0 11-16,0 24 16,35-24-1</inkml:trace>
          <inkml:trace contextRef="#ctx0" brushRef="#br0" timeOffset="30559.3541">3146 186 0,'12'0'63,"11"0"-48,0 0-15,12-23 31</inkml:trace>
          <inkml:trace contextRef="#ctx0" brushRef="#br0" timeOffset="31773.197">3228-105 0,'11'0'63,"24"0"-48,-11 0-15,-1 0 16,0 0-16,12 0 16,-35 11 77,0 13-93,0 11 16,0-12 0,0 0-16,0 1 15,0 11-15,0 11 16,0-11-16,0 0 16,0 0-16,0 0 15,23 12-15,-23-13 16,0-10-16,0-1 15,0 0-15,0 1 16,35 11 0,-35-12-16,0 0 15,0 1 1,0-1 0,-11-23 93,-13 0-78,24-12-31,-23 12 16,0 0-1,0 0 17</inkml:trace>
          <inkml:trace contextRef="#ctx0" brushRef="#br0" timeOffset="30230.366">3251 35 0,'0'23'78,"0"0"-78,0 35 16,0-34-1,0-1-15,0 0 16,0-11-16,0 11 16,0 1-16,0-1 15,0 12 1,0-12-16,23-23 15</inkml:trace>
          <inkml:trace contextRef="#ctx0" brushRef="#br0" timeOffset="32512.4024">3531 268 0,'0'-24'0,"-24"24"47,24 12-16,0 23-15,0-12-16,0 0 16,0 1-16,0-1 15,0 0-15,0 1 16,0-1-16,0 12 15,12-35-15,-12 23 16,23-23 31,-23-35-31</inkml:trace>
          <inkml:trace contextRef="#ctx0" brushRef="#br0" timeOffset="32754.8068">3531 326 0,'0'-23'15,"11"-1"16,13 24 1,10 0-17,-10 0 1</inkml:trace>
          <inkml:trace contextRef="#ctx0" brushRef="#br0" timeOffset="35763.5718">4265 384 0,'0'-23'31,"0"34"32,0 48-48,23-36 1,-23 12-16,0 0 0,0 0 16,0-12-16,0 0 15,0 1-15,0 11 16,0-12 15,0-35 16,0-11-31,0-12-1,0 12 1,0 0-16,0-1 0,0 1 15,0 11-15,0-34 16,0 11 0,0 0-1,0 11 1,23 24 0,-23-23-16,24 23 31,-24-23-31,23 23 31,0 0-15,47 151 93,-82-151-109,-34 0 16,22 0-1,24-11 17</inkml:trace>
          <inkml:trace contextRef="#ctx0" brushRef="#br0" timeOffset="36606.1749">4486 384 0,'0'23'47,"12"-23"-31,-12 24-1,23-24-15,0 0 32,1 0-17,-13 0 1,-11-12 0,0-11-1,0-12 16,0 11-15,0 1 0,-46 23-1,22 0 1,1 0 0,11 0-1,-23 23 1,35-11-1,0 11 1,0 24 0,35-47-16,-35 23 15</inkml:trace>
          <inkml:trace contextRef="#ctx0" brushRef="#br0" timeOffset="37474.3446">4591 407 0,'0'-23'78,"0"0"-63,35-1 1,-35 1 0,23 0-1,0 23 17,1 0 14,-24 12-30,0 22 0,23-34-1,-11 47 110,-12-70-125,0-1 16,35 1 0,-35 0-1,23 23 1,-11 0 15,23 12-15,-24-12-1,-11 34-15,35 1 16,-35-23 0,0 11-1,0 1 1</inkml:trace>
          <inkml:trace contextRef="#ctx0" brushRef="#br0" timeOffset="37953.1712">4917 384 0,'47'0'31,"-24"-35"-15,0 35 0,1-35-1,-24 12 16,0-12-15,0 12 15,-12 23-31,-11 0 16,-1 0 0,1 11-1,0 36 1,23-35-1,0 11-15,0 0 16,0 0-16,0 1 16,0 11-1,0-12-15,11-23 16,13 0 0,11 0-1,0 0 1,-35-12-16,23 12 15,0-23 1</inkml:trace>
        </inkml:traceGroup>
      </inkml:traceGroup>
    </inkml:traceGroup>
  </inkml:traceGroup>
</inkml:ink>
</file>

<file path=ppt/ink/ink22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6:18:19.038"/>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6222BCC6-E5D5-4F8A-8978-2A77D96CB07E}" emma:medium="tactile" emma:mode="ink">
          <msink:context xmlns:msink="http://schemas.microsoft.com/ink/2010/main" type="writingRegion" rotatedBoundingBox="14628,9264 22582,8949 22644,10516 14690,10831"/>
        </emma:interpretation>
      </emma:emma>
    </inkml:annotationXML>
    <inkml:traceGroup>
      <inkml:annotationXML>
        <emma:emma xmlns:emma="http://www.w3.org/2003/04/emma" version="1.0">
          <emma:interpretation id="{768275EA-5FBC-4568-8478-CB712CEB0AC5}" emma:medium="tactile" emma:mode="ink">
            <msink:context xmlns:msink="http://schemas.microsoft.com/ink/2010/main" type="paragraph" rotatedBoundingBox="14631,9263 22582,8949 22614,9764 14664,10078" alignmentLevel="1"/>
          </emma:interpretation>
        </emma:emma>
      </inkml:annotationXML>
      <inkml:traceGroup>
        <inkml:annotationXML>
          <emma:emma xmlns:emma="http://www.w3.org/2003/04/emma" version="1.0">
            <emma:interpretation id="{D11CA11F-B2FF-4328-AD5F-C5C807206731}" emma:medium="tactile" emma:mode="ink">
              <msink:context xmlns:msink="http://schemas.microsoft.com/ink/2010/main" type="line" rotatedBoundingBox="14631,9263 22582,8949 22614,9764 14664,10078"/>
            </emma:interpretation>
          </emma:emma>
        </inkml:annotationXML>
        <inkml:traceGroup>
          <inkml:annotationXML>
            <emma:emma xmlns:emma="http://www.w3.org/2003/04/emma" version="1.0">
              <emma:interpretation id="{D9848AD7-2414-42F7-9495-E66C77D49408}" emma:medium="tactile" emma:mode="ink">
                <msink:context xmlns:msink="http://schemas.microsoft.com/ink/2010/main" type="inkWord" rotatedBoundingBox="14631,9263 16956,9172 16989,9986 14664,10078"/>
              </emma:interpretation>
              <emma:one-of disjunction-type="recognition" id="oneOf0">
                <emma:interpretation id="interp0" emma:lang="" emma:confidence="1">
                  <emma:literal/>
                </emma:interpretation>
              </emma:one-of>
            </emma:emma>
          </inkml:annotationXML>
          <inkml:trace contextRef="#ctx0" brushRef="#br0">-225 206 0,'10'0'125,"19"10"-109,0-10 0,11 19-1,-11 1 1,10 9 0,-19 1-1,-20-1 1,0 20-1,0-19 1,0 9 0,-10 0-16,-19-19 15,-1-20 1,11 0 0,-1 0-16,-9 0 15,9 0 1,0 0 31</inkml:trace>
          <inkml:trace contextRef="#ctx0" brushRef="#br0" timeOffset="-959.1698">-451 500 0,'10'0'32,"10"0"-17,-20-10 1,19 10 0,1-19-1,0-1 1,-1-19-1,1 9 1,9 1 0,-29-10-1,20 39-15,-20-30 16,19 1 0,-19-1-16,0-9 15,0 29 1,0-9-1,0 38 110,0 1-125,0 0 16,-9-1-16,9 20 16,0-19-16,0 0 15,0-1-15,0 1 16,0 9-16,0 1 16,0 9-16,0-10 15,0 1-15,0-11 16,0 11-16,0-1 15,0-9-15,0-1 16,0 1-16,0 0 16,0-1-16,0 1 15,0 0-15,0 9 16,0 0 0,0-9-1,0 0 1,0-30 93</inkml:trace>
          <inkml:trace contextRef="#ctx0" brushRef="#br0" timeOffset="705.2608">0 0 0,'30'10'47,"-30"29"-31,0-19-16,0-11 16,0 11-16,0 0 15,19 19-15,-19-10 16,0 1-16,0-1 15,0 0-15,20 11 16,-20-11-16,0 1 0,0-1 16,0 10-1,0-9-15,0-11 0,0 1 16,0-1-16,0 11 16</inkml:trace>
          <inkml:trace contextRef="#ctx0" brushRef="#br0" timeOffset="1328.1869">187 10 0,'0'-20'0,"19"20"15,-19 10 48,0 19-48,0-9 1,0 0-16,0-1 16,0 1-16,0-1 0,0 1 15,0 9-15,0 1 16,0-1-16,20 10 15,-20-19-15,0 9 16,0-9-16,0 0 16,0-10-16,0 9 15,0 20 1,0-9 0,0-11-1</inkml:trace>
          <inkml:trace contextRef="#ctx0" brushRef="#br0" timeOffset="1800.1498">108 186 0,'0'10'16,"10"-10"31,19 0-32,-9 0 1,0 0-16,-1 0 16,1 0-16,9 0 15</inkml:trace>
          <inkml:trace contextRef="#ctx0" brushRef="#br0" timeOffset="2713.39">383 353 0,'19'0'47,"1"0"-47,0 0 0,-1 0 15,1 0-15,9 0 16,1-10-16,-1 10 15,-9 0-15,-1 0 16</inkml:trace>
          <inkml:trace contextRef="#ctx0" brushRef="#br0" timeOffset="2324.2542">402 225 0,'20'0'47,"0"0"-47,-1 0 16,1 0-16,0 0 0,-1 0 16,1 0-16,-1 0 15</inkml:trace>
          <inkml:trace contextRef="#ctx0" brushRef="#br0" timeOffset="13734.8228">981 49 0,'0'10'46,"10"19"-14,-10-19-17,0 10 1,0-1-16,0 1 16,0-1-16,0 1 15,0 0-15,0 9 16,0-9-16,0 9 15,0-9-15,0 9 16,0-9-16,-10-1 16,10 1-16,-20 19 15,20-19 1,-19-20-16,-1 19 31,-19-19-31,9 0 16,1 0-1,9 0 1,1 0 0,-1 0 15,20-9 0,10 9 16</inkml:trace>
          <inkml:trace contextRef="#ctx0" brushRef="#br0" timeOffset="12728.6444">814 19 0,'0'20'16,"0"0"-1,0-1 1,0 1-1,0 0 17,10-1-17,10-19 17,-20 20-32,29-20 15,-9 0 1,-20 19-16,19-19 15,1 0 1,-1 0 0,1 0-1,-20-9 17,20 9-32,-1 0 31,-19-20-31,20 0 31,-20 1 0,0-1-15,0 1 15,0-1-15,0 0 15,0 1 0,0-1 1,-10 20-17,-9-20 16,-1 20-15,0 0 15,1 0-15,-1 0 15,0 0 0,1 0 1,19 10-17,-10-10-15,10 20 16,-20-20-16,20 19 16,0 1-1,0 0 1,0-1-1,0 1 1,0-10 0</inkml:trace>
          <inkml:trace contextRef="#ctx0" brushRef="#br0" timeOffset="14281.0709">1148 461 0,'-20'0'16,"20"-10"15,0-10 16</inkml:trace>
          <inkml:trace contextRef="#ctx0" brushRef="#br0" timeOffset="15376.8134">1255 88 0,'0'20'31,"-19"-20"-31,19 49 16,0-30-16,0 1 15,-20 0-15,20-1 16,0 1-16,0-1 16,0 1-16,0-10 0,0 9 15,0 1-15,10 19 16,10-19 0,-1-20-1,-19 20 1,30-20-16,-1 0 15,10 0 1,-9 0 0,-11 0-1,1 0 1,-20-10 0,10 10-16,-10-30 15,19 30 1,-19-19-16,30-21 15,-30 11 1,0 0 0,0-1-1,0-9 1,0 10 0,-10 29-1,10-30-15,-20 11 16,-58-60 78,58 79-63,1 10-31,-20 29 15,19-19 1,0-1-16,1 11 16,-1 9-16,20-10 15,-39-9-15,39 0 16</inkml:trace>
          <inkml:trace contextRef="#ctx0" brushRef="#br0" timeOffset="16656.8128">1648 88 0,'-20'0'63,"20"10"-63,-29 19 31,29 1-31,-20-1 15,20-9 1,0-10-16,0 9 16,0 1-16,0-1 15,0 11 1,0 9 0,10-39-16,-10 30 0,20-11 15,-20 1 1,19-20-1,1 19 1,-1-19 0,1 0-1,-20 20-15,20-20 16,-1 0 0,1 0-1,-1 0 1,-19-10-16,20 10 15,0-19-15,-1-1 16,-19 0 0,20 20-1,-20-19-15,20-1 16,-20-9 0,0-11-1,0 11 1,0 9-1,0-9 1,0 9 0,0 1-1,-10 19 1,10-20-16,-20-9 16,0 9-1,-19 1 1,10 19 15,-1 0-15,1 0-1,9 0-15,-9 0 16,29 19 0,-39 1-16,39-1 15</inkml:trace>
        </inkml:traceGroup>
        <inkml:traceGroup>
          <inkml:annotationXML>
            <emma:emma xmlns:emma="http://www.w3.org/2003/04/emma" version="1.0">
              <emma:interpretation id="{7FF1AA03-96B1-4BB8-A465-C38894DEC943}" emma:medium="tactile" emma:mode="ink">
                <msink:context xmlns:msink="http://schemas.microsoft.com/ink/2010/main" type="inkWord" rotatedBoundingBox="18130,9142 21369,9014 21400,9810 18162,9938"/>
              </emma:interpretation>
              <emma:one-of disjunction-type="recognition" id="oneOf1">
                <emma:interpretation id="interp1" emma:lang="" emma:confidence="1">
                  <emma:literal/>
                </emma:interpretation>
              </emma:one-of>
            </emma:emma>
          </inkml:annotationXML>
          <inkml:trace contextRef="#ctx0" brushRef="#br0" timeOffset="19187.1574">3187 167 0,'0'-20'16,"0"0"15,10 20 0,10 0 1,-1 0-17,11 0 1,-1 20-1,11 9 1,-21 11-16,-19-31 16,20-9-16,-20 40 15,0-11 1,0-9 0,0-1-1,-10 1 1,-19 0-1,-1-20 1,11 0-16,19 19 16,-30-19-16,10 0 15</inkml:trace>
          <inkml:trace contextRef="#ctx0" brushRef="#br0" timeOffset="20316.7938">3521-20 0,'-10'0'78,"10"30"-78,0-21 16,0 11-16,-20 0 16,20-1-16,0 1 15,0 0-15,0-1 16,0 1-16,0-1 15,50 99 48,-21-118-47,-29 20-1,20-20 1,-1 0-1,1 0 17,-1 0-17,-19-10-15,20 10 16,0-20 0,-20 1-16,19 19 15,-19-20-15,20-9 16,-20-1-1,29-9 1,-29 29 0,0-9-1,0-21 1,0 11 0,0-1-1,0 1 1,-19 9-1,19 1 1,0-1 0,-10 20-16,10-19 15,-30-1 1,11 0 15,-1 20-15,1 0-1,9 0 1,-10 0 0,20 10-1,-19-10-15,-1 20 16,-9-1 0,29 1-1,-20 0-15,20-1 0,-20 1 16,20-1-16,-19 1 15</inkml:trace>
          <inkml:trace contextRef="#ctx0" brushRef="#br0" timeOffset="18383.8478">3050 431 0,'0'-19'63,"20"-1"-47,-1-19-1,11 9 1,-30 11-16,10 19 15,-10-39-15,0 19 16,29 0-16,-29 1 16,0-1-16,0 1 15,0-30 1,20 19 0,-20 40 62,0 10-78,0-1 15,0 11-15,0 9 16,0 0-16,0-10 16,0 1-16,0-1 15,0 1-15,0 9 16,0-10-16,0 207 94,0-217-63,0-28 31,0-11-46</inkml:trace>
          <inkml:trace contextRef="#ctx0" brushRef="#br0" timeOffset="21150.1259">3864-118 0,'0'-19'15,"0"48"48,0-9-63,0-11 15,0 31-15,0-11 16,0 0-16,0 1 0,0-1 16,0 11-1,0-11-15,0 0 0,0 1 16,0-1-16,0 10 15,0-19-15,0 0 16,0-11-16,30 21 16</inkml:trace>
          <inkml:trace contextRef="#ctx0" brushRef="#br0" timeOffset="22188.3091">3894 108 0,'9'0'63,"21"0"-47,-11 0-16,1 0 0,0 0 15,-1 0-15,1 0 16</inkml:trace>
          <inkml:trace contextRef="#ctx0" brushRef="#br0" timeOffset="21719.8998">4031-88 0,'0'9'63,"0"11"-48,0 9 1,0-9-1,0 0-15,0-1 16,0 11-16,0-11 0,0 1 16,0-10-16,0 9 15,0 1-15,0 0 16,0-1-16,19 1 16,-19-1-16,0 1 15,0 9 1,0-9-1</inkml:trace>
          <inkml:trace contextRef="#ctx0" brushRef="#br0" timeOffset="22680.6778">4139 69 0,'10'0'47,"39"0"-31,-30 0-1,1 0-15,-10 0 16,9 0-16,1 0 16,19 0-1</inkml:trace>
          <inkml:trace contextRef="#ctx0" brushRef="#br0" timeOffset="23034.9132">4149 196 0,'9'0'62,"21"0"-46,-11 0-16,1 0 15,0 0-15,-1 0 16,11 0 0,-11 0-1</inkml:trace>
          <inkml:trace contextRef="#ctx0" brushRef="#br0" timeOffset="24007.2225">4462 274 0,'10'0'47,"-10"-9"-47,30-11 16,-1-29 0,-29 20-1,20 9 1,-20 0-16,19 1 15,-19-1-15,20 1 16,-20-1-16,0 0 16,19 1-16,-19-1 15,0 0-15,20 1 16,-20-11 0,0 11-16,0 38 109,0 1-109,0 0 16,0-1-16,-10 1 15,10-1-15,0 1 16,0 0-16,0-1 15,0 1-15,0 0 0,0-11 16,0 11-16,0 0 16,0-1-16,0 1 15,0-1-15,0 1 16,0 0-16,0-1 16,0 11-1,10-30-15,-10 19 16,0-29 62</inkml:trace>
          <inkml:trace contextRef="#ctx0" brushRef="#br0" timeOffset="24794.6041">4874-157 0,'0'10'47,"0"9"-31,-10 21-1,10-21-15,-29 1 16,29-1-16,-20 1 15,20 0-15,-19-1 16,19 1-16,-20 0 16,1 9-1,19-9-15,-30 19 16,30-29 0,0 9 15,0 1 0,10-20-15,29 0-1,-19 0 1,19 0 0,-19-10-16,-1 10 15,1 0-15,9 0 31,-9 0-31,0 0 16,-1 0 47</inkml:trace>
          <inkml:trace contextRef="#ctx0" brushRef="#br0" timeOffset="25364.2847">4913-118 0,'0'10'16,"0"19"-1,0-9 1,0 29-1,0-29 1,0 9-16,0 1 0,0-1 16,0 10-16,0-9 15,0-1-15,0 0 16,0 1-16,0 9 16,0-19-16,0-1 15,0-9-15,0 29 16,0-19-1</inkml:trace>
          <inkml:trace contextRef="#ctx0" brushRef="#br0" timeOffset="25883.6534">5080 98 0,'10'0'46,"10"0"-30,-1 0-16,11 0 16,-1 0-16,0 0 15,-9 0-15,19 0 16</inkml:trace>
          <inkml:trace contextRef="#ctx0" brushRef="#br0" timeOffset="27412.6344">5345 323 0,'0'-9'31,"20"-11"-16,-1 0 1,1 1 0,-1-20-1,1 9 1,-20 11-16,20-1 0,-20 0 16,0 1-16,29-1 15,-29 1-15,0-1 16,0 0-16,0 1 15,0-1 1,0 49 78,0 1-79,0 294 79,0-305-78,0 1-16,0-1 0,0 1 15,0 9 1,0-9 0,0-30 46</inkml:trace>
          <inkml:trace contextRef="#ctx0" brushRef="#br0" timeOffset="28162.9092">5522 10 0,'0'-20'16,"0"0"31,9 20-31,11 0-1,0 0 1,9 20-16,0 0 31,11 9-31,-21-9 16,-19 19-1,0-10 1,0-9 0,0 9-1,-10-9-15,-29 19 16,10-19-1,-1-20 1,11 0 0,19-10 15,0-10-15</inkml:trace>
          <inkml:trace contextRef="#ctx0" brushRef="#br0" timeOffset="28771.7718">5708-177 0,'19'10'62,"-19"29"-46,0-19-16,0 0 15,0 9-15,0 10 16,0-9-16,30-1 16,-30 1-16,0-1 15,0 10-15,0-9 16,0-1-16,0 20 15,0 20 48</inkml:trace>
          <inkml:trace contextRef="#ctx0" brushRef="#br0" timeOffset="29813.3041">5816 59 0,'10'0'63,"19"0"-47,-9 0-1,-1 0-15,1 0 16,-1 0-16,1 0 15</inkml:trace>
          <inkml:trace contextRef="#ctx0" brushRef="#br0" timeOffset="29376.2844">5924-177 0,'0'20'63,"0"9"-48,0-9 1,0 0-16,0-1 15,0 1-15,0-1 16,0 1-16,0 9 16,0 1-16,0-1 15,19-9-15,-19 0 16,0-1-16,0 1 0,0-1 16,0 11-1,0-1 1,0 10-1,0-29 1</inkml:trace>
          <inkml:trace contextRef="#ctx0" brushRef="#br0" timeOffset="30755.467">6090 127 0,'10'0'31,"10"0"-15,-1 0-16,1 0 15,9 0 1,-9 0-16,0 0 0,-1 0 16,1 0-1</inkml:trace>
          <inkml:trace contextRef="#ctx0" brushRef="#br0" timeOffset="30354.1351">6130 19 0,'58'0'62,"-38"0"-46,0 0-1,9 0-15,-9 0 32</inkml:trace>
        </inkml:traceGroup>
        <inkml:traceGroup>
          <inkml:annotationXML>
            <emma:emma xmlns:emma="http://www.w3.org/2003/04/emma" version="1.0">
              <emma:interpretation id="{55369C57-4E4B-46E7-8400-BDF1FB4A94CF}" emma:medium="tactile" emma:mode="ink">
                <msink:context xmlns:msink="http://schemas.microsoft.com/ink/2010/main" type="inkWord" rotatedBoundingBox="21517,9035 22584,8992 22605,9539 21539,9581"/>
              </emma:interpretation>
              <emma:one-of disjunction-type="recognition" id="oneOf2">
                <emma:interpretation id="interp2" emma:lang="" emma:confidence="1">
                  <emma:literal/>
                </emma:interpretation>
              </emma:one-of>
            </emma:emma>
          </inkml:annotationXML>
          <inkml:trace contextRef="#ctx0" brushRef="#br0" timeOffset="36750.4909">7287-147 0,'0'-10'16,"0"30"93,-10-20-109,10 39 16,0-10-1,0-9-15,-20-1 0,20 11 16,0-11-1,0 21 1,0-1 0,0-19-16,0 9 15,10-29 1,-10 20-16,0-1 16,10-19-1,-10 20-15,20-20 16,-20 10-1,19-10 1,1 0 0,-1 0-1,1 0 1,0 0 0,-1 0 15,1 0-16,-20-20 1,19 20 0,-19-20-1,20 1 1,-20-1-16,0 1 16,20 19-1,-20-40-15,0 11 16,0-1-1,-10-126 110,10 136-109,-20 20-16,20-20 16,-19 1-1,-1 19 17,20-20-17,-20 20-15,1 0 16,19 10-1,-30-10-15,11 29 16,-1 1-16,-9-1 16,29 1-16,-30 9 15,30-20-15,-19 11 16</inkml:trace>
          <inkml:trace contextRef="#ctx0" brushRef="#br0" timeOffset="34095.3198">6806 304 0</inkml:trace>
          <inkml:trace contextRef="#ctx0" brushRef="#br0" timeOffset="35317.2852">6914-98 0,'0'10'31,"0"9"-15,0 11 0,0 19-1,0-30 1,0-9-16,0 29 16,0-9-1,20-1 1,-20 1-1,19-30 1,-19 19-16,20-19 0,0 20 16,-1-20-1,-19 19 1,20-19-16,-1 0 31,-9 0-15,10 0 15,-20-9-31,19 9 16,-19-10-1,20-20 1,-20 21 0,0-11-16,20 20 15,-20-20-15,0 1 16,0-1-1,0 1 1,0-1 15,-30-137 79,11 137-95,19 1 1,-20 19-16,20-20 16,-20 20-1,20-19 1,-19 19-1,-1 0 17,10 0-17,10 9 1,-19-9-16,19 20 0,-39-20 16,39 29-16,-20-9 15,20 0-15,-20-1 16,20 1-16,0-1 15</inkml:trace>
          <inkml:trace contextRef="#ctx0" brushRef="#br0" timeOffset="33606.9852">6492-206 0,'0'20'16,"0"-1"0,0 1-1,0-1 1,0 11 0,-19-11-1,19 11 1,0 9-1,0-19 1,0-1 15,10-19 47,9-19-62,1 19 15,-20-20-31,19 20 16,1 0 15,0 0-15,-1 0-1,1 0 1,-1 20 0,1-20-1,-20 19-15,20-19 16,-20 10-16,19 20 16,-19-21-1,0 11 1,20-20-1,-20 20-15,0-1 16,0 1 0,-10-1-1,-9 1 1,-1-20 0,20 20-16,-20-20 15,-19 29 1,29-29-16,-9 0 15,-1 0-15,-29 0 16,-29 0 78</inkml:trace>
          <inkml:trace contextRef="#ctx0" brushRef="#br0" timeOffset="32512.2452">6492-216 0,'10'0'15,"10"0"1,9 0 0,-9 0-1,-1 0-15,1 0 16,0 0-16,9 0 15,-9 0 1</inkml:trace>
          <inkml:trace contextRef="#ctx0" brushRef="#br0" timeOffset="37783.9044">6787 284 0,'-20'20'0,"30"-20"32,9 0-1,-28 0 94,18 0-63</inkml:trace>
        </inkml:traceGroup>
      </inkml:traceGroup>
    </inkml:traceGroup>
    <inkml:traceGroup>
      <inkml:annotationXML>
        <emma:emma xmlns:emma="http://www.w3.org/2003/04/emma" version="1.0">
          <emma:interpretation id="{3266D6B1-6CBC-41FC-8528-9D22C1828E20}" emma:medium="tactile" emma:mode="ink">
            <msink:context xmlns:msink="http://schemas.microsoft.com/ink/2010/main" type="paragraph" rotatedBoundingBox="14656,10195 17906,10022 17939,10660 14690,10832" alignmentLevel="1"/>
          </emma:interpretation>
        </emma:emma>
      </inkml:annotationXML>
      <inkml:traceGroup>
        <inkml:annotationXML>
          <emma:emma xmlns:emma="http://www.w3.org/2003/04/emma" version="1.0">
            <emma:interpretation id="{7C014026-FEEB-455D-B5DC-C7626D44028E}" emma:medium="tactile" emma:mode="ink">
              <msink:context xmlns:msink="http://schemas.microsoft.com/ink/2010/main" type="line" rotatedBoundingBox="14656,10195 17906,10022 17939,10660 14690,10832"/>
            </emma:interpretation>
          </emma:emma>
        </inkml:annotationXML>
        <inkml:traceGroup>
          <inkml:annotationXML>
            <emma:emma xmlns:emma="http://www.w3.org/2003/04/emma" version="1.0">
              <emma:interpretation id="{352DB5F3-A153-49DB-937F-FEF2C1F5706A}" emma:medium="tactile" emma:mode="ink">
                <msink:context xmlns:msink="http://schemas.microsoft.com/ink/2010/main" type="inkWord" rotatedBoundingBox="14656,10195 17652,10036 17686,10673 14690,10832"/>
              </emma:interpretation>
              <emma:one-of disjunction-type="recognition" id="oneOf3">
                <emma:interpretation id="interp3" emma:lang="" emma:confidence="1">
                  <emma:literal/>
                </emma:interpretation>
              </emma:one-of>
            </emma:emma>
          </inkml:annotationXML>
          <inkml:trace contextRef="#ctx0" brushRef="#br0" timeOffset="43826.2812">79 1059 0,'0'10'78,"0"9"-78,0 1 0,0 0 16,0-1-16,0 1 15,0 68 16,0-68-15,0-1-16,19 1 0,-19 0 16,0-1-16,0-9 15,0 29 1,0-19 0</inkml:trace>
          <inkml:trace contextRef="#ctx0" brushRef="#br0" timeOffset="44824.2248">118 1245 0,'39'0'62,"-9"0"-46,-1 0-1</inkml:trace>
          <inkml:trace contextRef="#ctx0" brushRef="#br0" timeOffset="44379.8187">226 1059 0,'0'-20'16,"0"79"78,0-39-94,0 19 0,0-29 15,0 29-15,0-19 16,0 9-16,0-9 16,0 9-16,0-9 15,0-1-15,0 1 16,0 9-1,0-9 1</inkml:trace>
          <inkml:trace contextRef="#ctx0" brushRef="#br0" timeOffset="41704.0263">-206 971 0,'-10'0'109,"-9"0"-93,-11 0-1,-19 0 1,30 0-16,-1 0 0,10 0 15,-9 0-15,-1 0 16,0 0 0,20 19 202,0 11-202,10-11 0,-10 11-1,0 19 1,0-30 0,0 1-16,0 0 15,0-1-15,0 1 16,0-10-16,0 9 0,0 1 15,0 0-15,0 9 16,0 10 0,0-9-1,0-1 1,0 0 0,0-9-1,0 0 1,0-1-1,0 1 1,0 0 0,0-1 15,0 1 0,20-20-15,0 0 109,-1 0-110,1 0 1,9 0 15,-9-10-15,-1 10 0,1 0-1,0 0 16</inkml:trace>
          <inkml:trace contextRef="#ctx0" brushRef="#br0" timeOffset="42959.8212">-196 1167 0,'-10'0'0,"-9"0"63,19 10-48,-30 9 1,30 11 0,0-1-1,0 10 1,0-9 0,0-1-1,0-9 1,10-20-1,-10 19-15,20-19 16,-20 20-16,19-20 16,1 20-1,-1-20 1,1 0-16,0 0 16,-1 0-1,1 0 1,9-10 15,-9-10-15,-20 1 15,20 19-31,-20-20 16,19-117 93,-29 117-93,10 0-1,-19 20 1,-1-19-1,1 19 1,19-20-16,-20 20 16,0 0-16,1 0 31,9 0-31,-29 0 16,39 10-1,-20-10 1,20 29-16,0-9 15,-20 0-15,20 19 16</inkml:trace>
          <inkml:trace contextRef="#ctx0" brushRef="#br0" timeOffset="45291.0456">334 1039 0,'9'0'47,"11"0"-32,0 0 1,-1 0 0,1 0-1</inkml:trace>
          <inkml:trace contextRef="#ctx0" brushRef="#br0" timeOffset="46488.2068">412 902 0,'20'0'78,"9"0"-62,20 10-1,-29-10 1,9 0-16,-9 0 16,-1 20 46,-19 19-31,0-20-15,0 11 0,0 9-1,0-19-15,0-1 16,0 1-16,0 9 15,0-9-15,0 9 16,0 20 0,0-29-16,0 0 15,0-1-15,0 1 0,0-1 16,20 30 0,-20-39-1,0 29-15,0-19 16,0 0 15,-10-20 78,0 0-93,-9 0 0,-20 0-1,9 0 1,1 0 0,9 0-1,1 0 1,-1 0-1</inkml:trace>
          <inkml:trace contextRef="#ctx0" brushRef="#br0" timeOffset="47495.1688">775 1265 0,'10'0'63,"19"0"-48,1 0 1,-11 0-16,1 0 16,-1 0-16,1 0 15,0 0-15</inkml:trace>
          <inkml:trace contextRef="#ctx0" brushRef="#br0" timeOffset="47078.4265">804 1137 0,'10'0'32,"20"0"-17,-11 0-15,1 0 16,-1 0-16,1 0 16,0 0-1,-1 0 1,-19 10-1</inkml:trace>
          <inkml:trace contextRef="#ctx0" brushRef="#br0" timeOffset="48640.0006">1089 1285 0,'-20'0'0,"30"0"63,19-10-32,-9-10-15,9-9-1,1-11 1,-30 21-16,19 19 0,-19-30 16,20 11-16,-20-1 15,20-39 16,-20 30-31,0 9 32,0 30 61,0 10-77,-10-20 0,10 29-16,0 1 15,0-1 1,0-9 0,0 19-1,0-29-15,0 39 16,0-10-1,0 10 1,0-29 0,0-1-16,0 1 15,0-1-15,0 1 0,0 9 16,10-29 0,-10 30-16,0-10 31</inkml:trace>
          <inkml:trace contextRef="#ctx0" brushRef="#br0" timeOffset="50958.3431">1354 1481 0,'9'0'47,"11"0"-16,-20-20 16,-10 20 0</inkml:trace>
          <inkml:trace contextRef="#ctx0" brushRef="#br0" timeOffset="48994.3118">1373 1471 0</inkml:trace>
          <inkml:trace contextRef="#ctx0" brushRef="#br0" timeOffset="50134.7132">1491 1128 0,'-20'0'63,"20"9"-63,0 11 15,0 9 1,0-9 0,0 10-1,0-11-15,0 11 16,0-1 0,10 10-1,-10-9 1,20-30-1,-20 19-15,39 1 16,-20-20 15,-9 0-15,10 0 0,19-10 15,-19 10-16,-20-20 1,19 20-16,-19-19 16,20 19-1,-20-10-15,0-10 16,20 20 0,-20-19-16,0-1 15,0-9 1,0-10-1,0 9 1,0 1 0,0-1-1,0 11 1,0-1 0,-10 20-16,10-20 15,0 1 1,-20 19-1,20-20 1,-19 20-16,19-19 16,-20 19-1,0 0 1,20-20 0,-19 20-16,-1 0 15,10 0 1,-9 0-1,-1 0 1,20 29 0,-20-29-16,20 10 15,-19 20-15,19-21 16,-30 31-16</inkml:trace>
          <inkml:trace contextRef="#ctx0" brushRef="#br0" timeOffset="51588.8188">1824 1206 0,'10'0'63</inkml:trace>
          <inkml:trace contextRef="#ctx0" brushRef="#br0" timeOffset="52610.0622">1903 1343 0,'10'-9'78,"19"-11"-62,-9 0-1,-1-9 1,1-20 0,-20 29-16,19 1 15,-19-1-15,0 0 16,30 1-1,-30-1-15,0-9 16,0 9 0,0 1-1,0 28 95,0 21-95,0-1 1,0-9-16,0-1 16,0 1-16,0 0 15,0-1-15,0 1 0,0 0 16,0-1-1,0-9-15,0 10 0,0-1 16,0 1-16,0-1 16,19 1-16,-19 0 15,0 9 1,0-9 0,0-1-1</inkml:trace>
          <inkml:trace contextRef="#ctx0" brushRef="#br0" timeOffset="53829.0909">2226 1030 0,'-9'0'32,"9"9"-32,0 11 15,0 0 1,0 9-1,-20-29 1,20 39-16,0-9 16,0-11-1,0 1-15,0-10 16,0 29 0,0-10-1,0 1 1,69 48 78,-50-78-79,1 0 1,-1 0 15,1 0-15,-20-10-16,20 10 31,-20-19-31,9 19 0,-9-20 16,20 20-1,-20-10 1,0-9-1,20 19 1,-20-20-16,0 1 16,0-1-1,0 0 1,0 1 0,0-1-1,0 0 1,0 1-1,0-1 1,0 1 0,0-1-1,-10 0 1,10 1 15,-20 19-31,1-20 16,-1 20 15,20-19-15,-20 19-1,1 0-15,-1 0 16,10 0 0,10 9-1,-19-9 1,19 30-16,-30-1 15</inkml:trace>
          <inkml:trace contextRef="#ctx0" brushRef="#br0" timeOffset="54618.2412">2423 961 0,'9'0'78,"21"0"-63,-1 0 1,-9 0-16,-1 0 16,11 0-1</inkml:trace>
        </inkml:traceGroup>
        <inkml:traceGroup>
          <inkml:annotationXML>
            <emma:emma xmlns:emma="http://www.w3.org/2003/04/emma" version="1.0">
              <emma:interpretation id="{8BDA4032-A50F-4146-B2B6-15EC239E0677}" emma:medium="tactile" emma:mode="ink">
                <msink:context xmlns:msink="http://schemas.microsoft.com/ink/2010/main" type="inkWord" rotatedBoundingBox="17744,10093 17909,10085 17925,10390 17760,10399"/>
              </emma:interpretation>
              <emma:one-of disjunction-type="recognition" id="oneOf4">
                <emma:interpretation id="interp4" emma:lang="" emma:confidence="0">
                  <emma:literal>b</emma:literal>
                </emma:interpretation>
                <emma:interpretation id="interp5" emma:lang="" emma:confidence="0">
                  <emma:literal>y</emma:literal>
                </emma:interpretation>
                <emma:interpretation id="interp6" emma:lang="" emma:confidence="0">
                  <emma:literal>s</emma:literal>
                </emma:interpretation>
                <emma:interpretation id="interp7" emma:lang="" emma:confidence="0">
                  <emma:literal>.</emma:literal>
                </emma:interpretation>
                <emma:interpretation id="interp8" emma:lang="" emma:confidence="0">
                  <emma:literal>D</emma:literal>
                </emma:interpretation>
              </emma:one-of>
            </emma:emma>
          </inkml:annotationXML>
          <inkml:trace contextRef="#ctx0" brushRef="#br0" timeOffset="56110.1909">2697 843 0,'0'10'16,"0"10"31,0-1-32,0 1 16,0 9-15,-20-9 0,20 0-1,10-20 126,10 0-125,-20-10-1,20 10 1,-11 0 31,11 0-16,0 0-15,-1 10 30,1-10-30,-20 19 0,0 1-1,0 9 17,0-9-17,0-1 1,-10 1-1,-10-20 1,20 20-16,-19-20 16,-1 0-1,20 19-15,-29-19 16,9 0 0,0 0-1,1 0 16</inkml:trace>
        </inkml:traceGroup>
        <inkml:traceGroup>
          <inkml:annotationXML>
            <emma:emma xmlns:emma="http://www.w3.org/2003/04/emma" version="1.0">
              <emma:interpretation id="{3A598C60-8063-495E-88EC-BB791C078793}" emma:medium="tactile" emma:mode="ink">
                <msink:context xmlns:msink="http://schemas.microsoft.com/ink/2010/main" type="inkWord" rotatedBoundingBox="17799,10091 17886,10086 17887,10103 17799,10108"/>
              </emma:interpretation>
              <emma:one-of disjunction-type="recognition" id="oneOf5">
                <emma:interpretation id="interp9" emma:lang="" emma:confidence="1">
                  <emma:literal/>
                </emma:interpretation>
              </emma:one-of>
            </emma:emma>
          </inkml:annotationXML>
          <inkml:trace contextRef="#ctx0" brushRef="#br0" timeOffset="55120.0799">2697 843 0,'10'0'63,"29"0"-48,-19 0 1,-1 0-1</inkml:trace>
        </inkml:traceGroup>
      </inkml:traceGroup>
    </inkml:traceGroup>
  </inkml:traceGroup>
</inkml:ink>
</file>

<file path=ppt/ink/ink22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6:19:37.356"/>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A0626F22-BC0E-422B-A9BB-5210B20B1E2D}" emma:medium="tactile" emma:mode="ink">
          <msink:context xmlns:msink="http://schemas.microsoft.com/ink/2010/main" type="writingRegion" rotatedBoundingBox="14611,11239 20217,11137 20238,12297 14632,12399"/>
        </emma:interpretation>
      </emma:emma>
    </inkml:annotationXML>
    <inkml:traceGroup>
      <inkml:annotationXML>
        <emma:emma xmlns:emma="http://www.w3.org/2003/04/emma" version="1.0">
          <emma:interpretation id="{AD1F9C56-18D5-4239-9036-181E3D90E355}" emma:medium="tactile" emma:mode="ink">
            <msink:context xmlns:msink="http://schemas.microsoft.com/ink/2010/main" type="paragraph" rotatedBoundingBox="14737,11236 20217,11137 20231,11941 14752,12040" alignmentLevel="1"/>
          </emma:interpretation>
        </emma:emma>
      </inkml:annotationXML>
      <inkml:traceGroup>
        <inkml:annotationXML>
          <emma:emma xmlns:emma="http://www.w3.org/2003/04/emma" version="1.0">
            <emma:interpretation id="{46DCE0E9-AE24-4FEE-AFD7-A5AD277357E7}" emma:medium="tactile" emma:mode="ink">
              <msink:context xmlns:msink="http://schemas.microsoft.com/ink/2010/main" type="line" rotatedBoundingBox="14737,11236 20217,11137 20231,11941 14752,12040"/>
            </emma:interpretation>
          </emma:emma>
        </inkml:annotationXML>
        <inkml:traceGroup>
          <inkml:annotationXML>
            <emma:emma xmlns:emma="http://www.w3.org/2003/04/emma" version="1.0">
              <emma:interpretation id="{DAC7DF45-BF0B-48CC-BF2D-CAEE6DAD2D74}" emma:medium="tactile" emma:mode="ink">
                <msink:context xmlns:msink="http://schemas.microsoft.com/ink/2010/main" type="inkWord" rotatedBoundingBox="14737,11236 15640,11220 15652,11910 14750,11927"/>
              </emma:interpretation>
              <emma:one-of disjunction-type="recognition" id="oneOf0">
                <emma:interpretation id="interp0" emma:lang="" emma:confidence="1">
                  <emma:literal/>
                </emma:interpretation>
              </emma:one-of>
            </emma:emma>
          </inkml:annotationXML>
          <inkml:trace contextRef="#ctx0" brushRef="#br0">-166 615 0,'0'10'79,"10"-10"-64,29 0 1,-19 19-16,9-19 15,10 0-15,-9 0 16,-1 0-16,1 0 16,-1 0-16,10 0 15,-9 0-15,-1 0 16,1 0-16,-1 0 0,10 0 16,-9 0-16,-11 0 15,1 0-15,0 0 16,-1 0-1,79 20 79,-78-20-78,-20 19-1</inkml:trace>
          <inkml:trace contextRef="#ctx0" brushRef="#br0" timeOffset="-1070.9242">20 26 0,'0'20'94,"0"0"-79,-19-1 1,19 1-16,0-1 15,0 1-15,0 0 16,0-1-16,0 1 0,0 9 16,10-29-1,-10 20-15,19-20 16,-19 19 0,10-19-16,29 0 15,-19 0 1,0 20-16,-1-20 15,11 0 1,-11-10 0,1-9-1,-20-1 1,19 20-16,-19-29 0,20-11 16,-20 11-1,0-10 1,0 19-1,0 1-15,0-11 16,0 10 0,0 1 15,0 29 94,0 19-109,0 1-1,0-11 1,0 1-16,0-1 15,20 1-15,-20 0 16,29-1-16,-29 1 16,0-1-16,20 1 15,-20 0-15,0 9 16,0 0 0,19-29-16,-19 40 15,0-30 1,-19 19-1,-1-9 1,-9-20 0,9 19-16,0-19 15,1 0-15,-1 0 16,1 20-16,-11-20 16,11 0-1,-1 0 1,0 0 46</inkml:trace>
          <inkml:trace contextRef="#ctx0" brushRef="#br0" timeOffset="4847.4452">727 625 0,'0'-10'62,"0"-10"-30,-20 20 30,20 10-46,10-10 31,9-20-32</inkml:trace>
        </inkml:traceGroup>
        <inkml:traceGroup>
          <inkml:annotationXML>
            <emma:emma xmlns:emma="http://www.w3.org/2003/04/emma" version="1.0">
              <emma:interpretation id="{FA623546-DAD8-47E9-88AB-9C7DA3780B86}" emma:medium="tactile" emma:mode="ink">
                <msink:context xmlns:msink="http://schemas.microsoft.com/ink/2010/main" type="inkWord" rotatedBoundingBox="15838,11329 17958,11290 17970,11947 15850,11986"/>
              </emma:interpretation>
              <emma:one-of disjunction-type="recognition" id="oneOf1">
                <emma:interpretation id="interp1" emma:lang="" emma:confidence="1">
                  <emma:literal/>
                </emma:interpretation>
              </emma:one-of>
            </emma:emma>
          </inkml:annotationXML>
          <inkml:trace contextRef="#ctx0" brushRef="#br0" timeOffset="10281.9149">1776 566 0,'0'19'16,"0"-29"31,20-9-32,-1-11 1,11-9-1,-30 20 1,39-1-16,-39 0 16,29 1-16,-29-1 15,20 1-15,-20-1 0,0 0 16,19 1 0,-19-1-16,0 0 0,0 1 15,20-1-15,-20 1 16,0-1-1,0 30 32,0 19-31,0-9-16,-29-1 16,29 1-16,0 19 15,0-29-15,-20 29 0,20-9 16,0 9-1,0 0-15,0-9 0,0-11 16,0 1-16,0-1 16,0 1-16,0 0 15,0-10-15,10 19 16,-10 0 0,0-9-1</inkml:trace>
          <inkml:trace contextRef="#ctx0" brushRef="#br0" timeOffset="11290.3054">2051 428 0,'-10'0'0,"10"10"31,0 20-15,68 176 109,-48-206-109,0 0-1,-1 0 1,1 0 0,9 0-1,-29-10-15,20 10 16,-20-20-1,19 1-15,-19-1 16,20 20 0,-20-30-16,0-9 15,20 39 1,-20-29-16,0-1 16,0 11-1,0-11 1,0 1-1,0 9 1,0 1 0,0-1-1,0 0 1,-10 20-16,10-19 0,-20-1 16,1 20-1,-1 0 1,20-19-1,-20 19-15,-9 0 32,9 9-32,-9-9 15,0 30 1,9-1 0,20 1-1,-29-30 1,29 39-16,-20-19 0,20-1 15,0 1-15,0-1 16,0 1-16,0 0 16,0-1-16</inkml:trace>
          <inkml:trace contextRef="#ctx0" brushRef="#br0" timeOffset="6685.4343">933 605 0,'9'-10'79,"11"-10"-79,9-9 15,-29 9 1,20 1-16,-20-1 15,20 1-15,-20-1 16,0 0-16,19 1 16,-19-1-16,0 1 15,20-1-15,-20 0 16,0-9 0,0 9-1,0 30 79,0 19-78,-10-9-1,10 0-15,0-1 16,0 1-16,0 9 15,0 1-15,0-1 16,0 1-16,0 9 16,0-10-16,0 1 15,0-11-15,0 1 16,0 0-16,0-1 0,0 1 16,0-1-1,10 1 1,-10-30 62</inkml:trace>
          <inkml:trace contextRef="#ctx0" brushRef="#br0" timeOffset="7252.1531">1237 693 0,'-20'0'0,"20"-10"93,-20 10-61,1 0-1,19 10-15,10-10 15,9 0-16,-19-10-15</inkml:trace>
          <inkml:trace contextRef="#ctx0" brushRef="#br0" timeOffset="8231.2855">1315 370 0,'0'9'47,"-10"11"-32,10 9 1,0-9-16,0 0 15,0-1-15,0 1 16,0-1-16,69 89 78,-50-108-62,-19 20-16,20-20 0,0 0 15,-11 0 1,11 0 0,0 0-1,-20-10 1,19 10-16,-19-19 16,20 19-16,-20-20 15,20 0-15,-20 1 16,19 19-1,-19-30-15,0 1 16,0-1 0,0 11-1,0-1 1,0 1 0,0-1-1,0 0 1,-10 20-1,10-19-15,0-1 16,-19 20 0,19-20-16,-20 20 15,20-9 1,-10 9-16,-19-30 16,-1 30-1,1 0 1,0 0-1,-1 0 1,1 20 0,9-1-1,1 11 1,19-10-16,0-1 16,0 1-16,0-1 15,0 1-15,0 0 16</inkml:trace>
          <inkml:trace contextRef="#ctx0" brushRef="#br0" timeOffset="9098.0152">1609 487 0,'20'0'16,"-1"0"15,-19-10-15,-9 10 93,9 10-62,9-10-16,-9-10 16,-9 10-31</inkml:trace>
          <inkml:trace contextRef="#ctx0" brushRef="#br0" timeOffset="11962.6179">2355 164 0,'0'9'16,"19"-9"46,11 0-46,-11 0-1,11 0 1,-11 0 0</inkml:trace>
          <inkml:trace contextRef="#ctx0" brushRef="#br0" timeOffset="13155.9857">2619 75 0,'-19'20'31,"19"0"-15,0-1-1,0 1 1,0-1-1,0 1 32,10-20 16,-10-10-48,19 10 1,1 0 15,-1-29-15,1 29 15,0 0 16,-20 10-31,19 19-1,-19-19 17,0 9-32,0 21 15,0-21 1,0-9-1,0 10 17,-10-20-32,-9 19 15,-11-19 1,-9 0 0,10 0-1,9 0 1</inkml:trace>
          <inkml:trace contextRef="#ctx0" brushRef="#br0" timeOffset="12359.8408">2629 66 0,'20'0'31,"-1"0"-15,1 0-1,0 0 1,-1 0 0</inkml:trace>
          <inkml:trace contextRef="#ctx0" brushRef="#br0" timeOffset="14931.7137">2815 585 0,'0'20'0,"10"-20"47,20 0-31,-11 0-16,1 0 15,0-20-15,-1 20 16,1 0-16,19 0 16,-19 0-1,9 0 1</inkml:trace>
          <inkml:trace contextRef="#ctx0" brushRef="#br0" timeOffset="14401.6541">2874 448 0,'-19'0'15,"28"0"63,21 0-62,-10 0-16,-1 0 16,1 0-16,-1 0 15,-9 0-15,10 0 16,19 0-1,-29 0 1</inkml:trace>
        </inkml:traceGroup>
        <inkml:traceGroup>
          <inkml:annotationXML>
            <emma:emma xmlns:emma="http://www.w3.org/2003/04/emma" version="1.0">
              <emma:interpretation id="{4D4634D4-505B-4078-980D-7D529CFF3B31}" emma:medium="tactile" emma:mode="ink">
                <msink:context xmlns:msink="http://schemas.microsoft.com/ink/2010/main" type="inkWord" rotatedBoundingBox="18148,11382 19260,11345 19280,11945 18168,11982"/>
              </emma:interpretation>
              <emma:one-of disjunction-type="recognition" id="oneOf2">
                <emma:interpretation id="interp2" emma:lang="" emma:confidence="1">
                  <emma:literal/>
                </emma:interpretation>
              </emma:one-of>
            </emma:emma>
          </inkml:annotationXML>
          <inkml:trace contextRef="#ctx0" brushRef="#br0" timeOffset="33700.6268">3247 566 0,'0'-10'47,"10"10"-32,-10-20 1,19 20-16,-19-29 16,30 29-1,-30-30-15,19 30 16,-19-29-16,20 29 0,-20-39 16,20 39-16,-20-30 15,9 30-15,-9-29 16,20 29-16,-20-30 15,0 11-15,29-1 16,-29 1-16,0-1 16,10 20-16,-10-29 15,0-1 1,0 11 0,0-1-1,0 30 95,-19-10-110,19 19 15,0 11 1,0-1-1,0-9-15,0-1 16,0 1-16,0 0 16,0 9-16,0-9 15,0-1-15,0 1 0,0 9 16,0 1-16,0-11 16,0 1-16,0 0 15,0-1-15,0 1 16,0-1-16,0-9 15,0 29 1,-20-39-16,20 30 16,0-11-1,0 1 1,0 0 15</inkml:trace>
          <inkml:trace contextRef="#ctx0" brushRef="#br0" timeOffset="34007.9452">3512 703 0,'0'20'0,"0"-1"32</inkml:trace>
          <inkml:trace contextRef="#ctx0" brushRef="#br0" timeOffset="35117.5968">3767 203 0,'-10'0'47,"-10"0"-31,20 10-1,-19-10-15,19 19 16,-20 20 0,20-9-1,-20-30-15,20 39 16,0-19-16,-19-1 0,19 1 16,0 0-16,0-1 15,0 1 1,0-1-16,0 1 0,0 0 15,0-1-15,0 11 16,0-1 0,10-9-1,-10-1 1,29-19 0,-29 20-1,20-20-15,-1 0 16,11 0-1,-11 0 1,1 0 0,0 0-1,-1-10 1,1-10 0,-1 1 15,-19-1-16,0 1 1,0-1 0,0 0-1,-9 1 1,-11-1 0,0 20-1,-9 0 1,29-19-16,-29 19 15,-1 0 1,30 9-16,-19-9 16,-1 30-1,20-1 1,-20-29-16,20 39 16,0-9-1,0-11 1,10-19-16</inkml:trace>
          <inkml:trace contextRef="#ctx0" brushRef="#br0" timeOffset="36664.0652">4045 409 0</inkml:trace>
        </inkml:traceGroup>
        <inkml:traceGroup>
          <inkml:annotationXML>
            <emma:emma xmlns:emma="http://www.w3.org/2003/04/emma" version="1.0">
              <emma:interpretation id="{3090C5AC-C8F7-4EAE-8603-AAE6286F1061}" emma:medium="tactile" emma:mode="ink">
                <msink:context xmlns:msink="http://schemas.microsoft.com/ink/2010/main" type="inkWord" rotatedBoundingBox="19279,11641 19318,11640 19319,11669 19280,11670"/>
              </emma:interpretation>
              <emma:one-of disjunction-type="recognition" id="oneOf3">
                <emma:interpretation id="interp3" emma:lang="" emma:confidence="0">
                  <emma:literal>.</emma:literal>
                </emma:interpretation>
                <emma:interpretation id="interp4" emma:lang="" emma:confidence="0">
                  <emma:literal>q</emma:literal>
                </emma:interpretation>
                <emma:interpretation id="interp5" emma:lang="" emma:confidence="0">
                  <emma:literal>T</emma:literal>
                </emma:interpretation>
                <emma:interpretation id="interp6" emma:lang="" emma:confidence="0">
                  <emma:literal>-</emma:literal>
                </emma:interpretation>
                <emma:interpretation id="interp7" emma:lang="" emma:confidence="0">
                  <emma:literal>o</emma:literal>
                </emma:interpretation>
              </emma:one-of>
            </emma:emma>
          </inkml:annotationXML>
          <inkml:trace contextRef="#ctx0" brushRef="#br0" timeOffset="41756.359">4094 428 0,'0'10'32,"0"-20"61,0-9-77,-19 19 0,-1 0 30,20 10-46,0 9 47,10-19-15,-10-10-1</inkml:trace>
        </inkml:traceGroup>
        <inkml:traceGroup>
          <inkml:annotationXML>
            <emma:emma xmlns:emma="http://www.w3.org/2003/04/emma" version="1.0">
              <emma:interpretation id="{0DEB53DC-EA9D-42CF-B853-C5E7612D04F9}" emma:medium="tactile" emma:mode="ink">
                <msink:context xmlns:msink="http://schemas.microsoft.com/ink/2010/main" type="inkWord" rotatedBoundingBox="19406,11261 20219,11246 20229,11822 19417,11837"/>
              </emma:interpretation>
              <emma:one-of disjunction-type="recognition" id="oneOf4">
                <emma:interpretation id="interp8" emma:lang="" emma:confidence="1">
                  <emma:literal/>
                </emma:interpretation>
              </emma:one-of>
            </emma:emma>
          </inkml:annotationXML>
          <inkml:trace contextRef="#ctx0" brushRef="#br0" timeOffset="40564.0195">4928 26 0,'0'20'32,"0"-1"-1,-20-19-31,20 20 15,0 0 1,0-1 0,10-19 109,10-10-110,-1 10 17,1 0 14,-1 10-30,-19 10 0,0-10-1,0 9 1,0 1 0,0 0-1,-9-20 1,9 19-16,-20-19 15,-9 0 1,-1 0 0,11 0-1,-1 0 1</inkml:trace>
          <inkml:trace contextRef="#ctx0" brushRef="#br0" timeOffset="37834.0008">4192 605 0,'0'-10'78,"20"-10"-62,-1-19 0,1 10-1,0-20 1,-20 29-16,29 1 16,-29-1-16,20 0 15,-20-9 1,19 29-16,-19-39 15,0 29-15,0-10 16,0 1-16,0-1 0,0 0 16,0-29-1,0 20 1,0 9 15,-9 20 47,9 10-78,0 20 16,0-11-16,0 1 16,0-1-16,0 1 15,0 0-15,0-1 16,0 1-16,0-1 15,0 1-15,0 0 16,9-1-16,-9 1 16,0 0-16,0-11 15,20 21-15,-20-1 16,0 1 0,0-11-1,0 1 16,0-1 16</inkml:trace>
          <inkml:trace contextRef="#ctx0" brushRef="#br0" timeOffset="38901.5652">4496 232 0,'0'10'62,"0"19"-46,-10-29-16,10 49 15,0-29-15,0 19 16,0-19 0,0 0-16,0-1 15,0 1-15,0-1 16,0 11-16,0-1 16,0-9-1,10-20 1,-10 19-16,20-19 15,-20 20 1,29-20 0,-9 0-1,0 0 17,-1 0-17,1-10 1,-1 10-1,-19-19-15,20-1 16,-20 0 0,29-9-1,-29-10 1,0 29 0,20-19-16,-20-1 15,0 10 1,0 1-1,0-1 1,0 10 0,-10-19-1,10 9 1,0 11 0,-29-21-1,29 20 1,-10 10-1,-19-29 1,9 29 15,10 0 1,-9 0-17,-1 0 1,20 10-1,-20-10-15,20 29 16,-19-29-16,19 39 0</inkml:trace>
          <inkml:trace contextRef="#ctx0" brushRef="#br0" timeOffset="39513.2409">4751 95 0,'10'0'93,"10"0"-61,-1 0-32,1 0 15,0 0 16</inkml:trace>
          <inkml:trace contextRef="#ctx0" brushRef="#br0" timeOffset="39911.4648">4918 36 0,'0'-20'0,"20"20"32,-1 0-1,1 0 0</inkml:trace>
        </inkml:traceGroup>
      </inkml:traceGroup>
    </inkml:traceGroup>
    <inkml:traceGroup>
      <inkml:annotationXML>
        <emma:emma xmlns:emma="http://www.w3.org/2003/04/emma" version="1.0">
          <emma:interpretation id="{07190D45-420B-406B-9079-B14872E2CCE1}" emma:medium="tactile" emma:mode="ink">
            <msink:context xmlns:msink="http://schemas.microsoft.com/ink/2010/main" type="paragraph" rotatedBoundingBox="14631,12011 15381,12023 15376,12388 14625,12376" alignmentLevel="1"/>
          </emma:interpretation>
        </emma:emma>
      </inkml:annotationXML>
      <inkml:traceGroup>
        <inkml:annotationXML>
          <emma:emma xmlns:emma="http://www.w3.org/2003/04/emma" version="1.0">
            <emma:interpretation id="{02321A75-4466-42D3-B9EC-1AF6E357E077}" emma:medium="tactile" emma:mode="ink">
              <msink:context xmlns:msink="http://schemas.microsoft.com/ink/2010/main" type="line" rotatedBoundingBox="14631,12011 15381,12023 15376,12388 14625,12376"/>
            </emma:interpretation>
          </emma:emma>
        </inkml:annotationXML>
        <inkml:traceGroup>
          <inkml:annotationXML>
            <emma:emma xmlns:emma="http://www.w3.org/2003/04/emma" version="1.0">
              <emma:interpretation id="{48097CAE-315C-4678-A54D-DD71F92C5AA7}" emma:medium="tactile" emma:mode="ink">
                <msink:context xmlns:msink="http://schemas.microsoft.com/ink/2010/main" type="inkWord" rotatedBoundingBox="14631,12011 15381,12023 15376,12388 14625,12376"/>
              </emma:interpretation>
            </emma:emma>
          </inkml:annotationXML>
          <inkml:trace contextRef="#ctx0" brushRef="#br0" timeOffset="1338.2085">-284 811 0,'0'10'32,"0"9"-32,0 20 15,10-9 1,-10-20-16,20 19 16,-20-19-16,39 19 15,-9 1 1,9 9-1,-20-19 1,1-1 0,-20 1-1,20-20 1</inkml:trace>
          <inkml:trace contextRef="#ctx0" brushRef="#br0" timeOffset="910.8468">-78 821 0,'-9'0'62,"9"39"-62,-30-20 0,11 1 16,-11 0-16,11-1 16,-1 21-16,0-11 15,1-9-15,19-1 16,-40 1-16,40-1 16,0-38 62</inkml:trace>
          <inkml:trace contextRef="#ctx0" brushRef="#br0" timeOffset="1740.4563">-9 987 0,'20'0'32,"9"0"-17,1 0 1,-11 0-16,11 0 16,-11 0-1</inkml:trace>
          <inkml:trace contextRef="#ctx0" brushRef="#br0" timeOffset="2729.9061">275 821 0,'0'-20'0,"0"30"78,0 39-62,0-30-16,0 11 15,0-10-15,0-1 16,0-9-16,10 29 15,10-39 1,-20 20 0,19-20-16,1 0 15,-20-10 1,20 10-16,-20-20 16,19 20-16,-19-29 15,20 29-15,-20-29 16,0-11-1,20 21-15,-20-11 16,0 1 0,0 9 15,0 30 16,0 19-32,0 1 1,0-11-16,0 1 16,0 0-16,19-1 15,-19 1-15,0 0 16,0 9 0,20-9-16,-20-1 15,0 1-15,0-1 16,0 1-16,-10 9 15,-10-9 1,-29-20 0,30 0-16,-1 0 15,10 0-15,-9 0 16</inkml:trace>
        </inkml:traceGroup>
      </inkml:traceGroup>
    </inkml:traceGroup>
  </inkml:traceGroup>
</inkml:ink>
</file>

<file path=ppt/ink/ink22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6:23:33.339"/>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62F95024-1879-44D0-A447-53C22253D77D}" emma:medium="tactile" emma:mode="ink">
          <msink:context xmlns:msink="http://schemas.microsoft.com/ink/2010/main" type="writingRegion" rotatedBoundingBox="21996,12036 22991,11417 23262,11853 22268,12472"/>
        </emma:interpretation>
      </emma:emma>
    </inkml:annotationXML>
    <inkml:traceGroup>
      <inkml:annotationXML>
        <emma:emma xmlns:emma="http://www.w3.org/2003/04/emma" version="1.0">
          <emma:interpretation id="{49DEC665-7C01-4D4D-921C-0D9A997F97A8}" emma:medium="tactile" emma:mode="ink">
            <msink:context xmlns:msink="http://schemas.microsoft.com/ink/2010/main" type="paragraph" rotatedBoundingBox="21996,12036 22991,11417 23262,11853 22268,12472" alignmentLevel="1"/>
          </emma:interpretation>
        </emma:emma>
      </inkml:annotationXML>
      <inkml:traceGroup>
        <inkml:annotationXML>
          <emma:emma xmlns:emma="http://www.w3.org/2003/04/emma" version="1.0">
            <emma:interpretation id="{74D86974-F203-4D43-8292-598E1C176D9D}" emma:medium="tactile" emma:mode="ink">
              <msink:context xmlns:msink="http://schemas.microsoft.com/ink/2010/main" type="line" rotatedBoundingBox="21996,12036 22991,11417 23262,11853 22268,12472"/>
            </emma:interpretation>
          </emma:emma>
        </inkml:annotationXML>
        <inkml:traceGroup>
          <inkml:annotationXML>
            <emma:emma xmlns:emma="http://www.w3.org/2003/04/emma" version="1.0">
              <emma:interpretation id="{E093F3CB-B927-4730-B269-8D15E999A325}" emma:medium="tactile" emma:mode="ink">
                <msink:context xmlns:msink="http://schemas.microsoft.com/ink/2010/main" type="inkWord" rotatedBoundingBox="21996,12036 22991,11417 23262,11853 22268,12472"/>
              </emma:interpretation>
              <emma:one-of disjunction-type="recognition" id="oneOf0">
                <emma:interpretation id="interp0" emma:lang="" emma:confidence="1">
                  <emma:literal/>
                </emma:interpretation>
              </emma:one-of>
            </emma:emma>
          </inkml:annotationXML>
          <inkml:trace contextRef="#ctx0" brushRef="#br0">2148 635 0,'0'-20'94,"-20"20"-1</inkml:trace>
          <inkml:trace contextRef="#ctx0" brushRef="#br0" timeOffset="-795.3865">2324 262 0,'0'-19'0,"-49"107"172,29-88-172,20 29 15,0-9 1,-19-20-16,19 29 16,0 1-1,0-11 1,0 1-16,0 0 31,0-1-15,0 1 15,0-1 0,10-19-15,-10 20-1,19-20 1,-9 0 0,10 0 15,-1 0 0,1 0 0,-1 0-15,-19-10 15,20 10-31,-20-19 32,20 19-1,-20-20-31,0 0 15,0 1 17,19 19-17,-19-20 1,0 1 0,0-1 15,-10 20-31,10-10 15,-19 10 1,-1 0 15,20-20-15,-19 20 0,-1 0-1,0 0 1,20 10-16,-19-10 15,-1 20 1,1 0 0,-1 9-1,20 0-15</inkml:trace>
          <inkml:trace contextRef="#ctx0" brushRef="#br0" timeOffset="-2602.8311">1873 292 0,'0'-20'125,"20"20"-125,-1 0 31,1 0-15,39-20 93,-59 30-93,0 10 0,19-20-1,-19 10-15,0 29 16,0-10-1,0 1 1,0-11-16,-10-19 16,10 30-16,0-1 15,-19-29 1,19 39 0,-20-9-16,-9-1 15,9 10 1,20-19-1,-19-20 1,19 20 0,-20-20-16,0 0 31,1 0 16,29 0 93,-10-10-124,19 10 0,1 0-1,-1 0 1,1 0 0,0 0-1,-1 0 1,1 10 15,-1-10-15,1 0 46</inkml:trace>
          <inkml:trace contextRef="#ctx0" brushRef="#br0" timeOffset="-2143.5859">2128 625 0</inkml:trace>
          <inkml:trace contextRef="#ctx0" brushRef="#br0" timeOffset="3467.3323">2756-91 0,'0'20'141,"-10"-20"-141,10 29 15,-20-9-15,20-1 16,-19 1-16,19 9 15,-20-9-15,0 19 16,20-19-16,-39 9 0,39 1 16,-29-1-1,29-9-15,-20 9 16,20-9 0,0-1-1,-20-19 1</inkml:trace>
        </inkml:traceGroup>
        <inkml:traceGroup>
          <inkml:annotationXML>
            <emma:emma xmlns:emma="http://www.w3.org/2003/04/emma" version="1.0">
              <emma:interpretation id="{512B1A3B-FFA2-4F9A-A248-B05771CE112E}" emma:medium="tactile" emma:mode="ink">
                <msink:context xmlns:msink="http://schemas.microsoft.com/ink/2010/main" type="inkWord" rotatedBoundingBox="22850,11608 22894,11581 23114,11935 23071,11962"/>
              </emma:interpretation>
              <emma:one-of disjunction-type="recognition" id="oneOf1">
                <emma:interpretation id="interp1" emma:lang="" emma:confidence="0">
                  <emma:literal>l</emma:literal>
                </emma:interpretation>
                <emma:interpretation id="interp2" emma:lang="" emma:confidence="0">
                  <emma:literal>'</emma:literal>
                </emma:interpretation>
                <emma:interpretation id="interp3" emma:lang="" emma:confidence="0">
                  <emma:literal>I</emma:literal>
                </emma:interpretation>
                <emma:interpretation id="interp4" emma:lang="" emma:confidence="0">
                  <emma:literal>(</emma:literal>
                </emma:interpretation>
                <emma:interpretation id="interp5" emma:lang="" emma:confidence="0">
                  <emma:literal>.</emma:literal>
                </emma:interpretation>
              </emma:one-of>
            </emma:emma>
          </inkml:annotationXML>
          <inkml:trace contextRef="#ctx0" brushRef="#br0" timeOffset="4131.151">2559-52 0,'0'30'31,"10"-11"-16,-10 11 1,20-11-16,-1 21 31,11-11-15,-1 1-16,-9 9 16,9-10-1,-9-9 1,0-1-1,-1 1 1,-19 0 15,20-20-31</inkml:trace>
        </inkml:traceGroup>
      </inkml:traceGroup>
    </inkml:traceGroup>
  </inkml:traceGroup>
</inkml:ink>
</file>

<file path=ppt/ink/ink2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02:34.718"/>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20043276-1C7A-4240-844B-FC8181E1E8A1}" emma:medium="tactile" emma:mode="ink">
          <msink:context xmlns:msink="http://schemas.microsoft.com/ink/2010/main" type="writingRegion" rotatedBoundingBox="17144,11108 17028,13993 16742,13981 16858,11097"/>
        </emma:interpretation>
      </emma:emma>
    </inkml:annotationXML>
    <inkml:traceGroup>
      <inkml:annotationXML>
        <emma:emma xmlns:emma="http://www.w3.org/2003/04/emma" version="1.0">
          <emma:interpretation id="{CB897A62-8798-4FED-B7F2-16326AEBCD22}" emma:medium="tactile" emma:mode="ink">
            <msink:context xmlns:msink="http://schemas.microsoft.com/ink/2010/main" type="paragraph" rotatedBoundingBox="17144,11108 17028,13993 16742,13981 16858,11097" alignmentLevel="1"/>
          </emma:interpretation>
        </emma:emma>
      </inkml:annotationXML>
      <inkml:traceGroup>
        <inkml:annotationXML>
          <emma:emma xmlns:emma="http://www.w3.org/2003/04/emma" version="1.0">
            <emma:interpretation id="{3F5FFBAC-70B3-4FE7-8883-2E381DC8B4FE}" emma:medium="tactile" emma:mode="ink">
              <msink:context xmlns:msink="http://schemas.microsoft.com/ink/2010/main" type="line" rotatedBoundingBox="17144,11108 17028,13993 16742,13981 16858,11097"/>
            </emma:interpretation>
          </emma:emma>
        </inkml:annotationXML>
        <inkml:traceGroup>
          <inkml:annotationXML>
            <emma:emma xmlns:emma="http://www.w3.org/2003/04/emma" version="1.0">
              <emma:interpretation id="{F9565857-2DA3-4046-961D-6D051AF1AB0D}" emma:medium="tactile" emma:mode="ink">
                <msink:context xmlns:msink="http://schemas.microsoft.com/ink/2010/main" type="inkWord" rotatedBoundingBox="17144,11108 17028,13993 16742,13981 16858,11097"/>
              </emma:interpretation>
              <emma:one-of disjunction-type="recognition" id="oneOf0">
                <emma:interpretation id="interp0" emma:lang="" emma:confidence="0">
                  <emma:literal>-</emma:literal>
                </emma:interpretation>
                <emma:interpretation id="interp1" emma:lang="" emma:confidence="0">
                  <emma:literal>a</emma:literal>
                </emma:interpretation>
                <emma:interpretation id="interp2" emma:lang="" emma:confidence="0">
                  <emma:literal>.</emma:literal>
                </emma:interpretation>
                <emma:interpretation id="interp3" emma:lang="" emma:confidence="0">
                  <emma:literal>_</emma:literal>
                </emma:interpretation>
                <emma:interpretation id="interp4" emma:lang="" emma:confidence="0">
                  <emma:literal>m</emma:literal>
                </emma:interpretation>
              </emma:one-of>
            </emma:emma>
          </inkml:annotationXML>
          <inkml:trace contextRef="#ctx0" brushRef="#br0">59 0 0,'20'0'16,"-1"0"15,-9 0 0,10 0-15,-1 0 15,-19 10-31,20-10 16,0 0 0,-20 19-16,19-19 15,-19 20 1,20-20-16,-20 20 15,19-1-15,-19 11 32,0-1-32,20 0 15,-20-9 1,0 29 0,0-29-16,0-1 15,0 1-15,0 0 16,0-11-16,0 11 15,0 0-15,0-1 16,0 1-16,0-1 16,0 1-16,0 0 15,0-1-15,0 1 16,0-1-16,0 1 16,0-10-16,0 10 15,0-1-15,0 1 16,0-1-16,0 11 15,-10-11-15,10 1 16,0 0-16,0-1 0,0 1 16,0-1-16,0 1 15,0 0-15,-19-1 16,19 1-16,0 0 16,0-1-16,0 1 15,0-1-15,-20 1 16,20 0-16,0-1 15,0 1-15,0-10 0,0 39 16,0-20 0,-20-9-1,20 29 1,0-20 0,0 1-1,0-11-15,0 11 16,0 9-1,0-10 1,0 1 0,0-1-1,0-9 1,10-1 0,-10 1-1,0 0 1,20-20-16,-20 19 31,19-19-15,1 0 15,0 0 0,-20-10 94,-20-9-78,10 19-31,-9 0 15,19-20-15,-20 20-1,0 0 16,20 10-15,-19-10 0,19 20-1,-20-1 1,20 11 0,-29 9-1,29-10 1,0 1-1,0-1 1,0 1-16,0 9 16,0-10-1,0-9 1,0-1-16,0-9 16,0 10-16,0-1 15,0 1-15,0 0 16,0-1-16,0 1 15,0-1-15,0 1 16,0 0-16,0-1 16,0 1-16,19 0 15,-19-1-15,0 1 16,0-1-16,0-9 16,0 10-16,0-1 15,0 1-15,0 0 0,0-1 16,0 1-16,0 0 15,20-1-15,-20 1 16,0-1-16,0 21 16,0-21-1,0 1-15,0-1 16,0 1-16,0 0 16,0-1-1,0 1-15,0-1 0,0 1 16,0 0-16,0-10 15,0 9-15,0 1 16,0-1-16,0 1 16,0 9-1,0-9-15,0 0 16,0-1-16,-10-19 0,10 30 16,0-1-1,0 10 1,-19-39-16,19 20 15,-20 0 1,0-20 0,1 0-1,19 19 1,-20-19-16,0 0 16,1 0 15,-1 0 0</inkml:trace>
        </inkml:traceGroup>
      </inkml:traceGroup>
    </inkml:traceGroup>
  </inkml:traceGroup>
</inkml:ink>
</file>

<file path=ppt/ink/ink23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6:22:41.009"/>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9592B37C-1FAE-4E50-9341-2341BDC6E6C8}" emma:medium="tactile" emma:mode="ink">
          <msink:context xmlns:msink="http://schemas.microsoft.com/ink/2010/main" type="writingRegion" rotatedBoundingBox="20304,11446 22680,11277 22733,12020 20357,12189"/>
        </emma:interpretation>
      </emma:emma>
    </inkml:annotationXML>
    <inkml:traceGroup>
      <inkml:annotationXML>
        <emma:emma xmlns:emma="http://www.w3.org/2003/04/emma" version="1.0">
          <emma:interpretation id="{F1D8C957-30C2-4B80-BE5E-177B7C2B7557}" emma:medium="tactile" emma:mode="ink">
            <msink:context xmlns:msink="http://schemas.microsoft.com/ink/2010/main" type="paragraph" rotatedBoundingBox="20304,11446 22680,11277 22733,12020 20357,12189" alignmentLevel="1"/>
          </emma:interpretation>
        </emma:emma>
      </inkml:annotationXML>
      <inkml:traceGroup>
        <inkml:annotationXML>
          <emma:emma xmlns:emma="http://www.w3.org/2003/04/emma" version="1.0">
            <emma:interpretation id="{AB2041FA-4C9E-4981-91E1-F4A08459BE2E}" emma:medium="tactile" emma:mode="ink">
              <msink:context xmlns:msink="http://schemas.microsoft.com/ink/2010/main" type="line" rotatedBoundingBox="20304,11446 22680,11277 22733,12020 20357,12189"/>
            </emma:interpretation>
          </emma:emma>
        </inkml:annotationXML>
        <inkml:traceGroup>
          <inkml:annotationXML>
            <emma:emma xmlns:emma="http://www.w3.org/2003/04/emma" version="1.0">
              <emma:interpretation id="{F9C0912E-8EDD-4626-819E-6037120875CD}" emma:medium="tactile" emma:mode="ink">
                <msink:context xmlns:msink="http://schemas.microsoft.com/ink/2010/main" type="inkWord" rotatedBoundingBox="20306,11479 20801,11444 20838,11957 20343,11992"/>
              </emma:interpretation>
            </emma:emma>
          </inkml:annotationXML>
          <inkml:trace contextRef="#ctx0" brushRef="#br0">0 7 0,'10'0'62,"10"0"-46,-11 0 0,31 0-1,-21 0 1,20 0-1,-19 0-15,0 0 0,-1 0 16,11 0 0,-11 0-1,1 0 1,-1 0 0,1 0 15,-20 20 0</inkml:trace>
          <inkml:trace contextRef="#ctx0" brushRef="#br0" timeOffset="845.9292">10 135 0,'10'0'62,"9"0"-46,11 0 0,-11 0-1,21 0 1,-1 0-1,-10 0 1,-9 0 0,-1 0-1,1 0 1,0 0 0,-11 0-1,11 0 1</inkml:trace>
          <inkml:trace contextRef="#ctx0" brushRef="#br0" timeOffset="1890.8693">206-179 0,'0'10'15,"0"-1"1,20 31 0,-20-21-16,19 1 15,1 9 1,19 11 0,-9-21-1,-11-19-15,11 20 31,-11-20-31,11 0 16,-30 19-16,29-19 16,-9 0-1,-1 0 1,-29 0 93,-19 0-93,29 20 0,-29-20-16,-1 29 15,-9 1 1,19-1-1,1 1 1,19-11-16,0 1 16,-20 0-16,20-1 15,0 1-15,-20-20 16,20 29-16,0-9 16,0-30 77</inkml:trace>
        </inkml:traceGroup>
        <inkml:traceGroup>
          <inkml:annotationXML>
            <emma:emma xmlns:emma="http://www.w3.org/2003/04/emma" version="1.0">
              <emma:interpretation id="{FA5F3F11-F461-4F71-9078-89A1C79A4141}" emma:medium="tactile" emma:mode="ink">
                <msink:context xmlns:msink="http://schemas.microsoft.com/ink/2010/main" type="inkWord" rotatedBoundingBox="21196,11382 22680,11277 22733,12020 21249,12125"/>
              </emma:interpretation>
              <emma:one-of disjunction-type="recognition" id="oneOf0">
                <emma:interpretation id="interp0" emma:lang="" emma:confidence="1">
                  <emma:literal/>
                </emma:interpretation>
              </emma:one-of>
            </emma:emma>
          </inkml:annotationXML>
          <inkml:trace contextRef="#ctx0" brushRef="#br0" timeOffset="7337.55">922-130 0,'0'20'16,"0"-1"15,0 1-15,0-1 0,-20-19-16,20 20 15,0-10 1,0 29-1,0-10 1,0-9 0,0 0-16,10-20 15,-10 19-15,20-19 16,-1 20 0,11-20-1,-1 0 1,1 0-1,9 0 1,-10 0 0,-29-10-16,20 10 15,-20-20-15,20 20 16,-20-29-16,19 29 16,-19-39-16,20 9 15,-20 11-15,0-11 31,0 11-31,19 19 0,-19-39 16,0-1 0,0 21-1,0 28 110,0 11-109,0 0 0,0-1-1,0 11 1,0 9-1,0-10 1,0 1 0,0-11-1,0 1-15,0 0 16,0-1-16,0 1 16,0-10-16,0 9 15,0 30-15,0-29 16,0 0-16,0-1 15,0 20 1,0-9 0,0-11-16,0 1 15,0 9 1,0-9-16,-9 0 16,-11-20-1,-19 29 1,19-29-1,10 0-15,-9 0 16,-1 0-16,0 0 16,1-10-16,-20 10 15,29 0 1,10-19 0,-20 19-16</inkml:trace>
          <inkml:trace contextRef="#ctx0" brushRef="#br0" timeOffset="8440.4535">1373 66 0,'10'0'62,"19"0"-46,11 0-16,-21 0 15,-9 0-15,39 0 16,-20 0 0</inkml:trace>
          <inkml:trace contextRef="#ctx0" brushRef="#br0" timeOffset="7982.05">1412-52 0,'20'0'62,"9"0"-46,-9 0-16,0 0 16,-1 0-16,1 0 15,-1 0 16</inkml:trace>
          <inkml:trace contextRef="#ctx0" brushRef="#br0" timeOffset="9550.8812">1756-12 0,'0'-10'63,"9"10"-63,11-30 16,9-9-1,1 10 1,-11-1-1,-19 11 1,20-11-16,-20 20 16,29-19-16,-29 9 0,20 20 15,-20-29-15,0 0 16,10 29 0,-10-20-1,-10 30 95,10 19-95,-20 20-15,20-29 16,0-1-16,0 1 15,0 9-15,0-9 16,0 0-16,0-1 16,0 1-16,0 0 15,0-1-15,0 1 16,0 9 0,0 1-1,0-11 1</inkml:trace>
          <inkml:trace contextRef="#ctx0" brushRef="#br0" timeOffset="9806.6409">2040 56 0</inkml:trace>
          <inkml:trace contextRef="#ctx0" brushRef="#br0" timeOffset="10952.0747">2265-336 0,'-29'10'94,"9"9"-79,1 21 1,19-21 0,-20 20-16,20-19 15,0 0-15,0-1 16,0 1-16,-19-20 15,19 29-15,0 1 16,0 9 0,9-39-1,-9 20-15,20-20 16,-20 9-16,20 21 16,-1-11 15,1-19-16,-1 0 1,1 0-16,0 0 16,-10 0-1,9 0 1,1-9 15,-20-11-15,29 0 15,-29 1-15,0-1-1,0 1 1,-19-1 0,-1 0-1,0 20-15,-9-29 16,-1 29-1,11 0 1,-1 0-16,20 29 16,-29-29-16,29 10 15,-30-10-15,30 39 16,-19-39-16,19 20 16,0-10-1</inkml:trace>
          <inkml:trace contextRef="#ctx0" brushRef="#br0" timeOffset="47971.9618">1804 174 0,'10'0'172,"20"0"-157,-11 0-15,1 0 16,-1 0-16,1 0 16,-10 0-16,9 0 15,21-10 1,-11 10-16,0 0 15,1 0 1,9 0 0,-9 0-1,-11 0 1,1 0 0,-10 0-1,29 0 1,-20 0-1,11 0 1,-11 0 0,1 0-1,-20-19-15,20 19 16,-1 0 0,-9 0 15</inkml:trace>
        </inkml:traceGroup>
      </inkml:traceGroup>
    </inkml:traceGroup>
  </inkml:traceGroup>
</inkml:ink>
</file>

<file path=ppt/ink/ink23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6:24:12.930"/>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7D54A7F6-0BBC-48D4-8A17-E5045FECB44A}" emma:medium="tactile" emma:mode="ink">
          <msink:context xmlns:msink="http://schemas.microsoft.com/ink/2010/main" type="writingRegion" rotatedBoundingBox="14548,12715 23847,12637 23863,14483 14564,14562"/>
        </emma:interpretation>
      </emma:emma>
    </inkml:annotationXML>
    <inkml:traceGroup>
      <inkml:annotationXML>
        <emma:emma xmlns:emma="http://www.w3.org/2003/04/emma" version="1.0">
          <emma:interpretation id="{1C159D63-BF72-4532-9672-13666B891E9D}" emma:medium="tactile" emma:mode="ink">
            <msink:context xmlns:msink="http://schemas.microsoft.com/ink/2010/main" type="paragraph" rotatedBoundingBox="14567,12715 23847,12637 23856,13661 14575,13740" alignmentLevel="1"/>
          </emma:interpretation>
        </emma:emma>
      </inkml:annotationXML>
      <inkml:traceGroup>
        <inkml:annotationXML>
          <emma:emma xmlns:emma="http://www.w3.org/2003/04/emma" version="1.0">
            <emma:interpretation id="{06C4749F-2F70-4D06-B44E-61CB02ED6464}" emma:medium="tactile" emma:mode="ink">
              <msink:context xmlns:msink="http://schemas.microsoft.com/ink/2010/main" type="line" rotatedBoundingBox="14567,12715 23847,12637 23856,13661 14575,13740"/>
            </emma:interpretation>
          </emma:emma>
        </inkml:annotationXML>
        <inkml:traceGroup>
          <inkml:annotationXML>
            <emma:emma xmlns:emma="http://www.w3.org/2003/04/emma" version="1.0">
              <emma:interpretation id="{1091488F-88A6-4A54-A869-30E57F2D7403}" emma:medium="tactile" emma:mode="ink">
                <msink:context xmlns:msink="http://schemas.microsoft.com/ink/2010/main" type="inkWord" rotatedBoundingBox="14567,12715 17759,12688 17768,13656 14575,13683"/>
              </emma:interpretation>
              <emma:one-of disjunction-type="recognition" id="oneOf0">
                <emma:interpretation id="interp0" emma:lang="" emma:confidence="1">
                  <emma:literal/>
                </emma:interpretation>
              </emma:one-of>
            </emma:emma>
          </inkml:annotationXML>
          <inkml:trace contextRef="#ctx0" brushRef="#br0">-431-39 0,'0'19'47,"0"1"-31,10-20-16,-10 39 15,0-29-15,19-10 16,-19 49-16,20-30 15,-20 1-15,29 0 16,-29-1-16,20 1 16,-20-1-16,29 1 15,-29 0-15,20-20 0,-20 29 16,20-29-16,-20 39 16,19-39-16,-19 20 15,20-20-15,-20 10 16,19-10-1,-19 19-15</inkml:trace>
          <inkml:trace contextRef="#ctx0" brushRef="#br0" timeOffset="-725.0982">-166-79 0,'0'30'109,"-10"-30"-93,10 29-16,-20-9 16,1 9-1,19-9-15,-40-1 16,40 1-16,-29 9 15,29-19-15,-39 20 16,39-11-16,-20 1 16,1 9-1,-1 1-15,20 9 32,-29-39-32,29 29 0,-20-29 15,20 20 1,0-30 93,10 10-109</inkml:trace>
          <inkml:trace contextRef="#ctx0" brushRef="#br0" timeOffset="1778.3528">59-285 0,'0'10'63,"-19"10"-48,-1 9 17,20-9-32,-20-1 0,20 21 15,-19-11-15,19 0 16,-20 1-16,20 9 15,0-9-15,-29-1 16,29 20-16,0-10 16,0 10-16,0-19 15,0-1-15,-20 20 16,20-19-16,0-1 16,0 0-16,0 11 15,0-21-15,10 1 0,-10-1 16,0 1-1,20 0-15,-20-1 0,0 1 16,19-20-16,-19 29 16,20-29-16,-20 20 15,19-20-15,-19 20 16,20-20-16,-20 19 16,20-19-1,-20-10 48,-10-19-48</inkml:trace>
          <inkml:trace contextRef="#ctx0" brushRef="#br0" timeOffset="2369.7841">265 0 0,'0'10'46,"-29"29"-30,-10 10 0,19-30-16,0 11 15,-9-1 1,-1 1-16,11-1 0,-1 10 16,1-19-16,19 0 15,-20-1-15,20 1 16,-20-20-1,20 19 1,0-28 31</inkml:trace>
          <inkml:trace contextRef="#ctx0" brushRef="#br0" timeOffset="2848.1765">49 10 0,'0'9'31,"0"11"-31,0 9 15,20-9 1,-20 0-16,20-1 16,-20 1-1,19 9-15,-19-19 0,20-10 16,-20 39-16,20-39 16,-20 30-16,19-30 15,-19 19-15,20 1 16,-20 0 15,0-1 0</inkml:trace>
          <inkml:trace contextRef="#ctx0" brushRef="#br0" timeOffset="3390.3224">295 196 0,'68'0'78,"-48"0"-62,0 0-16,-1 0 0,11 0 31</inkml:trace>
          <inkml:trace contextRef="#ctx0" brushRef="#br0" timeOffset="4536.0996">608-10 0,'0'10'32,"0"19"-17,0-9 1,0-1-16,0 11 15,0-11-15,0 1 16,0 0-16,0 9 16,0-9-1,10-20 1,-10 19-16,20-19 16,-1 0-1,1 0 1,-20-10-16,20 10 15,-20-39-15,19 39 16,-19-29-16,20-1 16,-20 11-1,0-1-15,0-9 16,0 9 0,0 1 30,20 19-30,-20 19 47,0 11-48,0 19 1,0-30-1,0 1-15,0-1 16,0 1-16,0-10 16,0 9-16,0 1 15,0 0-15,19-1 0,-19 1 16,0 0 0,0-1-16,0 30 15,0-19 1,-19-11-1,-11-19 1,1 20-16,19-20 16,-10 0-16,-19 0 15,19 0 1,20-10 15,-9 10-15</inkml:trace>
          <inkml:trace contextRef="#ctx0" brushRef="#br0" timeOffset="5308.3258">814-187 0,'0'20'31,"10"9"-15,-10-9-1,30 19-15,-30-9 16,29-1-16,-29 1 16,29 9-16,-29-10 0,40 1 15,-40 9-15,0-10 16,19 1-16,-19-1 15,0 10-15,0-9 16,0-1-16,0 1 16,0-1-16,-9 10 15,-11 10 1,20-29-16,-20 9 16,20-9-16,-29 9 15,29-19-15,0 29 16,-20-39-1</inkml:trace>
          <inkml:trace contextRef="#ctx0" brushRef="#br0" timeOffset="9217.8547">1060 215 0,'9'0'31,"11"0"1,9 0-32,11 0 15,-21 0 1,1 0-16,-10 0 15,39 0 1,-30 0-16,11 0 16</inkml:trace>
          <inkml:trace contextRef="#ctx0" brushRef="#br0" timeOffset="8677.9206">1079 78 0,'0'20'31,"20"-20"-15,-1 0-16,1 0 16,0 0-16,-1 0 15,1 0-15,-1 0 16,11 0 0,-10 0-1,-1 0 1,-19 19-1</inkml:trace>
          <inkml:trace contextRef="#ctx0" brushRef="#br0" timeOffset="56608.4188">1413 117 0,'-20'0'16,"30"0"77,9-19-77,11-11 0,-11 1-1,11 0 1,-30-1-1,20 30-15,-20-39 16,0 9 0,19 30-16,-19-29 0,0 0 15,0-1 1,0 11 0,0-1 15,0 30 63,0 19-79,0-9-15,0-1 16,-19 1-16,19 0 15,0 9-15,0-9 0,0 9 16,0 1-16,0-1 16,0-9-16,0-1 15,0 1-15,0-1 16,0 1-16,0 0 16,0-1-16,0 1 15,0 9 1,0 1-1,0-11 1,0 1 0,9-20 77</inkml:trace>
          <inkml:trace contextRef="#ctx0" brushRef="#br0" timeOffset="56904.1998">1628 314 0,'0'19'47,"0"-29"15</inkml:trace>
          <inkml:trace contextRef="#ctx0" brushRef="#br0" timeOffset="57920.6365">1658-59 0,'0'-20'0,"0"1"32,10 19-17,-10-20 1,19 20-1,1 0 1,-1 0 15,1 0-15,0 0 0,-1 0-1,-19 10 1,10-10-1,-10 19-15,0 11 16,0-10 0,0-1-16,0 1 15,0-1-15,0 1 16,-10 0-16,10-1 16,-19 1-16,19-1 15,-20 1-15,20 0 16,-20 9-1,20-9 1,-19-20 0,29 0 124,9 0-124,1 0 15,-20 19-15,19-19-1,1 20 1,0-20 0,-1 0 15,-9 0-15,-10-10-16,20 10 15</inkml:trace>
          <inkml:trace contextRef="#ctx0" brushRef="#br0" timeOffset="58356.2762">1942 49 0</inkml:trace>
          <inkml:trace contextRef="#ctx0" brushRef="#br0" timeOffset="59242.9487">2021 215 0,'0'-9'31,"9"9"-15,-9-20-16,20 20 15,-20-29-15,20 29 16,-20-49-16,29 29 15,-29 0-15,20 1 16,-20-1-16,19 1 16,-19-1-16,0 0 15,30 1-15,-30-1 16,0 0-16,0 1 16,0-11-1,0 11 1,0-1-1,-20 30 48,20 39-47,0-29-1,0-11-15,0 11 16,0 0-16,0-1 15,0 1-15,0 9 16,0 20 0,10 177 109,10-236-110,-20-9 1</inkml:trace>
          <inkml:trace contextRef="#ctx0" brushRef="#br0" timeOffset="60407.7591">2295-20 0,'-10'0'15,"10"10"32,-19 19-31,19 1-1,0-1 1,0-9-16,0 9 16,0-9-1,0-1-15,0 11 16,0-1 0,10-9-1,-10 0 1,19-20-1,-19 19 1,20-19-16,-1 0 16,-19 20-1,20-20 1,0 0 0,-1-10 15,1-10-16,-20-9 17,20 29-32,-20-20 15,0 1 1,0-1 0,19 20-16,-19-20 15,0 1 1,0-1-1,0 1-15,0-21 32,0 31-17,0-11 1,0 0 0,0 1-1,0-1 16,-10 1-15,10-1 15,-19 20-31,19-20 16,-20 20-16,1 0 31,-1 0-15,0 0 15,1 0-15,19 10-1,-20-10-15,20 20 16,-20 9 0,20 1-1,-19 9 1</inkml:trace>
          <inkml:trace contextRef="#ctx0" brushRef="#br0" timeOffset="61184.9713">2354-226 0,'10'0'109,"19"0"-93,-9 0-1,9 0 1,-9 0-16</inkml:trace>
          <inkml:trace contextRef="#ctx0" brushRef="#br0" timeOffset="61964.5849">2511-147 0,'0'-10'78,"10"10"-78,9-49 32,1 29-17,-20 1 1,0-21 0,20 40-16,-20-29 15,0 9-15,0 1 16,0 48 93,0 1-93,0-1-1,0 0 1,0 1 0,0 9-1,0-10 1,0-9 0,0 0-1,19-20 48</inkml:trace>
          <inkml:trace contextRef="#ctx0" brushRef="#br0" timeOffset="62788.6209">2756-344 0,'-10'0'31,"-9"0"1,19 10-17,-30-10 1,30 30-16,-29 9 15,29-10 1,-10-29 0,10 20-16,0 0 15,0-1 1,0 1 0,10-1-1,-10 1 1,20-20-16,-1 0 31,-9 0-15,10 0-1,-20-29 1,19 29 0,-19-10-16,0-10 31,0 1-16,-10 19 1,-9 0 0,9 0-1,10 9 1,-29 11 0,29 9-1,0 1 1</inkml:trace>
        </inkml:traceGroup>
        <inkml:traceGroup>
          <inkml:annotationXML>
            <emma:emma xmlns:emma="http://www.w3.org/2003/04/emma" version="1.0">
              <emma:interpretation id="{612FF24F-4490-4E6D-A885-7147C59226BB}" emma:medium="tactile" emma:mode="ink">
                <msink:context xmlns:msink="http://schemas.microsoft.com/ink/2010/main" type="inkWord" rotatedBoundingBox="18101,12976 18679,12971 18684,13453 18105,13458"/>
              </emma:interpretation>
              <emma:one-of disjunction-type="recognition" id="oneOf1">
                <emma:interpretation id="interp1" emma:lang="" emma:confidence="1">
                  <emma:literal/>
                </emma:interpretation>
              </emma:one-of>
            </emma:emma>
          </inkml:annotationXML>
          <inkml:trace contextRef="#ctx0" brushRef="#br0" timeOffset="72468.2097">3119 225 0,'10'0'62,"9"0"-46,11 0 0,-11 0-1,1 0-15,0-10 16,-1 10-16,1 0 15,0 0-15,-1 0 16,1 0-16,-1 0 16,1 0-16,0 0 15,9 0-15,-9 0 16,-1 0 0,1 0-1,0 0 16</inkml:trace>
          <inkml:trace contextRef="#ctx0" brushRef="#br0" timeOffset="73384.4286">3384-69 0,'0'10'47,"19"19"-32,-19-9-15,20-20 16,-20 29-16,10-29 0,-10 30 16,39-30-16,-39 39 15,39-39-15,-19 20 16,0-20-16,-1 19 16,20-19-1,-39 20-15,30-20 16,-11 0-1,-19 19 1,20-19 0,-30 0 46,-9 0-46,-1 0-1,0 20 1,-19 0 0,39-1-1,-29 1-15,9 0 16,20 19-16,-39-20 16,39 1-16,-10-20 15,10 29-15,0-9 16,0 0 15,0-30 32</inkml:trace>
          <inkml:trace contextRef="#ctx0" brushRef="#br0" timeOffset="71711.3653">3099 98 0,'10'0'31,"20"0"-15,-11 0-1,1-20-15,9 20 16,-9 0 0,0 0-16,-1 0 15,1 0-15,-1 0 16,1 0-16,0 0 15,-1 0-15,1 0 16,-1 0-16,1 0 16,0 0-16,9 0 15,-9 0 1,-1 0 0,-9 0-1,10 0 1,-20 10-1,0 10 17</inkml:trace>
        </inkml:traceGroup>
        <inkml:traceGroup>
          <inkml:annotationXML>
            <emma:emma xmlns:emma="http://www.w3.org/2003/04/emma" version="1.0">
              <emma:interpretation id="{19681F01-4266-447E-AC31-F500D5191AD2}" emma:medium="tactile" emma:mode="ink">
                <msink:context xmlns:msink="http://schemas.microsoft.com/ink/2010/main" type="inkWord" rotatedBoundingBox="19168,12802 21758,12780 21765,13679 19175,13701"/>
              </emma:interpretation>
              <emma:one-of disjunction-type="recognition" id="oneOf2">
                <emma:interpretation id="interp2" emma:lang="" emma:confidence="1">
                  <emma:literal/>
                </emma:interpretation>
              </emma:one-of>
            </emma:emma>
          </inkml:annotationXML>
          <inkml:trace contextRef="#ctx0" brushRef="#br0" timeOffset="19612.6551">4905-20 0,'0'-19'47,"-10"28"31,-10 31-63,20-21-15,-39 1 16,39-1-16,-49 11 16,30 9-16,-1-19 15,0-1-15,1 1 16,19-1-16,-20-19 16,20 30-16,10-30 93</inkml:trace>
          <inkml:trace contextRef="#ctx0" brushRef="#br0" timeOffset="20168.1844">4718 10 0,'10'19'63,"-10"20"-47,30-19-16,-30 0 15,19-1-15,-19 11 16,20-30-1,-20 29-15,20-9 32,-20-1-32,19-19 15,-19 20 1,20-20-16</inkml:trace>
          <inkml:trace contextRef="#ctx0" brushRef="#br0" timeOffset="20846.8118">5013 127 0,'29'0'63,"1"0"-47,-1 0-1,0 0 1,-9 10-16,19-10 15,-19 0 1,-10 0 15</inkml:trace>
          <inkml:trace contextRef="#ctx0" brushRef="#br0" timeOffset="24568.0965">5346 225 0,'10'0'78,"29"0"-62,-19 0-1,-1 0-15,1 0 16,9 0-16,1 0 16,9 0-16,-10 0 15,1 0-15,-1 0 16,-9 0-16,0 0 16,-1 0-16,1 0 15,-1 0-15,1 0 16,0 0-16,-1 0 15,1 0-15,-10 0 0,9 0 16,20 0 0,-29 0-1</inkml:trace>
          <inkml:trace contextRef="#ctx0" brushRef="#br0" timeOffset="22236.2542">5356 29 0,'10'0'32,"19"-19"-1,-9-11-15,-1 11-1,1-1 1,9 0-1,-29-9 1,20 29-16,-20-30 0,0 11 16,0-1-1,0 1 17,0 28 77,-20 21-109,20-11 16,0 1-16,0 0 15,0-1-15,0 1 16,0 0-16,0 19 15,0-10 17,0 59 124</inkml:trace>
          <inkml:trace contextRef="#ctx0" brushRef="#br0" timeOffset="22634.886">5611 108 0,'0'19'15</inkml:trace>
          <inkml:trace contextRef="#ctx0" brushRef="#br0" timeOffset="23712.3334">5846-177 0,'-10'0'46,"-9"0"-14,-1 10-17,-9 10-15,9 9 32,20 10-32,-19-39 15,19 30-15,0-1 16,-20-29-1,20 20-15,0-1 16,0 1 0,0 0-1,0-1 1,0-9 0,20 19 15,-1-9-16,1-20 1,-1 0 0,-9 0-1,29 0 1,-9 0 0,-11 0-1,1-10 1,0 10 15,-20-19-15,0-1-1,19 20 1,-19-20-16,0 1 31,-9-1-15,9 1-1,-20 19 1,-88-20 62,79 30-62,9 9-1,20 11 1,-20-30-16,20 19 16</inkml:trace>
          <inkml:trace contextRef="#ctx0" brushRef="#br0" timeOffset="13026.4228">4395-59 0,'0'20'32,"-10"-20"-32,10 19 15,-20 1 1,20-1-1,-19-19 1,19 30-16,-20-30 0,20 49 16,-19-30-16,19 1 15,-30 0-15,30-1 16,-39 1-16,39-1 16,-29 1-16,29 0 15,-20-1-15,20 1 16,-20-20-16,20 29 15,0-9 17</inkml:trace>
          <inkml:trace contextRef="#ctx0" brushRef="#br0" timeOffset="13732.4685">4218 0 0,'0'10'94,"10"-10"-94,-10 9 16,20-9-16,-20 40 15,19-40-15,-19 29 16,20-9-16,0-1 16,19 20-1,-10-19 1,10 9 0,-9 11-1,-11-21 1,-19 1-1,20-20-15</inkml:trace>
          <inkml:trace contextRef="#ctx0" brushRef="#br0" timeOffset="15623.0318">4650-245 0,'-10'9'16,"10"11"15,-20-20-31,20 29 16,0-9-16,-29 0 0,29 19 15,-29-10-15,29 1 16,-20-1-16,20 10 16,0-9-16,-20-1 15,20 1-15,0 9 16,0-10-16,0-9 16,0-1-16,0 1 15,0 0-15,0 9 16,10-9-16,-10 9 15,0-9-15,30-1 0,-30 1 16,0 0-16,19-20 16,-19 29-1,59 59 110,-69-88-93</inkml:trace>
          <inkml:trace contextRef="#ctx0" brushRef="#br0" timeOffset="26366.2994">5405 402 0,'-20'0'16,"20"-20"15,0 1 32,0-1-32,10 20-15,10 0-1,-20-10 1,19 10-16,1 0 47,0 0-16,-20 20-31,0 19 16,0-10-1,0-9 1,0 0-16,-10-1 16,10 1-16,-30 0 15,30-1-15,-19 1 16,19-1-16,-20 11 15,20-11 1,-19-19 0,19 20 15,-20-20-15,30 0 140,9 0-141,1-10 1,0 10 0,-1 0-1,1 0 17,-20 10-17,19-10 1,1 0-1,0 0 17,-20-10-1</inkml:trace>
          <inkml:trace contextRef="#ctx0" brushRef="#br0" timeOffset="26775.0134">5650 588 0,'-19'20'63</inkml:trace>
          <inkml:trace contextRef="#ctx0" brushRef="#br0" timeOffset="27826.8927">5836 284 0,'-9'0'47,"9"10"-32,-20-10-15,0 20 16,1 9 0,-1 0-1,20 1 1,-19-11-1,19 1-15,9 108 125,11-109-109,0-19 0,-1 0-1,1 0 1,-10 0 0,9 0-1,11-10 1,-11-9-1,-19-1 17,20 20-17,-20-19-15,0-1 16,0 0 0,-10 20-1,10-19 1,-20 19-16,1 0 15,19-20 1,-20 20 0,-9 0-16,-10 0 15,19 10 1,0 19 0,20-9-1,-19-20 1,19 29-16,0-9 15,0 0 1</inkml:trace>
          <inkml:trace contextRef="#ctx0" brushRef="#br0" timeOffset="28732.4026">6209 98 0,'-10'0'31,"-9"10"-15,-1 19-1,20-9-15,-29-1 16,29 1-16,-40 9 16,40-19-16,-29 20 15,29-11-15,-20-19 16,20 30-16,-19-30 16,19 19-16,-20 1 15</inkml:trace>
          <inkml:trace contextRef="#ctx0" brushRef="#br0" timeOffset="29287.1508">6062 98 0,'-20'0'16,"20"10"31,10 9-31,-10 1-1,20-20-15,-20 29 16,19-29-16,-19 39 15,30-39-15,-30 30 16,19-30-16,-19 29 16,20-29-16,-20 30 15,20-30-15,-20 19 16,19 1 0,-19 0-1,20-20 1</inkml:trace>
          <inkml:trace contextRef="#ctx0" brushRef="#br0" timeOffset="30066.5394">6180-138 0,'19'49'15,"-19"-29"-15,30 10 16,-30-1-16,29 10 15,-9-9-15,-20-1 16,39-9-16,-39-1 16,0 1-16,20-1 15,-20 1-15,0 9 16,0 11-16,0-11 16,0 1-16,0-1 15,0 0-15,0 11 0,-20-11 16,20 0-1,0-9-15,-20 0 16</inkml:trace>
          <inkml:trace contextRef="#ctx0" brushRef="#br0" timeOffset="30952.4318">6435 98 0,'19'0'47,"11"0"-32,-11 0 1,1 0-16,9 0 16,-9 0-16,9 0 15,-9 0-15,0 0 16,-1 0-16,1 0 15</inkml:trace>
          <inkml:trace contextRef="#ctx0" brushRef="#br0" timeOffset="31447.2752">6474 206 0,'10'0'62,"19"0"-46,-9 0 0,-1 0-16,1 0 0,0 0 15,9 0-15,10 0 16,-9 0-16,-11 0 15,1-10-15,9 10 16</inkml:trace>
        </inkml:traceGroup>
        <inkml:traceGroup>
          <inkml:annotationXML>
            <emma:emma xmlns:emma="http://www.w3.org/2003/04/emma" version="1.0">
              <emma:interpretation id="{57B3260E-94BC-4910-A5C4-A281125F6C46}" emma:medium="tactile" emma:mode="ink">
                <msink:context xmlns:msink="http://schemas.microsoft.com/ink/2010/main" type="inkWord" rotatedBoundingBox="21943,12754 23848,12738 23853,13372 21949,13388"/>
              </emma:interpretation>
              <emma:one-of disjunction-type="recognition" id="oneOf3">
                <emma:interpretation id="interp3" emma:lang="" emma:confidence="1">
                  <emma:literal/>
                </emma:interpretation>
              </emma:one-of>
            </emma:emma>
          </inkml:annotationXML>
          <inkml:trace contextRef="#ctx0" brushRef="#br0" timeOffset="80996.3167">7787 88 0,'0'10'16,"0"9"46,10-19-31,-10-9-31,-10 9 47</inkml:trace>
          <inkml:trace contextRef="#ctx0" brushRef="#br0" timeOffset="82180.4574">7934 225 0,'-10'0'94,"20"-10"-94,10-19 31,-1-10-16,-19 19-15,30 20 0,-30-29 16,39 29-16,-39-30 16,20 30-16,-20-49 15,19 30-15,-19-1 16,0 1-16,0-1 16,0 10-16,20-19 15,-20 19 1,0-10-1,0 1 17,-10 19-17,10 9 95,-19-9-110,19 20 15,0-10 1,0 9 0,0 1-1,0 10 1,0 9-1,0-20-15,0 21 16,0-21 0,0 1-16,0-1 15,0 11-15,0-11 16,0 11-16,0-11 16,0 1-16,0 0 15,9 9 1,-9-9-1,0-1 17</inkml:trace>
          <inkml:trace contextRef="#ctx0" brushRef="#br0" timeOffset="78847.5205">6944 196 0,'0'-10'15,"19"10"1,1-20 15,0 20 1,-20-19-32,19 19 15,-19-20 1,10 20-16,-10-19 0,39 19 15,-39-20-15,30 20 16,-30-29-16,19 29 16,-19-30-16,20 30 15,-20-39-15,20 10 16,-20-1 0,0 10-1,0 1 1,0-1-1,0 1 17,0 28 93,0 21-110,0-11 1,0 1-16,0 0 16,0-1-16,0 11 15,0-11-15,0 11 0,0-11 16,0 1-16,0 0 15,0-1-15,0 1 16,0-1 0,0 1-16,0 0 0,0-1 15,19 11 1,-19-1 0,0-9-1,0-1 1,0 1 15,20-20 94,-1 0-94</inkml:trace>
          <inkml:trace contextRef="#ctx0" brushRef="#br0" timeOffset="79169.1338">7356 294 0,'0'20'16,"-10"-20"62</inkml:trace>
          <inkml:trace contextRef="#ctx0" brushRef="#br0" timeOffset="80411.3898">7365-39 0,'0'-20'0,"0"0"47,10 20-31,-10-10-1,20 10 1,-1-29-16,1 29 15,0 0 1,-20-20 0,19 20-16,1 0 15,0 0 1,-1 0 0,1 20-1,-1 0 16,-97 343 126,78-344-157,-20 1 15,20-1 48,0-28 109,10 9-157,10 0-15,9 0 16,-29-20 0,30 20-16,9 0 15,-10 0 1,1 0-1,-11 0 1,1 0 15</inkml:trace>
          <inkml:trace contextRef="#ctx0" brushRef="#br0" timeOffset="83475.2518">8199-20 0,'0'10'31,"0"10"-15,0-1-1,0 11 1,0-1 0,0 10-1,0 0 1,0-19-16,0 9 16,0-9-1,10-20 1,-10 20-16,0-1 15,19-19 1,-19 20 0,20-20-16,0 0 15,-1 0 17,1 0-17,-10 0 1,88-177 140,-98 168-156,0-11 16,0 0-1,0 1 1,0-11 0,0 11-1,0-1 1,0 1-1,-20 19-15,20-20 16,-19 20 0,19-20-1,-20 20-15,0 0 32,20-19-17,-19 19-15,-1 0 31,0 0-15,1 0 15,-1 0-15,1 0 0,19 9 15,-20 11-31,0 10 15,20-11 1,0 1-16,0-1 16,0 11-16,0-1 15,0-9-15</inkml:trace>
          <inkml:trace contextRef="#ctx0" brushRef="#br0" timeOffset="84408.5191">8385-157 0,'10'0'47,"10"0"-32,9 0 1,1 0 0,-11 0-1</inkml:trace>
          <inkml:trace contextRef="#ctx0" brushRef="#br0" timeOffset="85436.7717">8562-89 0,'0'-9'78,"20"9"-62,-20-20-1,39-127 110,-39 157-15,0 19-95,0 1 1,0 9 0,0-20-1,0 11 1,0-1 0,0 1-1,19-30 1,-19 19-16,0 1 15,0 0 17,20-20-17</inkml:trace>
          <inkml:trace contextRef="#ctx0" brushRef="#br0" timeOffset="86936.9662">8768-304 0,'-10'0'94,"10"10"-79,-20-10-15,20 19 16,-9-19 0,9 20-16,0-10 15,-30 19 1,30 0-1,0-9 1,0 0 0,0-1-1,10-19 1,-10 10 0,20-10-1,-20 20 1,78-20 124,-58 0-93,-1 0 0,-19-10-31,0 0-1,0-10 32,-10 20-15,10-19-17,-19 19-15,-1 0 31,1 0-15,-1 0 15,0 10 1,20 9-1,-19 1 0</inkml:trace>
        </inkml:traceGroup>
      </inkml:traceGroup>
    </inkml:traceGroup>
    <inkml:traceGroup>
      <inkml:annotationXML>
        <emma:emma xmlns:emma="http://www.w3.org/2003/04/emma" version="1.0">
          <emma:interpretation id="{48981FF9-4286-46EA-BE1F-C7AF359B4267}" emma:medium="tactile" emma:mode="ink">
            <msink:context xmlns:msink="http://schemas.microsoft.com/ink/2010/main" type="paragraph" rotatedBoundingBox="14567,13881 21389,13935 21384,14523 14562,14470" alignmentLevel="1"/>
          </emma:interpretation>
        </emma:emma>
      </inkml:annotationXML>
      <inkml:traceGroup>
        <inkml:annotationXML>
          <emma:emma xmlns:emma="http://www.w3.org/2003/04/emma" version="1.0">
            <emma:interpretation id="{D4513436-8E04-4E2F-8FDD-0222E0A6A5CA}" emma:medium="tactile" emma:mode="ink">
              <msink:context xmlns:msink="http://schemas.microsoft.com/ink/2010/main" type="line" rotatedBoundingBox="14567,13881 21389,13935 21384,14523 14562,14470"/>
            </emma:interpretation>
          </emma:emma>
        </inkml:annotationXML>
        <inkml:traceGroup>
          <inkml:annotationXML>
            <emma:emma xmlns:emma="http://www.w3.org/2003/04/emma" version="1.0">
              <emma:interpretation id="{59FE585E-DD91-44DC-ADBA-09840A29D40D}" emma:medium="tactile" emma:mode="ink">
                <msink:context xmlns:msink="http://schemas.microsoft.com/ink/2010/main" type="inkWord" rotatedBoundingBox="14567,13906 17202,13926 17198,14476 14562,14455"/>
              </emma:interpretation>
              <emma:one-of disjunction-type="recognition" id="oneOf4">
                <emma:interpretation id="interp4" emma:lang="" emma:confidence="1">
                  <emma:literal/>
                </emma:interpretation>
              </emma:one-of>
            </emma:emma>
          </inkml:annotationXML>
          <inkml:trace contextRef="#ctx0" brushRef="#br0" timeOffset="114765.4967">775 1177 0,'10'0'32,"10"0"-17,-1-10 1,1 10 0,-20-20-16,19 20 15,-19-19-15,20 19 16,-20-10-16,20 10 15,-20-39-15,19 39 16,-19-20-16,20 20 16,-20-20-16,20 1 15,-20-1 1,0 0 0,0 11-1,-10 38 141,10 0-140,0 1 0,0-1-1,0 1 1,0 9 0,0-10-1,0 1 1,0-1-1,0-9 1,0-1 0,0 1-16,0 0 31,0-1-15,0 1 15</inkml:trace>
          <inkml:trace contextRef="#ctx0" brushRef="#br0" timeOffset="115673.2561">726 1412 0,'0'10'0,"10"-10"78,-10-10-31,0-10-32,-10 20 48,10 10-63,10-10 93</inkml:trace>
          <inkml:trace contextRef="#ctx0" brushRef="#br0" timeOffset="116519.4219">1089 1157 0,'20'0'46,"-1"0"1,-29 0 47,10 10-47,0-20 47,-19 10-47</inkml:trace>
          <inkml:trace contextRef="#ctx0" brushRef="#br0" timeOffset="119728.2149">1226 1245 0,'10'0'47,"10"0"-16,-20-10-15,19 10-16,-19-19 15,20 19-15,-20-30 16,20 30-16,-20-29 16,0 9-16,29 1 15,-29-1-15,0 1 16,20-1-16,-20 0 15,0 1-15,0-1 0,19 20 16,-19-29-16,0 9 16,20 20-1,-20-20 1,0 40 78,0 0-79,0-1-15,0 1 0,0-1 16,0 1-16,-10 0 16,10-1-16,0 1 15,0 9-15,0-9 16,0 0-16,0-1 15,0 1-15,0-1 16,0 21 0,0-11-1,0-9 1,0-1 0,0 1-1</inkml:trace>
          <inkml:trace contextRef="#ctx0" brushRef="#br0" timeOffset="120953.9507">1540 1049 0,'-10'0'15,"10"10"48,-19 108-16,19-99-32,0 11-15,0-1 16,0-9 0,0-1-1,10-19 1,-10 20-16,19-20 15,-19 19 1,20-19 0,-20 20-1,19-20-15,-9 0 16,10 0 15,-1 0-15,1 0-1,0 0 17,-20-10-17,19 10-15,-19-19 16,20 19 0,-20-20-16,19 0 31,-19 1-16,0-1 1,0 1 0,0-1-16,0 10 15,0-9 1,0-1 0,0 0-1,0 1 1,0-1-1,-49-78 110,30 78-109,-1 20 15,1 0-31,-1 0 32,10 0-17,10 10 1,-39-10-16,39 20 15,-20-20-15,20 29 16,-19 11-16</inkml:trace>
          <inkml:trace contextRef="#ctx0" brushRef="#br0" timeOffset="121711.1251">1766 990 0,'9'0'79,"11"0"-64,0 0 1,9 0 31</inkml:trace>
          <inkml:trace contextRef="#ctx0" brushRef="#br0" timeOffset="122690.3934">1893 1088 0,'0'-9'63,"10"9"-48,-10-20-15,20 0 31,58-137 110,-88 187 15,10-1-156,0-9 16,0-1 0,-29 11-16,29-1 15,0 11 1,0-31-1,0 11 1,0 0 15,0-1 47</inkml:trace>
          <inkml:trace contextRef="#ctx0" brushRef="#br0" timeOffset="123840.4505">2138 892 0,'-9'10'94,"-11"10"-78,20-1-1,-20-19 1,20 20-16,0-1 15,-19-19 1,19 30-16,0 9 16,0-29-1,0 10 1,0-1 0,0 1 15,10-20-31,9 19 31,1-19-15,-1 0 15,1 0-15,0 0 15,-20-9-31,0-1 47,19 10-47,-19-20 31,0 1-15,0-1 15,-10 20-16,-9-20 1,-60 89 109,79-59-109</inkml:trace>
          <inkml:trace contextRef="#ctx0" brushRef="#br0" timeOffset="100632.5054">-176 1029 0,'-10'0'94,"10"20"-78,-39 10-1,39-21-15,-30 31 0,11-11 16,-11 10-16,11-19 16,-1-1-1,20 1-15,-29 0 0,29-1 16,-20 1-16,20-1 16,-29 1-16,29 0 0,-20-1 15</inkml:trace>
          <inkml:trace contextRef="#ctx0" brushRef="#br0" timeOffset="101398.4239">-431 1039 0,'0'-19'32,"0"28"15,10 11-32,9 19 1,-19-19-1,30 0-15,-30-1 16,39 1-16,-39-1 16,29 1-16,-29 0 15,40 9-15,-40-19 16,29-10-16,-29 39 16,29-39-16,-29 29 15,20-29-15,-20 20 0,20 0 31,-20-30 63</inkml:trace>
          <inkml:trace contextRef="#ctx0" brushRef="#br0" timeOffset="102539.5267">-98 971 0,'0'-20'0,"0"0"47,0 1 15,10 19-30,-10-20-17,20 20-15,-1 0 31,1 0-15,-20 10 0,20-10-1,-20 20-15,0-1 16,0 11 0,0-1-1,0 10 1,-10-39-1,10 10-15,-20 20 16,1-11 0,-11 1 15,20-20-15,40-10 124,-11 10-124,-9 0-1,10 0 17,-1 0-17,1 0 17,-20 10-17,20-10 1,-20 19-16</inkml:trace>
          <inkml:trace contextRef="#ctx0" brushRef="#br0" timeOffset="103534.5267">98 1314 0,'10'0'62,"10"0"-46,0 0-1,9 0 1,-9 0-16,9 0 16,0 29-1</inkml:trace>
          <inkml:trace contextRef="#ctx0" brushRef="#br0" timeOffset="103032.7671">128 1226 0,'10'0'62,"19"0"-46,1 0-1,-11 0 1,1 0 0</inkml:trace>
          <inkml:trace contextRef="#ctx0" brushRef="#br0" timeOffset="110548.3453">422 1020 0,'20'-30'94,"-1"30"-63,11-19-31,-11 19 16,1 0 0,0 0-1,-1 0 17,-19 9-32,20-9 15,-20 20 1,0 0-1,0-1 1,0 11 0,-10-11-1,-10 1 1,1 0-16,-1-20 16,20 19-1,-39-19-15,29 0 16,10 20-1,-19-20 1,19-10 140,9 10-124,-9-20-32,10 20 15,10 0 1,-1 0 15,1 0-15,0 0-1,-1 0 1,1 0 0,-20 10-1,19-10-15,-19 20 16,20-20-1,-20 29 1,20-29-16,-20 20 16,0-1-1,19-19-15,-19 20 16,0 0 0,0-1-1,0 1 1,-10-20-16,-9 29 15,-11-9 1,11-20 0,19 20-16,-30-20 15,1 29 1,9-29 0,-9 0-1,0 0 1,9 0-1,0 0 1,1 0 0,19-10-1,-20 10 1</inkml:trace>
          <inkml:trace contextRef="#ctx0" brushRef="#br0" timeOffset="111457.1756">736 1402 0,'0'10'15,"0"-20"95</inkml:trace>
        </inkml:traceGroup>
        <inkml:traceGroup>
          <inkml:annotationXML>
            <emma:emma xmlns:emma="http://www.w3.org/2003/04/emma" version="1.0">
              <emma:interpretation id="{DE40105B-FCB5-4AC4-BB47-F82B64D40248}" emma:medium="tactile" emma:mode="ink">
                <msink:context xmlns:msink="http://schemas.microsoft.com/ink/2010/main" type="inkWord" rotatedBoundingBox="18938,13915 21389,13935 21384,14523 18933,14504"/>
              </emma:interpretation>
              <emma:one-of disjunction-type="recognition" id="oneOf5">
                <emma:interpretation id="interp5" emma:lang="" emma:confidence="1">
                  <emma:literal/>
                </emma:interpretation>
              </emma:one-of>
            </emma:emma>
          </inkml:annotationXML>
          <inkml:trace contextRef="#ctx0" brushRef="#br0" timeOffset="128158.095">3933 1020 0,'29'59'62,"-29"-30"-46,10-29-16,-10 29 16,20-29-16,-20 30 0,29 9 15,-9-10 1,0 1 0,-1 9-1,11-10 1,-11-9-1,-19 0 1,20-20 0,-20 19-16,19-19 31,-19 20-31</inkml:trace>
          <inkml:trace contextRef="#ctx0" brushRef="#br0" timeOffset="129112.0969">4335 1304 0,'10'0'78,"10"0"-78,9 0 31,-9 0-31,-1 0 0,1 0 16,-1 0-16,11 0 16,-1 0-1</inkml:trace>
          <inkml:trace contextRef="#ctx0" brushRef="#br0" timeOffset="128655.3562">4296 1177 0,'39'0'46,"10"0"-30,-29 0 0,-1 0-16,1 0 15,9 0 1,-9 0 0</inkml:trace>
          <inkml:trace contextRef="#ctx0" brushRef="#br0" timeOffset="127447.3562">4159 1059 0,'-10'20'94,"-10"19"-79,20-29 1,-39 19-16,39-9 16,-29 9-16,29 0 15,-30 1-15,30-1 16,-39-9-16,39-1 15,-20 1-15,20 0 16,-19-20 0,19 19-16,0 1 15,-20-20 1,30 0 62</inkml:trace>
          <inkml:trace contextRef="#ctx0" brushRef="#br0" timeOffset="132580.4888">4698 1265 0,'10'0'32,"9"-10"-1,21-10 0,-21 1-15,1-1-1,9-9 1,-9 9-16,9-9 16,-29 9-1,10 20 1,-10-19-16,0-11 16,20 30-1,-20-20-15,0 1 47,-10 29 62,10 9-93,0 1 0,-20-20-16,20 29 15,0-9 1,0 9 0,0 1-1,0 9 1,0-19-16,0 9 15,0 0 1,0 1 0,0-1-1,0-9 1,0 0 0,0-1-1,0 1 1,0-1 46,0 1-15</inkml:trace>
          <inkml:trace contextRef="#ctx0" brushRef="#br0" timeOffset="132949.1712">5041 1422 0</inkml:trace>
          <inkml:trace contextRef="#ctx0" brushRef="#br0" timeOffset="134275.4839">5188 1255 0,'20'0'47,"-20"-10"-31,20 10-16,-20-19 15,19 19 1,-19-20-16,20 0 16,-20 1-1,19-1 1,-19 1-1,0-1 1,0 0 0,-9 20-16,9-19 31,-20 19-31,10 0 16,-9 0-1,-1 0 1,-19 10 31,19 137 78,40-147-125,-20 19 0,19-19 31,1 20-31,0-20 31,-1 19-15,1-19 15,-20 20-15,0 0-1,0-1 1,0 11 0,0-11-1,0 1 1,0 0-1,0-1 17,-10-19-32,10 20 31,-10-20-31,-9 0 31,-1 0-15,0 0-16,1 0 31,19-10-15,-20 10-16,20-20 15,0 1 17,-20 19-32,20-20 15,0 1 1,10-1-1,-10-10 1,20 30-16,-20-19 16,19-1-1,-19 1 1,20 19 0,0-20-1</inkml:trace>
          <inkml:trace contextRef="#ctx0" brushRef="#br0" timeOffset="134928.4401">5355 1284 0,'10'0'47,"9"0"0,-19-9-16</inkml:trace>
          <inkml:trace contextRef="#ctx0" brushRef="#br0" timeOffset="136159.3313">5502 1392 0,'0'-9'94,"10"-11"-78,19-10-1,-9-9 1,-20 10 0,20 9-16,-20 1 15,0-1-15,19 0 16,-19 1-16,0-1 15,20 1-15,-20-1 0,0-9 32,19 9-17,-28 20 95,9 20-79,-10-20-15,10 19-16,0 11 15,0-1 1,0-9-16,-30-1 15,30 1-15,0-1 16,0 1-16,0 0 16,0 19-1,10-39-15,-10 39 16,0-9 0,20-11-1,-20 1 1,0-1-1,0 1 1,19-20 31</inkml:trace>
          <inkml:trace contextRef="#ctx0" brushRef="#br0" timeOffset="137326.7771">5757 1167 0,'0'10'47,"-10"-10"-47,10 39 16,0-29-1,0 29 1,0-10 0,0 1-1,0-11 1,0 1-1,0 0 1,10-1 0,10 1 15,68-1 63,-68-19-94,-20-9 15,19 9-15,1-20 16,-20 0 0,19 20-1,-19-29 1,20 29-1,-20-30 1,0 11 0,20 19-1,-20-20-15,0 1 16,0-1 0,0 0-1,0 1 1,0-1-1,0 1 1,0-1 0,-10 20-16,10-20 15,-20 20 1,20-9-16,-19 9 16,19-20-1,-20 20 1,20-20-1,-20 20-15,1 0 16,-1 0 15,1 0-15,-1 0-16,0 10 16,1 10-1,-1 9 1,20-9-1,0-1-15,-20 1 16,20 0-16</inkml:trace>
          <inkml:trace contextRef="#ctx0" brushRef="#br0" timeOffset="139411.9913">5983 1059 0,'9'0'94,"21"0"-63,-10 0-15,19 0-1,-20 0-15,21 0 16,-31 0 0,11 0 15</inkml:trace>
          <inkml:trace contextRef="#ctx0" brushRef="#br0" timeOffset="140658.49">6306 1020 0,'20'0'16,"-20"-10"-1,20 10 1,-20-20 0,19 20-16,-19-19 31,20-40 31,-20 39-46,-10 20 0,-10 0-1,1 0 1,-1 0 15,20 10-15,-20-10-16,20 29 15,0-9 17,0 0-17,0-1 17,0 1-17,10-20 1,-10 19-1,20 1 1,0-20 31,-20 20-31,19-20 15,-19 19-16,0-9 17,0 10-17,-59 19 142,40-39-157,19-10 31,-20 10-31,20-19 15,0-1 1,0 10 15,0-9-15,10 19 0,-10-20-16,19 20 15,1-20 1</inkml:trace>
        </inkml:traceGroup>
      </inkml:traceGroup>
    </inkml:traceGroup>
  </inkml:traceGroup>
</inkml:ink>
</file>

<file path=ppt/ink/ink23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16:28:23.603"/>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CB1BDE4D-9977-4450-A047-20B0881A8F17}" emma:medium="tactile" emma:mode="ink">
          <msink:context xmlns:msink="http://schemas.microsoft.com/ink/2010/main" type="writingRegion" rotatedBoundingBox="14483,14904 18965,14773 18988,15550 14506,15680"/>
        </emma:interpretation>
      </emma:emma>
    </inkml:annotationXML>
    <inkml:traceGroup>
      <inkml:annotationXML>
        <emma:emma xmlns:emma="http://www.w3.org/2003/04/emma" version="1.0">
          <emma:interpretation id="{E60D2801-CDD2-4F50-BDB1-ED4FF84C8C76}" emma:medium="tactile" emma:mode="ink">
            <msink:context xmlns:msink="http://schemas.microsoft.com/ink/2010/main" type="paragraph" rotatedBoundingBox="14483,14904 18965,14773 18988,15550 14506,15680" alignmentLevel="1"/>
          </emma:interpretation>
        </emma:emma>
      </inkml:annotationXML>
      <inkml:traceGroup>
        <inkml:annotationXML>
          <emma:emma xmlns:emma="http://www.w3.org/2003/04/emma" version="1.0">
            <emma:interpretation id="{9F033152-2986-443C-9B09-CE19BC8C1AE2}" emma:medium="tactile" emma:mode="ink">
              <msink:context xmlns:msink="http://schemas.microsoft.com/ink/2010/main" type="line" rotatedBoundingBox="14483,14904 18965,14773 18988,15550 14506,15680"/>
            </emma:interpretation>
          </emma:emma>
        </inkml:annotationXML>
        <inkml:traceGroup>
          <inkml:annotationXML>
            <emma:emma xmlns:emma="http://www.w3.org/2003/04/emma" version="1.0">
              <emma:interpretation id="{94B07F68-907F-43BB-AD46-83EAD8258108}" emma:medium="tactile" emma:mode="ink">
                <msink:context xmlns:msink="http://schemas.microsoft.com/ink/2010/main" type="inkWord" rotatedBoundingBox="14491,15149 15495,15120 15509,15596 14504,15625"/>
              </emma:interpretation>
              <emma:one-of disjunction-type="recognition" id="oneOf0">
                <emma:interpretation id="interp0" emma:lang="" emma:confidence="1">
                  <emma:literal/>
                </emma:interpretation>
              </emma:one-of>
            </emma:emma>
          </inkml:annotationXML>
          <inkml:trace contextRef="#ctx0" brushRef="#br0">687 147 0,'0'-20'0,"9"20"46,31 0-30,-21 0 0,1 0-16,-1 0 15,1 0-15,0 0 16,-1 0-16,1-19 16,0 19-16,9 0 15,-9 0 1</inkml:trace>
          <inkml:trace contextRef="#ctx0" brushRef="#br0" timeOffset="600.5713">736 275 0,'9'0'62,"21"0"-31,-30-10-31,29 10 16,20 0 0,-29 0-16,0 0 15,-11 0-15,21-20 16,-20 20-16,9 0 16,1 0-16,-1 0 15</inkml:trace>
          <inkml:trace contextRef="#ctx0" brushRef="#br0" timeOffset="-935.9192">0 441 0,'0'-10'110,"10"10"-95,-10-9-15,20 9 0,-20-20 16,29 20-16,-29-39 16,39 19-16,-39 1 15,30-1-15,-30 0 16,29 1-16,-29-1 16,20 20-16,-20-29 15,19 29-15,-19-39 16,20 19-1,-20 0-15,19 20 16,-19-29-16,20 9 16,-20 1-1,29-1 1,-29 0 0,0 1 15,0-1 0,0 30 110,0 10-126,0 9 1,0-9 0,0 9-1,20 10 1,0-19-1,-1 0 1,1-1 0,9-19-1,-29 20 1,20-20-16,-20 19 16,29-19-1,-29 20-15,20-20 16,-20 20-1,20-20-15,-20 19 16,0 1 0,19-20-16,-19 19 15,0 1 1,0-10 0,0 9-1,0 1 1,0 0-16,0-1 31,-10-19-31,-9 0 16,19 20-16,-30-20 15,11 0-15,-11 0 16,1 0 0,9 0-1,1 0 1,-1 0-1,20-10 1,-20 10 0,1 0 15,19-20-31,0 1 16,0-1 15,0 1-16,0 9 1,19 10-16,-19-39 16,20 39-16,-20-20 15,20 20-15</inkml:trace>
        </inkml:traceGroup>
        <inkml:traceGroup>
          <inkml:annotationXML>
            <emma:emma xmlns:emma="http://www.w3.org/2003/04/emma" version="1.0">
              <emma:interpretation id="{31F4B2A0-FFBB-4F83-B0D6-49CC8DC966D3}" emma:medium="tactile" emma:mode="ink">
                <msink:context xmlns:msink="http://schemas.microsoft.com/ink/2010/main" type="inkWord" rotatedBoundingBox="15684,14869 18626,14783 18648,15559 15707,15645"/>
              </emma:interpretation>
              <emma:one-of disjunction-type="recognition" id="oneOf1">
                <emma:interpretation id="interp1" emma:lang="" emma:confidence="1">
                  <emma:literal/>
                </emma:interpretation>
              </emma:one-of>
            </emma:emma>
          </inkml:annotationXML>
          <inkml:trace contextRef="#ctx0" brushRef="#br0" timeOffset="9202.4682">2707-157 0,'10'0'109,"19"0"-93,-9 0 0,-1 0-1,1 0 1</inkml:trace>
          <inkml:trace contextRef="#ctx0" brushRef="#br0" timeOffset="10442.0412">2952-177 0,'0'-19'47,"10"19"-32,-10-20 1,0 1 15,19 19-31,-19-20 16,0 0-1,0 1 1,0-1 0,0 1 15,-9 19-31,-11 0 31,0 0-15,1 9 15,19 11-15,0 0-1,0-1 1,0 1 15,0-1-15,10-19-1,-10 20 1,19-20-16,1 20 31,-1-20-15,-19 19 0,20-19-1,-20 20 1,0-1-1,20 1 1,-20 0 0,0-1-1,0 1 1,-10-20 0,10 20-16,-20-20 15,1 19 16,-1-19-15,0 0 0,1-10-1,-1-9 17,20-1-17,0 1-15,0-1 31,0 0-31,10 1 32,10-1-17,-1 20 1</inkml:trace>
          <inkml:trace contextRef="#ctx0" brushRef="#br0" timeOffset="2378.2106">1197 275 0,'0'-10'78,"9"10"-62,-9-30-1,20 30-15,-20-29 16,29 29-16,-29-29 15,30-1-15,-11 1 16,11-1 0,-30 11-16,19 19 15,-19-49-15,20 19 16,-20 1 0,0 9-1,0 1 1,0-1 15,0 0 0,0 40 94,0 9-109,0-9-16,-10 0 16,10-1-16,0 1 15,0 9-15,0-9 0,0-1 16,0 1-1,0 0-15,0-1 0,0 1 16,0 0-16,0-1 16,0 1-16,0-1 15,0 1-15,0-10 16,10-10-16,-10 39 16,0-10-1,0 1 1,0-11-1,0 1 1,0-30 78</inkml:trace>
          <inkml:trace contextRef="#ctx0" brushRef="#br0" timeOffset="2947.3842">1540 373 0,'0'19'63,"19"-19"-63,1 0 62,-20-10-46,-10-9 0,-9 19-1,-1 0 32,20 10-31,0 9 15</inkml:trace>
          <inkml:trace contextRef="#ctx0" brushRef="#br0" timeOffset="4585.023">1726 157 0,'0'-20'47,"10"20"-31,-10-19-1,20 19 1,-20-20-16,19 20 0,-19-20 16,10 20-1,-10-19-15,20 19 0,-20-30 16,19 30-16,-19-29 16,0 9-1,20 1 1,-20-1-1,0 1-15,0-1 32,-10 20-32,10-20 15,-10 20 1,-9 0-16,-1 0 16,0 0-1,1 0 1,-1 0-1,1 10 1,19 10 0,-20-20-1,20 29-15,0-9 16,-20-1 0,20 1-1,0 0 1,10-20-1,-10 19-15,20-19 16,-1 0 0,-19 20-16,10-20 15,10 0 1,-20 19-16,19-19 16,1 20-1,0-20 1,-20 20-16,19-20 15,11 39 1,-30-29-16,9-10 16,-9 19-1,0 21-15,20-40 16,-20 9 0,0 31-16,0-21 15,20 1 1,-20-1-1,0 1 1,0-10 0,0 9-1,0 1 17,-20-20-32,20 20 15,-20-20-15,1 0 16,-11 0-1,11 0 1,-1 0 0,1 0-1,19-10 1,-20 10-16,20-20 16,-20 20-1,1-19 1,19-1-1,-20 20 1,20-20 0,0 11-1,0-11 17,0 0-17,0-19 1,0 10-1,10 29-15,-10-30 16,20 1 0,-20-10-1,19 39-15,-19-10 16,20-20 0</inkml:trace>
          <inkml:trace contextRef="#ctx0" brushRef="#br0" timeOffset="5556.6099">2030 118 0,'10'0'79,"-10"-20"-1,-10 20-47,10 10 16</inkml:trace>
          <inkml:trace contextRef="#ctx0" brushRef="#br0" timeOffset="6994.3447">2109 265 0,'147'-187'156,"-128"158"-140,-19 0-1,0 9-15,20 20 16,-20-49-16,0 29 15,0 1-15,0-1 16,0-9 0,0 9-1,-10 0 17,-19 30 46,29 10-63,0 9 1,0 20 0,0-29-16,0 0 15,0-1-15,0 1 16,0-1-16,0-9 15,0 10-15,0-1 16,0 1-16,0 0 16,0-1-16,0 1 15,0 0-15,0-1 16,0 11-16,0-1 31,0-9-31,19-1 16,-19 1 15,0-1 16,20-19 0</inkml:trace>
          <inkml:trace contextRef="#ctx0" brushRef="#br0" timeOffset="8379.0654">2403-69 0,'0'10'63,"0"10"-48,0 9 1,0 10-1,0-9 1,0-11 0,0 11-1,0-1 1,0 1-16,0-11 31,19 1-31,11 0 31,-11 9-15,1-29 15,-20 20-31,20-20 16,-11 0 15,11 0-15,0 0-1,-1 0 1,-19-10 0,20 10-1,-20-20 1,20 20-16,-20-19 16,0-1-1,19 20-15,-19-20 16,0 1-1,0-11 1,20 30 0,-20-19-16,0-1 15,-49-186 142,29 206-142,20-20 1,-19 20-1,19-19-15,-20 19 16,0 0 0,20-20-1,-19 20-15,-1 0 32,0 0-17,11 0 1,9 10-16,-20-10 15,20 20 1,-29-1 0,29 1-1,-20 9 1,20 1 0,0-1-1,0 10 1,0-19-16</inkml:trace>
          <inkml:trace contextRef="#ctx0" brushRef="#br0" timeOffset="12802.5149">3099 392 0,'0'-10'109,"0"-9"-93,0-20-1,0 9 1,0 11 0,0-1-16,0 10 15,10-19-15,-10 9 16,0-9-16,29-1 15,-29 11 17,20 19-32,-20-20 31,20 20-15,-1 10 15,1 29-16,-20-29 1,0 10-16,19 19 16,-19-20-16,0 1 15,0 0-15,0-11 0,20 21 16,-20-1 0,0-9 15,0-30 47,0-10-78,0-9 31,0 9-31,0 1 0,0-1 16,0 1-16,0-1 15,0 0-15,0-9 16,20 9 0,-20 1-1,19 19 1,-19-20 0,20 20-1,-1 0 32,-19 10-47,20 19 16,-20-9-1,0 0-15,29-1 16,-29 1-16,0-1 16,0 1-16,0 0 15,0-1-15,0 11 16,0-11 15,0-29 47,0-9-62,0-11-1,0 11-15,0-1 16,0 1-16,0-1 16,20 0-16,-20 1 15,0-1 1,20 20-16,-20-20 16,19 20-1,-19-19-15,10 19 47,-10 10-47,30 9 16,-30 21-1,19-21 1,-19 1-16,0-1 16,0 1-16,20 9 15,-20-9 1,0 0-1,0-1 17</inkml:trace>
          <inkml:trace contextRef="#ctx0" brushRef="#br0" timeOffset="13533.3818">3570 216 0,'0'10'16,"0"9"-1,0 1 1,0-1-1,0 1 1,10-20-16,9 0 16,-19 20-1,20-20-15,-1 0 16,1 0 0,0 0-1,-20-10-15,19 10 16,1-20-1,-20 1 1,20 19-16,-20-20 16,0 0-1,0 1 1,0-1 0,0 1-1,-10 19 1,10-20-1,-20 20-15,1-20 16,-1 20 0,0 0-1,1 0 1,-1 0 0,0 0-1,1 0 1,19 20-1,-20-20-15,20 20 16,0 9 0</inkml:trace>
          <inkml:trace contextRef="#ctx0" brushRef="#br0" timeOffset="14632.209">3795 196 0,'0'-19'63,"20"19"-48,-20-20-15,20 20 16,-20-20-16,19 20 16,-19-19-16,20 19 15,-20-30-15,19 30 16,-19-29-16,20-1 16,-20 21-16,20 9 15,-20-40-15,0 11 16,0 9-1,0 1 1,-10 19 0,-10 0-1,1 0 1,-1 0 0,0 0-1,11 10 16,-11-10-15,20 29 0,-29 0-1,29 1 1,0-1-16,0 1 31,0-1-31,0 10 16,0-19-1,9-20 1,-9 10-16,0 9 16,0 1-1,20-20 1,-20 20-16,0-1 16,0 1 15,0-1-16,20-19-15,-20 20 32,19-20-17,1 0 1,-1 0 0,-19-10-1,30 10-15,-30-19 16,19 19-16,-19-30 15</inkml:trace>
          <inkml:trace contextRef="#ctx0" brushRef="#br0" timeOffset="15473.0154">4129-128 0,'0'10'94,"0"39"-94,0-9 31,-69 342 78,69-362-109,0-1 32,-19-19-32,19 20 15</inkml:trace>
        </inkml:traceGroup>
        <inkml:traceGroup>
          <inkml:annotationXML>
            <emma:emma xmlns:emma="http://www.w3.org/2003/04/emma" version="1.0">
              <emma:interpretation id="{BDAE5536-BD1E-45A3-850B-DDFDDA8FFCA7}" emma:medium="tactile" emma:mode="ink">
                <msink:context xmlns:msink="http://schemas.microsoft.com/ink/2010/main" type="inkWord" rotatedBoundingBox="18730,15123 18975,15115 18986,15468 18741,15476"/>
              </emma:interpretation>
              <emma:one-of disjunction-type="recognition" id="oneOf2">
                <emma:interpretation id="interp2" emma:lang="" emma:confidence="0">
                  <emma:literal>L</emma:literal>
                </emma:interpretation>
                <emma:interpretation id="interp3" emma:lang="" emma:confidence="0">
                  <emma:literal>.</emma:literal>
                </emma:interpretation>
                <emma:interpretation id="interp4" emma:lang="" emma:confidence="0">
                  <emma:literal>l</emma:literal>
                </emma:interpretation>
                <emma:interpretation id="interp5" emma:lang="" emma:confidence="0">
                  <emma:literal>2</emma:literal>
                </emma:interpretation>
                <emma:interpretation id="interp6" emma:lang="" emma:confidence="0">
                  <emma:literal>è</emma:literal>
                </emma:interpretation>
              </emma:one-of>
            </emma:emma>
          </inkml:annotationXML>
          <inkml:trace contextRef="#ctx0" brushRef="#br0" timeOffset="16493.215">4266-29 0,'0'9'78,"0"11"-78,0 9 16,0-9-1,0 0-15,-10-1 16,10 1-16,0-1 16,0 1-16,0-10 15,-19 19-15,19-19 16,0 10-16,0-1 15,0 1-15,0 0 16,0 9 0,0-9-1,10-20 126,19 0-110,-9-10-15,9 10-1,-9 0-15,19 0 16,-10 0 0,1 0-1,-11 0 1,1 0 15</inkml:trace>
        </inkml:traceGroup>
      </inkml:traceGroup>
    </inkml:traceGroup>
  </inkml:traceGroup>
</inkml:ink>
</file>

<file path=ppt/ink/ink23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1:51:26.75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E5932A6B-8DA5-41EC-AD5A-78FCBDAFC139}" emma:medium="tactile" emma:mode="ink">
          <msink:context xmlns:msink="http://schemas.microsoft.com/ink/2010/main" type="inkDrawing" rotatedBoundingBox="14856,3734 14928,4617 14735,4633 14663,3750" semanticType="verticalRange" shapeName="Other">
            <msink:sourceLink direction="with" ref="{7CB19D45-2835-44A6-85CC-D366DC393902}"/>
          </msink:context>
        </emma:interpretation>
      </emma:emma>
    </inkml:annotationXML>
    <inkml:trace contextRef="#ctx0" brushRef="#br0">13330-363 0,'-21'0'47,"-1"0"-1,1 0-14,-1 0-1,0 0-15,12 0 15,-12 0-16,0 10-15,1-10 47,21 20 235,0-1-267,0 11 1,0 9-1,0-19-15,0 9 16,0 0 0,0 1-1,0-11-15,0 31 32,11-31-32,-11 1 0,0-1 15,0-9 1,0 10-16,0 19 15,0-10 1,21-29-16,-21 30 16,0-1-1,0-9-15,0 0 16,0 9-16,22 10 31,-22-9-31,0-11 31,0 1-15,21-1-16,-21 1 16,0 0-1,0-1 1,0-9 0,0 10-1,0 19 16,0-29-15,0 9 15,0 1 16,22-20 94,0 0-126,-22-10-15,32 10 16,-10 0 0,-1 0-1,1 0 1,-1 0 15,1 0 16</inkml:trace>
  </inkml:traceGroup>
</inkml:ink>
</file>

<file path=ppt/ink/ink23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1:51:24.194"/>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094F95EF-892E-43CB-A5BB-30103A9AC0F4}" emma:medium="tactile" emma:mode="ink">
          <msink:context xmlns:msink="http://schemas.microsoft.com/ink/2010/main" type="inkDrawing" rotatedBoundingBox="16721,4519 16724,3764 16900,3765 16896,4520" semanticType="verticalRange" shapeName="Other">
            <msink:sourceLink direction="with" ref="{7CB19D45-2835-44A6-85CC-D366DC393902}"/>
          </msink:context>
        </emma:interpretation>
      </emma:emma>
    </inkml:annotationXML>
    <inkml:trace contextRef="#ctx0" brushRef="#br0">15198-323 0,'0'-20'32,"22"20"30,32 10-46,-32-10-16,-1 0 0,12 0 31,-12 0-15,-21 19 124,0 1-124,0 0-1,0-1 17,0 11-32,0 19 31,0-40-31,0 11 0,0 0 16,0-1-1,0 1-15,0 0 0,0-1 16,0 1-1,0-1-15,0 1 0,0 0 16,0-1-16,0 11 16,0-1-1,0 0 1,0 1 0,0-10-16,0 9 31,0-9-31,0-1 15,0 1 1,0-1 0,0 1-1,0 0 1,0-1 0,0 1 30,0-1-30,0 1 47,-11-20 77,11-10-140,-21 10 31,-1 0-15,1 0 0,-1 0-1,-10 0 1,10 0 0,0 10-1,1-10 1</inkml:trace>
  </inkml:traceGroup>
</inkml:ink>
</file>

<file path=ppt/ink/ink23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1:51:28.904"/>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9E57810A-98D8-4FF9-A15A-DC8A457A0B42}" emma:medium="tactile" emma:mode="ink">
          <msink:context xmlns:msink="http://schemas.microsoft.com/ink/2010/main" type="inkDrawing" rotatedBoundingBox="14729,4665 17043,4618 17044,4663 14730,4711" semanticType="underline" shapeName="Other">
            <msink:sourceLink direction="with" ref="{7CB19D45-2835-44A6-85CC-D366DC393902}"/>
          </msink:context>
        </emma:interpretation>
      </emma:emma>
    </inkml:annotationXML>
    <inkml:trace contextRef="#ctx0" brushRef="#br0">0 79 0,'11'0'0,"10"0"32,1 0-17,-1 0 1,1 0 0,0-20-1,-1 20 1,1 0-1,-1 0 1,12 0 0,-33 10-16,21-10 15,12 0 1,10 0 0,-11 0-1,-10 0-15,-1 0 16,-10 0-1,11 0-15,-1 0 0,1 0 16,10 0 0,-10 0-16,-1 0 0,23 0 15,-12 0 1,-11 0 0,12 0-16,-1 0 31,-10-10-31,10 10 15,11 0 1,-10 0 0,-1 0-1,0 0 1,-10 0-16,10 0 16,12 0-1,-12 0 1,0 0-1,-10 0 1,-1 0-16,1 0 16,10 0-1,1 0-15,-12 0 16,1 0 0,-1 0-16,1 0 0,0 0 15,-1 0 1,1 0-16,10 0 15,11 0 1,-10 0 0,10 0-16,-11 0 31,1 0-31,-1 0 31,22 0-31,-11 0 31,11 0-31,-22 0 16,1 0 0,-1 0-1,-32-20 1,43 20-16,-32 0 16,32 0-1,-10 0 1,-1 0-1,0 0 1,-10 0-16,0 0 16,-1 0-16,1 0 0,-1 0 15,1 0 1,-1 0-16,12 0 16,-1 0-1,1 0 1,-12 0-1,1 0-15,-1 0 0,1 0 16,-1-19-16,1 19 0,0 0 16,-1 0-1,1 0-15,-1 0 0,1 0 16,-1 0 0,-10 0-16,-11-20 93</inkml:trace>
  </inkml:traceGroup>
</inkml:ink>
</file>

<file path=ppt/ink/ink23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1:49:31.194"/>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16B0816F-1588-4BC2-989B-62DD2655721F}" emma:medium="tactile" emma:mode="ink">
          <msink:context xmlns:msink="http://schemas.microsoft.com/ink/2010/main" type="writingRegion" rotatedBoundingBox="2264,3504 14520,3908 14481,5071 2226,4667"/>
        </emma:interpretation>
      </emma:emma>
    </inkml:annotationXML>
    <inkml:traceGroup>
      <inkml:annotationXML>
        <emma:emma xmlns:emma="http://www.w3.org/2003/04/emma" version="1.0">
          <emma:interpretation id="{FEB31E81-7790-4957-A169-F5A4EEF93ED2}" emma:medium="tactile" emma:mode="ink">
            <msink:context xmlns:msink="http://schemas.microsoft.com/ink/2010/main" type="paragraph" rotatedBoundingBox="2264,3504 14520,3908 14481,5071 2226,4667" alignmentLevel="1"/>
          </emma:interpretation>
        </emma:emma>
      </inkml:annotationXML>
      <inkml:traceGroup>
        <inkml:annotationXML>
          <emma:emma xmlns:emma="http://www.w3.org/2003/04/emma" version="1.0">
            <emma:interpretation id="{24D8D9F0-F804-4ACF-931F-E22171B2EF28}" emma:medium="tactile" emma:mode="ink">
              <msink:context xmlns:msink="http://schemas.microsoft.com/ink/2010/main" type="line" rotatedBoundingBox="2264,3504 14520,3908 14481,5071 2226,4667"/>
            </emma:interpretation>
          </emma:emma>
        </inkml:annotationXML>
        <inkml:traceGroup>
          <inkml:annotationXML>
            <emma:emma xmlns:emma="http://www.w3.org/2003/04/emma" version="1.0">
              <emma:interpretation id="{952AB442-98AE-4F36-AF8F-74225310BEB3}" emma:medium="tactile" emma:mode="ink">
                <msink:context xmlns:msink="http://schemas.microsoft.com/ink/2010/main" type="inkWord" rotatedBoundingBox="2479,3910 2482,4195 2247,4198 2244,3913"/>
              </emma:interpretation>
              <emma:one-of disjunction-type="recognition" id="oneOf0">
                <emma:interpretation id="interp0" emma:lang="" emma:confidence="1">
                  <emma:literal/>
                </emma:interpretation>
              </emma:one-of>
            </emma:emma>
          </inkml:annotationXML>
          <inkml:trace contextRef="#ctx0" brushRef="#br0">842-10 0,'-22'0'31,"22"39"16,0-19-31,0 0-16,0 9 0,0 0 15,0 1-15,0-1 16,0-9-16,0-1 16,0 11-1,0-11 1</inkml:trace>
          <inkml:trace contextRef="#ctx0" brushRef="#br0" timeOffset="560.0994">701 157 0,'11'-30'47,"22"30"-16,-1 0-31,-10 0 16,-1 0-1,1 0-15,-1 0 0,1 20 16,-1-20-1,1 0-15,10 0 16</inkml:trace>
        </inkml:traceGroup>
        <inkml:traceGroup>
          <inkml:annotationXML>
            <emma:emma xmlns:emma="http://www.w3.org/2003/04/emma" version="1.0">
              <emma:interpretation id="{B01DB310-DCB2-4C25-A196-1C4E21240A28}" emma:medium="tactile" emma:mode="ink">
                <msink:context xmlns:msink="http://schemas.microsoft.com/ink/2010/main" type="inkWord" rotatedBoundingBox="3307,3842 5995,3931 5969,4736 3280,4648"/>
              </emma:interpretation>
              <emma:one-of disjunction-type="recognition" id="oneOf1">
                <emma:interpretation id="interp1" emma:lang="" emma:confidence="1">
                  <emma:literal/>
                </emma:interpretation>
              </emma:one-of>
            </emma:emma>
          </inkml:annotationXML>
          <inkml:trace contextRef="#ctx0" brushRef="#br0" timeOffset="7340.157">2557 49 0,'-11'0'0,"11"-20"78,0 1-47,22 19-15,-22-20-16,21 20 15,1 0 1,-1 0-1,1 0 1,-22 30-16,22-30 16,-22 19-1,21-19-15,-21 30 16,22-30-16,-22 29 16,0-9-16,0-1 0,0 20 31,0-9-16,0-11-15,0 1 0,-11 0 16,11 19-16,-32-10 16,32 1-16,-22-11 0,22 20 15,-32-19 1,32 0-16,-33 9 0,33-9 16,-43-1-1,22 1-15,-1-20 31,22 19-31,-22-19 47,22-9 31,11 9-78,-11-10 32,33 10-32,-12-30 15,22 30 1,-21 0-16,-11 0 16,10 0-1,1 0-15,-1 0 0,1 0 16,10 0-1,-10 0 1,0 0 0,-1 0-1</inkml:trace>
          <inkml:trace contextRef="#ctx0" brushRef="#br0" timeOffset="8729.5127">2945 0 0,'0'10'47,"0"9"-16,11-19-31,-11 30 0,22-1 16,-22-19-1,32 19-15,-32-9 0,43 0 16,-43-1-1,33 1-15,-33-1 0,32 1 16,-32 0-16,43-1 16,-43 1-16,22-1 15,-22 1-15,21 0 16,-21-1-16,0 1 16,22-1-16,-22 21 15,0-21 1,21-19-1</inkml:trace>
          <inkml:trace contextRef="#ctx0" brushRef="#br0" timeOffset="9309.7394">3215-39 0,'0'19'63,"0"1"-48,0 0 1,0-1-16,0 11 15,11 19-15,-11-10 0,0 20 0,0-20 16,0 10 0,0-10-16,0 10 15,0-10-15,0 0 16,0-9-16,0-1 0,0-9 16,0-1-1,0 11-15</inkml:trace>
          <inkml:trace contextRef="#ctx0" brushRef="#br0" timeOffset="10469.9167">3377-20 0,'0'10'62,"0"10"-62,0-1 0,0 11 16,0-1-16,0 20 0,0-10 16,0 20-1,0 10-15,0-30 16,0 10-16,0-20 16,0 1-16,0-1 0,0 10 31,0-9-16,21-30-15,-21 19 16</inkml:trace>
          <inkml:trace contextRef="#ctx0" brushRef="#br0" timeOffset="11029.9648">3571 0 0,'0'10'78,"0"29"-62,0-19-16,0-1 16,0 11-16,0 9 15,0 0-15,0 0 16,0 10-16,0-10 15,0 1-15,0-11 0,0 0 16,0 1 0,0-1-16,0-9 0,0-1 15,0 21 1,22-40-16</inkml:trace>
          <inkml:trace contextRef="#ctx0" brushRef="#br0" timeOffset="11559.8532">3366 255 0,'11'0'31,"21"0"0,-10 0-31,21 0 0,-32 0 16,32 0-1,-11 0-15,-10 0 0,-1-30 16</inkml:trace>
          <inkml:trace contextRef="#ctx0" brushRef="#br0" timeOffset="12814.9877">3700 402 0,'11'-20'47,"11"20"-31,-1 0 15,1 0-15,0 10-1,-22 10 1,0-1 15,0 1-31,-11-20 16,11 19-16,-22-19 16,22 20-1,-21-20-15,-1 20 16,0-20-1,33 0 64,11-10-64,-1 10 16,1 0-15,0 0 0,-1 0-1,1 0 1,-22 10 0,21 9 15,-21 1-31,0 9 31,-11-9-31,-10-20 16,21 29-1,-43-29-15,10 0 16,33 20 0,-32-20-1,0 0-15,10 0 31</inkml:trace>
          <inkml:trace contextRef="#ctx0" brushRef="#br0" timeOffset="13539.8752">3992 294 0,'-22'0'31,"22"10"-31,0 9 16,-21 1-16,21 9 31,0-9-31,0 0 0,0 9 16,0 0 0,0 1-16,0 9 0,0-19 15,0 9 1,21 20-1,1-10 1,-22-19 0,21-20-1,-21 19 1,22-19 31</inkml:trace>
          <inkml:trace contextRef="#ctx0" brushRef="#br0" timeOffset="14459.6626">4089 470 0,'0'20'31,"0"0"-15,0-1 0,0 1-1,21-20-15,12 19 16,-1-19 0,0 0-1,-10-9 1,0-11-1,-1-9 1,-21 19 0,0-10-1,22 20-15,-22-19 16,0-1 0,-22-19-1,1 39 1,21-20-1,-33 20-15,12 0 16,-1 0 0,1 0-1,-1 30 17,22-1-32,0 10 31,0-9-31,0-11 15,22-19 1,-1 0 0</inkml:trace>
          <inkml:trace contextRef="#ctx0" brushRef="#br0" timeOffset="15430.0737">4272 500 0,'0'10'15,"22"-10"-15,-22 19 16,21-19 0,-21 20-16,22-20 15,0 0 1,-22 19 0,21-19-1,1 0 16,-22-9-31,21-11 16,-21-9 0,0-11-1,0 21-15,0-1 32,-11 20 46,11 10-78,0 10 15,0 19 1,0-29 0,11-10-1,-11 19-15,22-19 16,-1 20-1,1-20 1,0 0 0,-1 0-1,1 0 1,-1 0 15,1 0 0,-22-20-31,21 1 32,-21-1-1,0 0-31,0-19 31,0 29-31,-10 10 16,10-19-1,-22 19-15,-10-30 16,-11 30 0,21 0-1,11 0 1,11 10-16,-32 29 16,32-19-1,0 0-15,0-11 16,0 11-16,0 0 15,11-1-15</inkml:trace>
          <inkml:trace contextRef="#ctx0" brushRef="#br0" timeOffset="15970.2144">4628 431 0,'0'10'31,"0"29"1,0-9-32,0 9 0,0-10 15,0 50 16,0-60-31,0 1 0,0-1 16,0-28 31</inkml:trace>
          <inkml:trace contextRef="#ctx0" brushRef="#br0" timeOffset="16529.9419">4661 323 0,'-11'0'16,"22"10"47,10 20-63,12 9 31,-1-20-31,-32 1 15,32 0-15,-32-1 0,22 1 16,-22 9-16,0 1 16,0 9-16,0-10 15,0 1-15,0-11 16,0 11-16,0-1 16,-11-9-16,11-1 15,0 20 1,-22-39-16</inkml:trace>
          <inkml:trace contextRef="#ctx0" brushRef="#br0" timeOffset="31310.2988">2935 0 0,'0'20'250,"0"-1"-235,0 1 1,10-1-1,-10 1 1,0 0 0,0-1 15,0 1-15,0-1 15,0 1 0,0 0-15,0-1-1,0 1 17,0-10-1,0 9-16,22 20 17,-22-19-32,0 0 31,0-1 0,0-9-15,0 10-1,0-1 1,0 1 0,0-1 15,0 1-15,0 0 15,0-1-16,0 1 17,0-1-1,0 1 0,0 0 0,0-11 1,0 11 15</inkml:trace>
          <inkml:trace contextRef="#ctx0" brushRef="#br0" timeOffset="5219.8876">1856 294 0,'11'0'47,"21"0"-16,-10 0-31,-1 0 16,11 0-16,1 0 16,-1 0-16,1 0 0,10 0 15,-11 0 1,-10 0-16,-1 0 0,12 0 15,-12 0 1,1 0 15</inkml:trace>
          <inkml:trace contextRef="#ctx0" brushRef="#br0" timeOffset="5879.9001">2082 167 0,'0'9'62,"0"11"-62,0 0 16,0-11-1,0 11-15,0 19 0,0-9 16,0-1-16,0 0 0,0-9 16,0 0-1,0 9 1</inkml:trace>
        </inkml:traceGroup>
        <inkml:traceGroup>
          <inkml:annotationXML>
            <emma:emma xmlns:emma="http://www.w3.org/2003/04/emma" version="1.0">
              <emma:interpretation id="{20AB2B8D-DCA5-4854-98EC-3D2B9B3C54C4}" emma:medium="tactile" emma:mode="ink">
                <msink:context xmlns:msink="http://schemas.microsoft.com/ink/2010/main" type="inkWord" rotatedBoundingBox="6479,4015 7772,4057 7761,4399 6468,4357"/>
              </emma:interpretation>
              <emma:one-of disjunction-type="recognition" id="oneOf2">
                <emma:interpretation id="interp2" emma:lang="" emma:confidence="1">
                  <emma:literal/>
                </emma:interpretation>
              </emma:one-of>
            </emma:emma>
          </inkml:annotationXML>
          <inkml:trace contextRef="#ctx0" brushRef="#br0" timeOffset="34835.0896">6527 127 0,'-22'0'16,"22"10"15,11-10-31,11 20 16,-1-20 0,-21 39-16,43-39 15,-43 10 1,33-10-16,-1 39 15,-10-39-15,-22 20 16,21-20 0,1 0-16,-22 19 15,21-19 1,1 0 15,-22 20 63,-11-20-78,-10 0-1,-1 19 1,0 1-1,1 0-15,-12-1 32,12 1-17</inkml:trace>
          <inkml:trace contextRef="#ctx0" brushRef="#br0" timeOffset="36044.7217">6656 363 0,'0'9'78,"-21"-9"-78,21 20 16,-22-20 0,22 20-1,-21-1 1,-1 1 0,22-1 15,-22-19-31</inkml:trace>
          <inkml:trace contextRef="#ctx0" brushRef="#br0" timeOffset="33729.9705">5351 323 0,'11'0'78,"10"0"-47,1 0-31,10 0 16,11 0 0,-10 0-1,-12 0-15,1 0 16,10 0 0,-10 0-16,-1 0 15,12 0 1,-1 0-1,-10 0-15,-1 0 16,1 0-16,-1 0 16,1 0-16,0 0 15,-1 0-15,-10 0 16,11 0-16,-1 0 16,1 0-16,-1 0 15,1 0 1,-1-19-16,33 19 15,-21 0 1,-1 0-16,0 0 31,1 0-31,-12 0 32,1 0-32,0 0 31,-1 0-31,11 0 15,12 0 1,-12 0 0,0 0-1,-10 0 1,0 0 15,-1 0-15,1 0-1,-1 0 1,1 0 31,-11 0 172,10 0-188,1 0 16,-1 0-16,1 0 16,-1 0 15,1 0 110</inkml:trace>
        </inkml:traceGroup>
        <inkml:traceGroup>
          <inkml:annotationXML>
            <emma:emma xmlns:emma="http://www.w3.org/2003/04/emma" version="1.0">
              <emma:interpretation id="{DA1A3890-6CFD-4EB2-A8B6-A0235303886C}" emma:medium="tactile" emma:mode="ink">
                <msink:context xmlns:msink="http://schemas.microsoft.com/ink/2010/main" type="inkWord" rotatedBoundingBox="8221,3700 11885,3821 11847,4984 8182,4863"/>
              </emma:interpretation>
              <emma:one-of disjunction-type="recognition" id="oneOf3">
                <emma:interpretation id="interp3" emma:lang="" emma:confidence="1">
                  <emma:literal/>
                </emma:interpretation>
              </emma:one-of>
            </emma:emma>
          </inkml:annotationXML>
          <inkml:trace contextRef="#ctx0" brushRef="#br0" timeOffset="50130.2688">7498 696 0,'0'-10'157,"0"-29"-142,0 29 1,0-10 0,0-19-1,0 10 1,0-1-1,0 1 1,0 9 0,0-9-16,0-10 31,0 9-31,0 11 16,0-11-1,0 1 1,0 9-16,0 1 15,0-1 1,21 20 0,-21-19-16,0-1 15,0 0 1,22 1 0,-22-1-1,21 1 16,-21-1-15,22 0 0,-22 1-1,22 19 17,-22-20-32,21 20 31,-21-19-31,22 19 31,-22-10-15,21 10-1,-21-20 1,22 20 0,-1 0 15,1 0 0,0 0 0,-22 10-31,21-10 16,-21 10 0,22-10-16,-22 19 15,21 1 1,-21 19-1,22-9 1,-22-1 0,0 0-16,21 11 31,-21-11-31,0 0 31,0 1-31,0 9 31,0-10-31,0-9 16,0 9 15,0 1-15,0-1 0,22 10-16,-22-19 15,0 0 1,0-11-1,0 31 1,0-11 0,0 0-1,0-9 1</inkml:trace>
          <inkml:trace contextRef="#ctx0" brushRef="#br0" timeOffset="50819.9513">7562 363 0,'-21'0'16,"32"0"30,10 0-30,12 0 0,-12 0-16,1 0 15,10 0 1,0 0-16,1 0 0,-1 0 16,-10 0-1,-1 0-15,12 0 16,-12 0-1,1 0 1,-22 19-16</inkml:trace>
          <inkml:trace contextRef="#ctx0" brushRef="#br0" timeOffset="52100.9461">8069 559 0,'0'19'31,"0"1"-15,11-20 0,-11 29-16,11-29 15,-11 20 1,22-20-16,-1 0 15,-21 19 1,33-19-16,-12 0 16,1 0-1,-1-9 1,12-11 0,-12-19 15,-21 19-16,22 20 1,-22-19-16,0-1 16,0 10-1,0-9 1,0-1 0,-11 20-16,11-20 31,-22 20-31,1-19 15,-1 19-15,1 0 32,21-20-32,-22 20 0,1 0 31,-1 0-31,0 0 31,1 10-31,-1 10 31,22-1-31,0 1 16,0-1 0,0 1 15</inkml:trace>
          <inkml:trace contextRef="#ctx0" brushRef="#br0" timeOffset="53174.5845">8285 500 0,'-21'0'0,"21"10"63,0 19-63,10-9 15,-10-1 1,0 1-16,22-1 0,-22 1 15,0 0-15,22-1 16,-22 1-16,21 9 16,-21 1-1,22-11 1,-22 1-16,0 29 16,0-20-1,0 1 1,-11-30-1,11 29-15,-22 0 16,1-29 0,21 10-16,-11-10 15,-11 0 1,1 0 0,-1 0-1,1 0 1,-1-10-1,22-19 17,0 0-32,0-1 31,0 1-31,11 29 16,-11-49-1,0 29-15,21 1 0,1-11 31,0-9-31,-1 10 16,-21 9-16,22 20 16,-22-29-1,32 9-15,-32 0 0,11 20 16,-11-29 0,0 9-16,22 20 0,-22-39 15,32 20 1</inkml:trace>
          <inkml:trace contextRef="#ctx0" brushRef="#br0" timeOffset="54320.1479">8652-10 0,'0'10'46,"-11"-10"-30,11 20-16,-21 19 31,21-20-31,0 1 0,-22 19 16,22-29-16,0 29 16,-32-9-16,32-1 15,0 0-15,0 11 16,-22-11-16,22 0 15,0 1-15,0 9 16,0-10-16,0-9 16,0 9-16,0 1 15,11 9 1,-11-19-16,0-1 16,21 1-16,-21-1 0,0 11 31,22-30-31,-22 19 0,0 1 15,22-20 1,-22 20 0,0-1 93</inkml:trace>
          <inkml:trace contextRef="#ctx0" brushRef="#br0" timeOffset="55054.9228">8760 225 0,'-22'-19'0,"22"29"94,0 19-79,0-9-15,0-1 16,0 11-16,0 9 0,0-10 15,0 10-15,11 10 16,-11-19-16,0-1 16,0 10-16,0-9 0,0-1 15,0-9 1,0-1-16,0 1 16</inkml:trace>
          <inkml:trace contextRef="#ctx0" brushRef="#br0" timeOffset="55620.0509">8760 176 0,'0'10'31,"11"-10"-31,-11 30 16,21-11-16,-21 1 16,43 9-1,-43-19-15,33 29 0,-12-9 16,1-11-16,10 11 16,-32-21-16,33 21 15,-33-11-15,21-19 16,-21 30-16,22-11 15,-22 1 1,21-20 31</inkml:trace>
          <inkml:trace contextRef="#ctx0" brushRef="#br0" timeOffset="56129.8589">9030 98 0,'0'10'15,"0"19"-15,0 10 32,0-19-32,0 0 0,0 9 15,0 10 1,0-9-16,0-1 16,0 0-16,0 1 15,0 9-15,0-10 0,0 1 16,0-11-1,0 1-15,0 0 0,0-1 16,0 1-16,0 9 16,0-9 15,0-30 0</inkml:trace>
          <inkml:trace contextRef="#ctx0" brushRef="#br0" timeOffset="57880.7541">9213 353 0,'0'10'31,"11"-10"-15,43 0-16,-33 0 16,1 0-1,10-10-15,1 10 0,-1 0 16,-11 0 0,1-20-16,0 20 0</inkml:trace>
          <inkml:trace contextRef="#ctx0" brushRef="#br0" timeOffset="56813.2006">9235 137 0,'0'10'79,"0"19"-64,0-9-15,0 0 16,0 9-16,0 0 15,0 20-15,0-9 0,0 9 16,0-10 0,0-10-16,0 10 0,0-9 15,0-11 1,0 1-16,10 0 0,-10-1 16,0 11-1,0-11 16,0-29 1</inkml:trace>
          <inkml:trace contextRef="#ctx0" brushRef="#br0" timeOffset="57440.0713">9472 147 0,'0'10'109,"0"9"-109,0 1 0,0 9 16,0 1-1,0 9-15,0-10 0,0 1 16,0-1-16,0 1 16,0 9-16,-11-10 15,11 1-15,0-11 16,0 1-16,0 9 16,0 1-1,0-11 1,0-29 31</inkml:trace>
          <inkml:trace contextRef="#ctx0" brushRef="#br0" timeOffset="58799.8516">9558-39 0,'11'10'62,"21"39"-62,-32-30 16,76 69 15,-55-29-15,-21-10-16,22 0 15,-22-10-15,0 10 16,0-9-16,0-11 0,0 0 15,0 11-15,0-11 0,0 0 16,-11 1 0,11-11-16,0 1 0,-21 0 15,21 19 1,-22-20 0</inkml:trace>
          <inkml:trace contextRef="#ctx0" brushRef="#br0" timeOffset="60540.1278">9558 608 0,'0'-20'47,"11"20"-31,0 0-1,10 0 16,1 0-15,-1 0 15,-21 10-31,0 19 32,0-9-32,0-1 31,-10 1-31,10 0 15,-22-20 1,1 19 0,-1-19-1,0 0 32,22-10 63,11 10-95,11 0 16,-1 0 1,1 0-1,-1 10-15,-21 10-1,0-1 16,22-19-31,-22 20 16,0 0 0,-11-1-1,-10 1 17,-1-20-17,22 19-15,-21-19 16,-1 0-1,0 0 1,1 0 0,-1 0-16,1 0 31</inkml:trace>
          <inkml:trace contextRef="#ctx0" brushRef="#br0" timeOffset="61949.6766">9828 598 0,'0'-20'94,"21"20"-63,1 0-15,0 0-1,-1 0 16,-21 10-31,0 10 16,0 9 0,0 30 15,-11-40-31,11 1 16,-21 0-16,21-1 0,-22-19 15,22 30 1,-21-30-16,21 19 15,-22-19-15,22-10 94,0-9-78,11 19-1,10 0 32,1 0-31,-22 10 0,22-10-16,-1 0 15,1 0 1,-1 0-1,1-10 17</inkml:trace>
          <inkml:trace contextRef="#ctx0" brushRef="#br0" timeOffset="63769.9816">10011-78 0,'11'0'94,"21"0"-79,1 0 1,-12 0 0,1 0-16,-1 0 31,-21 9 125,0 1-156,0 10 31,0-1-15,0 11 0,0-11-16,22 11 0,-22-1 15,0 1 1,0-1-16,0 0 0,0 11 15,0-11-15,0 0 0,0 1 16,0-1 0,0 10-16,0-9 0,0-11 15,0 1 1,0 0-16,0-11 0,0 11 16,0 0-1,0 9 1,0 10-1,0-9 1,0-1 0,0 0-16,0-9 15,0 0 17,0-1-17,0 1 16,0-1-31,-11-19 188,-10 0-172,-1 0-1,22-9 1,-11 9-16,-10 0 31</inkml:trace>
          <inkml:trace contextRef="#ctx0" brushRef="#br0" timeOffset="66329.9219">7552-147 0,'-11'0'109,"-11"0"-93,-10 10 0,0-10-1,10 0 1,0 0-16,-10 0 15,-11 0 1,21 0 0,12 0-1,-12 0 17,22 19 93,0 1-94,11-20-31,-11 29 15,0-9 1,0 0 0,21 9-16,-21 0 31,0-9-31,0 0 0,0-1 16,0 1-1,0-1-15,0 1 0,0 0 16,0-1-1,0 1-15,-10-1 0,10 11 16,0-1 0,0-9-1,0 9 1,-22-29-16,22 39 16,0-9-1,0-11-15,0 1 16,0 9-1,0 1-15,0-11 16,-22-19 0,22 30-16,0-11 0,0 1 15,0 9 1,0-9-16,0 0 31,0-1-15,0 1-1,0-1 1,0 1-16,0 0 31,-21-20-15,21 19 0,0 1-1,0-10 16,11-10 188,10 0-203,1 29-1,-1-29 1,1 20 0,10-20-1,1 0 1,-33 19-16,43-19 16,-32 0-1,10 0 16,-21 20-15,22-20 0</inkml:trace>
          <inkml:trace contextRef="#ctx0" brushRef="#br0" timeOffset="67579.7354">10292-29 0,'21'0'16,"1"0"0,-1 0-16,1 0 15,0 0-15,-1 0 16,12 0 0,-12 0-1,1 0 1,-1 0-1</inkml:trace>
          <inkml:trace contextRef="#ctx0" brushRef="#br0" timeOffset="68199.9128">10421-127 0,'0'9'47,"0"21"-31,0-11-16,0 1 16,0 0-16,0-1 0,0-9 15,0 10 1,0-1-16,0 11 15,0-11 1</inkml:trace>
          <inkml:trace contextRef="#ctx0" brushRef="#br0" timeOffset="69350.1802">10497 451 0,'-22'19'47,"22"-9"-31,-21 29 0,21-19-16,0 0 15,0-1 1,0 1-16,-22-1 0,22 11 15,0-11 1,0 1-16,0 0 0,0 9 16,0-9-16,0-1 0,11 1 15,-11-1 1,21 1-16,1 0 31,-22-30 47</inkml:trace>
          <inkml:trace contextRef="#ctx0" brushRef="#br0" timeOffset="70379.9394">10583 588 0,'0'10'0,"0"9"32,0 1-17,22 0 1,-1-1 0,1-19-1,21 30-15,-32-30 31,10 0-31,-21-10 16,22 10-16,-22-20 31,21 20-31,-21-19 0,0-11 32,0 11-17,0-1 1,-10 0-1,-12 1-15,0 19 32,-10 0-32,0 0 31,10 0-31,1 10 31,21 9-15,0 1-1,0-10 1,0 29-16,10-20 31,44 1 1,-21-20-17</inkml:trace>
          <inkml:trace contextRef="#ctx0" brushRef="#br0" timeOffset="71159.9595">10788 637 0,'22'0'46,"-22"20"-30,21-20-16,-21 19 16,22-19-1,-1 0-15,1 0 32,-1 0-17,-21-10-15,22 10 16,-22-19-16,22-1 15,-22 1-15,0-1 32,0 30 61,0 9-77,0 1-16,21-20 16,-21 20-1,32-20 1,-10 0 0,0 0-1,10-20 16,-32 0-31,11 20 16,-11-19 0,0-1-16,0 1 31,0-1-31,-22 20 16,-21-20-1,21 20-15,-10 0 31,0 0-31,32 10 16,-22-10-16,22 20 0,-21-1 31,21 11-15,0-1 0,10 10-16,23-39 31,-33 20-31,43-20 0</inkml:trace>
          <inkml:trace contextRef="#ctx0" brushRef="#br0" timeOffset="71519.823">11090 598 0,'0'10'32,"0"19"-17,0 0 1,0-9-16,0 0 15,0-1-15,0 1 0,0-1 16,0 1 0,0 9-16,0-9 31,0-30 0,22 10-15</inkml:trace>
          <inkml:trace contextRef="#ctx0" brushRef="#br0" timeOffset="72039.7798">11166 402 0,'0'10'31,"10"9"-15,12 20-1,-22-19 1,21-20-16,-21 39 0,33-19 15,-33 9-15,0-9 16,21-1-16,-21 21 16,0-21-16,0-9 15,0 10-15,0-1 16,0 1-16,0-1 16,0 11-16,-10-11 15,10 1-15,0 0 16,-33-1-16,12-19 15</inkml:trace>
        </inkml:traceGroup>
        <inkml:traceGroup>
          <inkml:annotationXML>
            <emma:emma xmlns:emma="http://www.w3.org/2003/04/emma" version="1.0">
              <emma:interpretation id="{F1B2D224-CEFA-4066-A29B-0D7DB260FD25}" emma:medium="tactile" emma:mode="ink">
                <msink:context xmlns:msink="http://schemas.microsoft.com/ink/2010/main" type="inkWord" rotatedBoundingBox="13835,4222 13878,5011 13409,5036 13367,4248"/>
              </emma:interpretation>
              <emma:one-of disjunction-type="recognition" id="oneOf4">
                <emma:interpretation id="interp4" emma:lang="" emma:confidence="1">
                  <emma:literal/>
                </emma:interpretation>
              </emma:one-of>
            </emma:emma>
          </inkml:annotationXML>
          <inkml:trace contextRef="#ctx0" brushRef="#br0" timeOffset="87430.4057">12935 326 0,'21'0'94,"-21"19"-94,0 21 16,0-31-1,0 11-15,0 0 0,33-1 16,-33 1-1,0-1-15,0 1 16,0 0-16,0-1 0,0 1 0,0-1 16,21 1-1,-21 0-15,0-1 0,0 1 16,0-1 0,0 1-16,0 0 0,0-11 15,0 11 1,0 0-16,22-20 0,-22 39 15,0-10 1,0 1 0,0-11-1,0 1 1,0-1 0,0 1 15,21 9-16,-21-9 1,0 0 47,0-1-32,0 1 0,0-1 0,0-9 16,0 10 0</inkml:trace>
          <inkml:trace contextRef="#ctx0" brushRef="#br0" timeOffset="89099.8027">13269 620 0,'11'0'47,"-11"10"-31,22 9-16,-22 1 15,21 9-15,-21 20 0,33-19 16,-33-1 0,32 10-16,-32-19 0,21-1 15,-21 11 1,22-11-16,-22 1 16,22-20-16,-22 49 15,21-29-15,-21-1 31,0-29 32</inkml:trace>
          <inkml:trace contextRef="#ctx0" brushRef="#br0" timeOffset="88409.7417">13075 747 0,'0'-10'0,"11"10"15,-11-29 1,32 0-16,-32 19 0,33-20 15,-1 11-15,0-11 16,1-9 0,-33 20-16,43 19 15,-43-40 1,32 21-16,-32-1 0,33 20 16,-33-49-1,32 49-15,-32-29 0,43 29 16,-43-30-1,22 30-15,-22-19 0,-11 29 125</inkml:trace>
        </inkml:traceGroup>
        <inkml:traceGroup>
          <inkml:annotationXML>
            <emma:emma xmlns:emma="http://www.w3.org/2003/04/emma" version="1.0">
              <emma:interpretation id="{547D1502-9DFC-40AC-AFAB-FA529C614C1D}" emma:medium="tactile" emma:mode="ink">
                <msink:context xmlns:msink="http://schemas.microsoft.com/ink/2010/main" type="inkWord" rotatedBoundingBox="14220,4524 14499,4533 14494,4688 14215,4678"/>
              </emma:interpretation>
              <emma:one-of disjunction-type="recognition" id="oneOf5">
                <emma:interpretation id="interp5" emma:lang="" emma:confidence="1">
                  <emma:literal/>
                </emma:interpretation>
              </emma:one-of>
            </emma:emma>
          </inkml:annotationXML>
          <inkml:trace contextRef="#ctx0" brushRef="#br0" timeOffset="91919.7899">13873 610 0,'43'0'78,"1"0"-78,-23 0 16,1 0 0,-1 0-16,1 0 0,0 0 15,-1 0-15,1 0 16,-1 0-16,-10 0 16,11 0 15,-22 20-31</inkml:trace>
          <inkml:trace contextRef="#ctx0" brushRef="#br0" timeOffset="92770.1183">13906 757 0,'0'-20'47,"10"20"-31,12 0-1,0 0-15,10 0 32,0 0-32,-10 0 15,0 0 1,-1 0-16,1 0 16,10 0-1,-32 10-15,32-10 0</inkml:trace>
        </inkml:traceGroup>
      </inkml:traceGroup>
    </inkml:traceGroup>
  </inkml:traceGroup>
</inkml:ink>
</file>

<file path=ppt/ink/ink23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1:51:09.94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7CB19D45-2835-44A6-85CC-D366DC393902}" emma:medium="tactile" emma:mode="ink">
          <msink:context xmlns:msink="http://schemas.microsoft.com/ink/2010/main" type="writingRegion" rotatedBoundingBox="14802,3853 16737,3801 16754,4444 14819,4495">
            <msink:destinationLink direction="with" ref="{9E57810A-98D8-4FF9-A15A-DC8A457A0B42}"/>
            <msink:destinationLink direction="with" ref="{E5932A6B-8DA5-41EC-AD5A-78FCBDAFC139}"/>
            <msink:destinationLink direction="with" ref="{094F95EF-892E-43CB-A5BB-30103A9AC0F4}"/>
          </msink:context>
        </emma:interpretation>
      </emma:emma>
    </inkml:annotationXML>
    <inkml:traceGroup>
      <inkml:annotationXML>
        <emma:emma xmlns:emma="http://www.w3.org/2003/04/emma" version="1.0">
          <emma:interpretation id="{CBAF9E33-0ACC-4C45-8522-A6EA8562C77E}" emma:medium="tactile" emma:mode="ink">
            <msink:context xmlns:msink="http://schemas.microsoft.com/ink/2010/main" type="paragraph" rotatedBoundingBox="14802,3853 16737,3801 16754,4444 14819,4495" alignmentLevel="1"/>
          </emma:interpretation>
        </emma:emma>
      </inkml:annotationXML>
      <inkml:traceGroup>
        <inkml:annotationXML>
          <emma:emma xmlns:emma="http://www.w3.org/2003/04/emma" version="1.0">
            <emma:interpretation id="{3F95458A-EFF0-4D47-A3F9-9A8699956F0C}" emma:medium="tactile" emma:mode="ink">
              <msink:context xmlns:msink="http://schemas.microsoft.com/ink/2010/main" type="line" rotatedBoundingBox="14802,3853 16737,3801 16754,4444 14819,4495"/>
            </emma:interpretation>
          </emma:emma>
        </inkml:annotationXML>
        <inkml:traceGroup>
          <inkml:annotationXML>
            <emma:emma xmlns:emma="http://www.w3.org/2003/04/emma" version="1.0">
              <emma:interpretation id="{26242FA4-8CD1-4D52-9919-9DD8925B8728}" emma:medium="tactile" emma:mode="ink">
                <msink:context xmlns:msink="http://schemas.microsoft.com/ink/2010/main" type="inkWord" rotatedBoundingBox="14802,3853 16737,3801 16754,4444 14819,4495"/>
              </emma:interpretation>
              <emma:one-of disjunction-type="recognition" id="oneOf0">
                <emma:interpretation id="interp0" emma:lang="" emma:confidence="1">
                  <emma:literal/>
                </emma:interpretation>
              </emma:one-of>
            </emma:emma>
          </inkml:annotationXML>
          <inkml:trace contextRef="#ctx0" brushRef="#br0">13414-49 0,'0'-20'78,"-21"20"-31,-1 0-31,-10 0-1,10 0 1,1 0 0,-1 0 15,22 10-31,0 9 109,0 1-93,0 9-1,0 10 1,0-19-16,0 0 0,0-1 16,0 1-1,0-1-15,0 1 0,0-1 16,0 1 0,0-1-16,0-9 0,0 10 15,0-1 1,0 1-16,0-1 0,0 1 15,0 0-15,0-1 16,0 10 0,0 1-1,0-11 1,0 1 0,0-1 30,0 1-30,11-20 281,11 0-266,-1 0-15,1 0-1,10 0 1,-10 0 0,-1 0-1</inkml:trace>
          <inkml:trace contextRef="#ctx0" brushRef="#br0" timeOffset="1269.3137">13458 342 0,'0'-10'79,"0"0"-64,0-9 1,0-20-1,0 9 1,0 1-16,0 0 31,0-1-31,0-9 32,0 20-32,0 9 15,21-20 1,-21 11-16,0 9 31,11 10 0,10 0 1,1 0-17,0 0 1,-1 0-1,-21 20 1,22 9-16,10 0 16,-32 10-1,0-19-15,0 0 16,11-20 0,-11 29-16,0 10 15,0-19 1,0-11-16,0 30 15,0-19-15,0 0 32</inkml:trace>
          <inkml:trace contextRef="#ctx0" brushRef="#br0" timeOffset="1669.3101">13490 244 0,'11'0'79,"-1"0"-64,34-29 1,-23 29-16,12 0 15</inkml:trace>
          <inkml:trace contextRef="#ctx0" brushRef="#br0" timeOffset="2489.2841">13706 303 0,'0'19'31,"0"1"0,10-20-31,12 0 31,0 0-15,-1 0 0,-10 0-16,10 0 31,-21-10-15,22 10-1,-22-20-15,0 1 16,0-1-1,0 1 17,0-1-17,-11 20-15,-10-19 16,-1 19 0,1 0-1,-1 0 1,22 9-16,-22 31 31,22-11-15,0 0-1,11-9 1</inkml:trace>
          <inkml:trace contextRef="#ctx0" brushRef="#br0" timeOffset="3109.519">13846 332 0,'0'10'31,"0"9"-15,21 1-1,-21-1 1,22 11 0,-22-1-1,0-9 1,0-1 0,0 1-1,0-1 1,-11-19-1,11 20 1,-11-20-16,-10 0 16,-1 0-1,1-10 17,21-9-17,0-1-15,0-9 31,0 9-31,0-9 16,10 29 0,-10-30-16,22 1 15,-22 19 1,22 10 0</inkml:trace>
          <inkml:trace contextRef="#ctx0" brushRef="#br0" timeOffset="3969.1305">14051-88 0,'0'9'32,"-11"11"-1,11 9-31,-22-9 16,22-1-1,0 1-15,0 9 0,-21 10 16,21-9-1,0-1-15,0 0 0,0 1 16,0 9-16,0-10 0,0 0 16,0-9-1,0 0-15,0-1 0,11 1 16,10 9 0,-21-9-1,22-20 1,-22 19-16,21-19 31</inkml:trace>
          <inkml:trace contextRef="#ctx0" brushRef="#br0" timeOffset="4629.7067">14213 88 0,'0'-20'16,"0"30"31,0 19-16,0-9-31,0-1 0,0 1 16,0-1-1,0 1-15,0-1 0,0 11 16,0-11-16,0 1 0,0 9 31</inkml:trace>
          <inkml:trace contextRef="#ctx0" brushRef="#br0" timeOffset="5039.1605">14191 97 0,'11'20'31,"10"9"-16,1 10 1,-22-19-16,21-20 16,23 68 15,-44-38-31,21-30 0,-21 19 16,22-19-1,-22 20-15,21-20 16</inkml:trace>
          <inkml:trace contextRef="#ctx0" brushRef="#br0" timeOffset="5439.2842">14364 48 0,'0'10'16,"0"20"-16,0-11 16,0 10-1,0-9-15,0 0 0,0-1 16,0 1 0,0-11-16,0 11 0,0 0 15,0-1 1,0 1-16,0-1 15</inkml:trace>
          <inkml:trace contextRef="#ctx0" brushRef="#br0" timeOffset="5909.6434">14482 0 0,'0'9'15,"0"11"1,0 19-1,0-10 1,0 10-16,0-9 0,0-1 16,0-9-16,0-1 15,0 1-15,22-1 16,-22 1-16,0-1 16,0 1-1</inkml:trace>
          <inkml:trace contextRef="#ctx0" brushRef="#br0" timeOffset="6609.5586">14515 176 0,'10'0'31,"12"-20"-15,-1 20-1</inkml:trace>
          <inkml:trace contextRef="#ctx0" brushRef="#br0" timeOffset="6319.5153">14568 9 0,'22'0'16,"-22"39"31,0 1-32,0-21-15,0 1 16,0-1-16,0 1 16,0-1-16,0 1 15,22-1-15,-22 1 16,0 9-1</inkml:trace>
          <inkml:trace contextRef="#ctx0" brushRef="#br0" timeOffset="7739.2973">14644 244 0,'11'0'47,"10"0"-32,1 0 17,0 0-17,-1 0 1,-21 20 15,0-1-15,0 1-1,0-1 1,-11-19-16,11 10 16,-21-10-1,-1 0 1,22 20 15,-21-20-15,53-10 78,-32 0-79,22 10-15,-1 0 31,1 0-15,-1 10 0,-21 9-1,0-9 17,0 10-1,-11-20-31,11 19 15,-32-19 1,0 0-16,32 20 16,-43-20-16,21 0 31</inkml:trace>
          <inkml:trace contextRef="#ctx0" brushRef="#br0" timeOffset="8470.4923">14698-59 0,'11'0'78,"10"0"-62,-21 39-16,43-19 0,-43-1 16,33 10-1,-33-9-15,21 19 0,-21-29 16,0 9 0,33 11-16,-33-20 0,0 9 15,0 1 1,0 9-16,0-9 0,0-1 15,0 1-15,0-1 16,0 30 31</inkml:trace>
          <inkml:trace contextRef="#ctx0" brushRef="#br0" timeOffset="9669.6241">14935 352 0,'-21'0'15,"21"-20"1,10 20 15,-10-20-31,22 20 32,0 0-17,-1 0 1,1 0 15,-22 10-31,0 10 16,0-1-1,0 11 1,0-11 0,-11-19-16,11 30 0,-22-30 15,22 29 1,-43-29-16,43 19 0,-11-19 15,-10 0 1,-1 0 31,22-9-16,11 9 0,21 0-15,-10 0 0,0 0-1,-1 0 1,1 9 0,-1-9-1,1 0 16</inkml:trace>
          <inkml:trace contextRef="#ctx0" brushRef="#br0" timeOffset="11309.6833">14968-88 0,'0'9'62,"10"-9"-46,12 0-1,0 0 1,-1 0 0,1 0 15,-1 0-15,1 0-1,-1 0 16,-21 20 94,0-1-93,0-9-17,0 29 1,0-9 0,0-11-16,0 1 15,0-1-15,0 1 16,0-10-16,0 9 15,0 1-15,22-1 16,-22 1-16,0-1 0,0 1 16,0 0-1,0-1-15,22-19 0,-22 29 16,0-9 0,0 0-1,0-1 1,0 1-1,0-1 32,0 1 31,-11-20 32,-11 0-79,1 0-15,-1 0-1,0 0 17,33 0 30</inkml:trace>
          <inkml:trace contextRef="#ctx0" brushRef="#br0" timeOffset="11949.7858">15259-30 0,'0'20'32,"21"-20"-17,1 0 1,0 0 0,-1 0-1,1 0 1,-1 0 15</inkml:trace>
          <inkml:trace contextRef="#ctx0" brushRef="#br0" timeOffset="12459.5206">15313-79 0,'0'10'94,"0"19"-78,0-9-16,0 0 0,0-1 15,0 20-15,11 0 32,-11-19-17</inkml:trace>
        </inkml:traceGroup>
      </inkml:traceGroup>
    </inkml:traceGroup>
  </inkml:traceGroup>
</inkml:ink>
</file>

<file path=ppt/ink/ink23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1:49:29.624"/>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8F2CC185-B353-4E76-8E94-5027914CD871}" emma:medium="tactile" emma:mode="ink">
          <msink:context xmlns:msink="http://schemas.microsoft.com/ink/2010/main" type="writingRegion" rotatedBoundingBox="1578,3893 3301,4393 3060,5225 1337,4725"/>
        </emma:interpretation>
      </emma:emma>
    </inkml:annotationXML>
    <inkml:traceGroup>
      <inkml:annotationXML>
        <emma:emma xmlns:emma="http://www.w3.org/2003/04/emma" version="1.0">
          <emma:interpretation id="{DFC76CC0-48E2-4FA3-BFDA-376A2AE4E18E}" emma:medium="tactile" emma:mode="ink">
            <msink:context xmlns:msink="http://schemas.microsoft.com/ink/2010/main" type="paragraph" rotatedBoundingBox="1578,3893 3301,4393 3060,5225 1337,4725" alignmentLevel="1"/>
          </emma:interpretation>
        </emma:emma>
      </inkml:annotationXML>
      <inkml:traceGroup>
        <inkml:annotationXML>
          <emma:emma xmlns:emma="http://www.w3.org/2003/04/emma" version="1.0">
            <emma:interpretation id="{82A55CFE-FC2F-4AEE-9208-9DB78C561332}" emma:medium="tactile" emma:mode="ink">
              <msink:context xmlns:msink="http://schemas.microsoft.com/ink/2010/main" type="line" rotatedBoundingBox="1578,3893 3301,4393 3060,5225 1337,4725"/>
            </emma:interpretation>
          </emma:emma>
        </inkml:annotationXML>
        <inkml:traceGroup>
          <inkml:annotationXML>
            <emma:emma xmlns:emma="http://www.w3.org/2003/04/emma" version="1.0">
              <emma:interpretation id="{70D1226F-2402-49C6-964F-CF796D7219BA}" emma:medium="tactile" emma:mode="ink">
                <msink:context xmlns:msink="http://schemas.microsoft.com/ink/2010/main" type="inkWord" rotatedBoundingBox="1578,3893 3301,4393 3060,5225 1337,4725"/>
              </emma:interpretation>
            </emma:emma>
          </inkml:annotationXML>
          <inkml:trace contextRef="#ctx0" brushRef="#br0">491 528 0,'-21'0'15,"21"19"1,0 1-1,0 9 1,0 0 0,21-9-1,-21-1-15,11-19 16,-11 30-16,22-30 16,-22 19-16,43-19 15,-11 0 1,1 0-1,-1-19-15,-32-1 16,43 20 0,-43-49-16,22 49 0,-22-29 15,0 0 1,0-1 0,0 1-1,0 10 1,-11 19-1,11-20-15,-21 20 0,21-19 16,-33 19-16,-10 0 16,21 0-1,1 0-15,10 0 0,-11 0 16,-21 9 0,22 21 15,21-11-31,0 1 0,0-1 0,0 1 15,0-1-15,10 1 16</inkml:trace>
          <inkml:trace contextRef="#ctx0" brushRef="#br0" timeOffset="770.3877">751 606 0,'-11'0'31,"11"19"0,0 11-15,0-11-16,0 1 15,0-1-15,11 1 0,-11-1 16,21 1-16,-21-1 16,22 1-16,-22 0 15,0-1 1,21 1-16,-21-1 16,0 1-16,0 9 15,0-9 1,0 9-1,-10-29-15,10 19 0,-33-19 16,12 0 0,21 20-16,-33-20 0,12 0 15,-12 0 1,1 0 0,10-10-1,-10-9 16,32-1-31,0-9 16,-22 29-16,22-49 16,0 29-1,0 1-15,0-1 0,0 11 16,22-21 0,-22 1-16,32 29 15,-32-29 1,22 29-16,-22-20 0,32 20 15,-32-29-15,33 29 16,-1-49-16,-21 49 16,-11-39-16</inkml:trace>
          <inkml:trace contextRef="#ctx0" brushRef="#br0" timeOffset="-1609.8481">17 655 0,'-11'19'15,"11"-48"204,0 19-203,0-29-1,0 10-15,0 9 16,0-19-1,0 20-15,0-1 16,0 1-16,0-1 0,0 0 16,0 1-1,0-1-15,0 1 0,0-1 16,0 11 0,0-11-16,0 0 0,0 1 15,0-1 1,0 1-16,0-1 15,0-9-15,0 0 32,0-10-32,0 9 15,11 30 1,-11-19-16,0-1 31,21 20-15,-21-19-16,22 19 15,-22-20 1,21 20 0,1 0 31,0 0-32,-1 0 1,1 20-1,-1-1-15,1 1 32,-22-1-32,21-19 15,-21 20 1,22-1 0,-22 1-1,22 9-15,-22 1 31,32 9-31,-32-20 16,0 1-16,0-11 16,0 11-16,0 0 15,22-1-15,-22 1 16,0-1-16,0 1 16,21 19-16,-21-20 15,0-9-15,0 10 16,22-1-16,-22 20 15,0-19 1,21-1 0,-21 1 15</inkml:trace>
          <inkml:trace contextRef="#ctx0" brushRef="#br0" timeOffset="-1039.2287">38 391 0,'11'0'78,"11"0"-62,-22-20-1,32 20-15,-10 0 16,-1 0-16,1 0 16,-1 0-16,-10 0 15,11 0-15</inkml:trace>
          <inkml:trace contextRef="#ctx0" brushRef="#br0" timeOffset="4990.4392">1366 664 0,'0'10'32,"0"10"-17,11-20 1,-11 19-16,21-19 16,-21 20-1,22-20-15,-1 0 31,1 0-15,-22-10 0,22 10-1,-22-19-15,0-1 16,0 0 0,0 1 15,-11 19 16,11 10-16,0 29-15,11-20-1,10-19 1,-21 20-1,22-20-15,-1 0 16,1 0 0,-1 0-1,1 0 1,-22-10 0,22 10-1,-22-19 1,0-1-16,0 0 15,0 1 17,0-1-17,-11 1 1,-22-1 0,12 20-1,21-19 1,-11 19-1,-11 0 17,1 10-17,21 9 1,-22-19-16,22 20 16,0-1-1,0 10 1,0 1-1,0-11-15</inkml:trace>
          <inkml:trace contextRef="#ctx0" brushRef="#br0" timeOffset="5920.1578">1700 450 0,'0'9'46,"11"-9"-46,-11 39 16,22-9 0,-22-21-16,21 21 0,-21-1 15,22 0 1,-22 1-16,0 9 0,22-20 16,-22 1-1,0-1-15,0-9 16,0 10-16,0-1 15,0 1-15,0-1 0,0 1 16,0-1-16,0 1 0,-11-1 31</inkml:trace>
          <inkml:trace contextRef="#ctx0" brushRef="#br0" timeOffset="5386.2371">1636 684 0,'21'10'31,"-21"9"-16,0 11 1,0-11-16,0 1 16,0-1-16,0 1 15,0-1-15,0 1 16,0 9 0,0 0-1,0-9 1,0-30 31</inkml:trace>
          <inkml:trace contextRef="#ctx0" brushRef="#br0" timeOffset="4071.4836">1204 655 0,'0'19'31,"0"1"-15,0-1-16,11-19 16,-11 10-1,32-10-15,-10 0 16,-22 20 0,21-20-16,1 0 15,-1 0 1,-21-20-1,11 20 1,-11-19-16,0-1 31,0 0-15,0 1 0,0 9-1,0-9 16,-21 19-31,21-20 16,-22 20-16,-10 0 16,10 0-1,0 0 1,22 10 0,-21-10-1,21 19 1,0 11-16,0 9 15,0-10 1,0 10 0,11-19-1,10-20 1,12-10 0</inkml:trace>
          <inkml:trace contextRef="#ctx0" brushRef="#br0" timeOffset="2963.3511">1085 498 0,'0'20'0,"-21"-20"16,21 29 0,-22 1-16,22-11 15,0 1 1,0-1-16,0 10 0,0 11 16,0-11-1,0-10-15,0 1 0,0-1 16,0 1-1,11 0-15,-11-1 0,21-19 16,-21 29-16,22-29 0,-22 20 16,22-20-1,-22 19 1</inkml:trace>
        </inkml:traceGroup>
      </inkml:traceGroup>
    </inkml:traceGroup>
  </inkml:traceGroup>
</inkml:ink>
</file>

<file path=ppt/ink/ink23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1:51:01.844"/>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06B84701-47EA-459A-90E9-9552A90D0E9A}" emma:medium="tactile" emma:mode="ink">
          <msink:context xmlns:msink="http://schemas.microsoft.com/ink/2010/main" type="writingRegion" rotatedBoundingBox="13900,4796 19381,3979 19519,4910 14039,5726"/>
        </emma:interpretation>
      </emma:emma>
    </inkml:annotationXML>
    <inkml:traceGroup>
      <inkml:annotationXML>
        <emma:emma xmlns:emma="http://www.w3.org/2003/04/emma" version="1.0">
          <emma:interpretation id="{7C82AB4D-BA62-49C2-864D-DED55742B34D}" emma:medium="tactile" emma:mode="ink">
            <msink:context xmlns:msink="http://schemas.microsoft.com/ink/2010/main" type="paragraph" rotatedBoundingBox="13900,4796 19381,3979 19519,4910 14039,5726" alignmentLevel="1"/>
          </emma:interpretation>
        </emma:emma>
      </inkml:annotationXML>
      <inkml:traceGroup>
        <inkml:annotationXML>
          <emma:emma xmlns:emma="http://www.w3.org/2003/04/emma" version="1.0">
            <emma:interpretation id="{6F43B1F8-DF6F-4CC8-8C48-E46EAA6B23F9}" emma:medium="tactile" emma:mode="ink">
              <msink:context xmlns:msink="http://schemas.microsoft.com/ink/2010/main" type="line" rotatedBoundingBox="13900,4796 19381,3979 19519,4910 14039,5726"/>
            </emma:interpretation>
          </emma:emma>
        </inkml:annotationXML>
        <inkml:traceGroup>
          <inkml:annotationXML>
            <emma:emma xmlns:emma="http://www.w3.org/2003/04/emma" version="1.0">
              <emma:interpretation id="{F0CF4D69-0422-4971-AC9B-C1C8348C6B36}" emma:medium="tactile" emma:mode="ink">
                <msink:context xmlns:msink="http://schemas.microsoft.com/ink/2010/main" type="inkWord" rotatedBoundingBox="13900,4796 14062,4772 14129,5226 13968,5250"/>
              </emma:interpretation>
            </emma:emma>
          </inkml:annotationXML>
          <inkml:trace contextRef="#ctx0" brushRef="#br0">12432 1120 0,'0'-10'16,"0"-10"0,11 20-1,-11-19-15,22 19 16,-22-30-16,21 30 16,-21-29-16,22 29 15,-22-29-15,21-11 16,-21 21-1,0 9 1,0-10 15,0 1-31,0-1 32,-10 20-17,-12 0 16,11 0 1,11 10-32,-21-10 15,21 20 1,0-1 0,0-9-1,0 29 1,0-9-1,0-1-15,10 0 16,-10 11 0,22-40-1,-22 29-15,22 0 16,-22 1 15,0-11-31,0 21 16,0-31-1,0 11 1,0 0 0,0-1-1,-11 1 1,-11-20 15,1 0-15,-1 0-1,22-10 1,-21 10-16,21-10 0,0-29 31,0 0-31,10 19 16,-10 1 0,22-1-16,10-19 15,-10 19 1</inkml:trace>
        </inkml:traceGroup>
        <inkml:traceGroup>
          <inkml:annotationXML>
            <emma:emma xmlns:emma="http://www.w3.org/2003/04/emma" version="1.0">
              <emma:interpretation id="{9618B321-A294-4C80-B008-005C398FC946}" emma:medium="tactile" emma:mode="ink">
                <msink:context xmlns:msink="http://schemas.microsoft.com/ink/2010/main" type="inkWord" rotatedBoundingBox="14816,4801 16952,4482 17070,5275 14934,5593"/>
              </emma:interpretation>
              <emma:one-of disjunction-type="recognition" id="oneOf0">
                <emma:interpretation id="interp0" emma:lang="" emma:confidence="1">
                  <emma:literal/>
                </emma:interpretation>
              </emma:one-of>
            </emma:emma>
          </inkml:annotationXML>
          <inkml:trace contextRef="#ctx0" brushRef="#br0" timeOffset="29190.4114">13587 862 0,'-11'0'63,"-11"0"-32,1 0-31,-1 10 31,1-10-31,-1 0 31,0 0-31,1 0 16,-1 0 31,22 20 31,0-1-47,0 1-15,0 0 0,0-1-1,0 11 1,0-11-16,22 1 15,-22-1-15,0 1 16,0 0-16,0-1 0,0 1 16,0-10-1,0 9-15,0 1 16,0-1-16,0 1 16,0 0-16,0-1 0,0 1 15,21-1 1,-21 1-1,0 0 1,22-20 218,0 0-202,-1 0-1,-10 0-31,10 0 31,1 0-15,0 0 15,-1 0 0</inkml:trace>
          <inkml:trace contextRef="#ctx0" brushRef="#br0" timeOffset="30680.1479">13662 1264 0,'0'-10'94,"0"-9"-79,0-11-15,0 11 16,0-1 0,0 1-16,0-1 0,0 10 15,0-9 1,0-1-16,0 0 0,0 1 15,0-11-15,0-9 32,0 10-32,11 9 31,-11 1 0,21 19-15,1 0-1,0 0 17,-22 19-32,21-19 15,-21 39-15,22-19 16,-22 0-16,21 9 16,-21 0-1,22 11 1,-22-11-1,0 0 1,0 1 0,0-1-1,0-9 1</inkml:trace>
          <inkml:trace contextRef="#ctx0" brushRef="#br0" timeOffset="31050.0291">13694 1117 0,'44'0'63,"-12"0"-32,-10 0-31,-1 0 16</inkml:trace>
          <inkml:trace contextRef="#ctx0" brushRef="#br0" timeOffset="31710.1154">13910 1215 0,'22'30'46,"-1"-30"-30,-10 0 15,-11-10-15,22 10 0,-22-20-16,0 1 15,0-1 1,0 0-1,0 1 1,0-1 0,-11 20-1,-11-19 1,1 19 0,21 9-1,-22 11 16,11 29-15,11-29 0,11-1-1,11-19 17</inkml:trace>
          <inkml:trace contextRef="#ctx0" brushRef="#br0" timeOffset="32190.098">13986 1196 0,'0'19'0,"21"-19"16,-21 30 0,33 9-1,-33-10 1,21 1 0,-21-1-1,0 10 1,0-29-1,-11 19-15,-32-29 32,11 20-32,10-20 31,22-10-31,-21 10 16,21-29-1,0 9-15,0-9 31,0 9-31,0 1 0,11 19 16,-11-30-16,21 1 0,12-1 31</inkml:trace>
          <inkml:trace contextRef="#ctx0" brushRef="#br0" timeOffset="33220.0507">14018 970 0,'11'0'31,"10"0"-15,1 0-1,0 0-15,-1 0 32,1 0-32</inkml:trace>
          <inkml:trace contextRef="#ctx0" brushRef="#br0" timeOffset="32880.336">14072 853 0,'0'9'31,"0"31"-16,0-21-15,0-9 0,0 10 16,0-1 0,0 1-16,0 9 15,22-29 1,-22 20-16,0-1 31</inkml:trace>
          <inkml:trace contextRef="#ctx0" brushRef="#br0" timeOffset="34500.025">14223 892 0,'22'0'94,"-1"0"-94,22 0 15,-10 0 1,-12 0 15,-21 10 94,0 9-109,0 1 0,0 9-1,0-9 1,0-1-16,0 1 0,0 0 15,0-1 1,0 1-16,0-1 0,0 1 16,0 0-16,0-11 0,0 31 31,0-21-31,0 1 0,0-10 16,0 9-1,0 1-15,0-1 16,-10-19 156,-12 0-125,0 0-32,1 0 16,-1 0-31,1 0 16,-1 0 15</inkml:trace>
          <inkml:trace contextRef="#ctx0" brushRef="#br0" timeOffset="35840.5312">14709 892 0,'-22'0'109,"0"0"-77,1 0-32,-1 19 31,1-19-31,-1 0 31,22 20 47,0-10-31,0 29-16,0-19-31,0 9 32,11 0-32,-11 20 31,0-29-31,0-10 0,0 9 15,0 1 1,0 0-16,0-1 0,0 1 16,0-1-16,0 1 15,0 0-15,0 9 16,0-9 0,0-1-1,0 1 48,21-20-16,1 0-16,0 0-16,-22-10 1,21 10 0,1 0-16,-1 0 31,1 0-15</inkml:trace>
          <inkml:trace contextRef="#ctx0" brushRef="#br0" timeOffset="36709.8923">14752 1039 0,'0'10'47,"0"19"-47,0-9 16,0-1-16,0 1 15,0-10 1,0 9-16,0 1 15,0-1-15,0 1 0,0 0 16,0-1-16</inkml:trace>
          <inkml:trace contextRef="#ctx0" brushRef="#br0" timeOffset="37220.3285">14773 990 0,'0'10'47,"22"29"-31,-1 0-1,-21-19-15,33 9 16,31 20 15,-64-20-31,22-29 16,-22 20-16,22-20 15,-22 20-15,21-20 16</inkml:trace>
          <inkml:trace contextRef="#ctx0" brushRef="#br0" timeOffset="37660.2234">14978 1009 0,'0'10'31,"0"10"-15,0 9-1,0 1 1,0-11-16,0 1 0,0-1 16,0 21-1,0-21-15,0 11 31,0 9-15</inkml:trace>
          <inkml:trace contextRef="#ctx0" brushRef="#br0" timeOffset="38280.3312">15075 951 0,'0'9'62,"11"11"-46,-11 19-16,0-19 16,0-1-1,0 11-15,0 9 0,0-10 16,0 1 0,0-1-16,0 1 0,0-11 15,0 11 1,22-30 15</inkml:trace>
          <inkml:trace contextRef="#ctx0" brushRef="#br0" timeOffset="39330.2975">15075 1127 0,'11'0'31,"21"0"-16,1-20 1,-12 20-16,1 0 16,10 0-16,-10 0 31</inkml:trace>
          <inkml:trace contextRef="#ctx0" brushRef="#br0" timeOffset="38820.1928">15226 941 0,'0'19'78,"0"1"-78,0 0 0,22-1 16,-22 1 0,0 9-16,0-9 0,0-1 15,0 1 1,0 0-16,0-1 15,0 1-15,0-10 0,0 9 16</inkml:trace>
          <inkml:trace contextRef="#ctx0" brushRef="#br0" timeOffset="40540.5229">15377 1176 0,'11'0'62,"11"0"-31,-1 0 16,-21 20-31,0-1 15,0 1-15,-10-1-16,-12-19 31,22 20-31,-22-20 16,1 0 15,21-10 94,11 10-110,10 0 1,1 0 0,-1 0 15,-21 10-31,0 10 31,0-1 0,0 1-15,0-1-16,-10 1 31,-12-20-15,0 0 0,22 19-16,-32-19 15,10 0 1,1 0 15,21-9-15</inkml:trace>
          <inkml:trace contextRef="#ctx0" brushRef="#br0" timeOffset="41890.3716">15421 902 0,'10'0'78,"12"0"-62,-1 0-1,12 0-15,-12 0 32,-21 9 30,0 11-46,0 0 15,0-1-15,0 11-1,0-11 1,0 30-1,0-39-15,0 10 0,0-1 16,0 1-16,0-1 16,0 1-16,0 0 15,0-1 1,22 1-16,-22-1 0,0 1 16,0 0-16,0 9 31,0 0-31,0-9 31,0-1-15,-11-19 187,-10 0-172,-1 0 0,33 0 47</inkml:trace>
          <inkml:trace contextRef="#ctx0" brushRef="#br0" timeOffset="89160.3856">15615 843 0,'0'-20'125,"11"20"-94,-11-19-16,21 19-15,1 0 32,-11 0-1,10 0 0,-21 9 0,0 21 1,0-11-17,0 1 1,-11 0 0,-10 9-1,-1-29 16,22 10-31,-21-10 16,-1 29 0,1-29 15,21 10 0,10-10 79,12 0-79,10-10 0,-10 10-15,-1 0-16,1 0 31,0 10-15,-1-10 15,1 0 0</inkml:trace>
        </inkml:traceGroup>
        <inkml:traceGroup>
          <inkml:annotationXML>
            <emma:emma xmlns:emma="http://www.w3.org/2003/04/emma" version="1.0">
              <emma:interpretation id="{999241BB-BE6A-4DFF-87B8-98CE594F707E}" emma:medium="tactile" emma:mode="ink">
                <msink:context xmlns:msink="http://schemas.microsoft.com/ink/2010/main" type="inkWord" rotatedBoundingBox="17392,4499 17534,4709 17361,4827 17219,4616"/>
              </emma:interpretation>
              <emma:one-of disjunction-type="recognition" id="oneOf1">
                <emma:interpretation id="interp1" emma:lang="" emma:confidence="1">
                  <emma:literal/>
                </emma:interpretation>
              </emma:one-of>
            </emma:emma>
          </inkml:annotationXML>
          <inkml:trace contextRef="#ctx0" brushRef="#br0" timeOffset="89970.3305">16046 666 0,'33'0'62,"-1"0"-46,1 0-1,-12 0-15,12 0 16,-1 0 0,-11 0-1,1 20 1</inkml:trace>
          <inkml:trace contextRef="#ctx0" brushRef="#br0" timeOffset="90670.3061">16090 813 0,'10'0'47,"12"0"-31,0 0-16,-1 0 16,1 0-16,-1 0 15,1-9 1,10 9-1,-10 0-15,-1 9 16</inkml:trace>
        </inkml:traceGroup>
        <inkml:traceGroup>
          <inkml:annotationXML>
            <emma:emma xmlns:emma="http://www.w3.org/2003/04/emma" version="1.0">
              <emma:interpretation id="{BAAE6457-3027-4D6B-BFA8-3F9FDC8BA357}" emma:medium="tactile" emma:mode="ink">
                <msink:context xmlns:msink="http://schemas.microsoft.com/ink/2010/main" type="inkWord" rotatedBoundingBox="17698,4287 19389,4035 19483,4669 17793,4921"/>
              </emma:interpretation>
            </emma:emma>
          </inkml:annotationXML>
          <inkml:trace contextRef="#ctx0" brushRef="#br0" timeOffset="110240.2167">16586 716 0,'0'-10'78,"21"10"-78,-21-20 0,22 20 16,-22-29-1,22 29-15,-22-39 0,21 39 16,-21-30-1,0 1-15,22 29 16,-22-30-16,0 1 16,0-10-1,0 9 1,0 1 0,0 9-1,0 1 1,0-1-1,0 30 95,0 19-95,0 11 1,0-11-16,0-9 16,0-1-1,0 1-15,0-10 0,0 9 16,0 1 0,0-1-16,0 1 15,0 0-15,0-1 16,0 1-16,0-1 15,0 1-15,0 0 0,0-1 16,0-9-16,0 10 16,0-1-16,21 1 15,-21 19 1,0-19 0,0-1-1,22-19 110</inkml:trace>
          <inkml:trace contextRef="#ctx0" brushRef="#br0" timeOffset="111340.2456">16877 882 0,'11'0'94,"-11"-29"-63,-11 29 0,11 10-15</inkml:trace>
          <inkml:trace contextRef="#ctx0" brushRef="#br0" timeOffset="112580.4411">17136 382 0,'-11'10'78,"-10"-10"-62,21 30-1,-22-30-15,22 19 16,-21 1-16,21-1 16,-22 1-16,22 0 15,-22-1-15,22 1 16,0-1-16,-21 1 15,21 9-15,0 11 16,0-31-16,0 11 16,0 0-16,0-1 0,0 1 15,0-1 1,11-19-16,-11 20 0,21 0 31,1-1-15,-1-19-1,-21 20-15,22-20 16,-1 0 0,1 0-1,0 0 1,42-30 46,-64 11-46,22 19 0,-22-20-1,0 1 1,0-1 0,0 0-1,0 1 1,0-1-1,-11 20-15,11-10 16,-43 10-16,43-19 16,-11 19-1,-10 0-15,-1 0 32,0 0-17,-10 0 1,0 10-16,10 9 15,22 1 1,-21-20 0,21 29-16,0 1 15,0-11 1</inkml:trace>
          <inkml:trace contextRef="#ctx0" brushRef="#br0" timeOffset="113210.2157">17363 608 0,'0'10'0,"0"9"31,10-19-15,-10-10 46</inkml:trace>
          <inkml:trace contextRef="#ctx0" brushRef="#br0" timeOffset="114245.24">17514 716 0,'151'-187'156,"-151"168"-156,0-1 16,21 20-16,-21-49 16,0 20-1,0-1 1,0 11 0,0-1-1,0 1 16,-11 19-15,11 9 47,0 21-48,0-11 1,0 11-16,0 9 0,0-10 15,0 1 1,0-1-16,0 10 0,0-9 16,0-1-16,0 1 0,11-11 15,-11 1 1,0-1-16,0 1 16,0 0-16,22 9 15,-22-9 1,0-1-1</inkml:trace>
          <inkml:trace contextRef="#ctx0" brushRef="#br0" timeOffset="115400.0528">17902 510 0,'-22'0'31,"22"19"0,0 11-31,0-11 16,0 1 0,0 0-16,0-1 0,0 1 15,0-1 1,0 1-16,11 9 15,-11-9 1,22-20-16,-22 29 16,32-29-16,-10 0 31,-1 30-31,1-30 31,-1 0-31,1 0 31,0 0-31,-22-10 16,21 10-16,1-39 16,-22 19-1,21 20 1,-21-19-16,0 9 16,22 10-1,-22-20-15,0 1 16,0-21-1,0 31 1,0-11 0,0-19-1,0 9 1,0 1 0,0 0-1,-11 9 1,11 0-1,-22 20-15,22-29 16,-21 29-16,21-20 31,-22 20-31,-32-19 78,33 19-62,21 10 0,-22-10-1,22 19-15,-21-19 16,21 10-16,-22-10 16,22 20-16,-32 29 15,32-30 1,0 1-16,0-1 15,0 1-15,0 0 16</inkml:trace>
          <inkml:trace contextRef="#ctx0" brushRef="#br0" timeOffset="116930.4344">18204 373 0,'11'0'31,"21"0"0,-10 0-31,-1 0 0,12 0 16,-12 0-1,1 0-15,-1 0 0,1 0 16,0 0-16</inkml:trace>
          <inkml:trace contextRef="#ctx0" brushRef="#br0" timeOffset="116500.1839">18226 196 0,'10'20'78,"23"-20"-62,-1 0 0,-10 0-1,-1 0 1,-21 19 109,0 11-110,0-11 1,-11 11 0,11-1-16,0 1 31,0-11-31,0 20 16,0-29-1,0 10-15,0 19 16,0-19-1,0-11 1</inkml:trace>
        </inkml:traceGroup>
      </inkml:traceGroup>
    </inkml:traceGroup>
  </inkml:traceGroup>
</inkml:ink>
</file>

<file path=ppt/ink/ink2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02:41.652"/>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F44C0625-496B-417D-BC43-9450F27F4E97}" emma:medium="tactile" emma:mode="ink">
          <msink:context xmlns:msink="http://schemas.microsoft.com/ink/2010/main" type="writingRegion" rotatedBoundingBox="17603,11688 20575,11689 20574,13543 17602,13542"/>
        </emma:interpretation>
      </emma:emma>
    </inkml:annotationXML>
    <inkml:traceGroup>
      <inkml:annotationXML>
        <emma:emma xmlns:emma="http://www.w3.org/2003/04/emma" version="1.0">
          <emma:interpretation id="{5C3B966E-25B1-48A3-83F9-B765C4FF822B}" emma:medium="tactile" emma:mode="ink">
            <msink:context xmlns:msink="http://schemas.microsoft.com/ink/2010/main" type="paragraph" rotatedBoundingBox="17603,11688 20575,11689 20574,12317 17602,12316" alignmentLevel="1"/>
          </emma:interpretation>
        </emma:emma>
      </inkml:annotationXML>
      <inkml:traceGroup>
        <inkml:annotationXML>
          <emma:emma xmlns:emma="http://www.w3.org/2003/04/emma" version="1.0">
            <emma:interpretation id="{E5138C03-8A96-4825-B0F0-00F4851A29FE}" emma:medium="tactile" emma:mode="ink">
              <msink:context xmlns:msink="http://schemas.microsoft.com/ink/2010/main" type="line" rotatedBoundingBox="17603,11688 20575,11689 20574,12317 17602,12316"/>
            </emma:interpretation>
          </emma:emma>
        </inkml:annotationXML>
        <inkml:traceGroup>
          <inkml:annotationXML>
            <emma:emma xmlns:emma="http://www.w3.org/2003/04/emma" version="1.0">
              <emma:interpretation id="{6D9D5E55-F73B-4784-8766-624CAE99BB41}" emma:medium="tactile" emma:mode="ink">
                <msink:context xmlns:msink="http://schemas.microsoft.com/ink/2010/main" type="inkWord" rotatedBoundingBox="17603,11688 20575,11689 20574,12317 17602,12316"/>
              </emma:interpretation>
              <emma:one-of disjunction-type="recognition" id="oneOf0">
                <emma:interpretation id="interp0" emma:lang="" emma:confidence="1">
                  <emma:literal/>
                </emma:interpretation>
              </emma:one-of>
            </emma:emma>
          </inkml:annotationXML>
          <inkml:trace contextRef="#ctx0" brushRef="#br0">2266 843 0,'0'-19'16,"9"19"-1,11-30 1,0 30 0,-1 0-1,1 0 1,9 0 0,11 20-1,-21 0 1,-19-1-16,20 30 15,-20-39 1,0 10-16,0 19 16,0-20-16,-10 11 15,10-11-15,0 1 16,-20 0-16,20-1 0,-19-19 16,19 30-16,-20-30 15,20 19-15,-19-19 16,19-9 46,88-21 79,-39 50-47</inkml:trace>
          <inkml:trace contextRef="#ctx0" brushRef="#br0" timeOffset="332.5662">2334 990 0,'20'0'31,"-20"-19"-15,29 19-16,1-20 16,-11 20-16,1-29 15,0 29-15,-1-20 16,1 20-16,9 0 15</inkml:trace>
          <inkml:trace contextRef="#ctx0" brushRef="#br0" timeOffset="590.0019">2579 902 0,'20'0'15,"0"10"32,-20 29-31,0-19-16,0-10 15,0 9-15,0 30 16,19-49 0,-19 30-16,0-11 15,0-29 16</inkml:trace>
          <inkml:trace contextRef="#ctx0" brushRef="#br0" timeOffset="799.3923">2579 735 0</inkml:trace>
          <inkml:trace contextRef="#ctx0" brushRef="#br0" timeOffset="-4595.7769">804 1108 0,'0'20'16,"0"-30"62,20 10-78,9-39 15,-9 19-15,0 0 16,-20 1-16,29-1 16,-29 1-16,20-1 15,-20 0-15,0 1 0,29-1 16,-29 1-16,0-1 15,0 0-15,0 1 16,0-1 0,0 30 109,0 19-125,20 11 31,-1-11-31,-19-9 16,30-20-16,-11 29 15,11 0-15,-11-29 16,-19 30-16,30-30 15,-30 29-15,29-29 16,-29 30-16,20-30 16,-20 29-16,0 10 15,0-29 1,0 29 0,-10-39-1,-19 0 1,9 20-16,0-20 15,-19 0 1,29 0 0,10-10-16,0-9 15,0-1 1</inkml:trace>
          <inkml:trace contextRef="#ctx0" brushRef="#br0" timeOffset="-3488.9507">1256 912 0,'0'10'16,"-20"-10"-1,20 19-15,0 11 32,0-1-32,0 10 15,0-9 1,10-30-1,-10 29-15,19-29 16,-19 20-16,30-20 16,-30 20-16,29-20 15,1 0 1,-1 0 0,10 0-1,-29 0 1,10 0-1,-1 0 1,-19-10-16,20-10 16,-20 0-1,20 20-15,-20-29 16,0 9 0,0 1-1,0-11 1,0 11-1,-10-1 1,-10-9 0,-215 78 124,235-30-140</inkml:trace>
          <inkml:trace contextRef="#ctx0" brushRef="#br0" timeOffset="-1189.5871">1511 1039 0,'9'0'31,"-9"-19"-31,40 19 16,18-69-1,-58 40 1,30 29-16,-30-30 16,29 30-16,1-39 15,-11 10 1,11-1-1,-30 11-15,19 19 16,-19-30-16,0-9 16,20 39-1,-20-29-15,0-1 16,0 11 0,0-1-1,-10 20 1,-9 0-1,-1-20 1,0 20 0,1 0-1,-1 0 1,0 10 0,20 10 15,0-1-16,-19 1 1,19 9-16,0 20 31,0-29-31,0 0 0,0-11 16,0 11 0,0 0-16,0-1 0,0 1 15,0 0-15,0-1 16,0 1-1,0-1-15,10 11 0,-10-11 16,0 1-16,0 0 16,0-1-16,137 60 125,-117-79-110,-1-20 1,-19 0-16,10 20 16,-10-9-16,29-31 15,-9-136 95,-30 196-48,10 19-46,0-20-1,0 1 1,0 0-16,0-1 0,0 1 16,0-1-16,10 1 0,-10 0 15,20 9 1,-1-9-1,1-20 1,-1 0 0,80-98 62,-80-79 0,-19 158-62,-10 19-1,10 9 48,0 21-48,0-11-15,0 1 16,0 0-16,0-1 0,0 1 16,0-10-16,0 9 15,0 1-15,10-20 16,-10 29-16,30 1 15,-11-30 1,1 19 0,-1-19-1,1 0 1,-20-19 0,20 19-16,-20-20 15,19 20 1</inkml:trace>
          <inkml:trace contextRef="#ctx0" brushRef="#br0" timeOffset="2072.9255">2746 902 0,'0'10'16,"0"10"-1,0-1 1,0 1 0,0-1-1,0 1 1,0 0 0,0-1-1,20-19-15,-1 20 16,1-20-1,0 0 1,-1 0 0,1 0-1,9 0 1,-29-10-16,40 10 16,-21-20-1,1 1 1,-1-1 15,-19 1-15,0-1-1,20 20-15,-20-20 16,0-19 15,-137-79 94,107 118-109,1 0-1,9 0 1,1 10 0,19 20-16,-20-30 0,20 29 15,-20-29-15,20 30 16,0-11-16,-19 30 16</inkml:trace>
          <inkml:trace contextRef="#ctx0" brushRef="#br0" timeOffset="3482.3676">3040 961 0,'10'-29'62,"-10"19"-46,20 10-16,-1-59 31,-19 39-15,20 1-16,0-1 31,-1 20 32,-19 20-48,0-1-15,20 1 16,-20 0-16,0-1 15,0 1-15,20-1 16,-20 1-16,0 0 16,0 9-16,0 10 15,0-19 17,0-30 30,0-10-46,19-19-1,-19 20-15,0-11 16,0 1 0,20 29-16,-20-30 15,29 11 1,-9-1-1,-1 20 17,1 0-17,39 245 142,-59-225-142</inkml:trace>
          <inkml:trace contextRef="#ctx0" brushRef="#br0" timeOffset="4764.855">3443 1049 0,'9'0'62,"21"0"-46,-11 0 0,11 0-1,-30-10 1,29 10-16,-29-19 15,30 19-15,-30-10 16,29 10-16,-29-20 0,20 20 16,-20-19-1,19 19-15,-19-20 16,0 1 0,20 19-1,-20-20-15,0 0 16,0 1 15,-10 19-15,10-20-1,-20 20 1,-29 0 31,30 0-32,19 10-15,-20-10 16,20 20 0,-19-1-1,19 1 1,0-1 0,-20-19-1,20 20-15,0 0 16,0-1-1,-20 1 1,20-1 0,0 1-1,0 0 1,0-1 0,0-9-1,10-10-15,-10 20 16,20-20 15,-20 19-31,19-19 16,1 0-1,0 20 1,9-20 0,0 0-1,11-10 1,-11 10-1,-29-19 1,20 19-16,-1-20 16,1 20-1,-20-20-15</inkml:trace>
        </inkml:traceGroup>
      </inkml:traceGroup>
    </inkml:traceGroup>
    <inkml:traceGroup>
      <inkml:annotationXML>
        <emma:emma xmlns:emma="http://www.w3.org/2003/04/emma" version="1.0">
          <emma:interpretation id="{96F35BC8-A933-4C4E-BA6A-80AC9868D1D3}" emma:medium="tactile" emma:mode="ink">
            <msink:context xmlns:msink="http://schemas.microsoft.com/ink/2010/main" type="paragraph" rotatedBoundingBox="17603,12660 19799,12350 19936,13327 17741,13636" alignmentLevel="1"/>
          </emma:interpretation>
        </emma:emma>
      </inkml:annotationXML>
      <inkml:traceGroup>
        <inkml:annotationXML>
          <emma:emma xmlns:emma="http://www.w3.org/2003/04/emma" version="1.0">
            <emma:interpretation id="{9613C3CE-7696-420C-8691-DE4EDB79B15A}" emma:medium="tactile" emma:mode="ink">
              <msink:context xmlns:msink="http://schemas.microsoft.com/ink/2010/main" type="line" rotatedBoundingBox="17603,12660 19799,12350 19936,13327 17741,13636"/>
            </emma:interpretation>
          </emma:emma>
        </inkml:annotationXML>
        <inkml:traceGroup>
          <inkml:annotationXML>
            <emma:emma xmlns:emma="http://www.w3.org/2003/04/emma" version="1.0">
              <emma:interpretation id="{A9C6011A-FAA5-4FF8-BC34-C26D00C845D7}" emma:medium="tactile" emma:mode="ink">
                <msink:context xmlns:msink="http://schemas.microsoft.com/ink/2010/main" type="inkWord" rotatedBoundingBox="18034,12507 18550,13033 18106,13467 17591,12941"/>
              </emma:interpretation>
              <emma:one-of disjunction-type="recognition" id="oneOf1">
                <emma:interpretation id="interp1" emma:lang="" emma:confidence="1">
                  <emma:literal/>
                </emma:interpretation>
              </emma:one-of>
            </emma:emma>
          </inkml:annotationXML>
          <inkml:trace contextRef="#ctx0" brushRef="#br0" timeOffset="8299.2686">1334 1736 0,'0'19'0,"0"1"31,0 0-15,0 9 0,0 0-1,10 1 1,9 19 15,1-49-15,-20 19-16,20-19 15,-1 0 1,1 0 0,0 0-1,-1 0 1,-9 0 0,-10-9-1,20 9 1,-20-10-1,19 10-15,-19-20 16,0 1 0,20 19-16,-20-20 15,0 0 1,0-9 0,0-10-1,0 29-15,0-10 16,-10-9-1,-10 0 17,1 29-17,19-20-15,-20 20 16,1 0 0,-1 0-1,0 0 1,1 0-1,-1 0-15,0 0 16,20 20 0,-9-20-16,9 39 15,0-29-15,-30 19 16,30-9 0,0-11-16,0 11 0,0 0 15</inkml:trace>
          <inkml:trace contextRef="#ctx0" brushRef="#br0" timeOffset="6992.6583">853 1902 0,'10'0'47,"-10"-9"-47,20-11 15,0-19 1,19 9 0,-39 11-1,29-1-15,-29 1 16,39-11-16,-19 1 15,-20 9 1,0 0 0,0 1-1,0-1 1,0 30 125,0 19-126,0-9-15,0 0 16,29 9-16,-29-19 15,20 19-15,19 1 16,10 9 0,-29-39-16,0 20 15,19 19 1,-20-20 0,-136 119 109,97-138-125,0 0 15,-38-39 32</inkml:trace>
          <inkml:trace contextRef="#ctx0" brushRef="#br0" timeOffset="57818.5623">1481 2197 0,'-19'0'218,"19"9"-218,-20-9 16,20 20 0,-20-20-1,1 20 1,-1-20-16,20 19 16,-20-19-16,1 20 15,-1-20 16,20 20-31,-19-20 32,19 19-17,-20-19 95,30 0-48</inkml:trace>
        </inkml:traceGroup>
        <inkml:traceGroup>
          <inkml:annotationXML>
            <emma:emma xmlns:emma="http://www.w3.org/2003/04/emma" version="1.0">
              <emma:interpretation id="{ADD23CCC-8565-4E0F-8774-1069EFAB8EEB}" emma:medium="tactile" emma:mode="ink">
                <msink:context xmlns:msink="http://schemas.microsoft.com/ink/2010/main" type="inkWord" rotatedBoundingBox="18295,13307 18374,13296 18409,13542 18330,13553">
                  <msink:destinationLink direction="to" ref="{6FBEC46C-93C1-45D1-8D8E-ECFFCED09027}"/>
                </msink:context>
              </emma:interpretation>
              <emma:one-of disjunction-type="recognition" id="oneOf2">
                <emma:interpretation id="interp2" emma:lang="" emma:confidence="0">
                  <emma:literal>.</emma:literal>
                </emma:interpretation>
                <emma:interpretation id="interp3" emma:lang="" emma:confidence="0">
                  <emma:literal>'</emma:literal>
                </emma:interpretation>
                <emma:interpretation id="interp4" emma:lang="" emma:confidence="0">
                  <emma:literal>l</emma:literal>
                </emma:interpretation>
                <emma:interpretation id="interp5" emma:lang="" emma:confidence="0">
                  <emma:literal>I</emma:literal>
                </emma:interpretation>
                <emma:interpretation id="interp6" emma:lang="" emma:confidence="0">
                  <emma:literal>i</emma:literal>
                </emma:interpretation>
              </emma:one-of>
            </emma:emma>
          </inkml:annotationXML>
          <inkml:trace contextRef="#ctx0" brushRef="#br0" timeOffset="59174.0653">1520 2206 0,'-19'0'62,"19"10"110,0 10-156,10-20 0,-10 20-16,0-1 15,19-19 1,-19 20-1,20-1 1,-20 1 15,19 0 1,1 19 93,-20-20-94,0 1 47,20-20-62,-20 10 15</inkml:trace>
        </inkml:traceGroup>
        <inkml:traceGroup>
          <inkml:annotationXML>
            <emma:emma xmlns:emma="http://www.w3.org/2003/04/emma" version="1.0">
              <emma:interpretation id="{6CDB6956-39DA-44B5-AE24-409E07862FFA}" emma:medium="tactile" emma:mode="ink">
                <msink:context xmlns:msink="http://schemas.microsoft.com/ink/2010/main" type="inkWord" rotatedBoundingBox="18329,12557 19799,12350 19879,12923 18409,13130"/>
              </emma:interpretation>
              <emma:one-of disjunction-type="recognition" id="oneOf3">
                <emma:interpretation id="interp7" emma:lang="" emma:confidence="1">
                  <emma:literal/>
                </emma:interpretation>
              </emma:one-of>
            </emma:emma>
          </inkml:annotationXML>
          <inkml:trace contextRef="#ctx0" brushRef="#br0" timeOffset="9026.4049">1579 1755 0,'0'49'94,"49"89"-16,-19-138-78,-11 0 15,1 0 1,-1-10 0,1-29-1,-20 19-15,20-9 16</inkml:trace>
          <inkml:trace contextRef="#ctx0" brushRef="#br0" timeOffset="15232.4888">1697 1491 0,'39'0'62,"-19"0"-46,9 0-16,1 0 16,-1 0-16,10 0 15,-9 0-15,-1 0 16,0 0-16,1 0 16,-10 0-16,9-20 15,-19 20-15</inkml:trace>
          <inkml:trace contextRef="#ctx0" brushRef="#br0" timeOffset="11881.7028">1707 1432 0,'0'19'78,"19"11"-78,-19-11 15,0 1-15,0 29 16,20-29 0,-20-1-16,0 11 15,0-11 1,0 1-16,20 0 16,-20-1-16,0 1 15,0 19 1,0-19-16,19 9 15,-19 10 1,0-29 0,0 10-1,0-1 1,20-19 0,78-10 124,-98-9-140,19-1 16,-19 1-1,20-21 17,-20-117 77,0 138-93,0 29 62,0 9-63,0 1 1,0 9 0,0 20-1,0-19-15,0-11 16,59 70 62,-39-89-62,29-30 62,-49 11-63,19 19 1,-19-20-16,0 0 16,20 20-16,-20-19 15,0 9 1,0-29 0,0 19-1,0 1 1,0 9-1,0-10 17,0 30 124,0 0-125,0 9-15,0 1-1,0 0 1,0-1 0,19 1-1,-19-1 1,20 1 0,-20 0-1,20-20 1,-20 19-16,19-19 15,-19 20 1,20-20 0,-1 0 15,1-10-15,9-19 15,-29 9-31,10 20 15,-10-20-15,0-9 16,20 29 0,-20-39-16,0 9 15,0 11 1,0-1 0,0 0-1,-10 20 1,10-19-16,-20-1 31,1 20 0,38 10 79,-9-10-95,-10 20-15,20-20 16,19 0-16,-9 0 16,-1 0-1,-9 0 1,-1-10-1,-19-10 17,20 20-17,-30 0 79,10 10-78,-20-10-1,20 20-15,-19 19 16,19-10 0,0 1-1,0-1 1,0 1-1,0-11 1,10 1 0,9-20-1,1 29 1,-1-29 0,1 0-16,9 0 31,-29-10-16,20 10-15,-20-19 16,20 19 0,-20-20-16,19 20 15</inkml:trace>
          <inkml:trace contextRef="#ctx0" brushRef="#br0" timeOffset="13300.5867">2658 1647 0,'-20'0'15,"20"10"32,0 20-16,0-11-31,0 11 16,0-1 0,0-9-1,0-1 1,0 1 15,10 0-15,10-20-1,156-40 126,-146-48-63,-30 69-62,0-11-1,0 1 1,-20 9-16,0 0 31,1 20-31,-1-19 16,-19 19 0,10 0-1,9 0 1,-9 0-1,29 10 1,-20-1 0,0 21 15,20-20-31,0 29 16,0 0-1</inkml:trace>
          <inkml:trace contextRef="#ctx0" brushRef="#br0" timeOffset="14087.7041">2874 1667 0,'0'10'47,"0"19"-31,0-9-1,0 0-15,0-1 16,0 1-16,0-10 15,10-10-15,-10 19 16,19-19 0,-19 20-16,20-20 15,-1 0 1,11 0 0,-1 0-16,10-20 15,-9-19 1,-30 10-1</inkml:trace>
        </inkml:traceGroup>
      </inkml:traceGroup>
    </inkml:traceGroup>
  </inkml:traceGroup>
</inkml:ink>
</file>

<file path=ppt/ink/ink24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1:54:43.654"/>
    </inkml:context>
    <inkml:brush xml:id="br0">
      <inkml:brushProperty name="width" value="0.05292" units="cm"/>
      <inkml:brushProperty name="height" value="0.05292" units="cm"/>
      <inkml:brushProperty name="color" value="#ED1C24"/>
      <inkml:brushProperty name="fitToCurve" value="1"/>
    </inkml:brush>
  </inkml:definitions>
  <inkml:traceGroup>
    <inkml:annotationXML>
      <emma:emma xmlns:emma="http://www.w3.org/2003/04/emma" version="1.0">
        <emma:interpretation id="{1851378E-B7EA-4480-A2A2-D61E3A29E601}" emma:medium="tactile" emma:mode="ink">
          <msink:context xmlns:msink="http://schemas.microsoft.com/ink/2010/main" type="writingRegion" rotatedBoundingBox="22251,3810 22537,4710 21267,5115 20980,4215"/>
        </emma:interpretation>
      </emma:emma>
    </inkml:annotationXML>
    <inkml:traceGroup>
      <inkml:annotationXML>
        <emma:emma xmlns:emma="http://www.w3.org/2003/04/emma" version="1.0">
          <emma:interpretation id="{F9CF06AE-81AE-404B-BFED-792BDCD6434D}" emma:medium="tactile" emma:mode="ink">
            <msink:context xmlns:msink="http://schemas.microsoft.com/ink/2010/main" type="paragraph" rotatedBoundingBox="22337,4017 22357,4704 22188,4709 22168,4022" alignmentLevel="1"/>
          </emma:interpretation>
        </emma:emma>
      </inkml:annotationXML>
      <inkml:traceGroup>
        <inkml:annotationXML>
          <emma:emma xmlns:emma="http://www.w3.org/2003/04/emma" version="1.0">
            <emma:interpretation id="{35630710-D453-49A4-84EC-A1C616852E06}" emma:medium="tactile" emma:mode="ink">
              <msink:context xmlns:msink="http://schemas.microsoft.com/ink/2010/main" type="line" rotatedBoundingBox="22337,4017 22357,4704 22188,4709 22168,4022"/>
            </emma:interpretation>
          </emma:emma>
        </inkml:annotationXML>
        <inkml:traceGroup>
          <inkml:annotationXML>
            <emma:emma xmlns:emma="http://www.w3.org/2003/04/emma" version="1.0">
              <emma:interpretation id="{B7C876A4-6665-4626-96F2-9D0BEACD37CA}" emma:medium="tactile" emma:mode="ink">
                <msink:context xmlns:msink="http://schemas.microsoft.com/ink/2010/main" type="inkWord" rotatedBoundingBox="22337,4017 22349,4419 22180,4424 22168,4022"/>
              </emma:interpretation>
              <emma:one-of disjunction-type="recognition" id="oneOf0">
                <emma:interpretation id="interp0" emma:lang="" emma:confidence="0">
                  <emma:literal>a</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r</emma:literal>
                </emma:interpretation>
                <emma:interpretation id="interp4" emma:lang="" emma:confidence="0">
                  <emma:literal>è</emma:literal>
                </emma:interpretation>
              </emma:one-of>
            </emma:emma>
          </inkml:annotationXML>
          <inkml:trace contextRef="#ctx0" brushRef="#br0">1383 205 0,'0'-19'47,"0"-1"-16,0 1-15,0-1-16,0 1 31,11 19-31,-11-20 16,22 20 0,-22-19-16,21 19 0,1 0 31,-22-20-31,21 20 0,1 0 31,-1 0-31,1 10 16,-22 29 15,22-20-15,-22 11-1,0-1 1,-11-29-1,11 29-15,-22 10 16,22-19-16,-21 9 16,21 1-1,-22-30 1,22 19 0,0 1-1,-21-20-15,21 19 16,0 1-1,0 9 17,0-9-17</inkml:trace>
        </inkml:traceGroup>
        <inkml:traceGroup>
          <inkml:annotationXML>
            <emma:emma xmlns:emma="http://www.w3.org/2003/04/emma" version="1.0">
              <emma:interpretation id="{6664CA7C-3649-43CC-BC74-67C26DD77C7C}" emma:medium="tactile" emma:mode="ink">
                <msink:context xmlns:msink="http://schemas.microsoft.com/ink/2010/main" type="inkWord" rotatedBoundingBox="22280,4676 22281,4706 22252,4707 22251,4677"/>
              </emma:interpretation>
              <emma:one-of disjunction-type="recognition" id="oneOf1">
                <emma:interpretation id="interp5" emma:lang="" emma:confidence="0">
                  <emma:literal>o</emma:literal>
                </emma:interpretation>
                <emma:interpretation id="interp6" emma:lang="" emma:confidence="0">
                  <emma:literal>.</emma:literal>
                </emma:interpretation>
                <emma:interpretation id="interp7" emma:lang="" emma:confidence="0">
                  <emma:literal>°</emma:literal>
                </emma:interpretation>
                <emma:interpretation id="interp8" emma:lang="" emma:confidence="0">
                  <emma:literal>-</emma:literal>
                </emma:interpretation>
                <emma:interpretation id="interp9" emma:lang="" emma:confidence="0">
                  <emma:literal>0</emma:literal>
                </emma:interpretation>
              </emma:one-of>
            </emma:emma>
          </inkml:annotationXML>
          <inkml:trace contextRef="#ctx0" brushRef="#br0" timeOffset="589.9064">1480 733 0,'22'0'47,"-22"-10"15,0-9-46,-11 19 15,-10 0 0,21 9-31,0 11 31,10-20-31</inkml:trace>
        </inkml:traceGroup>
      </inkml:traceGroup>
    </inkml:traceGroup>
    <inkml:traceGroup>
      <inkml:annotationXML>
        <emma:emma xmlns:emma="http://www.w3.org/2003/04/emma" version="1.0">
          <emma:interpretation id="{8FE6A537-30E9-4389-B5CA-88E7301A233F}" emma:medium="tactile" emma:mode="ink">
            <msink:context xmlns:msink="http://schemas.microsoft.com/ink/2010/main" type="paragraph" rotatedBoundingBox="21961,3931 22199,4680 21777,4815 21538,4065" alignmentLevel="1"/>
          </emma:interpretation>
        </emma:emma>
      </inkml:annotationXML>
      <inkml:traceGroup>
        <inkml:annotationXML>
          <emma:emma xmlns:emma="http://www.w3.org/2003/04/emma" version="1.0">
            <emma:interpretation id="{AC561822-7E52-496E-9D4B-65C9FBF324CC}" emma:medium="tactile" emma:mode="ink">
              <msink:context xmlns:msink="http://schemas.microsoft.com/ink/2010/main" type="line" rotatedBoundingBox="21961,3931 22199,4680 21777,4815 21538,4065"/>
            </emma:interpretation>
          </emma:emma>
        </inkml:annotationXML>
        <inkml:traceGroup>
          <inkml:annotationXML>
            <emma:emma xmlns:emma="http://www.w3.org/2003/04/emma" version="1.0">
              <emma:interpretation id="{B43E5C0B-558E-497B-BE42-D42308E98DBE}" emma:medium="tactile" emma:mode="ink">
                <msink:context xmlns:msink="http://schemas.microsoft.com/ink/2010/main" type="inkWord" rotatedBoundingBox="21961,3931 22199,4680 21777,4815 21538,4065"/>
              </emma:interpretation>
              <emma:one-of disjunction-type="recognition" id="oneOf2">
                <emma:interpretation id="interp10" emma:lang="" emma:confidence="1">
                  <emma:literal/>
                </emma:interpretation>
              </emma:one-of>
            </emma:emma>
          </inkml:annotationXML>
          <inkml:trace contextRef="#ctx0" brushRef="#br0" timeOffset="-3499.8587">714 176 0,'11'0'78,"11"0"-47,-1 0-15,12 0 0,-12 0-16,12 0 15,-12 0 1,22-10-16,-21 10 31,-11 0-15,-11 10-1</inkml:trace>
          <inkml:trace contextRef="#ctx0" brushRef="#br0" timeOffset="-2849.6502">865 49 0,'-21'0'16,"21"20"15,0 19-15,0-30-1,0 11-15,0-1 0,0 1 16,0 0-1,0-1-15,0 1 0,0-1 16,0 10-16,0-9 31,11-20 1</inkml:trace>
          <inkml:trace contextRef="#ctx0" brushRef="#br0" timeOffset="-1126.4662">973 29 0,'11'0'63,"-11"-19"-47,22 19-1,10 0-15,0 0 31,1 0-31,-12 0 16,1 0 15,-1 0-15,-21 10 171,0 9-171,0 11 0,0-11-1,0 1-15,0 9 16,0 0-16,0-9 16,0-1-16,0 1 0,0-1 15,0 1 1,0 9-16,0 1 0,0-1 15,22 10 1,-22-20-16,0 11 0,0-11 16,0 1-16,0-1 0,32 11 15,-32-11 1,0 1-16,0-1 16,0 1-16,0 9 15,0 0 1,0-9 15,0 0-31,0-1 16,0 1-1,0-1 32,-10-19 141,-12 0-157,0 0-15,1 0-1,-1 0 1,1 0-1,-1 0 1,1 0 0,-1 20-1,0-20 17,33 0 46</inkml:trace>
        </inkml:traceGroup>
      </inkml:traceGroup>
    </inkml:traceGroup>
    <inkml:traceGroup>
      <inkml:annotationXML>
        <emma:emma xmlns:emma="http://www.w3.org/2003/04/emma" version="1.0">
          <emma:interpretation id="{B5EFE678-794B-4FFC-B44A-0DE09F16BAF7}" emma:medium="tactile" emma:mode="ink">
            <msink:context xmlns:msink="http://schemas.microsoft.com/ink/2010/main" type="paragraph" rotatedBoundingBox="21250,4094 21801,4863 21438,5122 20888,4353" alignmentLevel="1"/>
          </emma:interpretation>
        </emma:emma>
      </inkml:annotationXML>
      <inkml:traceGroup>
        <inkml:annotationXML>
          <emma:emma xmlns:emma="http://www.w3.org/2003/04/emma" version="1.0">
            <emma:interpretation id="{98839D53-6797-4BD3-A461-61361C5695AB}" emma:medium="tactile" emma:mode="ink">
              <msink:context xmlns:msink="http://schemas.microsoft.com/ink/2010/main" type="line" rotatedBoundingBox="21250,4094 21801,4863 21438,5122 20888,4353"/>
            </emma:interpretation>
          </emma:emma>
        </inkml:annotationXML>
        <inkml:traceGroup>
          <inkml:annotationXML>
            <emma:emma xmlns:emma="http://www.w3.org/2003/04/emma" version="1.0">
              <emma:interpretation id="{52632F19-18C1-4096-B6CD-8BDA6396183D}" emma:medium="tactile" emma:mode="ink">
                <msink:context xmlns:msink="http://schemas.microsoft.com/ink/2010/main" type="inkWord" rotatedBoundingBox="21250,4094 21801,4863 21438,5122 20888,4353"/>
              </emma:interpretation>
              <emma:one-of disjunction-type="recognition" id="oneOf3">
                <emma:interpretation id="interp11" emma:lang="" emma:confidence="1">
                  <emma:literal/>
                </emma:interpretation>
              </emma:one-of>
            </emma:emma>
          </inkml:annotationXML>
          <inkml:trace contextRef="#ctx0" brushRef="#br0" timeOffset="-6629.83">240 723 0,'0'-10'78,"0"-9"-63,0-1 1,0-9 0,0-10-1,-22 10 1,22 9-1,0 0-15,0-9 16,0 10 0,0-1-16,0 1 0,0-1 15,0 0 1,0-38 15,0 29-15,0 9-1,0 0-15,0 1 16,11 19-16,-11-20 16,0 1-1,22 19-15,-22-20 16,21 20 0,-21-19-16,22 19 31,-1 0 0,1 0 0,-1 0-15,-21 10-16,22 9 16,-22 20-1,22-19 1,-22-1-16,0 1 15,0-1-15,21 1 0,-21-1 16,0-9-16,0 10 16,0-1-1,0 1-15,0-1 0,0 1 16,0-1 0,22-19-16,-22 30 0,0-1 31,0 10-31,0-10 31,0-9-31,0-1 16,0 1 15,0-30 78</inkml:trace>
          <inkml:trace contextRef="#ctx0" brushRef="#br0" timeOffset="-6089.6094">240 440 0,'11'0'78,"10"0"-63,1 0 1,10-20-16,0 20 31,1 0-31,-12 0 16</inkml:trace>
          <inkml:trace contextRef="#ctx0" brushRef="#br0" timeOffset="-5119.9284">574 577 0,'-21'0'0,"21"9"31,0 11 0,0-1-15,0 1-1,0-1 1,10-19 0,-10 20-1,22-20-15,0 0 16,-1 0-1,1 0 1,-1 0 0,-21-10-1,22 10-15,-22-19 0,21 19 32,-21-20-32,0 1 31,0-1-16,0 1 1,-10 19-16,10-20 16,-22 0-16,0 20 31,22-19-31,-21 19 0,-1 0 31,1 0 0,21 19-15,-22-19-16,22 40 0,0-11 31</inkml:trace>
          <inkml:trace contextRef="#ctx0" brushRef="#br0" timeOffset="-4329.8296">714 635 0,'0'10'47,"0"9"-47,0 1 31,0 9-31,22 1 16,-22-1-1,0-10 1,22-19-16,-22 49 0,0-29 16,0 19-1,0 10 1,0-30-1,0 1-15,0 9 16,-11-9 0,-11-20-1,1 0 1,-1 0 0,0 0-1,22-10-15,-21-10 16,21 1 15,0-1-31,0-9 16,0 0-1,0 9 1,11 1 0,10-20-1,12 9 1,-12 11-1,1-1 1,-1 20 0,-21-19-16,22 19 15,-22-20-15,21 1 32,-21-1-32</inkml:trace>
        </inkml:traceGroup>
      </inkml:traceGroup>
    </inkml:traceGroup>
  </inkml:traceGroup>
</inkml:ink>
</file>

<file path=ppt/ink/ink24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1:54:35.485"/>
    </inkml:context>
    <inkml:brush xml:id="br0">
      <inkml:brushProperty name="width" value="0.05292" units="cm"/>
      <inkml:brushProperty name="height" value="0.05292" units="cm"/>
      <inkml:brushProperty name="color" value="#ED1C24"/>
      <inkml:brushProperty name="fitToCurve" value="1"/>
    </inkml:brush>
  </inkml:definitions>
  <inkml:traceGroup>
    <inkml:annotationXML>
      <emma:emma xmlns:emma="http://www.w3.org/2003/04/emma" version="1.0">
        <emma:interpretation id="{864FC38B-542B-4496-958A-D11766858B45}" emma:medium="tactile" emma:mode="ink">
          <msink:context xmlns:msink="http://schemas.microsoft.com/ink/2010/main" type="writingRegion" rotatedBoundingBox="20898,3971 21095,3971 21095,4893 20898,4893"/>
        </emma:interpretation>
      </emma:emma>
    </inkml:annotationXML>
    <inkml:traceGroup>
      <inkml:annotationXML>
        <emma:emma xmlns:emma="http://www.w3.org/2003/04/emma" version="1.0">
          <emma:interpretation id="{2568EE04-C0D0-440F-B54A-12A0131A4B92}" emma:medium="tactile" emma:mode="ink">
            <msink:context xmlns:msink="http://schemas.microsoft.com/ink/2010/main" type="paragraph" rotatedBoundingBox="20898,3971 21095,3971 21095,4893 20898,4893" alignmentLevel="1"/>
          </emma:interpretation>
        </emma:emma>
      </inkml:annotationXML>
      <inkml:traceGroup>
        <inkml:annotationXML>
          <emma:emma xmlns:emma="http://www.w3.org/2003/04/emma" version="1.0">
            <emma:interpretation id="{FEBC21BF-E9D1-4687-AABA-F838D20F3B39}" emma:medium="tactile" emma:mode="ink">
              <msink:context xmlns:msink="http://schemas.microsoft.com/ink/2010/main" type="line" rotatedBoundingBox="20898,3971 21095,3971 21095,4893 20898,4893"/>
            </emma:interpretation>
          </emma:emma>
        </inkml:annotationXML>
        <inkml:traceGroup>
          <inkml:annotationXML>
            <emma:emma xmlns:emma="http://www.w3.org/2003/04/emma" version="1.0">
              <emma:interpretation id="{CA0DA320-1AB8-4D52-89A3-C54A60532778}" emma:medium="tactile" emma:mode="ink">
                <msink:context xmlns:msink="http://schemas.microsoft.com/ink/2010/main" type="inkWord" rotatedBoundingBox="20898,3971 21095,3971 21095,4893 20898,4893"/>
              </emma:interpretation>
            </emma:emma>
          </inkml:annotationXML>
          <inkml:trace contextRef="#ctx0" brushRef="#br0">219 0 0,'-21'10'125,"-1"-10"-109,0 0 0,0 0-1,0 20 1,1-20-1,-1 0 1,22 19-16,-22-19 0,0 0 31,1 0-15,21 20 328,0 9-329,0 1 1,0 9 0,0-10-1,0-9-15,0-1 16,0-9-1,0 10-15,0 0 0,0-1 16,0 1-16,10-1 16,-10 1-16,0 0 15,0-1-15,0 1 16,0-1-16,0 1 16,0 0-16,0-1 15,0 1-15,0-10 16,0 9-16,0 1 15,0 0-15,22-1 0,-22 20 32,0-9-32,0-1 31,0 1-31,0-1 31,0-9-31,0-1 31,0 1-31,0 0 16,0-1 15,0 1 1,0-1-1,0 1-16,22-20 189,0 0-173,10 0-16,-10 0 1,0 0 0,0 0-16,0 0 31,-1 0 0</inkml:trace>
        </inkml:traceGroup>
      </inkml:traceGroup>
    </inkml:traceGroup>
  </inkml:traceGroup>
</inkml:ink>
</file>

<file path=ppt/ink/ink24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1:56:07.45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882210B8-AC64-414D-99E3-3C6CC8AFF6CB}" emma:medium="tactile" emma:mode="ink">
          <msink:context xmlns:msink="http://schemas.microsoft.com/ink/2010/main" type="writingRegion" rotatedBoundingBox="1712,3809 16622,3569 16639,4591 1729,4832"/>
        </emma:interpretation>
      </emma:emma>
    </inkml:annotationXML>
    <inkml:traceGroup>
      <inkml:annotationXML>
        <emma:emma xmlns:emma="http://www.w3.org/2003/04/emma" version="1.0">
          <emma:interpretation id="{55ACBE6D-68A5-4C47-90DD-32695520ED77}" emma:medium="tactile" emma:mode="ink">
            <msink:context xmlns:msink="http://schemas.microsoft.com/ink/2010/main" type="paragraph" rotatedBoundingBox="1712,3809 16622,3569 16639,4591 1729,4832" alignmentLevel="1"/>
          </emma:interpretation>
        </emma:emma>
      </inkml:annotationXML>
      <inkml:traceGroup>
        <inkml:annotationXML>
          <emma:emma xmlns:emma="http://www.w3.org/2003/04/emma" version="1.0">
            <emma:interpretation id="{21C7A425-654E-4B93-A265-AE49FD39F3D7}" emma:medium="tactile" emma:mode="ink">
              <msink:context xmlns:msink="http://schemas.microsoft.com/ink/2010/main" type="line" rotatedBoundingBox="1712,3809 16622,3569 16639,4591 1729,4832"/>
            </emma:interpretation>
          </emma:emma>
        </inkml:annotationXML>
        <inkml:traceGroup>
          <inkml:annotationXML>
            <emma:emma xmlns:emma="http://www.w3.org/2003/04/emma" version="1.0">
              <emma:interpretation id="{802BA8E7-E014-486B-BF79-412A7BBF4B8A}" emma:medium="tactile" emma:mode="ink">
                <msink:context xmlns:msink="http://schemas.microsoft.com/ink/2010/main" type="inkWord" rotatedBoundingBox="1713,3846 5280,3788 5296,4774 1729,4832"/>
              </emma:interpretation>
              <emma:one-of disjunction-type="recognition" id="oneOf0">
                <emma:interpretation id="interp0" emma:lang="" emma:confidence="1">
                  <emma:literal/>
                </emma:interpretation>
              </emma:one-of>
            </emma:emma>
          </inkml:annotationXML>
          <inkml:trace contextRef="#ctx0" brushRef="#br0">40 327 0,'29'0'46,"-19"0"-30,9 0-16,1 0 0,0 0 16,9 0-16,-9 0 0,-1 0 15,1 0 1,9 0 0,-9 0-1,-20 10-15</inkml:trace>
          <inkml:trace contextRef="#ctx0" brushRef="#br0" timeOffset="910.043">402 465 0,'-19'19'32,"19"1"-17,0 19 1,0-29-1,10 19 1,-10-9-16,19-20 16,1 0-1,-1 0 1,1 0 0,-10 0-1,9 0 1,-19-10-16,20 10 15,-20-20 1,20 20-16,-20-19 16,0-1 15,0 1-15,0-1-1,-10 0 1,10 1-1,-30 19-15,30-20 16,-19 20-16,-1-19 31,1 19-15,19 9 0,-30-9-16,30 30 15,-19-11-15,19 1 16,0 0-16,-30-1 15,30 1-15</inkml:trace>
          <inkml:trace contextRef="#ctx0" brushRef="#br0" timeOffset="-519.6219">0 720 0,'0'-10'62,"10"-10"-46,-10 0 15,0 1-31,0-11 31,0 1-31,0 9 16,0 1-1,0-1-15,0 1 0,0-1 16,0 0-16,0 11 0,0-11 16,0 0-1,0 1-15,0-1 16,0 0-16,0 1 16,0-1-16,0 1 0,0-21 31,0 11-31,0 9 15,20 20-15,-20-39 16,0 10 0,0-1-1,19 1 1,-19 9 0,20 1-1,-20-1 1,20 20-1,9-29 1,-9 29 15,-1 0 1,1 0-17,19 19 1,-19 1 15,-20 9-31,19-9 16,-19 0-16,20-1 15,-20 1-15,20 9 16,-20 10 0,0-19-1,19 0-15,-19-1 0,0 1 16,0 9-1,0-9-15,0-1 0,0 1 16,0-10-16,0 29 16,0-19-1,0-10-15,0 29 16,0-20 0,0 11-1,20-30-15,-20 19 16</inkml:trace>
          <inkml:trace contextRef="#ctx0" brushRef="#br0" timeOffset="1720.0521">559 582 0,'-19'0'62,"19"20"-46,0-1 0,0 1-16,9 0 0,-9-1 15,0 1 1,30 0-16,-30-1 0,0 1 15,20-1 1,-20 30-16,0 10 31,0-39-31,0-1 16,0 1-16,-30 0 16,1-20-1,9 19 1,-9-19-1,9-9-15,20-11 32,-20 20-32,20-30 0,0 11 15,0-1-15,0 1 16,0-1-16,0-19 16,0 19-1,10-19 1,10 10-1,19-1 1,-19 30-16,-1-39 16,1 39-16,0-30 0,-1 30 15,-19-29 1,20 29-16</inkml:trace>
          <inkml:trace contextRef="#ctx0" brushRef="#br0" timeOffset="4100.0207">755 92 0,'10'20'46,"20"19"-30,-30-29-16,29 19 16,20 20-16,-29-29 15,-1-1 1,1 1-16,9-1 0,-9 1 16,0 9-1,-20-9-15,29-20 0,-29 30 16,29-30-1,-29 29-15,20-29 0,-20 29 16,0 1-16,20-30 16,-20 19-1</inkml:trace>
          <inkml:trace contextRef="#ctx0" brushRef="#br0" timeOffset="3550.0023">775 82 0,'0'10'47,"0"10"-47,10-1 0,-10 1 15,0 9 1,0 1-16,29-1 15,-29 20-15,0-10 0,0 10 16,0-19-16,0-11 16,0 1-16,0 0 15,20-1-15,-20 11 32,0-11-32,0 1 31,20-20-16,-20-10 1</inkml:trace>
          <inkml:trace contextRef="#ctx0" brushRef="#br0" timeOffset="4559.9452">1069 33 0,'0'20'62,"0"-1"-62,0 11 16,0-1-16,0 20 0,0-19 15,10 19 1,-10-10-16,0 10 0,0-10 16,0-9-1,0 9-15,0 10 47,20-30-47</inkml:trace>
          <inkml:trace contextRef="#ctx0" brushRef="#br0" timeOffset="5830.1508">1236 161 0,'0'9'47,"0"21"-31,0-11-16,0 1 15,0 0 1,0 9-16,0 0 15,0 1-15,0-11 16,0 1-16,0 10 16,0 9-1,10-39-15,-10 19 16,19-19-16,-19 20 16,10-20-16,20 20 15,-21-20 1,11 0-1,0 0 1,-1 0 0,1 0-1,-20-10 1,20 10-16,-20-20 16,19 1-1,-19-1 1,20 20-16,-20-20 15,19 20 1,-19-19 0,0-1-1,20 20 1,-20-20-16,0 1 16,0-1-1,0 1 1,0-1-1,0 10 1,0-9-16,0-21 31,0 11-31,-10 0 32,10-1-32,-19 1 15,-11-1 1,30 11-1,-19 19 1,19-20-16,-10 20 16,-30 0-1,21 0 1,-1 0 15,10 0-15,-19 29-1,9 1 1,20-10-16,-19 9 16,19 0-16,-20 11 15,20-11-15,-29 0 0</inkml:trace>
          <inkml:trace contextRef="#ctx0" brushRef="#br0" timeOffset="7160.3242">1589 416 0,'29'0'31,"-29"-20"-31,20 20 16,-10 0-1,9 0 17,1 0-17,-20 10 1,0 19-1,0-9 1,0-1 0,-20 1-16,1-20 31,19 20-31,-20-20 16,20-10 93,10 10-93,10 0-1,-1 0 1,1 0 15,0 0 0,-20 10-15,0 9 0,0 1-1,0-1-15,0-9 31,0 10-15,-10-20-16,-20 0 16,11 0-1,-11 29-15,1-29 16,9 0 0</inkml:trace>
          <inkml:trace contextRef="#ctx0" brushRef="#br0" timeOffset="16860.0071">1991 337 0,'-10'29'109,"-9"-9"-78,-1 10-31,20-1 32,-20-29-32,20 39 0,-19-19 31,19-1-16,-30 11 1,30-1-16,0-9 16,0 9-1,0 1 1,0 9 0,0-10-1,0 1 1,20-11-1,-20 1 1,20 0 15,-20-1 1,19-19-1,1 0 266,-20 20-266,10-20-15</inkml:trace>
          <inkml:trace contextRef="#ctx0" brushRef="#br0" timeOffset="17950.3615">2148 474 0,'-20'0'62,"1"0"-46,-1 0-1,1 0 1,-1 10 0,20 10 15,-20-20-31,20 19 0,0 1 31,0 0-31,0-1 31,10-19-15,10 0 15,-1 0-31,1 0 32,0 0-32,-1 0 31,1 0-31,-1 0 31,-9 0 0,-10 20-15,0-10 0,20-10-1,-20 19-15,0 1 16,0-1-1,-10-19 1,10 20-16,-10-20 16,-78 20 31,59-20-47,9 0 31</inkml:trace>
          <inkml:trace contextRef="#ctx0" brushRef="#br0" timeOffset="18560.3294">2207 425 0,'10'10'63,"9"20"-48,1 19 1,-20-30-16,29 1 16,-29-1-16,0 1 15,20 0-15,-20-1 16,0 1-16,0-1 16,0 1-16,0 0 15,0-1-15,0-9 16,0 10-16,-10 19 15,-19-10 1,9-29 0</inkml:trace>
          <inkml:trace contextRef="#ctx0" brushRef="#br0" timeOffset="19899.938">2442 219 0,'10'0'62,"10"0"-46,-1 0-1,11 0 1,-1 0-16,-9 0 16,19 0-1,79 0 32,-99 0-47,1 0 16,-1 0-16,1 0 0,0 0 15,-1-19-15,1 19 0,0 0 16,-1 0 0,1 0-16,-1 0 15,-9 0 1,10 0-16,19 0 0,-10 0 31,11 0-31,-21 0 16,1 0-1,0 0-15,9 0 16,0 0 0,11 0-1,-40-20-15,29 20 16,0 0 0,1 0-1,-1 0 1,-9 0-1,0 0 17,-1 0-1,1 0 94</inkml:trace>
          <inkml:trace contextRef="#ctx0" brushRef="#br0" timeOffset="20649.8678">3335 53 0,'9'9'78,"11"21"-78,10 9 16,9-9 0,-20-30-1,1 19-15,0-19 16,-1 0-16,-19 20 16,30-20-16,-11 0 15,-29 0 95,-9 0-95,-1 0 1,-9 19-1,-10 11 1,9-1 0,11 10-1,19-29 1</inkml:trace>
        </inkml:traceGroup>
        <inkml:traceGroup>
          <inkml:annotationXML>
            <emma:emma xmlns:emma="http://www.w3.org/2003/04/emma" version="1.0">
              <emma:interpretation id="{EB27D9CD-0A71-4BD9-B70B-4A51ED6142FE}" emma:medium="tactile" emma:mode="ink">
                <msink:context xmlns:msink="http://schemas.microsoft.com/ink/2010/main" type="inkWord" rotatedBoundingBox="5618,3746 7514,3716 7529,4586 5632,4617"/>
              </emma:interpretation>
              <emma:one-of disjunction-type="recognition" id="oneOf1">
                <emma:interpretation id="interp1" emma:lang="" emma:confidence="1">
                  <emma:literal/>
                </emma:interpretation>
              </emma:one-of>
            </emma:emma>
          </inkml:annotationXML>
          <inkml:trace contextRef="#ctx0" brushRef="#br0" timeOffset="23640.004">4257 366 0,'0'10'16,"0"0"15,0 10-16,0-1 1,0 1-16,9-20 16,-9 20-16,30-20 15,-30 19 1,19-19-16,11 0 16,-1 0-1,-9 0 1,-1-10-1,-19-9 1,20 19 0,-20-20-16,0 1 15,0-1 1,0-10 0,0 11-1,-20-1 1,-9 20-1,29-19-15,-39 19 16,19 0-16,-9 0 16,9 0-1,20 9 1,-19-9-16,19 20 16,0 9-16,-20-29 15,20 30 1</inkml:trace>
          <inkml:trace contextRef="#ctx0" brushRef="#br0" timeOffset="24459.7938">4453 416 0,'0'9'31,"0"21"-15,0 19 0,0-30-1,0 1-15,0 0 16,0-1-16,0-9 16,0 10-16,9-20 15,-9 39-15,0-10 16,0 1-1,0-11 1,-9-19 0,9 20-16,-20-20 0,0 20 31,-9-20-31,0 0 31,-11 0-31,21 0 31,19-10-31,-20 10 16,20-20-16,0 1 16,0-1-1,0 0 1,10 20 0,-10-19-16,39 19 0,-39-30 15,30 30 1,-11-49-16,1 30 0,-1-1 15,11 0 1,-30 1-16,29-1 0,-9 1 16,-20-1-1,20 20 1</inkml:trace>
          <inkml:trace contextRef="#ctx0" brushRef="#br0" timeOffset="22199.9526">3903 494 0,'0'-10'109,"0"-9"-93,0-1-16,0-9 31,0-1-15,0 10-16,0 1 16,0-1-16,0 1 0,0-1 15,0-9 1,0-1-16,0 11 0,0-1 15,0 0 1,0 1-16,0-1 0,10-9 16,-10-1-1,30-9 1,-30 10 0,19 29-1,-19-20-15,20 20 16,-20-20-1,10 20-15,19-19 32,-19 19-1,10 0-15,9 10-1,-9 9 1,9 20-1,-29-19-15,20 0 16,-20-1-16,0 1 16,19 0-16,-19-1 0,0 1 15,0-1 1,0-9-16,0 10 0,0-1 16,0 1-1,0 0-15,0-1 0,0 1 16,0-1-1,0 1-15,0 0 0,0-1 16,0 1-16,0-10 0,0 29 31,0-19-15,0-1 0,0-9 15</inkml:trace>
          <inkml:trace contextRef="#ctx0" brushRef="#br0" timeOffset="22710.1983">3943 268 0,'10'0'32,"19"0"-17,-9 0-15,-1 0 16,1 0-16,-1 0 15,1 0-15,0 0 16,-1 0-16,11 0 16,-11 0-1</inkml:trace>
          <inkml:trace contextRef="#ctx0" brushRef="#br0" timeOffset="29090.252">4462 23 0,'10'0'15,"10"0"1,0-10-16,-1 10 16,1 0-16,-1 0 15,1 0-15,9 0 16,-9 0-1,0 0 1,-20-19 0,19 19-1</inkml:trace>
          <inkml:trace contextRef="#ctx0" brushRef="#br0" timeOffset="29640.0739">4570-104 0,'0'10'62,"0"19"-46,0-9-16,0-1 16,0 1-1,0-1-15,0 1 0,0 0 16,10 9 0,-10-9-1,0-1 1</inkml:trace>
          <inkml:trace contextRef="#ctx0" brushRef="#br0" timeOffset="25305.3901">4678 249 0,'0'10'47,"0"9"-32,0 1-15,0 19 16,-19-19-16,19-1 16,0 1-1,0 0-15,0-1 0,0 1 16,0-1 0,0 1-16,0 0 0,0-1 15,0-9 1,0 29-16,9-39 15,-9 30 1,20-30-16,-20 29 0,20-29 16,-20 29-16,0-9 15,19-20 1,-19 20 0</inkml:trace>
          <inkml:trace contextRef="#ctx0" brushRef="#br0" timeOffset="26260.2267">4786 435 0,'0'20'31,"0"-1"-31,0 1 32,10 0-32,10-20 31,-20 19-31,19-19 0,1 0 31,9 0-31,-9 0 16,-1-10-1,-19-9 17,20 19-32,-20-20 15,0 1 1,0-1-1,0 0 1,0 1-16,-10 19 31,10-20-31,-19 20 0,-1 0 32,0-20-32,1 20 31,-1 0 0,20 10-31,-19-10 16,19 20-16,0 0 15,0-1 1,0 1 0,0-1-1,9-19 1</inkml:trace>
          <inkml:trace contextRef="#ctx0" brushRef="#br0" timeOffset="27199.9791">4982 445 0,'0'10'31,"0"19"0,20-29-31,-20 20 16,0-1-16,10-19 16,9 0-1,1 0 17,-20-9-17,19 9 1,-19-20-16,0 0 15,20 1 1,-20-1 15,0 30 47,0 10-62,0-1-16,20 1 31,-1-20 1,50 0 30,-69-10-62,20 10 16,-20-20-16,0 1 31,0-1-31,0 1 31,0-1-31,0 0 31,-10 20-31,-10-19 16,1 19 0,-1 0 15,10 0-15,10 9-1,-29 11 1,29 0-1,0-1 1,0 1 0,0 9-1,10-29-15</inkml:trace>
          <inkml:trace contextRef="#ctx0" brushRef="#br0" timeOffset="27590.1137">5237 435 0,'0'20'32,"0"-1"-17,0 1 1,0 0-16,0-1 16,0 1-16,0-1 15,0 1-15,0 0 16,0-1-16,0 11 15,0-11 1</inkml:trace>
          <inkml:trace contextRef="#ctx0" brushRef="#br0" timeOffset="28119.8916">5296 259 0,'0'9'15,"0"11"1,20-20-16,-20 29 16,19-29-1,-19 40-15,20-11 16,-20-9-1,0-1-15,20 1 0,-20 0 16,0-1-16,0 1 0,0-1 16,0 1-1,0-10-15,0 9 0,0 1 16,-10 0 0,10-1-16,-20 1 0</inkml:trace>
          <inkml:trace contextRef="#ctx0" brushRef="#br0" timeOffset="30560.1671">5561 249 0,'39'0'62,"-19"0"-46,-11 0-16,11 0 16,0 0-16,-1 0 15,1 0-15,0 0 16,-1 0-16,11 0 15,-11 0 1</inkml:trace>
          <inkml:trace contextRef="#ctx0" brushRef="#br0" timeOffset="31230.4123">5698 131 0,'0'10'32,"0"10"-17,0 9 1,10 0 0,-10-9-16,0 29 31,0-39-31,0 29 15,20-10 1,-20-9 0,0 0 15</inkml:trace>
        </inkml:traceGroup>
        <inkml:traceGroup>
          <inkml:annotationXML>
            <emma:emma xmlns:emma="http://www.w3.org/2003/04/emma" version="1.0">
              <emma:interpretation id="{4E8DD4B6-140C-4244-A3E7-0FBD93B7D1B5}" emma:medium="tactile" emma:mode="ink">
                <msink:context xmlns:msink="http://schemas.microsoft.com/ink/2010/main" type="inkWord" rotatedBoundingBox="7723,3790 9622,3759 9632,4421 7733,4452"/>
              </emma:interpretation>
              <emma:one-of disjunction-type="recognition" id="oneOf2">
                <emma:interpretation id="interp2" emma:lang="" emma:confidence="1">
                  <emma:literal/>
                </emma:interpretation>
              </emma:one-of>
            </emma:emma>
          </inkml:annotationXML>
          <inkml:trace contextRef="#ctx0" brushRef="#br0" timeOffset="37050.1608">6875 357 0,'0'-20'31,"10"20"-15,-10-20 0,19 20-16,-9 0 31,10 0 0,9 10-15,-29 10-1,0-1 1,0 1-16,-10-20 16,10 20-1,-19-20-15,19 19 16,-20-19 0,1 0-1,28 0 95,-9-9-95,20 9-15,0 0 31,-1 0-15,-19 9-16,10-9 31,-10 20-31,0-10 32,0 9-1,0 1-16,-20 9 1,-9-29 0,0 0-1,-11 0 1,11 0 0,9 0-1,1 0 16</inkml:trace>
          <inkml:trace contextRef="#ctx0" brushRef="#br0" timeOffset="37880">6875-16 0,'-20'0'0,"30"0"78,0 0-62,29 0-1,-19 0-15,-10 0 16,9 0-16,1 0 16,19 0-1,-29 0 1</inkml:trace>
          <inkml:trace contextRef="#ctx0" brushRef="#br0" timeOffset="33400.0789">6002 23 0,'0'49'78,"0"-29"-78,0 0 0,0-1 16,0 1-1,0 9-15,10 1 0,-10 19 16,0-20-1,0 0-15,0 1 0,0-1 16,0-9 0,0 0-16,0-1 0,29 20 15,-29-19 17</inkml:trace>
          <inkml:trace contextRef="#ctx0" brushRef="#br0" timeOffset="34019.9585">6022 13 0,'0'10'62,"29"-10"-46,-29 20 0,30-20-16,-11 29 15,1-9-15,19 29 16,-19-29-16,-20-1 15,29 1 1,-29-1-16,39 11 0,-39-20 16,30-10-16,-30 39 0,29-39 15,-29 19 1,20-19 0,-20 10-1</inkml:trace>
          <inkml:trace contextRef="#ctx0" brushRef="#br0" timeOffset="34560.2109">6316-55 0,'0'68'78,"0"-48"-78,10 0 0,-10 19 0,0-10 15,0 1-15,0-1 16,0 1-16,0 9 16,19-10-1,-19 1-15,0-11 0,0 1 16,0-1-16,0 1 16,20 0-1,-20-1 16</inkml:trace>
          <inkml:trace contextRef="#ctx0" brushRef="#br0" timeOffset="35710.0358">6463 102 0,'0'19'63,"0"11"-32,0-11-31,0 1 0,0 0 16,0-1-1,0 1-15,0-1 16,20 1-16,-20 0 15,29 9-15,-29 0 16,10-29-16,-10 20 16,20-20-1,-20 20-15,19-20 16,1 0 0,-1 0-1,1 0 1,9 0 15,-9 0-15,-20-10-1,20 10 1,-20-20 0,19 20-1,-19-19-15,0-1 16,20 20-16,-20-29 15,0 9 1,19 20-16,-19-20 16,0 1-1,0 9 1,0-29 0,0 19-1,0 1 1,-9-1-1,9 0 1,-20 1 0,20-11-16,-29 11 31,29-1-31,-10 20 31,10-20-31,-20 20 31,20-19-31,-19 19 16,19-20 0,-20 20-1,0 0 1,1 0 0,-1 0-1,1 0 1,19 10-16,-20-10 15,20 20-15,-20-1 0,20 11 32,-19-30-32,19 39 0,0-19 15</inkml:trace>
          <inkml:trace contextRef="#ctx0" brushRef="#br0" timeOffset="38740.1075">7199 229 0,'-20'10'31,"20"10"-15,-29-1-1,29 11 1,0-11-16,-20 1 16,20-1-16,0 1 15,0 0-15,0-1 16,0 1-16,0 0 16,0-11-16,0 11 15,10 0-15,-10 19 16,19-39-1,-19 19-15,20-19 16,-20 20-16,20-20 16</inkml:trace>
          <inkml:trace contextRef="#ctx0" brushRef="#br0" timeOffset="39749.8482">7287 357 0,'-20'9'0,"20"11"47,0 0-31,0-1-1,10-19 1,-10 20 0,20 0-16,-1-20 15,21 29 1,-11-29-1,0 0 1,-29-10 0,20 10-16,-20-19 15,20 19 1,-20-40-16,0 31 31,0-31-31,-10 40 16,10-19-1,-30 19-15,30-10 16,-19 10-16,-1 0 16,1 0-1,-1 0 1,0 0 15,20 19-31,0 21 16,0-11-1,0-9 1,10-20-16,-10 29 0,20-29 16,9 0-1,-9 0 1,9-10 0,1-19-1</inkml:trace>
          <inkml:trace contextRef="#ctx0" brushRef="#br0" timeOffset="40480.1948">7483 416 0,'0'9'47,"20"-9"-47,-20 10 31,39-10-31,-20 30 16,1-30-16,0 0 31,-1-20-31,-19 10 31,20 10-31,-20-19 0,0-1 31,0 0-31,0 1 32,-10 19-32,-10 9 62,20 11-62,0 0 16,0-1-1,20-19 1,-20 20-16,20-20 16,19 0-16,-10 0 31,-9 0-31,0-10 31,-20-9-31,19 19 16,-19-20-1,0 0-15,0 1 16,-10-1 0,-19 0-1,19 20 1,-49 20 62,40 0-78,19-1 0,0 1 16,0 0-1,10-20 1,9 19 0</inkml:trace>
          <inkml:trace contextRef="#ctx0" brushRef="#br0" timeOffset="40759.941">7767 406 0,'0'10'31,"0"19"-15,0-9-16,0 9 16,0 0-1,20-29 1,-20 20-16</inkml:trace>
          <inkml:trace contextRef="#ctx0" brushRef="#br0" timeOffset="41210.1058">7797 239 0,'10'0'31,"-10"20"-31,19-20 16,-19 39 0,30-10-16,-30-9 15,29-1-15,-29 1 16,20 0-16,-20-1 0,0 11 31,0-11-31,0 1 0,0 0 16,0 9-16,-10-9 15,10-1-15</inkml:trace>
        </inkml:traceGroup>
        <inkml:traceGroup>
          <inkml:annotationXML>
            <emma:emma xmlns:emma="http://www.w3.org/2003/04/emma" version="1.0">
              <emma:interpretation id="{A09F9854-DB9E-4C9E-A4B8-CB8A990046EF}" emma:medium="tactile" emma:mode="ink">
                <msink:context xmlns:msink="http://schemas.microsoft.com/ink/2010/main" type="inkWord" rotatedBoundingBox="10939,3816 14205,3763 14215,4420 10950,4473"/>
              </emma:interpretation>
              <emma:one-of disjunction-type="recognition" id="oneOf3">
                <emma:interpretation id="interp3" emma:lang="" emma:confidence="1">
                  <emma:literal/>
                </emma:interpretation>
              </emma:one-of>
            </emma:emma>
          </inkml:annotationXML>
          <inkml:trace contextRef="#ctx0" brushRef="#br0" timeOffset="46135.1769">9954 465 0,'20'0'15,"-20"19"1,20 1-16,-20-1 31,0 11-31,0 9 16,0-29-1,0 9 1,-10-19 0,-20 0-1,-9 0 1,39-9-1,-10 9-15,10-10 16,0-10 0,0 1-1,0-11 1,40 1-16,-40 9 16,19 20-16,-19-29 15,20 9-15</inkml:trace>
          <inkml:trace contextRef="#ctx0" brushRef="#br0" timeOffset="46580.3628">10062 170 0,'0'10'47,"0"20"-32,0-11-15,0 1 16,0-1-16,0 1 16,0 0-16,0-1 15,0 1-15,0 9 16,0-9-1</inkml:trace>
          <inkml:trace contextRef="#ctx0" brushRef="#br0" timeOffset="46910.1842">10072 190 0,'0'10'31,"29"29"-31,1-10 16,9 11 0,-29-40-1,19 29-15,1-9 16,-11-20 0,-19 19-1</inkml:trace>
          <inkml:trace contextRef="#ctx0" brushRef="#br0" timeOffset="47199.9995">10278 170 0,'0'10'47,"0"29"-47,0-19 15,0 0 1,0-1-16,0 1 0,0-1 15,0 1 1,0 9-16,0-9 16</inkml:trace>
          <inkml:trace contextRef="#ctx0" brushRef="#br0" timeOffset="43810.0286">9258 376 0,'0'-10'93,"0"-9"-77,-20-1 0,20-9-1,0 9-15,0 1 16,-19-1-1,19 0-15,0 1 0,0-1 16,0-9 0,0 9-16,0-9 15,0 9 1,10-19 0,-10 29-1,19 10-15,1 0 47,9 0-31,-9 0-1,-20 20 1,20-20-16,-20 29 0,19-9 16,-19-1-1,0 1-15,20 0 0,-20-1 16,0 1-1,0-1-15,29 1 0,-29 0 16,0-1-16,0 11 16,0-11-1,0-29 79,0-9-94,0-11 16,0 11-1,0-1-15,0 1 16,0-1-16,0 0 16,0-19-1,0 20-15,0-1 16,0 0-16,0 1 15,0-11 1,0 11 0,10 19-1,10 0 17,-1 0-32,1 0 31,-1 0-31,1 9 31,0 31-31,-20-31 16,0 11-16,29 0 0,-29-1 15,0 1 1,0 0-16,20-1 0,-20 1 16,0-1-1,0 1-15,0 0 0,0-1 16,0 11-1</inkml:trace>
          <inkml:trace contextRef="#ctx0" brushRef="#br0" timeOffset="44829.8593">9690 445 0,'0'-10'78,"0"-9"-47,0-11-31,0-9 31,0 9-31,0 1 31,0 9-15,0 1-16,9-1 31,11 20 1,-20-19-32,20 19 31,-20 9-16,19-9-15,-19 30 16,0-11 0,0 1-16,0 0 0,0-1 15,0 1 1,20-1-16,-20 1 16,0 0-16,0 9 15,0-9 1</inkml:trace>
          <inkml:trace contextRef="#ctx0" brushRef="#br0" timeOffset="45090.1682">9729 406 0,'10'0'31,"-10"-20"-15,19 20-1,1 0-15</inkml:trace>
          <inkml:trace contextRef="#ctx0" brushRef="#br0" timeOffset="45683.1815">9837 396 0,'19'20'47,"1"-1"-32,0-19 1,-1 20 0,1-20-1,-1-10 1,-19-10 15,20 1-31,-20-1 31,0 0-31,-10 1 16,-9 19 15,-1 0 1,0 10-17,20 19 1,0-9 15,0-1-31</inkml:trace>
          <inkml:trace contextRef="#ctx0" brushRef="#br0" timeOffset="48220.4075">10366 317 0,'0'10'31,"0"10"0,10-20-31,-10 19 16,20 1 15,39-20 32,-40 0-63,1 0 0,-1 0 31,-19-10-31,20-9 31,-20-1-15,0 0-1,0 1 1,20 19 0,-20-20-16,0 1 31,-10-1-16,-10 0 1,1 20 15,-1 0-15,0 0 0,1 0-1,-1 10 1,20 20 15,-20 9-31,20-10 16,0 1-1</inkml:trace>
          <inkml:trace contextRef="#ctx0" brushRef="#br0" timeOffset="49240.2627">10621 366 0,'10'0'78,"10"0"-62,9 0 31,0 10-32,-29 10-15,0 0 32,-9-20-32,9 29 15,-20-29 1,0 0-16,1 0 31,29 0 47,9 0-47,1 0-15,-1 0 0,-19 20-1,10-20 1,-10 19-16,0 1 16,0-1 15,-19 1-16,-1-20 1,-9 0 0,9 0-16,-9 0 15,9 0 1,20-10 15</inkml:trace>
          <inkml:trace contextRef="#ctx0" brushRef="#br0" timeOffset="49770.189">10768 170 0,'10'0'31,"20"0"-15,-11 0-16,1 0 15,-1 0 1,1 0-16,9 0 16,-9 0-1</inkml:trace>
          <inkml:trace contextRef="#ctx0" brushRef="#br0" timeOffset="50190.1458">10788 278 0,'10'0'32,"9"0"-32,1 0 31,9 0-31,11 0 15,-11 0 1,-9 0 0</inkml:trace>
          <inkml:trace contextRef="#ctx0" brushRef="#br0" timeOffset="51640.9318">11151 366 0,'-20'0'31,"20"-58"63,0 38-79,0-29 1,0 29-16,-19 1 16,19-1-16,0-19 15,0 19 1,0 1-16,0-1 0,0-19 31,9 19-31,-9 1 16,30-21-1,-30 21-15,10 19 16,9 0 46,-19 10-46,0 9-16,39 1 0,-39-1 16,20 1-1,-20 0-15,20 9 0,-20-19 16,0 10 0,19 9-16,-19-19 0,0 9 15,0 1 1,0 0-16,0-1 0,0 11 31,0-11-31,0-38 78,0-11-47,0 1-31,0 9 16,20 20-16,-20-29 16,0-10-1,0 19 1,0 0-16,0 10 0,0-9 16,0-20-1,20 19 1,-1 20 31,-19-20-47,20 20 0,9 0 31,1 0-31,-1 10 31,-9 20-31,-20-1 31,0-9-31,19-1 0,-19 1 16,0 0-16,0-1 0,0 1 16,0 9-1,0-9-15,0-1 0,0 1 16,-10 0 0,10-1-16</inkml:trace>
          <inkml:trace contextRef="#ctx0" brushRef="#br0" timeOffset="52990.35">11573 425 0,'0'20'16,"0"-30"93,0-88-62,0 78-47,0-9 15,0 9 1,0 1 0,9-1-16,-9 1 31,20 19-31,0-20 47,-1 20-16,1 10 0,-20 19-15,29-9-16,-29-1 16,0 1-16,0 0 15,0-1-15,0 1 16,0-1-16,0 11 15,0-10 1</inkml:trace>
          <inkml:trace contextRef="#ctx0" brushRef="#br0" timeOffset="53280.4536">11602 327 0,'20'0'47,"9"0"-32,-9 0 1,-1 0-1</inkml:trace>
          <inkml:trace contextRef="#ctx0" brushRef="#br0" timeOffset="53800.1531">11749 416 0,'20'0'31,"-20"19"-15,19-19-16,1 20 31,-1-20-15,1 0 0,-20-20-1,20 20-15,-20-19 16,0-1-1,0-10 1,-10-9 0,-10 39-1,1 0 1,-1 0 0,0 0-1,20 10-15,0 10 31,0-1-31,0 1 16</inkml:trace>
          <inkml:trace contextRef="#ctx0" brushRef="#br0" timeOffset="54320.0198">11877 386 0,'0'10'15,"19"29"1,-19-9 0,0-1-1,20 10 1,-20-9 31,-20-30-16,1 0-15,19-10-16,-20 10 15,20-10 1,0-10 15,0 1-31,10-1 31,9-19-31,21 10 16,-21-11 0</inkml:trace>
          <inkml:trace contextRef="#ctx0" brushRef="#br0" timeOffset="54799.703">11935 210 0,'10'0'31,"10"0"-15,9 0 15,1 0-31,-11 0 16,1 0-1</inkml:trace>
          <inkml:trace contextRef="#ctx0" brushRef="#br0" timeOffset="55200.0016">12014 151 0,'0'10'47,"0"19"-31,0 10-1,0-9 1,0-11 0,0 11-16</inkml:trace>
          <inkml:trace contextRef="#ctx0" brushRef="#br0" timeOffset="55920.247">12259 92 0,'10'0'78,"19"0"-62,-9 0-16,-1 0 15,1 0-15,0 0 16,-1 0-16,1 0 15,9 0 1</inkml:trace>
          <inkml:trace contextRef="#ctx0" brushRef="#br0" timeOffset="56390.2571">12298 229 0,'20'0'16,"9"0"15,-9 0-31,-1 0 0,1 0 16,0 0 0,-1 0-16,1 0 0,0 0 31</inkml:trace>
        </inkml:traceGroup>
        <inkml:traceGroup>
          <inkml:annotationXML>
            <emma:emma xmlns:emma="http://www.w3.org/2003/04/emma" version="1.0">
              <emma:interpretation id="{DFA45510-D730-4E79-9022-FA4FD890847D}" emma:medium="tactile" emma:mode="ink">
                <msink:context xmlns:msink="http://schemas.microsoft.com/ink/2010/main" type="inkWord" rotatedBoundingBox="14546,3795 16342,3766 16349,4244 14554,4273"/>
              </emma:interpretation>
              <emma:one-of disjunction-type="recognition" id="oneOf4">
                <emma:interpretation id="interp4" emma:lang="" emma:confidence="1">
                  <emma:literal/>
                </emma:interpretation>
              </emma:one-of>
            </emma:emma>
          </inkml:annotationXML>
          <inkml:trace contextRef="#ctx0" brushRef="#br0" timeOffset="60870.8777">13269 406 0,'-20'0'47</inkml:trace>
          <inkml:trace contextRef="#ctx0" brushRef="#br0" timeOffset="61780.1441">13288 219 0,'30'-9'62,"-1"-31"-46,-29 21-16,39 19 0,-39-30 16,30 30-16,-30-29 15,19 9-15,-19-9 16,0 9 0,20 1-16,-20-21 15,0 21 1,-10 19 46,10 10-46,-19 29 0,19-20-16,0 1 15,0-10 1,0 9-16,0 1 0,0 0 15,9-1 1,-9 1-16,0 0 0,0 9 16,20 0-16,-20-19 0,0 10 15,0-1 1,20-19-16,-20 40 0,0-31 31</inkml:trace>
          <inkml:trace contextRef="#ctx0" brushRef="#br0" timeOffset="60400.3526">12867 33 0,'-20'10'94,"20"9"-78,0 21-1,0-21 1,-20-19-16,20 30 16,0-1-1,0-9-15,0-1 16,0 1-16,0 9 15,0-9-15,10-20 16,-10 29-16,20 1 16,-20-11-1,19-19-15,-19 20 16,20-20 0,-20 20-16,20-20 31,-1 19-31,11-19 31,-11 0-31,1 0 16,-20-9-1,19 9 1,1-20 0,-20 0-1,20 20 1,-20-19-16,0-1 15,19 20 1,-19-29-16,20-1 16,-20 11-1,0-1 1,20 0 0,-20 1-1,0-11 1,0 1-1,0 9-15,0 1 32,-10-1-32,10 0 31,-20 20-31,20-19 0,-29-1 31,9 20-31,20-19 16,-20 19-1,-9 0-15,0-30 16,9 30 0,-9 0-1,-1 0 1,30 10 0,-19-10-16,19 39 0,-20-39 15,20 39-15,0-9 16,0-1-16,0-9 15</inkml:trace>
          <inkml:trace contextRef="#ctx0" brushRef="#br0" timeOffset="62989.7266">13612 62 0,'0'10'31,"0"10"1,-20-20-32,20 69 31,0-40-31,0-9 15,0-1 1,0 1-16,10 9 16,-10-9-16,20-20 15,-20 19 1,19-19-16,11 20 16,-11-20-1,21 0 1,-21 0-1,-9 0 1,10 0 0,-1 0-1,-19-10-15,20 10 16,-20-19 0,0-1-1,19 20 1,-19-20-16,0 1 15,0-1 1,0 10 0,0-9-1,0-1 1,0 1 0,0-1-1,0 0 1,0 1 15,-9 19-31,9-20 0,-20 0 31,20 1-31,-20 19 16,-48-20 46,38 20-46,11 0 0,-1 0-1,1 20 1,-11 19 0,30-19-16</inkml:trace>
          <inkml:trace contextRef="#ctx0" brushRef="#br0" timeOffset="64600.1138">13994 386 0,'0'20'0,"0"-30"63,0-10-47,0-9-1,0 9 1,0 1-16,0-1 15,0 0-15,0 1 0,10-11 16,-10 11 0,0-1-1,20 20 1,-1-19 31,1 19-16,-20 19-31,0 1 0,20 19 16,-20-19-16,0-1 0,0 1 15,0-10 1,19 29-16,-19-20 31,0-28 32,0-21-48,20 1-15,-20 19 16,0-10-16,0 1 16,19-1-16,-19 1 15,30-1 1,-10 20 31,-1 29-16,-19-19-31,20 20 0,-20-11 16,0-9-1,0 10-15,19 9 16,-19-19-1,20-138 126,-20 109-141,20 19 16,-1 0 15,1 0-15,-20 19-1,19-19-15,-19 40 16,0-21-16,20 11 15,-20-21-15,0 11 16,0 0-16,0 19 16,0-29-1</inkml:trace>
          <inkml:trace contextRef="#ctx0" brushRef="#br0" timeOffset="65140.3411">14436 317 0,'0'20'16,"0"-10"-1,0 9 1,19-19-16,-19 20 16,20-20-16,0 20 15,9-20 1,-9 0-1,9-10 1,0-20 0,-9-9-1,-20 10 1,0 9-16,0-9 31,0 9-31,-29-9 16,-1 29-1,11 0-15,-1 0 16,0 0-16,1 19 16,19 1-16,-30 0 15,30-1-15,-19 1 0,19-1 16,0 1 0,0 9-16,0-9 31,19-20-31</inkml:trace>
        </inkml:traceGroup>
        <inkml:traceGroup>
          <inkml:annotationXML>
            <emma:emma xmlns:emma="http://www.w3.org/2003/04/emma" version="1.0">
              <emma:interpretation id="{B2411177-6F4F-45A4-8855-48852FC3F5AF}" emma:medium="tactile" emma:mode="ink">
                <msink:context xmlns:msink="http://schemas.microsoft.com/ink/2010/main" type="inkWord" rotatedBoundingBox="16342,3797 16626,3792 16633,4224 16349,4229"/>
              </emma:interpretation>
              <emma:one-of disjunction-type="recognition" id="oneOf5">
                <emma:interpretation id="interp5" emma:lang="" emma:confidence="0">
                  <emma:literal>l</emma:literal>
                </emma:interpretation>
                <emma:interpretation id="interp6" emma:lang="" emma:confidence="0">
                  <emma:literal>e</emma:literal>
                </emma:interpretation>
                <emma:interpretation id="interp7" emma:lang="" emma:confidence="0">
                  <emma:literal>|</emma:literal>
                </emma:interpretation>
                <emma:interpretation id="interp8" emma:lang="" emma:confidence="0">
                  <emma:literal>I</emma:literal>
                </emma:interpretation>
                <emma:interpretation id="interp9" emma:lang="" emma:confidence="0">
                  <emma:literal>1</emma:literal>
                </emma:interpretation>
              </emma:one-of>
            </emma:emma>
          </inkml:annotationXML>
          <inkml:trace contextRef="#ctx0" brushRef="#br0" timeOffset="65989.9394">14622 278 0,'10'0'47,"19"0"-32,-29-19-15,49 19 16,-29-20-16,-1 20 16,1-39-16,0 39 15,-20-20-15,29 20 16,-29-29-16,20 29 16,-20-30-16,19 30 15,-19-29-15,0-10 16,0-1-1,0 11 1,-9 29 0,9-29-16,-20 29 0,0 0 31,1 0-31,-1 0 31,20 19-15,-20 11-1,20-11-15,0 1 0,0-1 16,-19 1-16,19 0 16,0-1-16,0 1 15,0 9-15,0-9 16,0 9-16,0 1 16,0 19-1,49 19 32,-49-48-47,20-20 16,9 0-1,-29-10 1,29 10-16,-9-29 16,9-1-1</inkml:trace>
        </inkml:traceGroup>
      </inkml:traceGroup>
    </inkml:traceGroup>
  </inkml:traceGroup>
</inkml:ink>
</file>

<file path=ppt/ink/ink24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1:57:44.02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8CC0DCF7-691A-43EE-84AB-CCE4798E910E}" emma:medium="tactile" emma:mode="ink">
          <msink:context xmlns:msink="http://schemas.microsoft.com/ink/2010/main" type="writingRegion" rotatedBoundingBox="18491,3784 23274,3659 23293,4392 18510,4518"/>
        </emma:interpretation>
      </emma:emma>
    </inkml:annotationXML>
    <inkml:traceGroup>
      <inkml:annotationXML>
        <emma:emma xmlns:emma="http://www.w3.org/2003/04/emma" version="1.0">
          <emma:interpretation id="{A815FDB2-485C-4608-B868-2F824960E721}" emma:medium="tactile" emma:mode="ink">
            <msink:context xmlns:msink="http://schemas.microsoft.com/ink/2010/main" type="paragraph" rotatedBoundingBox="18491,3784 23274,3659 23293,4392 18510,4518" alignmentLevel="1"/>
          </emma:interpretation>
        </emma:emma>
      </inkml:annotationXML>
      <inkml:traceGroup>
        <inkml:annotationXML>
          <emma:emma xmlns:emma="http://www.w3.org/2003/04/emma" version="1.0">
            <emma:interpretation id="{EFC9A7CC-1EA8-4D49-9F37-90FA0A4DE78A}" emma:medium="tactile" emma:mode="ink">
              <msink:context xmlns:msink="http://schemas.microsoft.com/ink/2010/main" type="line" rotatedBoundingBox="18491,3784 23274,3659 23293,4392 18510,4518"/>
            </emma:interpretation>
          </emma:emma>
        </inkml:annotationXML>
        <inkml:traceGroup>
          <inkml:annotationXML>
            <emma:emma xmlns:emma="http://www.w3.org/2003/04/emma" version="1.0">
              <emma:interpretation id="{0426E243-1A6D-43C5-BE29-792486360564}" emma:medium="tactile" emma:mode="ink">
                <msink:context xmlns:msink="http://schemas.microsoft.com/ink/2010/main" type="inkWord" rotatedBoundingBox="18491,3784 20883,3722 20902,4455 18510,4518"/>
              </emma:interpretation>
              <emma:one-of disjunction-type="recognition" id="oneOf0">
                <emma:interpretation id="interp0" emma:lang="" emma:confidence="1">
                  <emma:literal/>
                </emma:interpretation>
              </emma:one-of>
            </emma:emma>
          </inkml:annotationXML>
          <inkml:trace contextRef="#ctx0" brushRef="#br0">398 162 0,'0'10'46,"0"20"-30,0-11 0,0 11-16,0-1 0,0 10 15,0-9 1,0-1-16,0 1 0,0-1 16,10 10-1,-10-9-15,0-11 0,0 1 16,20 9-1</inkml:trace>
          <inkml:trace contextRef="#ctx0" brushRef="#br0" timeOffset="-450.269">182 251 0,'0'-20'15,"0"30"63,10 9-62,20 11 0,9 29-1,-39-40 1,49-19-16,-49 30 15,29-11-15,-9 11 16,9-1 0,-29-19-1,10-10-15</inkml:trace>
          <inkml:trace contextRef="#ctx0" brushRef="#br0" timeOffset="-969.8323">202 270 0,'0'10'125,"0"29"-109,0 1-16,0-11 0,0 0 15,0 1 1,0-1-16,0 10 16,0-19-16,0-10 15,0 9-15,0 21 16,10-40-1,-10 10-15</inkml:trace>
          <inkml:trace contextRef="#ctx0" brushRef="#br0" timeOffset="-1750.4176">202 5 0,'-20'0'125,"1"0"-109,-1 0 15,1 0-31,-1 0 16,0 0-1,1 0 1,-1 0 0,1 20 15,19 0 172,0-1-203,0 11 31,0-1-31,0 1 31,0 9-31,0-10 16,0-9 0,0-1-16,0 1 15,0 0-15,0-10 0,0 9 16,0 1 0,0-1-16,0 30 15,0-19 1,0-11-1,0 1-15,0 9 16,0 1 0,0-1-1,9 11 1,-9-11 0,0-9-1,0-1 1,0 1-1,20-20 110,0 0-93,-1 0-17,1 0 1,-20-10-16,19 10 16,1 0-1,0 0-15,-1 0 31,1 0-15</inkml:trace>
          <inkml:trace contextRef="#ctx0" brushRef="#br0" timeOffset="579.826">526 182 0,'0'20'78,"0"-1"-78,0 1 16,9 9-1,-9 1-15,0 9 0,0-10 16,0 1-16,0 19 16,0-10-16,30-10 15,-30-9-15,0 0 16,0-1 0,20-19-16</inkml:trace>
          <inkml:trace contextRef="#ctx0" brushRef="#br0" timeOffset="1429.5475">565 417 0,'20'-29'47,"9"29"-16,0 0-31,-29-10 16,40 10-1</inkml:trace>
          <inkml:trace contextRef="#ctx0" brushRef="#br0" timeOffset="1069.726">683 182 0,'0'10'31,"0"19"1,0 1-17,0-11-15,0 1 16,0 9-16,0 1 15,0 9-15,0-10 16,29 1-16,-29-1 16,0 20-1,0-29-15,20-20 0,-20 29 16,0-9 0</inkml:trace>
          <inkml:trace contextRef="#ctx0" brushRef="#br0" timeOffset="2419.5319">830 515 0,'0'-19'62,"0"-1"-30,19 20-17,1 0 1,0 0-1,-1 10 1,-19 10 0,0 9-1,-10-9 1,-9 9 0,-1-29-1,20 10-15,-20-10 31,30-10 32,10 10-32,0 0 0,19 10 16,-39 10-15,0-1-32,0 1 31,0-1-16,-10-19-15,-10 0 16,1 0 0,-11 0-1,11 0 1,-1 0 15</inkml:trace>
          <inkml:trace contextRef="#ctx0" brushRef="#br0" timeOffset="3789.4765">839 64 0,'10'0'63,"10"0"-48,9 0 1,1 0-1,-11 0 1,1 0 0,0 0 15,-20 40 63,0-11-79,19-9-15,-19-1 16,0 1 0,0-1-16,0 1 0,0 9 15,20 1 1,-20-1-16,0 11 0,0-11 15,0 0 1,19 1-16,-19 9 0,0-10 16,0 1-16,0-11 15,20 1-15,-20 0 16,0-1-16,0 1 0,0 0 16,0 9-1,0-9 1,-20-20 218,1 0-156</inkml:trace>
          <inkml:trace contextRef="#ctx0" brushRef="#br0" timeOffset="4329.7261">1134 290 0,'10'0'47,"19"0"-32,-9 0 1,-1 0-16,1 0 16,-1 0-16,-9 0 15</inkml:trace>
          <inkml:trace contextRef="#ctx0" brushRef="#br0" timeOffset="4742.1588">1144 417 0,'19'0'78,"30"0"-78,-29 0 0,-1 0 16,11 0 0</inkml:trace>
          <inkml:trace contextRef="#ctx0" brushRef="#br0" timeOffset="5569.9629">1369 437 0,'10'-10'31,"19"-9"-15,-9-21-1,0 11 1,-20-10-1,39-79 32,-39 89-31,0 9 0,0 30 46,0 19-46,0-9-1,0-1-15,0 1 16,0 0-16,0 9 16,0 1-16,0-1 15,0 10-15,0-9 16,0-1-1,0 0-15,29 11 0,-29-31 16,0 11-16,0 0 16,0-1-16,10-19 15,-10 30-15,0-11 16,0-28 31</inkml:trace>
          <inkml:trace contextRef="#ctx0" brushRef="#br0" timeOffset="5809.5115">1653 604 0</inkml:trace>
          <inkml:trace contextRef="#ctx0" brushRef="#br0" timeOffset="6869.8615">1732 260 0,'0'10'31,"0"10"-15,0 9-1,0 11 1,0-11 0,0 0-1,0 1 1,10 9-1,-10-19 1,19-20-16,-19 9 16,20-9-16,0 30 15,-1-30 1,1 0 0,-1 0-1,1 0 1,-20-10-1,20 10-15,-20-20 16,19 20-16,-19-19 16,20-1-1,-20 1 1,0-1 0,19 20-1,-19-20-15,0 1 16,0-1-1,0 1 1,0-11 0,0 1-1,0-1 1,0 11 0,-9-11-1,9 20 1,-30-19-1,-38-10 32,38 39-31,11 0 0,-1 0-1,20 29 1,-20 1-16,20-11 15,0 1 1,-19-1-16,19 11 0,0-1 16,0-9-16</inkml:trace>
          <inkml:trace contextRef="#ctx0" brushRef="#br0" timeOffset="7620.049">2095 202 0,'0'9'62,"0"40"-46,0-29-16,0 10 16,0-1-1,0 0-15,0 1 0,0 9 16,0-10 0,0 1-16,0-11 15,0 1-15,19-20 16,-19 29-16,0-9 15,20-20 17</inkml:trace>
          <inkml:trace contextRef="#ctx0" brushRef="#br0" timeOffset="8489.8977">2114 192 0,'0'10'62,"20"19"-62,-20-9 16,20 9 0,-20-9-16,19-20 15,-19 29-15,30-29 16,-30 20-16,29-20 16,0 0-1,11 0 1,-40-10-16,29 10 15,-29-10-15,30 10 16,-30-19-16,19 19 16,-19-20-16,20 0 15,-20-19 1,0 10 0,0-1-1,0 11 16,0 28 16,0 11-15,0 0-32,0 9 31,0 20-31,0-39 15,0 10 1,0-1-16,0 1 0,0-1 16,0 1-16,0 0 15,0-1-15,0 1 16,0-1-16,0 1 16,19 9-1,-19-9 1</inkml:trace>
        </inkml:traceGroup>
        <inkml:traceGroup>
          <inkml:annotationXML>
            <emma:emma xmlns:emma="http://www.w3.org/2003/04/emma" version="1.0">
              <emma:interpretation id="{174E752E-D4DB-4AE3-B57B-CBDFED05A95D}" emma:medium="tactile" emma:mode="ink">
                <msink:context xmlns:msink="http://schemas.microsoft.com/ink/2010/main" type="inkWord" rotatedBoundingBox="21563,3791 22893,3756 22908,4331 21578,4366"/>
              </emma:interpretation>
              <emma:one-of disjunction-type="recognition" id="oneOf1">
                <emma:interpretation id="interp1" emma:lang="" emma:confidence="1">
                  <emma:literal/>
                </emma:interpretation>
              </emma:one-of>
            </emma:emma>
          </inkml:annotationXML>
          <inkml:trace contextRef="#ctx0" brushRef="#br0" timeOffset="10767.437">3497 368 0,'10'0'31,"19"0"0,20 0-15,-19 0-16,-11 0 31,1 0-15</inkml:trace>
          <inkml:trace contextRef="#ctx0" brushRef="#br0" timeOffset="11749.6352">3831 388 0,'98'-137'141,"-69"117"-141,-29 0 0,20-9 15,-20 19 1,19-19-16,-19-1 15,20 11 1,-20-1 0,0 1-1,0-1 1,-10 20 46,10 10-46,-19 29 0,19-10-1,0-9-15,0 0 16,0-1 0,0 1-16,0-10 0,0 9 15,0 1 1,0 9-16,0 11 0,0-11 15,0 0 1,0 1-16,0-11 0,0 1 16,0 0-16,0-1 0,9 11 31,-9-11-31</inkml:trace>
          <inkml:trace contextRef="#ctx0" brushRef="#br0" timeOffset="12039.7156">4105 506 0</inkml:trace>
          <inkml:trace contextRef="#ctx0" brushRef="#br0" timeOffset="9849.4463">3085 35 0,'0'10'78,"0"29"-63,10-19-15,-10-1 16,0 1-16,30 9 0,-30 1 16,0-1-1,19 10-15,-19-9 0,0-1 16,20 10 0,-20-9-16,19-1 0,-19 1 15,0-11 1,30 1-16,-30-1 0,0 1 15,10-20 1,-10 29-16,0-9 16,19-20 31,-19-10 15,0-9-31,0 9-15,0-10 0,30-9-1,-30 19 1,0-29-1,19 19-15,-19 1 16,0-11-16,20 1 16,-20-1-16,0-19 0,19 0 15,-19 20 1,0-1-16,30-9 16,-30 29-16,0-9 15,0-1-15,10 20 0,-10-29 16,0 9 46,0 0-62,19 20 47</inkml:trace>
          <inkml:trace contextRef="#ctx0" brushRef="#br0" timeOffset="10369.5908">3487 251 0,'30'0'47,"-1"0"-31,-9 0-16,-1 0 15,1 0-15,9 0 16,-9 0 0</inkml:trace>
          <inkml:trace contextRef="#ctx0" brushRef="#br0" timeOffset="14630.0486">4125 506 0</inkml:trace>
          <inkml:trace contextRef="#ctx0" brushRef="#br0" timeOffset="13179.7398">4193 202 0,'0'19'63,"0"11"-48,0-1 1,0-9-16,0-1 15,0 1-15,0 0 16,0-1-16,0 11 16,10-11-1,10-19 1,-20 20-16,19-20 16,1 0-1,0 0 16,-1 0-15,50-49 47,-69 29-48,20 1 1,-20-11-1,29 1 1,-29-11 0,0 11-1,0 9 1,0 1 0,0-1-1,-10 20-15,10-19 16,0 9-1,-19 10-15,19-20 16,-20-9 0,-9 9-1,19 20 17,-10 0-1,-19 0 0,39 30-31,-10-30 0,10 29 16,0-9-16,-29-1 15,29 1-15,0-1 16,0 11-16,-20-30 16,20 29-1</inkml:trace>
        </inkml:traceGroup>
        <inkml:traceGroup>
          <inkml:annotationXML>
            <emma:emma xmlns:emma="http://www.w3.org/2003/04/emma" version="1.0">
              <emma:interpretation id="{59425977-12ED-4BBD-AC94-A6111E2DCD66}" emma:medium="tactile" emma:mode="ink">
                <msink:context xmlns:msink="http://schemas.microsoft.com/ink/2010/main" type="inkWord" rotatedBoundingBox="23005,3892 23280,3885 23291,4317 23017,4324"/>
              </emma:interpretation>
              <emma:one-of disjunction-type="recognition" id="oneOf2">
                <emma:interpretation id="interp2" emma:lang="" emma:confidence="0">
                  <emma:literal>L</emma:literal>
                </emma:interpretation>
                <emma:interpretation id="interp3" emma:lang="" emma:confidence="0">
                  <emma:literal>.</emma:literal>
                </emma:interpretation>
                <emma:interpretation id="interp4" emma:lang="" emma:confidence="0">
                  <emma:literal>l</emma:literal>
                </emma:interpretation>
                <emma:interpretation id="interp5" emma:lang="" emma:confidence="0">
                  <emma:literal>,</emma:literal>
                </emma:interpretation>
                <emma:interpretation id="interp6" emma:lang="" emma:confidence="0">
                  <emma:literal>z</emma:literal>
                </emma:interpretation>
              </emma:one-of>
            </emma:emma>
          </inkml:annotationXML>
          <inkml:trace contextRef="#ctx0" brushRef="#br0" timeOffset="17090.0794">4537 113 0,'0'10'125,"0"20"-109,0-11 0,0 1-16,0-1 0,0 1 15,0 9-15,0 1 16,0-1-16,0 1 16,0 9-16,0-29 15,0 29-15,0-19 16,0-1-16,0-9 15,0 10-15,0-1 16,0 1-16,10-20 125,-10-10-47,9 10-47,11 0-15,19 0 0,0 0-1,-19-20 1,9 20-16,11 0 16,-11 0-16,-9 0 15,-1 0 1</inkml:trace>
        </inkml:traceGroup>
      </inkml:traceGroup>
    </inkml:traceGroup>
  </inkml:traceGroup>
</inkml:ink>
</file>

<file path=ppt/ink/ink24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1:58:44.69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B0401F6C-ED9D-4E05-B899-D1D6E8249A48}" emma:medium="tactile" emma:mode="ink">
          <msink:context xmlns:msink="http://schemas.microsoft.com/ink/2010/main" type="writingRegion" rotatedBoundingBox="1542,6065 5775,5802 5838,6824 1605,7087"/>
        </emma:interpretation>
      </emma:emma>
    </inkml:annotationXML>
    <inkml:traceGroup>
      <inkml:annotationXML>
        <emma:emma xmlns:emma="http://www.w3.org/2003/04/emma" version="1.0">
          <emma:interpretation id="{795B875F-5D8C-4A36-B206-C3035462A83C}" emma:medium="tactile" emma:mode="ink">
            <msink:context xmlns:msink="http://schemas.microsoft.com/ink/2010/main" type="paragraph" rotatedBoundingBox="1542,6065 5696,5807 5721,6207 1567,6464" alignmentLevel="1"/>
          </emma:interpretation>
        </emma:emma>
      </inkml:annotationXML>
      <inkml:traceGroup>
        <inkml:annotationXML>
          <emma:emma xmlns:emma="http://www.w3.org/2003/04/emma" version="1.0">
            <emma:interpretation id="{879352B4-DDB5-4ECC-B7A8-2B4B2774F871}" emma:medium="tactile" emma:mode="ink">
              <msink:context xmlns:msink="http://schemas.microsoft.com/ink/2010/main" type="line" rotatedBoundingBox="1542,6065 5696,5807 5721,6207 1567,6464"/>
            </emma:interpretation>
          </emma:emma>
        </inkml:annotationXML>
        <inkml:traceGroup>
          <inkml:annotationXML>
            <emma:emma xmlns:emma="http://www.w3.org/2003/04/emma" version="1.0">
              <emma:interpretation id="{08E397AB-A9C4-435D-A4A6-4BD4D991A4DB}" emma:medium="tactile" emma:mode="ink">
                <msink:context xmlns:msink="http://schemas.microsoft.com/ink/2010/main" type="inkWord" rotatedBoundingBox="1542,6074 3095,5978 3120,6368 1567,6464"/>
              </emma:interpretation>
              <emma:one-of disjunction-type="recognition" id="oneOf0">
                <emma:interpretation id="interp0" emma:lang="" emma:confidence="1">
                  <emma:literal/>
                </emma:interpretation>
              </emma:one-of>
            </emma:emma>
          </inkml:annotationXML>
          <inkml:trace contextRef="#ctx0" brushRef="#br0">341 362 0,'-21'0'0,"21"-9"94</inkml:trace>
          <inkml:trace contextRef="#ctx0" brushRef="#br0" timeOffset="1270.4705">395 186 0,'11'0'94,"10"-30"-79,12 1 1,-12 0 0,-21 9-1,22 20-15,-22-20 16,0 1 31,0-1 0,0 30 31,-11-10-63,11 20-15,0 9 16,0-9 0,0-1-16,0 1 0,0-1 15,0 1-15,0 0 16,0-11 0,0 11-16,0 0 0,0 19 31,0-10-31,0-9 31,0 0-15</inkml:trace>
          <inkml:trace contextRef="#ctx0" brushRef="#br0" timeOffset="-659.8936">82 0 0,'-11'0'140,"11"9"-140,-21 11 32,21 0-17,-22-1 1,22 11-16,0-1 31,-21-29-31,21 29 0,0 11 16,0-21-1,0-9 1,0 10 0,0-1-1,10 1 1,-10 0 15,22-20-31,-22 19 16,22-19-1,-22 20 1,21-20 0,1 0 15,-1 0 0,1 0-15,-11 0 15,21-10-15,-32-10 15,22 20-16,-22-19 1,10 19 0,-10-20-16,0 1 31,22 19-15,-22-20-16,0 10 31,0-10-16,0 1 1,0-1 0,0 1 15,0-1-15,0 0-1,0 1 16,-11 19-31,11-20 16,-11 20 0,11-19-1,-21 19 17,-1 0-1,22-20-16,-21 20 17,-1 0-1,1 0 0,21 10-15,-22-10-16,0 39 15,1-10 1,-12 1 0,33-11-1,0 1-15</inkml:trace>
          <inkml:trace contextRef="#ctx0" brushRef="#br0" timeOffset="2320.5104">622 127 0,'0'10'31,"0"9"-31,0 11 31,0-1-15,0 1-1,10 29 48,12-59-63,0 0 31,-1 0-15,1-10 15,-1-10-15,1 1 15,-22-1 0,21 20-31,-21-20 16,0-9-1,0 9 1,0 1 0,0-1-1,0 0 1,0 1 0,0-1 15,-10 20-31,10-19 15,-22 19 1,22-20-16,-21 20 16,-1 0 15,0 0-15,12 0-1,10 20 1,-44 29-1,44-30-15,0 1 16,0-1-16,-21 1 16</inkml:trace>
          <inkml:trace contextRef="#ctx0" brushRef="#br0" timeOffset="3820.2258">935 333 0,'-22'0'16,"22"-10"62,0-9-63,0-11 1,0 11-16,0-1 16,11 0-16,-11-19 15,32 10 1,-32 9-1,22 0 17,-22 30 15,21-10-47,-21 30 15,22-11 1,-22 11-16,0 9 31,21-39-31,-21 20 0,0-11 16,0-28 77,44-89-30,-44 88-47,21 20-16,1 0 31,-1 30 0,-21 9-15,0-20-16,0 1 0,0 0 15,0-1 1,0 1-16,0-49 94,22 29-94,-22-30 15,0 1-15,21 29 16,-21-30 0,0 1-16,22 29 15,-22-20 1,22 20 15,-1 0-31,-21 10 16,11-10-1,-11 29-15,32 1 16,-32-11-16,0 11 16,0-10-1,0-1 16</inkml:trace>
          <inkml:trace contextRef="#ctx0" brushRef="#br0" timeOffset="4340.3292">1355 235 0,'0'20'31,"0"-1"-31,0 1 31,22-20-31,10 19 16,-21-19 0,11 0-1,-1 0 1,-21-19-16,22 19 16,-22-20-16,21 1 15,-21-1 1,0-10-1,0 1 1,-10 29 0,10-39-16,-22 39 0,11 0 31,-32 0-31,43 10 16,-22-10-1,22 39-15,-10-39 16,10 29-16,0 1 15,0-1 1,0-9-16,21-20 16,1 0-1</inkml:trace>
          <inkml:trace contextRef="#ctx0" brushRef="#br0" timeOffset="5040.0272">1550 176 0,'32'-20'32,"0"20"-17,-32-19-15,22 19 16,-22-20 0,21 20-16,-21-19 15,22-1 1,-22-9-1,0 9 1,0 0 0,0 1-16,0-1 31,-11 20-31,-21 0 31,-11 79 32,21-60-63,22 1 15,0-1-15,0 1 16,0 0-16,0-1 16,0 11-1,11-1 1,-11 10-1,0-19 1,21-20 0,-21 10-16,22-10 31,0 0-15,-1 0-1,12-10 1,-12-10-1</inkml:trace>
        </inkml:traceGroup>
        <inkml:traceGroup>
          <inkml:annotationXML>
            <emma:emma xmlns:emma="http://www.w3.org/2003/04/emma" version="1.0">
              <emma:interpretation id="{7D7F26FF-5E3C-487F-A0E7-873A54602319}" emma:medium="tactile" emma:mode="ink">
                <msink:context xmlns:msink="http://schemas.microsoft.com/ink/2010/main" type="inkWord" rotatedBoundingBox="4169,5902 5696,5807 5720,6194 4193,6288"/>
              </emma:interpretation>
              <emma:one-of disjunction-type="recognition" id="oneOf1">
                <emma:interpretation id="interp1" emma:lang="" emma:confidence="1">
                  <emma:literal/>
                </emma:interpretation>
              </emma:one-of>
            </emma:emma>
          </inkml:annotationXML>
          <inkml:trace contextRef="#ctx0" brushRef="#br0" timeOffset="6860.2113">2898 107 0,'11'0'47,"32"-9"0,-43-11-47,22 20 15,-22-20-15,21 20 16,-21-29-16,22 9 16,-22 1-16,21-1 15,-21 1-15,0-1 16,22 0-16,-22-9 15,0 9 1,0 1 0,0-1 15,0 30 47,0 9-47,0 11-31,-11-30 16,11 29 0,0-9-16,0 0 0,0-1 15,0 1 1,0-1-16,0 1 0,0 0 15,0-1 1,0 11-16,0-1 16,0-9-1,0-1 1,0 1 15,0-1 47</inkml:trace>
          <inkml:trace contextRef="#ctx0" brushRef="#br0" timeOffset="7200.4893">3179 166 0,'0'20'31,"0"-30"32</inkml:trace>
          <inkml:trace contextRef="#ctx0" brushRef="#br0" timeOffset="14370.3402">3362-128 0,'-11'0'109,"-10"0"-93,21 10 15,-22-10-31,22 19 15,-21 11 17,21-10-32,0-1 15,-22-19 1,22 20-16,0-1 16,0 1 15,0 0-16,0-1 1,0 1-16,0-1 31,11 1-15,21 0 0,-10-20 15,-22 19-16,11-19 1,10 0 0,1 0 15,-1 0-15,1 0-1,-22-10 1,21 10-1,-21-19-15,22-1 32,-22 1-17,0-1 1,0 0 0,0 1-1,0-1 1,0 1-1,0 9 1,0-10 0,0 1 15,0-1-31,0 0 31,-11 20-31,11-19 0,-21 19 31,21-20-15,-33 20-16,1 0 31,10 0-31,22 10 16,-21-10 0,21 19-16</inkml:trace>
          <inkml:trace contextRef="#ctx0" brushRef="#br0" timeOffset="16130.4873">3621 156 0,'0'-9'110,"0"-11"-110,0-9 15,0-1 1,0 1 0,0-10-1,0 9 1,0 11-1,0-1 1,22 20 62,10 10-62,-32 9-16,22 1 0,-22 0 15,0-1 1,0 1-16,21-1 0,-21 1 16,0 0-16,0-30 109,22-20-93,-22 11-1,0-11-15,0 1 16,0 9-16,21 20 16,-21-39-16,0 29 15,22 10 1,-1 0 31,1 10-47,0 29 31,-22-19-31,0 0 0,0-1 16,21 1-1,-21 19-15,0-19 31,0-50 48,0 1-79,0 9 15,0 1 1,0-1-16,0 0 0,22 20 15,-22-29 1,21 29 0,-21-20-16,22 20 31,0 0-15,-22 10-16,21-10 15,-21 20-15,22-20 16,-22 29-16,0 20 15,0-29 1,0-1-16,0 1 0,0 9 31,0-9-31</inkml:trace>
          <inkml:trace contextRef="#ctx0" brushRef="#br0" timeOffset="16700.2069">4063 39 0,'0'10'31,"0"9"1,0 1-17,0-1 1,22 1-1,0-20 1,10 0 0,-32 20-16,22-20 0,-1 0 31,1-10-15,-22-10-1,21 20-15,-21-39 0,0 10 31,0-1-31,0 1 16,-11 29-16,11-20 16,-21 20-1,-11 0-15,-1 0 32,1 0-32,32 10 15,-22-10 1,22 29-16,-21-9 0,21 29 31,0-20-15,0-9-16</inkml:trace>
          <inkml:trace contextRef="#ctx0" brushRef="#br0" timeOffset="17690.2508">4279 9 0,'76'-19'94,"-76"-1"-78,11 20-16,-11-19 15,21 19-15,-21-20 16,22 20-16,-22-10 16,21 10-16,-21-39 0,22 19 15,-22 1 1,32-1-16,-32 0 0,0 1 31,0-1-15,-21 1 15,-1 19-15,11 0-1,11 9-15,-21-9 16,21 20 0,-22-20-16,22 20 15,-32 9 1,32-9-16,0-1 15,-22 20 1,22-9 0,0-1-1,0-9-15,0 0 16,0 9 0,0 0-1,11-9 1,11 0-1,-1-20 1,11 29 15,-21-29 1,11 0-32,21 0 31,-43-29-31,32 29 0,-32-20 15,33 20 1,-33-10-16,21 10 0</inkml:trace>
        </inkml:traceGroup>
      </inkml:traceGroup>
    </inkml:traceGroup>
    <inkml:traceGroup>
      <inkml:annotationXML>
        <emma:emma xmlns:emma="http://www.w3.org/2003/04/emma" version="1.0">
          <emma:interpretation id="{72D5304B-9A0B-4CBD-B227-B32D4D8922A9}" emma:medium="tactile" emma:mode="ink">
            <msink:context xmlns:msink="http://schemas.microsoft.com/ink/2010/main" type="paragraph" rotatedBoundingBox="2006,6718 5809,6432 5838,6810 2034,7096" alignmentLevel="2"/>
          </emma:interpretation>
        </emma:emma>
      </inkml:annotationXML>
      <inkml:traceGroup>
        <inkml:annotationXML>
          <emma:emma xmlns:emma="http://www.w3.org/2003/04/emma" version="1.0">
            <emma:interpretation id="{3EA8363D-A250-420D-8129-1C6B86E9919F}" emma:medium="tactile" emma:mode="ink">
              <msink:context xmlns:msink="http://schemas.microsoft.com/ink/2010/main" type="line" rotatedBoundingBox="2006,6718 5809,6432 5838,6810 2034,7096"/>
            </emma:interpretation>
          </emma:emma>
        </inkml:annotationXML>
        <inkml:traceGroup>
          <inkml:annotationXML>
            <emma:emma xmlns:emma="http://www.w3.org/2003/04/emma" version="1.0">
              <emma:interpretation id="{A7040637-CACF-483E-B187-16E374016BFE}" emma:medium="tactile" emma:mode="ink">
                <msink:context xmlns:msink="http://schemas.microsoft.com/ink/2010/main" type="inkWord" rotatedBoundingBox="2016,6846 2450,6813 2464,6999 2030,7031"/>
              </emma:interpretation>
              <emma:one-of disjunction-type="recognition" id="oneOf2">
                <emma:interpretation id="interp2" emma:lang="" emma:confidence="1">
                  <emma:literal/>
                </emma:interpretation>
              </emma:one-of>
            </emma:emma>
          </inkml:annotationXML>
          <inkml:trace contextRef="#ctx0" brushRef="#br0" timeOffset="18980.2303">525 961 0,'10'0'94,"-10"-10"-94,22 10 15,10-20 1,11-9 0,-32 29-1,-11-20-15,43 20 0,-21-19 16,0 19-1,-1-20-15,11 20 0,1-20 16,-12 20-16,1-19 0,0 19 16,21-40-1,-22 40 1,1-19 15,-1 19 16</inkml:trace>
        </inkml:traceGroup>
        <inkml:traceGroup>
          <inkml:annotationXML>
            <emma:emma xmlns:emma="http://www.w3.org/2003/04/emma" version="1.0">
              <emma:interpretation id="{FB8044E6-E568-465A-A305-407E1E238458}" emma:medium="tactile" emma:mode="ink">
                <msink:context xmlns:msink="http://schemas.microsoft.com/ink/2010/main" type="inkWord" rotatedBoundingBox="4151,6575 4490,6550 4513,6859 4174,6884"/>
              </emma:interpretation>
              <emma:one-of disjunction-type="recognition" id="oneOf3">
                <emma:interpretation id="interp3" emma:lang="" emma:confidence="1">
                  <emma:literal/>
                </emma:interpretation>
              </emma:one-of>
            </emma:emma>
          </inkml:annotationXML>
          <inkml:trace contextRef="#ctx0" brushRef="#br0" timeOffset="23210.4168">3254 755 0,'-32'9'15,"43"-9"63</inkml:trace>
          <inkml:trace contextRef="#ctx0" brushRef="#br0" timeOffset="22710.0924">2974 500 0,'-11'0'47,"-11"0"-16,22 10-31,-21-10 16,21 29-1,-22-9 1,22 9 0,-21 0-1,21-19 1,0 10 0,0-1-1,0 1 1,0 0-16,0-1 31,10 1-31,12 19 16,0-19 15,-1-20-15,1 0-1,-1 0 16,1 0-15,-1 0-16,1-10 31,0-20-15,-22 21 15,21 9-31,-21-20 16,0 0-1,22 20-15,-22-19 16,0-1 0,0 1 15,0-1-31,0 0 31,0 1-31,0-1 31,-11 1-15,11-1-16,-22 20 16,22-20-1,-21 20 1,-1 0 0,22-19-16,-21 19 15,-1 0 1,1 0-1,-1 29 1,22 10 0,-22-19-16</inkml:trace>
        </inkml:traceGroup>
        <inkml:traceGroup>
          <inkml:annotationXML>
            <emma:emma xmlns:emma="http://www.w3.org/2003/04/emma" version="1.0">
              <emma:interpretation id="{A84F78D8-4EAD-4B03-9A9F-3D0119ADD710}" emma:medium="tactile" emma:mode="ink">
                <msink:context xmlns:msink="http://schemas.microsoft.com/ink/2010/main" type="inkWord" rotatedBoundingBox="4595,6553 4725,6543 4751,6891 4621,6901"/>
              </emma:interpretation>
              <emma:one-of disjunction-type="recognition" id="oneOf4">
                <emma:interpretation id="interp4" emma:lang="" emma:confidence="0">
                  <emma:literal>8</emma:literal>
                </emma:interpretation>
                <emma:interpretation id="interp5" emma:lang="" emma:confidence="0">
                  <emma:literal>&amp;</emma:literal>
                </emma:interpretation>
                <emma:interpretation id="interp6" emma:lang="" emma:confidence="0">
                  <emma:literal>S</emma:literal>
                </emma:interpretation>
                <emma:interpretation id="interp7" emma:lang="" emma:confidence="0">
                  <emma:literal>es</emma:literal>
                </emma:interpretation>
                <emma:interpretation id="interp8" emma:lang="" emma:confidence="0">
                  <emma:literal>eo</emma:literal>
                </emma:interpretation>
              </emma:one-of>
            </emma:emma>
          </inkml:annotationXML>
          <inkml:trace contextRef="#ctx0" brushRef="#br0" timeOffset="40580.4173">3394 666 0,'11'0'47,"-11"-9"-31,22 9 15,-22-20-15,21 20-16,-21-20 15,22 1 1,-22-1 15,22 20-15,-22-19-16,0-1 47,0 0-32,0 1 1,-11 19 15,11-20-31,-22 20 16,1 0 15,-1 0 0,0 0 16,1 10 0,21 10-31,0-1-1,0 1 17,0-1-1,0 1-16,11-20 1,-11 20 0,21-20-1,-21 19 1,22-19-16,-1 0 31,-21 20-31,22-1 31,-22 1 1,22 0-32,-22-1 15,0 1 17,21-1-17,-21 1 16,0 0-15,-11-20 31,11 19-31,-21-19-1,-1 0 1,1 0-1,-1 0 17,0-9-1,22-11 0,-21 20-15,21-20-1,0 1 48,0-1-47,0 0-1,11 20 1,-11-29-16,21 29 15,-21-29-15,22 29 16,-22-20-16,21 20 16,-21-20-1</inkml:trace>
        </inkml:traceGroup>
        <inkml:traceGroup>
          <inkml:annotationXML>
            <emma:emma xmlns:emma="http://www.w3.org/2003/04/emma" version="1.0">
              <emma:interpretation id="{4DB84D61-11B7-457F-986D-C567A52179D6}" emma:medium="tactile" emma:mode="ink">
                <msink:context xmlns:msink="http://schemas.microsoft.com/ink/2010/main" type="inkWord" rotatedBoundingBox="4947,6497 5809,6432 5838,6808 4975,6872"/>
              </emma:interpretation>
              <emma:one-of disjunction-type="recognition" id="oneOf5">
                <emma:interpretation id="interp9" emma:lang="" emma:confidence="1">
                  <emma:literal/>
                </emma:interpretation>
              </emma:one-of>
            </emma:emma>
          </inkml:annotationXML>
          <inkml:trace contextRef="#ctx0" brushRef="#br0" timeOffset="26190.4122">3783 755 0,'-22'0'78,"22"-10"-16,0-10-62,0 10 16,0-9 0,0-20-1,11 19 1,-11 0-16,0 1 16,22-1-1,-1 20 32,1 0-31,-1 30-1,12-1 1,-33 0 0,21-9-1,-21 19-15,22-9 31,-22-11-15,0-29 31,0-19-31,0 9-16,0-9 31,0-10-31,22 9 31,-22 1-31,0 9 16,21 20-1,1 0 17,-1 0-1,-21 10-31,22-10 15,-22 30-15,21-11 16,-21 11 0,22-1-1,-22-19 17,0-30 46,0-19-63,0 29-15,0-29 16,22 39 0,-22-29-16,21 9 15,1 20 32,-1 20-31,12 19-1,-33-20-15,0 1 16,21 0-16,-21-1 16,0 11-1,0-11 1</inkml:trace>
          <inkml:trace contextRef="#ctx0" brushRef="#br0" timeOffset="26870.4705">4279 647 0,'0'19'32,"0"-9"-17,0 10 1,11-20-1,-11 19 1,22-19-16,-1 0 16,1 0-1,-1 0 1,1-9 0,-22-11-1,21 0 16,-21 1-31,0-1 16,0-9 0,-10 9-1,-23 1 1,23 19-16,10-20 16,-22 20-1,0 0-15,1 10 31,21 9-31,-22-19 16,22 30-16,0-11 16,0 1-16,0 9 15,11 1 1,11-30 0</inkml:trace>
          <inkml:trace contextRef="#ctx0" brushRef="#br0" timeOffset="27970.15">4473 568 0,'22'0'63,"21"0"-32,-43-19-31,33 19 0,-33-20 15,32 20 1,-32-19-16,21 19 0,-21-20 16,22 0-16,-22 1 31,0-1-31,22 20 16,-22-20-1,0 1-15,-11-1 31,-11 20-15,1 0 0,-1 0-1,1 0 1,-1 0 0,22 10-1,-22 10 1,22-1-1,-21-19-15,21 20 16,0 9 0,-22-29-16,22 30 15,0-1 1,0-9-16,0 19 16,0-10-1,0 1 1,0-11-1,0 1 1,11 0 0,-11-1-1,22-19-15,-22 20 32,21-20-32,1 0 31,-1 0-31,12 0 31,-33-10-31,32 10 0,-32-20 16,43 20-16,-21-19 15</inkml:trace>
        </inkml:traceGroup>
      </inkml:traceGroup>
    </inkml:traceGroup>
  </inkml:traceGroup>
</inkml:ink>
</file>

<file path=ppt/ink/ink24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1:59:32.70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1D102F1A-BEAB-4AF1-9D07-3240E51AAE9D}" emma:medium="tactile" emma:mode="ink">
          <msink:context xmlns:msink="http://schemas.microsoft.com/ink/2010/main" type="writingRegion" rotatedBoundingBox="8921,5979 10384,6003 10373,6712 8910,6688"/>
        </emma:interpretation>
      </emma:emma>
    </inkml:annotationXML>
    <inkml:traceGroup>
      <inkml:annotationXML>
        <emma:emma xmlns:emma="http://www.w3.org/2003/04/emma" version="1.0">
          <emma:interpretation id="{AEA24460-47EF-4B28-96C8-D9F360DED69A}" emma:medium="tactile" emma:mode="ink">
            <msink:context xmlns:msink="http://schemas.microsoft.com/ink/2010/main" type="paragraph" rotatedBoundingBox="8921,5979 10384,6003 10373,6712 8910,6688" alignmentLevel="1"/>
          </emma:interpretation>
        </emma:emma>
      </inkml:annotationXML>
      <inkml:traceGroup>
        <inkml:annotationXML>
          <emma:emma xmlns:emma="http://www.w3.org/2003/04/emma" version="1.0">
            <emma:interpretation id="{C99F6AAB-C689-43BD-80DE-54753CC2C5A0}" emma:medium="tactile" emma:mode="ink">
              <msink:context xmlns:msink="http://schemas.microsoft.com/ink/2010/main" type="line" rotatedBoundingBox="8921,5979 10384,6003 10373,6712 8910,6688"/>
            </emma:interpretation>
          </emma:emma>
        </inkml:annotationXML>
        <inkml:traceGroup>
          <inkml:annotationXML>
            <emma:emma xmlns:emma="http://www.w3.org/2003/04/emma" version="1.0">
              <emma:interpretation id="{D105F00F-77A6-4B09-82AA-8379A1E9B1AD}" emma:medium="tactile" emma:mode="ink">
                <msink:context xmlns:msink="http://schemas.microsoft.com/ink/2010/main" type="inkWord" rotatedBoundingBox="8921,5979 9865,5995 9854,6703 8910,6688"/>
              </emma:interpretation>
              <emma:one-of disjunction-type="recognition" id="oneOf0">
                <emma:interpretation id="interp0" emma:lang="" emma:confidence="1">
                  <emma:literal/>
                </emma:interpretation>
              </emma:one-of>
            </emma:emma>
          </inkml:annotationXML>
          <inkml:trace contextRef="#ctx0" brushRef="#br0">85 628 0,'-21'0'31,"21"-10"78</inkml:trace>
          <inkml:trace contextRef="#ctx0" brushRef="#br0" timeOffset="-620.1762">-271 402 0,'-11'10'125,"11"10"-109,0-1-1,-21-19 1,21 20-16,0-1 16,0 1-1,0 0 1,0-1-1,0 1 1,11 0 0,10-20-1,-21 19-15,22-19 16,-1 0 0,-21 20-16,22-20 15,0 0 1,-1 0-1,1 0 1,-22-10 0,21 10-16,1-20 31,-22 1 0,22 19-31,-22-20 16,0 0 15,21 20-15,-21-19-16,0-1 15,0 1 1,0-1 0,0 0-1,0 1 1,0-1 15,0 1-15,-11 19 15,11-10-31,-21 10 16,-1-30-1,1 30 16,-1 0-15,0 0 0,1 0-1,21 10 1,-22-10-16,22 30 16,-21-30-16,21 39 15,-22-10 1</inkml:trace>
          <inkml:trace contextRef="#ctx0" brushRef="#br0" timeOffset="-4109.8992">31 196 0,'11'0'94,"-11"-10"-79,22 10-15,10-29 16,1 29 0,-33-20-1,43 20-15,-43-9 16,32 9-16,-10-30 15,10 11 1,-10 19-16,-1-20 16,12 20-16,-33-20 15,43 20 1,-21-19 0,-1 19-1,1 0-15,-1-20 31</inkml:trace>
          <inkml:trace contextRef="#ctx0" brushRef="#br0" timeOffset="939.5461">139 539 0,'11'0'31,"-11"-19"-15,22 19-1,-22-20-15,21 20 16,-21-19-16,22 19 16,-22-30-16,22 11 15,-22-1 1,0 0-1,0 1 1,0-1 15,0 30 110,0 10-141,0 9 31,0 10-31,0-9 31,21-1-15,-21-9-16,0 29 16,0-39-16,0 39 15,0-20 1,0-9 0,0-1 15,22-19 0</inkml:trace>
          <inkml:trace contextRef="#ctx0" brushRef="#br0" timeOffset="2609.8306">431 657 0,'0'10'0,"0"-30"78,0 1-62,0-1 0,0-9-1,0-11 1,0 11 0,0 9-1,0 1 1,0-1-1,11 1 1,32 48 93,-43 20-109,0-29 0,21-1 16,-21 1-16,0 0 0,0 9 16,0-9 15,0-30 31,0-10-62,0-9 16,0-1 0,0-9-1,22 39-15,-22-29 16,0 9 0,22 0 15,-1 20 16,1 20-32,-22 19 1,32-19-16,-32-1 16,0 1-1,0 0-15,0 9 16,0-39 78,0-19-94,0-10 15,0 29 1,22-29-1,-22 19 1,21 0 0,1 20 15,-22-19-31,22 19 16,-1 10-1,-21 29 16,0-10-31,0 10 16,0-19-16,0 10 31,0-11-31</inkml:trace>
        </inkml:traceGroup>
        <inkml:traceGroup>
          <inkml:annotationXML>
            <emma:emma xmlns:emma="http://www.w3.org/2003/04/emma" version="1.0">
              <emma:interpretation id="{A74707C2-D0E1-4F98-9B66-6A97DFBB606D}" emma:medium="tactile" emma:mode="ink">
                <msink:context xmlns:msink="http://schemas.microsoft.com/ink/2010/main" type="inkWord" rotatedBoundingBox="9958,6240 10380,6247 10374,6604 9952,6597"/>
              </emma:interpretation>
              <emma:one-of disjunction-type="recognition" id="oneOf1">
                <emma:interpretation id="interp1" emma:lang="" emma:confidence="0">
                  <emma:literal>al</emma:literal>
                </emma:interpretation>
                <emma:interpretation id="interp2" emma:lang="" emma:confidence="0">
                  <emma:literal>ol</emma:literal>
                </emma:interpretation>
                <emma:interpretation id="interp3" emma:lang="" emma:confidence="0">
                  <emma:literal>d</emma:literal>
                </emma:interpretation>
                <emma:interpretation id="interp4" emma:lang="" emma:confidence="0">
                  <emma:literal>ali</emma:literal>
                </emma:interpretation>
                <emma:interpretation id="interp5" emma:lang="" emma:confidence="0">
                  <emma:literal>ala</emma:literal>
                </emma:interpretation>
              </emma:one-of>
            </emma:emma>
          </inkml:annotationXML>
          <inkml:trace contextRef="#ctx0" brushRef="#br0" timeOffset="3359.9861">852 510 0,'0'20'16,"0"-1"15,0 1-15,11 0-1,10-20 1,12 19-1,-1-19 1,-10 0 0,-22-10-16,21 10 15,-21-29 1,22 29-16,-22-20 16,0 1-1,0-1 1,0 0-1,0 1 1,-11-1 0,-11 20-1,1 0 1,-1 0-16,-10 0 31,10 0-31,22 10 16,-21-10-1,21 20-15,-22-1 16,22 11-16,0-1 31,11 1-15,11-30 0</inkml:trace>
          <inkml:trace contextRef="#ctx0" brushRef="#br0" timeOffset="4279.9782">1089 432 0,'-21'0'0,"32"0"62,10 0-31,-21-20-31,22 20 0,-1-20 16,1 1 0,0-1-1,-22 1 1,0-1 0,21 20-1,-21-20-15,0 1 16,-11-1 15,-10 20-15,-12 0 15,12 0-31,-1 20 31,22 9-31,-21-29 16,21 39-1,0-29-15,-33 39 16,33-29-16,0-1 0,0 1 16,0 0-1,0-1-15,0 11 16,22-1 0,-22-9-1,11-20 1,-11 19-16,21-19 15,1 0 1,-1 0 0,1 0 15,10 0-31,-10-9 16,21-11-1,-21 20 1,-22-20-16,21 20 15</inkml:trace>
        </inkml:traceGroup>
      </inkml:traceGroup>
    </inkml:traceGroup>
  </inkml:traceGroup>
</inkml:ink>
</file>

<file path=ppt/ink/ink24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2:01:53.05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6CD552D4-7AB1-4276-8A60-3F71414800E8}" emma:medium="tactile" emma:mode="ink">
          <msink:context xmlns:msink="http://schemas.microsoft.com/ink/2010/main" type="writingRegion" rotatedBoundingBox="13562,7262 16752,6703 16979,8004 13790,8562"/>
        </emma:interpretation>
      </emma:emma>
    </inkml:annotationXML>
    <inkml:traceGroup>
      <inkml:annotationXML>
        <emma:emma xmlns:emma="http://www.w3.org/2003/04/emma" version="1.0">
          <emma:interpretation id="{4EA8EEAC-CDE9-4A6A-A46C-6B251DA124D2}" emma:medium="tactile" emma:mode="ink">
            <msink:context xmlns:msink="http://schemas.microsoft.com/ink/2010/main" type="paragraph" rotatedBoundingBox="13562,7262 16752,6703 16979,8004 13790,8562" alignmentLevel="1"/>
          </emma:interpretation>
        </emma:emma>
      </inkml:annotationXML>
      <inkml:traceGroup>
        <inkml:annotationXML>
          <emma:emma xmlns:emma="http://www.w3.org/2003/04/emma" version="1.0">
            <emma:interpretation id="{C8E97FE7-78E5-47FE-B43C-426BD14C3BD6}" emma:medium="tactile" emma:mode="ink">
              <msink:context xmlns:msink="http://schemas.microsoft.com/ink/2010/main" type="line" rotatedBoundingBox="13562,7262 16752,6703 16979,8004 13790,8562"/>
            </emma:interpretation>
          </emma:emma>
        </inkml:annotationXML>
        <inkml:traceGroup>
          <inkml:annotationXML>
            <emma:emma xmlns:emma="http://www.w3.org/2003/04/emma" version="1.0">
              <emma:interpretation id="{61A814E1-817F-45EE-ABA0-EAC1CDBEA6DB}" emma:medium="tactile" emma:mode="ink">
                <msink:context xmlns:msink="http://schemas.microsoft.com/ink/2010/main" type="inkWord" rotatedBoundingBox="13562,7262 16752,6703 16979,8004 13790,8562"/>
              </emma:interpretation>
              <emma:one-of disjunction-type="recognition" id="oneOf0">
                <emma:interpretation id="interp0" emma:lang="" emma:confidence="1">
                  <emma:literal/>
                </emma:interpretation>
              </emma:one-of>
            </emma:emma>
          </inkml:annotationXML>
          <inkml:trace contextRef="#ctx0" brushRef="#br0">2530 255 0,'0'10'47,"0"10"-31,0 9 0,0 20-1,0-29 1,0-1-16,0 1 0,0-1 15,0-9 1,0 10-16,0 0 0,0 19 16,20-10-1,-20-9 1,19-20 0,1 19-1,0-19 1,-1 0-1,1 0 1,-10 0-16,9 0 31,1 0-31,-1-9 32,11-11-17,-30 0 1,20 20-16,-20-19 15,0-1 1,9 20-16,-9-19 16,0-1-16,0 0 31,0-9-31,20 29 16,-20-30-1,0 1-15,0-10 31,0 19-31,-10 20 16,10-19 0,0 9-1,-19-20 1,19 21 0,-20 9-1,20-20-15,-20 0 47,10 20-47,10-39 0,-19 39 16,19-10-16,-39 10 15,19 0 1,10 0 15,-9 0 0,-1 0-15,0 0-16,20 39 16,-19-19-1,19 0-15,-20-1 0,20 1 16,0 0 0</inkml:trace>
          <inkml:trace contextRef="#ctx0" brushRef="#br0" timeOffset="711.7743">2726 49 0,'10'0'78,"10"0"-78,9 0 31,20 0-31,-19 0 31,-11 0-31,1 0 16</inkml:trace>
          <inkml:trace contextRef="#ctx0" brushRef="#br0" timeOffset="-39988.3792">834 579 0,'9'0'31,"21"0"0,-1 0-15,-9 0-16,-1 0 0,1 0 16,19 0-1,-19 0-15</inkml:trace>
          <inkml:trace contextRef="#ctx0" brushRef="#br0" timeOffset="-39070.1349">843 471 0,'10'0'94,"10"0"-78,-10 0-1,29 0 1,-20 0-16,11 0 16,-11 0-1,11 0 1,-1 0-1</inkml:trace>
          <inkml:trace contextRef="#ctx0" brushRef="#br0" timeOffset="-5160.4069">1491 128 0,'-10'0'78,"-10"9"-47,1-9 1,-1 20-17,0-20-15,20 20 32,-19-20-32,19 19 0,-20-19 15,20 20 1,-19-20-16,19 29 15,-20-29-15,20 30 16,-20 9-16,20-10 16,-19-29-1,19 30-15,0-11 16,-20 1-16,20 0 16,0 29-1,0-39-15,0 9 16,0 1-16,0-1 15,0 11 1,0 9-16,0-10 31,0-9-31,0 0 32,10-1-32,9 1 31,11-20-31,-30 19 15,20-19 1,19 20-16,-10-20 16,1 0-1,-11 0 1,1 0 0,-1 0-1,11 0 16,-30-10-31,19 10 16,-19-19 0,20 19-16,-20-20 15,0 0 17,20 20-32,-20-19 0,0 9 15,0-10 1,0 1 15,-10-20-15,-10 19-1,1 20 1,-1 0 0,20-20-1,-20 20-15,1 0 16,-1 0-1,-9 0 1,9 0 0,1 0-1,-1 10 1,0 20 0,20-21 15,-29 21-31,29-1 31,0-9-31</inkml:trace>
          <inkml:trace contextRef="#ctx0" brushRef="#br0" timeOffset="-4530.2558">1677 745 0,'20'0'47,"-30"0"47</inkml:trace>
          <inkml:trace contextRef="#ctx0" brushRef="#br0" timeOffset="-2839.9907">1765 275 0,'0'-20'31,"0"1"16,0-1-16,0 0 1,10 20-32,10 0 15,-20-19 1,19 19-16,1 0 16,-1 0-1,1 0 1,0 0-1,-1 19 1,1 1 0,-20 0-1,0 9 1,0-9 0,0-1-16,0 1 15,0-10-15,0 9 16,0 1-16,0-1 0,0 1 15,0 0 1,-10-1-16,10 1 0,0 0 16,-19-1-16,19 1 15,-20 9 1,20-9 0,-20-20-1,20 19 1,-19-19 156,19 20-94,0 0-63,-20-1 17,20 1 15,10-20 218,-10-10-265,10 10 16,9 0-1,1 0 1,0 0 0,-1 0-1,1 0 1,-1 0 0,1 0 15</inkml:trace>
          <inkml:trace contextRef="#ctx0" brushRef="#br0" timeOffset="-2190.3476">2108 392 0,'10'0'31,"-10"-9"1,-10 9 15,-9 0-16,19 9-16</inkml:trace>
          <inkml:trace contextRef="#ctx0" brushRef="#br0" timeOffset="-1140.0329">2177 569 0,'69'-98'125,"-40"78"-125,-29 1 15,30-1-15,-30 0 16,29-9-16,-29 19 16,20-19-16,-20 9 15,0 10-15,29-19 0,-29 9 16,0-9-1,0-1 1,0 1-16,0 9 31,0 1-15,0-1 31,-10 20-16,10 10-15,0 10-1,0 9 1,0-9-16,0-1 16,0 1-16,0 0 15,0 9-15,0 0 16,0 1-16,0 9 15,0-10-15,0 1 16,10-1-16,-10 11 0,0-21 16,0-9-1,0 10-15,20 9 0,-20 0 32,0-9-17</inkml:trace>
          <inkml:trace contextRef="#ctx0" brushRef="#br0" timeOffset="-44720.1827">0 432 0,'10'0'62,"-10"-10"-62,19 10 16,-19-20-1,20 20-15,9-29 16,1-10 0,-1 19-1,-29 0-15,30 1 0,-30-1 16,29 1 0,1-31-1,-11 1 1,-19 20-16,20 29 15,-20-20 1,0 1 0,0-11-16,0 1 31,0 9-15,0 30 77,0 0-93,0 10 16,0 19 0,0-29-16,0 9 15,0 1 1,0-1-16,-10 1 0,10 0 15,0-1 1,0 1-16,0 0 0,0-1 16,0 1-16,0-1 0,0 1 15,0 9 1,0 1 0,0-11-1,0 1 1,10 0-1,-10-1 1</inkml:trace>
          <inkml:trace contextRef="#ctx0" brushRef="#br0" timeOffset="-43769.5732">20 785 0,'0'-10'31,"9"10"-15,-9-30-16,20 30 16,-20-29-1,29 9-15,-9 1 0,0-11 16,-1 11-1,1-1-15,9 1 0,-9-1 16,0 0-16,-1 1 16,1-1-1,-1-9-15,1 9 0,19 0 16,-19 1-16,-1-1 16,1 1-16,-20-1 15,29 20-15,-29-39 16,20 39-16,-20-30 15,20 30-15,-20-19 16,19 19-16,-19-20 16,20 20-1,-20-10 1,20 10 0</inkml:trace>
          <inkml:trace contextRef="#ctx0" brushRef="#br0" timeOffset="-42889.8458">304 579 0,'0'10'79,"0"9"-64,0 1-15,0-1 0,0 11 16,0-1-1,0 1-15,0 9 0,0 0 16,0 10-16,0-19 0,0-1 16,0 0-1,0-9-15,0 0 16,0-1-16,0 1 16,0 0-16,0-1 0,10 11 31</inkml:trace>
          <inkml:trace contextRef="#ctx0" brushRef="#br0" timeOffset="-42300.0928">324 853 0,'0'-19'47,"0"-1"-31,29 20-16,-29-39 15,20 19 1,9-9-16,-9 29 15,-20-49-15,29 49 16,0-30-16,-9 11 16,10-20-16,-11 39 31,-19-10-31</inkml:trace>
          <inkml:trace contextRef="#ctx0" brushRef="#br0" timeOffset="-41810.3157">441 726 0,'0'10'47,"10"-10"-47,-10 19 15,20 1 1,-20 0-16,19-1 0,-19 1 16,30-1-16,-30 1 0,19 0 15,-19-1 1,20-19-16,-20 30 0,20-1 31,-20-9-31</inkml:trace>
          <inkml:trace contextRef="#ctx0" brushRef="#br0" timeOffset="-40689.8384">628 1050 0,'9'-20'31,"11"0"-15,9 1-1,-29-1 1,10 20-16,-10-69 47,20 69-47,-20-19 0,0-1 31,-10 20-15,0 0 15,-9 0 0,19 10-15,-20 10-1,20-1 1,0 1 0,0 9-1,0-9 1,0 9 0,10 1-1,-10-1 1,19 10-1,-19-9 1,0-1 0,20-29-16,-20 30 0,0-11 31,0 1-31,-10-1 31,-9-19 0,-1 0-15,20-19-16,0-1 16,0 1-1,0-1-15,0 0 16,0 1 0,10-30 15</inkml:trace>
          <inkml:trace contextRef="#ctx0" brushRef="#br0" timeOffset="1949.6215">3060 69 0,'10'-20'47,"9"1"-16,1-1-15,-20 0 0,19 20-16,-19-19 15,0-1 1,20-58 31,-30 78-47,10-20 15,-19 20 1,-1 0-16,0 0 31,1 0-31,19 10 31,-20-10-31,20 29 16,0-9-16,0 0 31,0-1-31,0 1 32,0-1-32,10-19 31,-10 20-31,20-20 15,-1 20 1,1-20 0,-20 19-1,19-19 1,-19 20-16,20-20 31,-20 19-31,0-9 16,0 10-1,0-1 1,0 1 0,-10 0-1,-9-20 17,-1 0-17,0 0 1,1 0 15,-21-10 0,40-20-15,0 11 0,0-1-1,10 1-15,20-1 31,-1 0-31,-9 20 16</inkml:trace>
        </inkml:traceGroup>
      </inkml:traceGroup>
    </inkml:traceGroup>
  </inkml:traceGroup>
</inkml:ink>
</file>

<file path=ppt/ink/ink24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2:00:04.825"/>
    </inkml:context>
    <inkml:brush xml:id="br0">
      <inkml:brushProperty name="width" value="0.05292" units="cm"/>
      <inkml:brushProperty name="height" value="0.05292" units="cm"/>
      <inkml:brushProperty name="color" value="#FFFFFF"/>
      <inkml:brushProperty name="fitToCurve" value="1"/>
    </inkml:brush>
  </inkml:definitions>
  <inkml:traceGroup>
    <inkml:annotationXML>
      <emma:emma xmlns:emma="http://www.w3.org/2003/04/emma" version="1.0">
        <emma:interpretation id="{87E4314C-6972-4FA1-AC28-BD568BFF7E5D}" emma:medium="tactile" emma:mode="ink">
          <msink:context xmlns:msink="http://schemas.microsoft.com/ink/2010/main" type="writingRegion" rotatedBoundingBox="1756,7437 11716,7548 11706,8407 1746,8296"/>
        </emma:interpretation>
      </emma:emma>
    </inkml:annotationXML>
    <inkml:traceGroup>
      <inkml:annotationXML>
        <emma:emma xmlns:emma="http://www.w3.org/2003/04/emma" version="1.0">
          <emma:interpretation id="{9697B146-FEC2-4F35-8094-D034FDCD01E1}" emma:medium="tactile" emma:mode="ink">
            <msink:context xmlns:msink="http://schemas.microsoft.com/ink/2010/main" type="paragraph" rotatedBoundingBox="1756,7437 11716,7548 11706,8407 1746,8296" alignmentLevel="1"/>
          </emma:interpretation>
        </emma:emma>
      </inkml:annotationXML>
      <inkml:traceGroup>
        <inkml:annotationXML>
          <emma:emma xmlns:emma="http://www.w3.org/2003/04/emma" version="1.0">
            <emma:interpretation id="{CF26178E-29AB-472E-9DA1-80DFD30873B7}" emma:medium="tactile" emma:mode="ink">
              <msink:context xmlns:msink="http://schemas.microsoft.com/ink/2010/main" type="line" rotatedBoundingBox="1756,7437 11716,7548 11706,8407 1746,8296"/>
            </emma:interpretation>
          </emma:emma>
        </inkml:annotationXML>
        <inkml:traceGroup>
          <inkml:annotationXML>
            <emma:emma xmlns:emma="http://www.w3.org/2003/04/emma" version="1.0">
              <emma:interpretation id="{23C01174-4139-43EE-A381-F25D8080026C}" emma:medium="tactile" emma:mode="ink">
                <msink:context xmlns:msink="http://schemas.microsoft.com/ink/2010/main" type="inkWord" rotatedBoundingBox="1755,7529 1932,7530 1925,8081 1748,8079"/>
              </emma:interpretation>
              <emma:one-of disjunction-type="recognition" id="oneOf0">
                <emma:interpretation id="interp0" emma:lang="" emma:confidence="1">
                  <emma:literal/>
                </emma:interpretation>
              </emma:one-of>
            </emma:emma>
          </inkml:annotationXML>
          <inkml:trace contextRef="#ctx0" brushRef="#br0">177 0 0,'-20'0'31,"0"0"141,11 0-156,-11 0-1,-19 0 17,19 0-17,10 0 1,-9 0-1,-1 0 32,20 10 219,0 9-235,0 1 0,0-1-31,0 1 16,0 0 0,0-1-1,10 1 1,-10 0 0,0-1-1,0 1 1,0-1-1,0 1 1,0 0-16,0-11 31,0 11-31,0 0 32,0-1-32,0 1 31,0-1-31,0 1 31,0 0-31,0-1 16,0 1 15,0 0-15,20-1 15,-20 1 0,0-1-15,0 1 109,19-20 140,1 0-249,-1 0 0,1 0-1,0 0 1,-20-10-1,19 10-15,-9 0 79</inkml:trace>
        </inkml:traceGroup>
        <inkml:traceGroup>
          <inkml:annotationXML>
            <emma:emma xmlns:emma="http://www.w3.org/2003/04/emma" version="1.0">
              <emma:interpretation id="{79810237-6F35-41E9-A46B-5DA479E4ABC2}" emma:medium="tactile" emma:mode="ink">
                <msink:context xmlns:msink="http://schemas.microsoft.com/ink/2010/main" type="inkWord" rotatedBoundingBox="2222,7539 2379,7541 2372,8140 2215,8138"/>
              </emma:interpretation>
              <emma:one-of disjunction-type="recognition" id="oneOf1">
                <emma:interpretation id="interp1" emma:lang="" emma:confidence="1">
                  <emma:literal/>
                </emma:interpretation>
              </emma:one-of>
            </emma:emma>
          </inkml:annotationXML>
          <inkml:trace contextRef="#ctx0" brushRef="#br0" timeOffset="2279.9632">500 10 0,'10'0'156,"10"0"-141,-1 0 1,1 0-16,0 0 31,9 0 32,-29 9 202,0 11-249,0 9 0,0-9-16,0 19 15,0 1 1,0-11 0,0 0-1,0 1 1,0-1-1,0 10 1,0-9 0,0-1-1,0-9 1,0-1 0,0 1-16,0 0 31,0-1 0,0-9-15,0 10 15,0-1 47,0 1-47,0 0 1,-10-20 218,0 0-219,10 19-31,-19-19 15,-1 0 1,1 0 0,-1 0-1,0 0 17,1 0-17,-1 0 32,30 0 47,-10 20-94</inkml:trace>
        </inkml:traceGroup>
        <inkml:traceGroup>
          <inkml:annotationXML>
            <emma:emma xmlns:emma="http://www.w3.org/2003/04/emma" version="1.0">
              <emma:interpretation id="{22B9168E-01AF-4059-BCA6-3D5EAC636D27}" emma:medium="tactile" emma:mode="ink">
                <msink:context xmlns:msink="http://schemas.microsoft.com/ink/2010/main" type="inkWord" rotatedBoundingBox="2873,7450 6143,7486 6134,8345 2864,8309"/>
              </emma:interpretation>
            </emma:emma>
          </inkml:annotationXML>
          <inkml:trace contextRef="#ctx0" brushRef="#br0" timeOffset="4939.656">1236 637 0,'0'-10'110,"0"-9"-79,0-1-31,0-9 16,0-20-1,0 29 1,0 1-16,0-1 16,0 10-16,0-10 15,0 1-15,0-1 16,0-9-1,0 9 1,0 1 0,0-1-16,0 0 31,10-9-31,-10-10 31,19 39-31,-19-20 0,20 20 16,-20-19-1,20-1-15,-20 0 16,19 20 15,-19-10-15,20 10 31,-1 0-16,1 10 0,-20 10-31,20-20 16,-20 29-16,0 1 31,0-11-31,19 1 0,-19 0 16,0-1-16,0 1 15,0-1-15,0 1 16,0 0-16,0-11 0,30 31 31,-30-11-31,0-9 32,0-1-32,0 1 31,0 0 16,0-1 0</inkml:trace>
          <inkml:trace contextRef="#ctx0" brushRef="#br0" timeOffset="5530.1714">1285 372 0,'0'-19'62,"10"19"-62,9 0 16,11 0-1,-30-20-15,49 20 16,-30 0 0,1 0-1,-10 0 1</inkml:trace>
          <inkml:trace contextRef="#ctx0" brushRef="#br0" timeOffset="6470.171">1530 441 0,'-20'20'47,"20"-1"-31,0 1 15,0-10-31,0 9 31,10-19-15,0 0-1,10 0 1,-1 0 15,1 0-15,-20-9-1,20 9 1,-20-10 0,0-10 15,0 1 0,0-1 0,0 0-15,-10 1 15,-10 19-15,1-20 0,-1 20-1,0 0 1,1 10 15,19 9-15,0 11-16,0-1 31</inkml:trace>
          <inkml:trace contextRef="#ctx0" brushRef="#br0" timeOffset="7230.04">1609 490 0,'0'10'15,"0"10"1,19-1 0,-19 1-1,20-20 1,-20 19-16,19 1 31,-19 0-31,0-1 16,0 1-1,0-1 1,-9 1 15,-11-20-15,-9 0 0,9 0 15,0-10 0,20-19-15,0 9-1,0 1-15,0-21 16,0 31 0,10 9-1,-10-20-15,20-9 16,-1 9-1,1 0 1,0 1 15,19-1-15,-20 20 0</inkml:trace>
          <inkml:trace contextRef="#ctx0" brushRef="#br0" timeOffset="8511.5554">1913 39 0,'0'10'47,"-10"-10"-31,10 19-1,0 1-15,-20-20 16,20 29-16,-19 11 16,19-21-1,0-9-15,-20 20 16,20-11-16,0 11 16,-20-11-16,20 1 0,0-1 15,0 1 1,0 0-16,0-11 15,0 11-15,0 0 16,0-1-16,0 1 0,0 0 16,10-20-16,-10 29 15,0 0 1,20-29-16,-20 20 16,10-20-1,-10 20-15,19-20 31,-19 19-15,20-19 0</inkml:trace>
          <inkml:trace contextRef="#ctx0" brushRef="#br0" timeOffset="9290.0667">2030 176 0,'0'10'78,"0"20"-62,0-11-1,0 1-15,0-1 16,0 11-1,0 9-15,0-10 16,0 1-16,0-11 0,0 1 0,0 0 16,10-20-1,-10 29-15,0-9 32</inkml:trace>
          <inkml:trace contextRef="#ctx0" brushRef="#br0" timeOffset="9800.029">2030 186 0,'10'10'63,"10"10"-48,-20-1-15,29-19 16,-29 49-16,20-29 0,-20-1 0,19 1 16,11 9-1,-11 11 1,-19-11 0,20-29-16,-20 20 15,0-1 16</inkml:trace>
          <inkml:trace contextRef="#ctx0" brushRef="#br0" timeOffset="10309.9535">2217 117 0,'0'10'62,"0"20"-46,0-11-1,0 11-15,0-1 16,0 10-16,0-9 0,0-1 16,0 1-16,0-11 15,0 11-15,0-11 16,0 1-16,0 0 16,0-1-16,0 11 15,19-30 32</inkml:trace>
          <inkml:trace contextRef="#ctx0" brushRef="#br0" timeOffset="10849.8143">2354 137 0,'0'10'46,"0"29"-30,0-9 15,0-11-31,0 1 0,0-1 16,0-9 0,0 29-16,0-9 0,0-1 15,0 1 1,0-11-16,0 1 0,0 0 15,0 9 1,0-9 0</inkml:trace>
          <inkml:trace contextRef="#ctx0" brushRef="#br0" timeOffset="11390.0438">2521 127 0,'0'10'47,"0"0"-32,0 10-15,0 29 16,0-30 0,0 11-16,0-1 15,0 0-15,0 11 16,0-11-16,-10 0 0,10 1 15,0 9 1,0-29-16,0 10 16,0 19-16,0-20 15</inkml:trace>
          <inkml:trace contextRef="#ctx0" brushRef="#br0" timeOffset="11790.054">2364 363 0,'0'-20'0,"9"20"31,11 0-15,-20-20-1,30 20-15,-11 0 16,1 0-16,-1 0 15,1 0-15</inkml:trace>
          <inkml:trace contextRef="#ctx0" brushRef="#br0" timeOffset="13060.0827">2619 461 0,'0'-20'47,"9"20"-32,11-20 17,0 20-32,-1 0 15,1 0 1,-10 0 15,-10 10-31,0 10 31,0 0 1,0-1-32,-20-19 31,20 20-31,-20-20 0,20 19 16,-19-19-1,19 10-15,-20-10 16,40-10 78,-1 10-63,-19-19-16,10 19 1,10 0 15,0 0 1,-20 10-17,19-10 1,-19 19-16,20 1 15,-20-1 1,0 1 15,-20 0-15,-9-20 0,-1 0-1,-9 29 1,19-29-1</inkml:trace>
          <inkml:trace contextRef="#ctx0" brushRef="#br0" timeOffset="13970.3376">2756 29 0,'10'0'46,"9"10"-30,-19 10 0,30-1-16,-30 1 15,39-1-15,-39 1 0,20 0 16,-20-1 0,0 1-16,19 0 0,-19-1 15,0 1 1,0-1-16,0 1 0,0 0 15,0-1 1,0 1-16,0-1 0,0-9 16,0 10-16,0-1 0,0 1 15,0 0 1,0 9-16,0 10 31,-10-39-31,10 30 16,0-11-1,-19 1 1</inkml:trace>
          <inkml:trace contextRef="#ctx0" brushRef="#br0" timeOffset="15140.1429">3021 490 0,'0'-19'109,"10"-1"-47,9 20-15,1 0-15,-20 10-1,19-10-31,-19 19 15,0 1 1,0 9-16,-9-29 16,9 40-16,-20-40 0,20 29 15,-20-9 1,-19-1 15,20-19-15,-1 0-1,30 0 95,9 0-110,-19-10 15,20 10 1,0 0-16,-1 0 16,1 10 15,-1-10-15,1 0-1,-20-10 1</inkml:trace>
          <inkml:trace contextRef="#ctx0" brushRef="#br0" timeOffset="16780.0307">3178-30 0,'9'0'93,"11"0"-77,0 0 0,-1 0-1,1 0 16,0 0-15,-20 10 156,0 20-156,0-1-1,0-9-15,0-1 16,0 1-1,0-1-15,0 1 0,0 0 16,0-10-16,0 9 16,0 1-16,0-1 15,0 11-15,0-11 16,0 1-16,0 0 16,0-1-16,0 1 15,0-1-15,0 1 16,0 0-16,0-1 15,0 1-15,0 0 16,0-11-16,0 31 16,0-21-1,0 1 1,0-10 0,0 9-1,0 50 63,0-50-78,-10-19 141,-10 0-79,20-9-46,-20 9 0,1 0-1</inkml:trace>
          <inkml:trace contextRef="#ctx0" brushRef="#br0" timeOffset="20360.0248">3374 78 0,'19'0'47,"11"0"-31,-11 0 15,1 0-31,0 0 31,9 0-31,1 0 16,-11 0 15</inkml:trace>
          <inkml:trace contextRef="#ctx0" brushRef="#br0" timeOffset="20939.6871">3452-30 0,'0'40'63,"0"-21"-47,0 1-1,0-10-15,0 9 0,0 1 16,0 9-1,0 11 1,0-21-16</inkml:trace>
          <inkml:trace contextRef="#ctx0" brushRef="#br0" timeOffset="22490.1677">3452 480 0,'-10'0'78,"10"10"-78,0 10 31,-19-20-31,19 10 16,0 29 0,-10-39-16,10 29 0,0-9 15,0-1 1,0 1-16,0 0 16,0-11-16,0 11 15,0 0-15,0-1 0,0 11 31,0-11-31,20-19 16,-20 20-16</inkml:trace>
          <inkml:trace contextRef="#ctx0" brushRef="#br0" timeOffset="23409.9379">3531 578 0,'0'10'0,"0"10"47,10-1-16,9-19-15,1 0 0,-1 0-1,1 0 1,0 0 15,-20-9-15,0-11-1,0 0 1,0 1 15,0-1 1,-10 20-17,-10 0 1,1 0 15,-1 0-15,20 10-1,0 10 1,0-1 0,0 1 15,0-1-16</inkml:trace>
          <inkml:trace contextRef="#ctx0" brushRef="#br0" timeOffset="24589.8275">3658 598 0,'20'0'31,"-1"0"0,-19 10-15,20-10 0,-10 0-1,9 0 17,-19-10-32,20 10 31,-20-20-31,0 1 31,0-1-15,-10 20 46,-9 0-31,19 10-15,0 10 15,0-1-15,9-19 15,-9 20 125,20-20-140,-20 19 0,20-19-1,-20 20 17,19-20-32,1 0 31,0 0 0,-20-10-15,0-9-1,19 19 1,-19-20-16,0 0 47,-10 20-32,10-19-15,-19 19 32,-1 0-17,0 0 32,1 0 0,19 10-31</inkml:trace>
          <inkml:trace contextRef="#ctx0" brushRef="#br0" timeOffset="25010.0704">3825 627 0,'0'20'31,"0"0"-15,0 9-1,0 1 16,0-11-31,0 1 16,0-1 47</inkml:trace>
          <inkml:trace contextRef="#ctx0" brushRef="#br0" timeOffset="25469.9124">3864 461 0,'20'10'31,"9"19"0,-9 0-31,-20-9 16,19 0-1,-19-1-15,0 1 0,0-1 16,0 11-16,0 9 0,0-9 16,0-1-1,-9 0-15,9-9 0,-20-20 16</inkml:trace>
          <inkml:trace contextRef="#ctx0" brushRef="#br0" timeOffset="27030.032">3825 304 0,'10'0'78,"19"0"-63,1 0 1,-11 0 0,1 0-1,-1 0-15,1 0 0,0 0 16,-1 0-1,1 0-15,-1 0 0,-9 0 16,10 0-16,0 0 0,19 0 31,88 0 47,-107 0-78,-1 0 16,-19-20 234,-9 20-234,-11 0-1,20-19 1,-20 19-16,-9-30 16,-10 11-1,19 19 1,20-20-1,-19 20-15,-1 0 16,20 10 93</inkml:trace>
          <inkml:trace contextRef="#ctx0" brushRef="#br0" timeOffset="28119.9747">3864 372 0,'10'0'125,"10"0"-110,-1 0 1,11 0 0,9 0-1,-10 0 1,1 0-1,-1 0 1,-9 0-16,9 0 16,1 0-1,9 0 1,-10 0 15,1 0-31,-1 0 16,0 0-1,-9 0 1,0 0 0,-1 0-1,1 0 17</inkml:trace>
          <inkml:trace contextRef="#ctx0" brushRef="#br0" timeOffset="29179.9862">3864 392 0,'10'0'78,"10"0"-31,-1 0-31,11 0 0,-11 0 30,20 0-46,-19 0 16,-20 20 0,20-20-16,-1 0 15,-19 19 1,20-19 0,0 0 30,-20 20-46</inkml:trace>
          <inkml:trace contextRef="#ctx0" brushRef="#br0" timeOffset="19120.1987">1265-79 0,'-10'0'110,"-9"0"-79,-1 10-16,1-10 17,-1 0-17,0 0 1,1 0 15,19 20 125,-20-1-140,20 1 0,0 0-1,0 9 1,0 0 0,0 11-1,0-31 1,0 11-16,0 0 15,0-1-15,0 1 16,0 0-16,0-1 0,0 1 16,0 9-1,0 1 1,0-1 0,0 10-1,0-9 1,0-1-1,0-9 1,0-1 0,0 1-16,0 0 31,0-1 0,0 1-15,0-1 46,0-9 79,0 10 0,0-1-79,10-19 172,10 0-218,-1 0 0,1 0-1,-10 0 1,9 0 15</inkml:trace>
        </inkml:traceGroup>
        <inkml:traceGroup>
          <inkml:annotationXML>
            <emma:emma xmlns:emma="http://www.w3.org/2003/04/emma" version="1.0">
              <emma:interpretation id="{31D82E8D-2CD0-484C-9CC7-508AD07C33B9}" emma:medium="tactile" emma:mode="ink">
                <msink:context xmlns:msink="http://schemas.microsoft.com/ink/2010/main" type="inkWord" rotatedBoundingBox="6719,7592 8047,7606 8040,8285 6712,8271"/>
              </emma:interpretation>
              <emma:one-of disjunction-type="recognition" id="oneOf2">
                <emma:interpretation id="interp2" emma:lang="" emma:confidence="1">
                  <emma:literal/>
                </emma:interpretation>
              </emma:one-of>
            </emma:emma>
          </inkml:annotationXML>
          <inkml:trace contextRef="#ctx0" brushRef="#br0" timeOffset="31959.9366">4982 627 0,'-19'0'47,"19"-9"-47,0-11 32,0 0-1,0 1-16,0-11 1,0 11 0,0-1-16,0 1 0,0-1 0,0 0 15,0 1 1,0-1-16,0 10 16,0-29-1,0 10 1,0 9-16,0-9 15,0-1 1,9 30-16,-9-29 16,0 9-1,20 20-15,-20-19 16,20-1 0,-1-10 15,1 30 0,-1 0-15,1 0-1,0 0 1,-1 0 15,-19 10-31,20 30 31,-20-11-15,19-29-16,-19 29 16,0-9-16,20 0 0,-20-1 15,0 30-15,0-29 16,0-10 0,0 9-16,0 1 0,0-1 15,0 11 1,20-30-1,-20 39-15,0-9 16,0-11 0,0 1-1,0-1 1,0 1 0,0-10 30,19-10 1</inkml:trace>
          <inkml:trace contextRef="#ctx0" brushRef="#br0" timeOffset="32479.9885">5031 412 0,'0'-20'47,"10"20"-16,10 0-31,-11 0 16,11 0 0,0 0-16,-1 0 0,30 0 15,-29 0-15,-1 0 16</inkml:trace>
          <inkml:trace contextRef="#ctx0" brushRef="#br0" timeOffset="33380.2614">5335 451 0,'-19'59'63,"19"-40"-63,0 1 31,9-20-15,11 0-1,0 0 1,-1 0 0,1 0-1,-1 0 1,-19-10-16,20 10 31,-20-19-31,20-1 31,-20 0-15,0-9 0,0-1-1,-10 30 1,10-19-16,-20 19 16,1-20-1,-1 20 1,-9 0-1,29 20 1,-20-20-16,20 19 0,-20-19 16,20 20-16,0 0 15,0-1 1,0-9 0,10 20-1</inkml:trace>
          <inkml:trace contextRef="#ctx0" brushRef="#br0" timeOffset="34080.1501">5463 510 0,'0'10'78,"0"9"-62,0 11 0,0-1-1,19-29 1,-19 29-16,0 1 15,0 9 1,0-29 0,0 10-16,0-1 31,-10-19-15,-9 0-1,-11 0-15,1 0 31,9-10-15,1-9-16,19-1 31,0 0-15,0 1 0,10 19-16,-10-10 15,19 10 1,-19-39-16,30 39 0,-11-30 15,20 1 1,-19-10 0,-20 19-1</inkml:trace>
          <inkml:trace contextRef="#ctx0" brushRef="#br0" timeOffset="34729.9451">5512 186 0,'10'0'47,"19"0"-31,-9 0-1,-1 0-15,1 0 0,-1-19 16,1 19 0,0 0-16,9 0 15,-9 0 1</inkml:trace>
          <inkml:trace contextRef="#ctx0" brushRef="#br0" timeOffset="35229.8556">5590 68 0,'0'10'62,"10"-10"-62,-10 39 0,0-19 16,0 0 0,0 9-16,0 10 0,0-19 15,0-10-15,0 9 16,0 1-16</inkml:trace>
          <inkml:trace contextRef="#ctx0" brushRef="#br0" timeOffset="36053.3655">5757 431 0,'-20'0'16,"1"0"31,-1 30-31,20-1-1,0-9 1,-20-1-16,20 1 15,10 127 48,10-147-63,-20 20 16,19-20-16,-19 19 15,20-19 1</inkml:trace>
          <inkml:trace contextRef="#ctx0" brushRef="#br0" timeOffset="36920.9229">5816 559 0,'-20'0'15,"20"10"-15,0 9 32,10-19-1,-10 20-31,20-20 15,-11 0 1,11 0 15,0 0-15,-1-10 15,-19-10 16,0 1-31,20 19-16,-20-20 15,0 1 1,-10-1 15,-10 20-15,1 0 15,-1 0-15,10 0 15,10 10-31,0 9 16,0 1-1,0 0 16</inkml:trace>
          <inkml:trace contextRef="#ctx0" brushRef="#br0" timeOffset="37860.21">5933 569 0,'20'0'31,"-20"9"0,20-9-15,-20 20 0,19-20-16,1 0 31,-1 0 0,-19-10-15,20-9-16,-20-1 31,0 30 94,0 9-125,0 1 16,20-20-1,-20 20 1,19-20-16,1 0 15,0 0 17,-1-10-17,1-10 1,-20 1 15,0-1 0,0 0-31,0 1 32,-10 19-32,10-20 0,-20 20 15,1 0-15,-1 0 32,1 0-32,-1 30 31,20-1-16,0-9 1,0-1 0,0-9-1,10-10 1</inkml:trace>
          <inkml:trace contextRef="#ctx0" brushRef="#br0" timeOffset="38190.0038">6169 559 0,'0'19'47,"0"11"-16,0-1-31,0 1 31,0 9-31,0-29 16</inkml:trace>
          <inkml:trace contextRef="#ctx0" brushRef="#br0" timeOffset="38659.6665">6228 441 0,'0'10'47,"19"-10"-47,-19 20 0,0-1 16,20-19-16,-20 30 15,0-11-15,19 1 16,-19-1-16,0 1 16,0 0-16,0 19 15,0-20 1,0 1-16,-9 0 15,9-1-15</inkml:trace>
        </inkml:traceGroup>
        <inkml:traceGroup>
          <inkml:annotationXML>
            <emma:emma xmlns:emma="http://www.w3.org/2003/04/emma" version="1.0">
              <emma:interpretation id="{ECFF1672-18D4-43A8-B7EE-B601EF269593}" emma:medium="tactile" emma:mode="ink">
                <msink:context xmlns:msink="http://schemas.microsoft.com/ink/2010/main" type="inkWord" rotatedBoundingBox="8807,7704 9151,7708 9148,7963 8804,7959"/>
              </emma:interpretation>
              <emma:one-of disjunction-type="recognition" id="oneOf3">
                <emma:interpretation id="interp3" emma:lang="" emma:confidence="1">
                  <emma:literal/>
                </emma:interpretation>
              </emma:one-of>
            </emma:emma>
          </inkml:annotationXML>
          <inkml:trace contextRef="#ctx0" brushRef="#br0" timeOffset="39679.9733">7051 323 0,'30'0'47,"-1"0"-31,1 0-16,-11 0 15,1 0 1,0-9-16,-1 9 0,1 0 16,-1 0-1,1 0-15,0 0 0,-11 0 16,11 0-1,0 0-15,-1 0 0,11 0 16</inkml:trace>
          <inkml:trace contextRef="#ctx0" brushRef="#br0" timeOffset="40370.0405">7257 176 0,'0'30'47,"0"-1"-31,0-9-16,0-1 15,0 1 1,0-10-16,0 9 0,0 1 16,0 0-16,0-1 15,0 11 1,0-11-16</inkml:trace>
        </inkml:traceGroup>
        <inkml:traceGroup>
          <inkml:annotationXML>
            <emma:emma xmlns:emma="http://www.w3.org/2003/04/emma" version="1.0">
              <emma:interpretation id="{9B024624-78F0-4165-BD36-51A1C2139A07}" emma:medium="tactile" emma:mode="ink">
                <msink:context xmlns:msink="http://schemas.microsoft.com/ink/2010/main" type="inkWord" rotatedBoundingBox="9791,7590 11715,7612 11708,8302 9784,8281"/>
              </emma:interpretation>
              <emma:one-of disjunction-type="recognition" id="oneOf4">
                <emma:interpretation id="interp4" emma:lang="" emma:confidence="1">
                  <emma:literal/>
                </emma:interpretation>
              </emma:one-of>
            </emma:emma>
          </inkml:annotationXML>
          <inkml:trace contextRef="#ctx0" brushRef="#br0" timeOffset="43840.0335">8091 147 0,'0'-10'94,"0"-10"-78,10 20-1,9 0 1,1-19-16,0 19 31,-1 0 0,1 10-15,-20 9 15,0 1-31,0 0 16,0-1 0,0 11 15,0-1-31,-10-29 15,10 49-15,-20-29 16,20-1-16,-19 1 16,-1 9-1,1 10 1,-11-9-16,30-10 31,-19-20-31,19 19 16,-10-19-1,10 20 1,-20-20 15,30 0 157,0 0-157,19-10-15,1 10-1,-11 0-15,11 0 32,-11 0-32,1 0 0,9 0 31,-9 0-31,9 0 15,1 0 1,-11-20 0,1 20-1</inkml:trace>
          <inkml:trace contextRef="#ctx0" brushRef="#br0" timeOffset="44559.9376">8444 98 0,'0'10'47,"0"19"-32,0-9 1,10-1-16,-10 11 15,0 9-15,0-10 16,0 1-16,0-1 0,0 10 16,0-9-1,0-1-15,0-9 0,0 0 16,0 9 0,19-29-16,-19 20 15,0-1 16</inkml:trace>
          <inkml:trace contextRef="#ctx0" brushRef="#br0" timeOffset="45170.2048">8473 98 0,'0'19'78,"0"11"-62,20-30 0,-20 39-16,29-9 0,-29-21 15,30 21 1,-30-11-16,19 1 0,-19 0 15,20-1 1,-20 1-16,20-1 0,9 11 16,-29-11-1,10-19 1,-10 20 0,20-20 30</inkml:trace>
          <inkml:trace contextRef="#ctx0" brushRef="#br0" timeOffset="45779.9393">8670 108 0,'0'-20'16,"0"30"62,0 19-63,0-9 1,0 0-16,0-1 16,0 11-16,0-11 15,0 1-15,0-1 0,0 11 16,0-1-1,0-9-15,0 9 0,0-9 16,0-1 0,0 1-16,0 0 0,0-1 15,0 1-15,0 0 0,0-1 32</inkml:trace>
          <inkml:trace contextRef="#ctx0" brushRef="#br0" timeOffset="46580.038">8768 68 0,'0'40'62,"9"-21"-46,-9 1-16,0 9 15,0 1-15,0 9 0,0-10 16,20 1-16,-20-1 16,0 10-16,0-9 15,0 9-15,0 10 0,0-19 16,0-1 0,0-9-16,20-1 0,-20 1 31,0-30 31</inkml:trace>
          <inkml:trace contextRef="#ctx0" brushRef="#br0" timeOffset="47219.7253">8915 98 0,'0'-20'15,"0"30"48,0 19-48,19-9-15,-19 0 16,0-1-16,0 11 16,0-1-16,0 10 0,0-9 15,20-1 1,-20 1-16,0-1 16,0 10-16,0-9 15,0-11-15,29 1 16,-29 0-16,0-1 15</inkml:trace>
          <inkml:trace contextRef="#ctx0" brushRef="#br0" timeOffset="47689.8629">8836 333 0,'10'0'47,"-10"-10"-32,29 10-15,-9 0 16,0-29-16,-1 29 15,1 0-15,9 0 16</inkml:trace>
          <inkml:trace contextRef="#ctx0" brushRef="#br0" timeOffset="49099.901">9052 480 0,'20'-19'78,"-1"19"-63,-9 0 17,10 0-32,-1 0 31,1 0-15,-20 10 15,0-1-16,0 11 1,0 0 0,-10-20-16,10 19 15,-20-19 1,1 0 0,19 20 15,-10-20-31,10-10 125,20 10-78,-1 0-32,1 0 1,0 0 0,-1 0-1,-19 10 1,20-10-16,-20 19 15,0 1 17,0 0-17,-10-20-15,-19 19 32,-11-19-17,11 0 1,-1 0-1,11 0 1,19 20 31</inkml:trace>
          <inkml:trace contextRef="#ctx0" brushRef="#br0" timeOffset="49880.0531">9336 363 0,'-9'39'62,"9"-10"-46,0-9-1,-20 0-15,20-1 16,0 1-16,0-1 0,0 1 16,0 0-1,0-1-15,0 1 0,0-10 16,0 9 0,10 11-16,-10-1 15,19-29 1,-19 30-16,20-11 15,0-19 17,-20 20-32</inkml:trace>
          <inkml:trace contextRef="#ctx0" brushRef="#br0" timeOffset="50859.8043">9415 490 0,'0'20'47,"0"-1"-16,10 1-15,29 9 0,-19-29 15,9 0-31,0 0 31,-9-9-31,0-21 16,-20 11 15,0 9 0,0-10-15,0 1-1,-10-1 1,-20 20 0,11 0-1,-1 0 1,1 0 15,-1 0-15,20 39-1,10 0 48</inkml:trace>
          <inkml:trace contextRef="#ctx0" brushRef="#br0" timeOffset="51830.0069">9611 539 0,'20'10'110,"-1"10"-95,1-20 17,-1 0-17,1 0 1,-20-10 15,20 10-31,-20-20 16,0 1 15,0 28 47,19 11-47,1-20-15,0 0 15,-1 0-15,1 0 15,-20-10-15,19-9-1,-19-1 17,0 0-17,0 11 16,-9 9-31,9-20 16,-20 20-16,0 0 16,1 0-1,-1 0 1,1 0 0,19 10-16,-20-10 31,20 10-31,0 48 47,10-38-32</inkml:trace>
          <inkml:trace contextRef="#ctx0" brushRef="#br0" timeOffset="52280.0355">9846 520 0,'0'9'62,"0"21"-30,0 19-32,0-20 15,0 1 1,0-11 0,0 1 15</inkml:trace>
          <inkml:trace contextRef="#ctx0" brushRef="#br0" timeOffset="52779.8407">9866 392 0,'20'0'46,"-20"29"-30,29-29 0,-29 30-16,20-10 15,-20-1-15,0 1 0,19-1 16,-19 1 0,0 0-16,0-1 0,0 1 15,0 9 1,0-9-16,0 9 0,-10-9 15</inkml:trace>
        </inkml:traceGroup>
      </inkml:traceGroup>
    </inkml:traceGroup>
  </inkml:traceGroup>
</inkml:ink>
</file>

<file path=ppt/ink/ink24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2:03:19.57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F82F57CC-703C-478C-900A-1CBE72F7CC62}" emma:medium="tactile" emma:mode="ink">
          <msink:context xmlns:msink="http://schemas.microsoft.com/ink/2010/main" type="writingRegion" rotatedBoundingBox="3293,8524 4459,9899 3984,10302 2818,8927"/>
        </emma:interpretation>
      </emma:emma>
    </inkml:annotationXML>
    <inkml:traceGroup>
      <inkml:annotationXML>
        <emma:emma xmlns:emma="http://www.w3.org/2003/04/emma" version="1.0">
          <emma:interpretation id="{89645244-6170-4460-A308-A9DDE83B35C3}" emma:medium="tactile" emma:mode="ink">
            <msink:context xmlns:msink="http://schemas.microsoft.com/ink/2010/main" type="paragraph" rotatedBoundingBox="3293,8524 4459,9899 3984,10302 2818,8927" alignmentLevel="1"/>
          </emma:interpretation>
        </emma:emma>
      </inkml:annotationXML>
      <inkml:traceGroup>
        <inkml:annotationXML>
          <emma:emma xmlns:emma="http://www.w3.org/2003/04/emma" version="1.0">
            <emma:interpretation id="{C4EFB368-7310-47E8-95F5-BEA5ECC36D91}" emma:medium="tactile" emma:mode="ink">
              <msink:context xmlns:msink="http://schemas.microsoft.com/ink/2010/main" type="line" rotatedBoundingBox="3293,8524 4459,9899 3984,10302 2818,8927"/>
            </emma:interpretation>
          </emma:emma>
        </inkml:annotationXML>
        <inkml:traceGroup>
          <inkml:annotationXML>
            <emma:emma xmlns:emma="http://www.w3.org/2003/04/emma" version="1.0">
              <emma:interpretation id="{82434B23-A395-4BF9-82B4-BAF5D56B4EE3}" emma:medium="tactile" emma:mode="ink">
                <msink:context xmlns:msink="http://schemas.microsoft.com/ink/2010/main" type="inkWord" rotatedBoundingBox="3255,8556 3613,8978 3300,9243 2942,8821"/>
              </emma:interpretation>
              <emma:one-of disjunction-type="recognition" id="oneOf0">
                <emma:interpretation id="interp0" emma:lang="" emma:confidence="1">
                  <emma:literal/>
                </emma:interpretation>
              </emma:one-of>
            </emma:emma>
          </inkml:annotationXML>
          <inkml:trace contextRef="#ctx0" brushRef="#br0">26-1667 0,'-19'0'31</inkml:trace>
          <inkml:trace contextRef="#ctx0" brushRef="#br0" timeOffset="15259.7628">-269-2118 0,'-19'0'187,"19"9"-171,-20-9-1,20 20 17,-20 0-17,20-1 16,0 1 1,-19-20-32,19 19 15,0 1 17,0 0-17,0-1 16,-20-19-15,20 20-16,0 0 16,0-1 15,0 1 0,0-10-15,0 9-1,10-19 1,-10 20 0,0-1-1,19-19-15,-19 20 16,10-20 0,-10 20-1,30-1 32,-11-19 0,-19 20-47,10-20 16,10 0 15,0 0-16,-1 0 17,1 0-1,0 0 0,-1 0 0,-19-10-15,20-10 0,-20 1-1,20 19 17,-20-20-32,0 1 31,19 19-16,-19-20-15,0 0 32,0 11-17,0-11 17,20 20-32,-20-20 31,0 1-16,0-1 17,0 0-17,0 1 17,0-1-1,0 1-16,0-1 17,0 0-17,0 1 17,-10 19-1,10-10-31,0-10 31,-20 20-15,1 0 15,19-19-31,-20 19 31,0 0 0,1 0-15,-1 0 15,10 0 1,10 10-32,-19-10 31</inkml:trace>
        </inkml:traceGroup>
        <inkml:traceGroup>
          <inkml:annotationXML>
            <emma:emma xmlns:emma="http://www.w3.org/2003/04/emma" version="1.0">
              <emma:interpretation id="{762A51F3-93DC-4160-AC72-C31A2E78B35E}" emma:medium="tactile" emma:mode="ink">
                <msink:context xmlns:msink="http://schemas.microsoft.com/ink/2010/main" type="inkWord" rotatedBoundingBox="4113,9491 4459,9899 3984,10302 3638,9894"/>
              </emma:interpretation>
              <emma:one-of disjunction-type="recognition" id="oneOf1">
                <emma:interpretation id="interp1" emma:lang="" emma:confidence="1">
                  <emma:literal/>
                </emma:interpretation>
              </emma:one-of>
            </emma:emma>
          </inkml:annotationXML>
          <inkml:trace contextRef="#ctx0" brushRef="#br0" timeOffset="32099.7614">882-1049 0,'0'9'47,"-10"11"-16,-9 9-31,19-9 16,-39-20-1,39 49-15,-30-29 0,11-1 16,19 1 0,-40-1-16,40 1 0,-29 10 15,9-1 1,20-9 0,-19-20-16,19 19 62</inkml:trace>
          <inkml:trace contextRef="#ctx0" brushRef="#br0" timeOffset="32719.8423">676-1020 0,'0'10'63,"10"-10"-48,-10 19 1,20-19-16,-20 10 0,19-10 16,-19 39-16,20-19 0,-20 0 15,20-20 1,-20 29-16,19-9 0,11 9 31,-11 1-15,-19-11-1,20-19-15,-20 10 0,19-10 32,-19 20-32</inkml:trace>
          <inkml:trace contextRef="#ctx0" brushRef="#br0" timeOffset="31350.0638">206-883 0,'19'0'141,"30"0"-110,-39 0-31,10 0 0,-1 0 16,-19-10-1,49 10-15,-29 0 0,-1 0 16,11 0 0,-1 0-1,1 0 1,-11 0 0,1 0-1</inkml:trace>
        </inkml:traceGroup>
      </inkml:traceGroup>
    </inkml:traceGroup>
  </inkml:traceGroup>
</inkml:ink>
</file>

<file path=ppt/ink/ink24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2:03:20.560"/>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89825CFC-C89A-470A-92DF-C85A2B4700E4}" emma:medium="tactile" emma:mode="ink">
          <msink:context xmlns:msink="http://schemas.microsoft.com/ink/2010/main" type="writingRegion" rotatedBoundingBox="3533,8559 5311,8697 5118,11178 3340,11040"/>
        </emma:interpretation>
      </emma:emma>
    </inkml:annotationXML>
    <inkml:traceGroup>
      <inkml:annotationXML>
        <emma:emma xmlns:emma="http://www.w3.org/2003/04/emma" version="1.0">
          <emma:interpretation id="{788654D2-5F59-4F57-87AB-42380C9C407D}" emma:medium="tactile" emma:mode="ink">
            <msink:context xmlns:msink="http://schemas.microsoft.com/ink/2010/main" type="paragraph" rotatedBoundingBox="3533,8559 5311,8697 5266,9269 3488,9130" alignmentLevel="1"/>
          </emma:interpretation>
        </emma:emma>
      </inkml:annotationXML>
      <inkml:traceGroup>
        <inkml:annotationXML>
          <emma:emma xmlns:emma="http://www.w3.org/2003/04/emma" version="1.0">
            <emma:interpretation id="{A4DF2C56-6EA3-4509-8FA3-0ED2F85D1BB6}" emma:medium="tactile" emma:mode="ink">
              <msink:context xmlns:msink="http://schemas.microsoft.com/ink/2010/main" type="line" rotatedBoundingBox="3533,8559 5311,8697 5266,9269 3488,9130"/>
            </emma:interpretation>
          </emma:emma>
        </inkml:annotationXML>
        <inkml:traceGroup>
          <inkml:annotationXML>
            <emma:emma xmlns:emma="http://www.w3.org/2003/04/emma" version="1.0">
              <emma:interpretation id="{E1C4C403-D713-439B-8338-9EC6A5582065}" emma:medium="tactile" emma:mode="ink">
                <msink:context xmlns:msink="http://schemas.microsoft.com/ink/2010/main" type="inkWord" rotatedBoundingBox="3533,8559 5311,8697 5266,9269 3488,9130"/>
              </emma:interpretation>
              <emma:one-of disjunction-type="recognition" id="oneOf0">
                <emma:interpretation id="interp0" emma:lang="" emma:confidence="1">
                  <emma:literal/>
                </emma:interpretation>
              </emma:one-of>
            </emma:emma>
          </inkml:annotationXML>
          <inkml:trace contextRef="#ctx0" brushRef="#br0">75-1883 0,'20'0'31,"-20"-20"1,20 20-32,-1 0 15,1-19 1,0-1-1,-1 0 1,1 1 0,-20-1-1,20 20-15,-20-19 16,0-1 0,0 0-1,19 20-15,-19-19 16,0-1-1,0 30 79,-9-10-78,9 29-16,0 11 15,0-31 1,0 11-16,0 0 0,0-1 16,0 1-16,0 9 0,0 11 15,0-31 1,0 11-16,0 0 0,0-1 16,0 11-1,0-11 1</inkml:trace>
          <inkml:trace contextRef="#ctx0" brushRef="#br0" timeOffset="1364.933">361-2011 0,'-20'10'62,"20"10"-46,0 9 0,0 1-1,0-1 1,0-9-16,0 19 31,0-10-15,29 40 46,-29-49-62,20-20 16,0 0-1,-20 19-15,29-19 16,-9 0 15,0 0-15,-1 0 15,1-10-15,0-9 15,-1-1-15,-19 1-1,20 19 1,-20-20-16,0 0 31,0 1-31,0-1 31,0 1-31,0-1 32,0 10-17,0-9-15,0-1 32,0 0-1,0 1-16,-10 19 1,10-20 0,-20 20-1,20-20 1,-19 1 0,-1-1 30,0 20 1,20-19-15,-19 19-32,-1 0 31,0 0-31,1 0 31,-1 9-31,0 11 16,20 9-1,-19-9 1,19 0-16</inkml:trace>
          <inkml:trace contextRef="#ctx0" brushRef="#br0" timeOffset="3184.9333">734-1687 0,'0'-10'78,"0"-9"-62,0-1 0,0-9-1,0-1 1,0 11-16,0-1 16,0 0-16,0 1 15,0-1-15,10-9 16,-10 9 15,79 79 63,-79-39-79,19-20-15,-19 29 0,0 0 16,0 1 0,0-11-1,0-28 95,0-21-95,0 1 1,0-1 0,0-9-1,20 20-15,-20-1 16,0 0-1,20 20-15,-20-10 16,10 10 15,9 0 1,-19 40-17,0-21 1,0 1-16,30 0 0,-30 9 15,0-9 1,0-1-16,0 11 16,0-11-16,0-29 93,19-9-77,-19-11 0,0 11-16,0-30 15,20 19 1,-20 11 0,20 19 15,-1 0 0,-19 10-15,30-10-16,-30 39 15,0-20 1,0 1-16,0 0 0,0-1 16,0 1-1,0-1-15,0 1 16</inkml:trace>
          <inkml:trace contextRef="#ctx0" brushRef="#br0" timeOffset="4114.8689">1137-1834 0,'0'20'15,"0"-1"16,0 1 1,0 9-17,0-9 17,10-20-17,-10 19 1,20-19-16,0 0 15,-1 0 1,1 0 0,0 0-1,-1-9 1,1-11 15,-20 0-31,0 1 31,20 19-31,-20-20 0,0 1 32,0-11-17,-10 11-15,-10-1 32,0 20-32,1 0 31,-11 0-31,1 0 31,29 10-31,-20-10 0,20 29 16,0 1-1,-20-30-15,20 29 16</inkml:trace>
          <inkml:trace contextRef="#ctx0" brushRef="#br0" timeOffset="4934.8496">1324-1873 0,'10'-20'16,"29"1"-1,-19 19 1,-20-30-16,20 30 16,-20-39-16,19 39 15,-19-10-15,20-29 16,-20 19-1,0 1 1,0-1 0,-10 20-1,-9 0 1,-11 0 15,30 10-15,-20-10-1,20 19-15,0 11 16,0-11-16,0 1 0,0 0 16,0 9-1,0-9-15,0-1 0,0 1 16,0 0 0,-19-1-16,19 11 15,0 9 1,10-20-1,9 1 1,1-20 15,0 0-15,-1 0 0,1 0-1,0 0 1,-20-10-16,19-9 15</inkml:trace>
          <inkml:trace contextRef="#ctx0" brushRef="#br0" timeOffset="5534.8176">1629-2099 0,'0'10'31,"0"19"-15,0-9-1,-10 0-15,10 9 0,0 20 16,-19-10-1,19 10-15,0-9 0,-20-1 16,20-10-16,0 1 0,0-1 16,-30 10-1,30-9-15,0-11 0,0 1 16,0 0 0,0 9-1</inkml:trace>
          <inkml:trace contextRef="#ctx0" brushRef="#br0" timeOffset="6364.569">1767-2011 0,'-20'0'32,"20"10"-32,0 20 15,0 9 1,0-19-1,0-1-15,0 1 16,0-1-16,0 1 16,-20 0-16,20-1 0,0 1 15,0 9 1,-19-9-16,19-1 0,0 1 31,0 10-31,-20-11 16,30-19 46,10 0-30,-1 0-17,1 0 1,0 0-1,-1 0 1,1 0 0,-10 0-1,9 0 1</inkml:trace>
        </inkml:traceGroup>
      </inkml:traceGroup>
    </inkml:traceGroup>
    <inkml:traceGroup>
      <inkml:annotationXML>
        <emma:emma xmlns:emma="http://www.w3.org/2003/04/emma" version="1.0">
          <emma:interpretation id="{D97AA688-B1ED-4616-A957-10EC1ED78A5F}" emma:medium="tactile" emma:mode="ink">
            <msink:context xmlns:msink="http://schemas.microsoft.com/ink/2010/main" type="paragraph" rotatedBoundingBox="3424,10691 4838,10633 4855,11048 3441,11106" alignmentLevel="1"/>
          </emma:interpretation>
        </emma:emma>
      </inkml:annotationXML>
      <inkml:traceGroup>
        <inkml:annotationXML>
          <emma:emma xmlns:emma="http://www.w3.org/2003/04/emma" version="1.0">
            <emma:interpretation id="{122D5DFF-CDBC-4A9C-A207-B6476369DBB6}" emma:medium="tactile" emma:mode="ink">
              <msink:context xmlns:msink="http://schemas.microsoft.com/ink/2010/main" type="line" rotatedBoundingBox="3424,10691 4838,10633 4855,11048 3441,11106"/>
            </emma:interpretation>
          </emma:emma>
        </inkml:annotationXML>
        <inkml:traceGroup>
          <inkml:annotationXML>
            <emma:emma xmlns:emma="http://www.w3.org/2003/04/emma" version="1.0">
              <emma:interpretation id="{9519351D-4424-42FB-9C1B-D8AB99A65687}" emma:medium="tactile" emma:mode="ink">
                <msink:context xmlns:msink="http://schemas.microsoft.com/ink/2010/main" type="inkWord" rotatedBoundingBox="3424,10691 4838,10633 4855,11048 3441,11106"/>
              </emma:interpretation>
              <emma:one-of disjunction-type="recognition" id="oneOf1">
                <emma:interpretation id="interp1" emma:lang="" emma:confidence="1">
                  <emma:literal/>
                </emma:interpretation>
              </emma:one-of>
            </emma:emma>
          </inkml:annotationXML>
          <inkml:trace contextRef="#ctx0" brushRef="#br0" timeOffset="41704.6592">39 274 0,'0'-9'110,"0"-11"-79,0 0 0,0 1-15,0-1 15,10 20-31,9 0 47,1 0-32,-20 10 1,19-10 0,-19 20-1,20-20-15,-20 19 16,20-19-16,19 20 47,30-50 31,-50 11-78,-19-1 31,0 1-15</inkml:trace>
          <inkml:trace contextRef="#ctx0" brushRef="#br0" timeOffset="40564.414">0 88 0,'0'-19'125,"0"-1"-109,0 10 15,9 10-31,-9-19 16,0-1 15,20 20-31,0 0 31,-1 0 0,-19 10-31,20 9 32,-20 1-17,19-20-15,-19 20 16,10-20-16,20 19 15,-11-19 1,-9 0 0,10 0-1,-1 0 1,1-10 0,-20-9 15,20 19-31,-20-20 15,0 1 1,0-1 15</inkml:trace>
          <inkml:trace contextRef="#ctx0" brushRef="#br0" timeOffset="43144.7328">490-39 0,'-20'0'31,"20"9"-15,0 11-1,0-10 1,0 29-1,0-19-15,0-10 16,0 9 0,0 20-16,0-9 15,0-11 1,10-19 0,-10 20-16,20 0 31,-1-20-16,-19 19 1,20-19-16,0 0 31,-1 0-15,1 0 0,-1 0-1,1 0 16,-20-10-31,20 10 16,-20-19-16,19-1 31,-19 1 1,0-1-32,20 20 15,-20-20 1,0 1-16,0-1 31,0 1-31,0-1 16,0 0-1,0 1 1,-10-1 15,10 0 0,0 1-15,-20 19 0,20-10-1,-19-19 1,-1 29 15,-39-20 47,40 20-62,19 10-16,-20-10 0,20 39 16,-19-39-1,19 29-15</inkml:trace>
          <inkml:trace contextRef="#ctx0" brushRef="#br0" timeOffset="43834.9353">745 284 0</inkml:trace>
          <inkml:trace contextRef="#ctx0" brushRef="#br0" timeOffset="44745.2195">833 147 0,'0'-10'78,"10"10"-78,-10-19 16,20 19 0,-20-20-16,19 20 0,-19-29 15,20 29 1,-20-40-16,19 40 15,-19-29-15,20-1 16,-20 1 0,20 0-16,-20 19 31,0 88 156,0 89-124,0-138-47,19 1-1,-19-11 1,0 1 15</inkml:trace>
          <inkml:trace contextRef="#ctx0" brushRef="#br0" timeOffset="45424.575">1118-39 0,'0'9'63,"0"21"-47,0-10-16,19-1 15,-19 1-15,0-1 16,0 1-16,0 0 15,0-1-15,0 1 16,20-1-16,-20 1 16,0 0-16,0 9 15</inkml:trace>
          <inkml:trace contextRef="#ctx0" brushRef="#br0" timeOffset="46384.8044">1127-79 0,'0'10'47,"10"29"-16,10-9-31,-1-10 31,1-1-31,9 1 16,-19-20-1,20 29 1,-11-29 0,-9 0-1,20-19 1,-11-1-1,1 0 1,-20-9 0,19 29-16,-19-30 15,0 1 1,0 9-16,0 1 16,0 29 124,0 9-109,0-9-31,0 10 32,0 19-17,0-19-15,0-11 0,0 11 16,0 0-16,0-1 16,0 1-16,0-1 0,0 1 15,0 0 1,20-1-16,-20 11 15,0-11 1,20-19 0,-20 20-16,0-30 62</inkml:trace>
        </inkml:traceGroup>
      </inkml:traceGroup>
    </inkml:traceGroup>
  </inkml:traceGroup>
</inkml:ink>
</file>

<file path=ppt/ink/ink2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03:37.461"/>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6FBEC46C-93C1-45D1-8D8E-ECFFCED09027}" emma:medium="tactile" emma:mode="ink">
          <msink:context xmlns:msink="http://schemas.microsoft.com/ink/2010/main" type="inkDrawing" rotatedBoundingBox="12098,14250 18308,13295 18442,14170 12233,15125" semanticType="callout" shapeName="Other">
            <msink:sourceLink direction="from" ref="{D3EC1B1D-7932-4056-838F-93600E128490}"/>
            <msink:sourceLink direction="to" ref="{ADD23CCC-8565-4E0F-8774-1069EFAB8EEB}"/>
          </msink:context>
        </emma:interpretation>
      </emma:emma>
    </inkml:annotationXML>
    <inkml:trace contextRef="#ctx0" brushRef="#br0">0 1294 0,'10'0'141,"9"0"-94,1 0-16,-20 20-31,19-20 16,1 0 15,0 0-16,-1 0 17,1 0-17,-1 0 1,1 0-16,10 0 16,-11 0-1,11 0 1,-11 0-16,1 0 15,-1 0-15,1 0 16,-10 0-16,9 0 16,1 0-16,0 0 15,-1 0-15,11 0 16,9 0 0,-10 0-1,1 0 1,-1 0-1,1 0 1,9 0 0,-10 0-1,-9 0-15,-1 0 16,1 0-16,-10 0 16,10 0-16,-1 0 15,1 0-15,-1 0 16,1 0-16,0 0 15,-1 19-15,1-19 16,-1 0-16,1 0 16,0 0-16,-1 0 15,1 0-15,0 0 16,-11 0-16,11 0 0,0 0 16,-1 0-16,1 0 15,-1 0-15,1 0 16,9 0-16,-9 0 15,9 0-15,-9 0 16,9 0-16,11 0 16,-21 0-16,11 0 15,-1 0-15,1 0 16,-11 0-16,11 0 16,9 0-16,-29 0 15,9 0-15,21 0 16,-11 0-16,0 0 0,1 0 15,-1 0 1,10 0-16,-19-9 0,0 9 16,9 0-16,-9 0 15,-1 0-15,1 0 16,0 0-16,9 0 16,-9 0-16,-1 0 15,-9 0-15,29 0 16,-9 0-16,-1 0 15,0 0-15,1 0 16,9 0-16,-9 0 16,-11 0-16,11 0 15,-1 0-15,0 0 0,11 0 16,-11 0-16,0 0 16,1 0-16,9-20 15,-19 20-15,9 0 16,-9 0-16,-1 0 15,-9 0-15,10 0 16,-1 0-16,1 0 16,0 0-16,-1 0 15,1 0-15,-1 0 16,11 0-16,-10 0 16,-1 0-16,1 0 15,-1 0-15,1 0 16,0 0-16,-1 0 15,-9 0-15,10 0 0,-1 0 16,1 0 0,-1 0-16,1 0 0,0 0 15,-1 0-15,1 0 16,0 0-16,-1 0 16,1 0-16,-1 0 15,-9 0-15,10 0 16,-1 0-16,1-29 15,19 29-15,-19 0 16,-10 0-16,9 0 16,1 0-16,19 0 15,-9 0-15,-1-20 16,0 20-16,-9 0 0,9 0 16,-9 0-1,19 0-15,-29 0 16,10 0-16,19 0 0,-10 0 15,-9 0 1,19-20-16,-19 20 16,-1 0-16,1 0 15,-10 0-15,9 0 16,1 0-16,0 0 16,-1 0-16,1 0 15,0 0-15,-1 0 16,1-19-16,-1 19 15,1 0-15,0 0 16,9 0-16,0 0 16,1 0-16,9-20 0,-19 20 15,-1 0-15,1 0 16,-10 0-16,19-19 16,1 19-16,-11 0 15,11 0-15,-11 0 16,11-30-16,-1 30 15,-9 0-15,-1 0 16,1-20-16,0 20 16,-1 0-16,1-19 0,19 19 15,-10 0 1,-9-20-16,0 20 16,-1 0-16,11-19 0,-11 19 15,11 0-15,9-30 16,-10 30-16,1 0 15,-11-19-15,11 19 16,-11 0-16,1-20 16,0 20-16,-1 0 15,1-20-15,-1 20 16,1 0-16,0 0 16,-1-19-16,1 19 15,0 0-15,-1 0 16,1-20-16,-1 20 15,1 0-15,0 0 16,-1-19-16,1 19 0,-1 0 16,1-30-16,0 30 15,-1 0-15,1-20 16,0 20-16,-1 0 16,1-19-16,-1 19 15,1 0-15,0-20 16,-1 20-16,1 0 15,-1-19-15,1 19 16,0 0-16,-1-20 16,1 20-16,0 0 15,-1-20-15,11 20 16,-30-19 0,29 19-16,-9-20 15,9-9 1,-19 29-1,-10-10-15,19 10 16,-19-20-16,20 20 16,-20-19-16,20 19 15,-20-20-15,19 20 16,-19-19-16,20 19 16,-20-20-16,19 20 15,-19-20-15,30 1 16,-10-1-1,9 0 1,-9-19 0,-20 20-1,19 19 1,-19-20-16,20 0 16,-1 1-1,-19-1 1,20 20-1,-20-19-15,20-1 16,-20 0 0,19 20-16,-19-19 15,20 19 1,-20-20-16,0 0 16,19 20-1,-19-19-15,0 9 16,20 10-1,-20-20-15,0 1 16,20-1 0,-20 1 15,0-1-15,19 20-1,-19-20 1,0 1 15,0-1 0,0 1-15,20 19 15,-20-20-31,0 0 47,0 1 31,20 28 47</inkml:trace>
  </inkml:traceGroup>
</inkml:ink>
</file>

<file path=ppt/ink/ink25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2:02:13.51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3E2A96EE-7CF0-475A-BAC4-B9E04F3B5EDE}" emma:medium="tactile" emma:mode="ink">
          <msink:context xmlns:msink="http://schemas.microsoft.com/ink/2010/main" type="writingRegion" rotatedBoundingBox="9558,8566 11613,8637 11525,11181 9470,11110"/>
        </emma:interpretation>
      </emma:emma>
    </inkml:annotationXML>
    <inkml:traceGroup>
      <inkml:annotationXML>
        <emma:emma xmlns:emma="http://www.w3.org/2003/04/emma" version="1.0">
          <emma:interpretation id="{87538684-9002-43AD-AF40-0331E0AB72C5}" emma:medium="tactile" emma:mode="ink">
            <msink:context xmlns:msink="http://schemas.microsoft.com/ink/2010/main" type="paragraph" rotatedBoundingBox="9552,8616 11602,8630 11598,9180 9548,9166" alignmentLevel="1"/>
          </emma:interpretation>
        </emma:emma>
      </inkml:annotationXML>
      <inkml:traceGroup>
        <inkml:annotationXML>
          <emma:emma xmlns:emma="http://www.w3.org/2003/04/emma" version="1.0">
            <emma:interpretation id="{AA1A0110-10FD-4F1F-A682-7B0E48148ECA}" emma:medium="tactile" emma:mode="ink">
              <msink:context xmlns:msink="http://schemas.microsoft.com/ink/2010/main" type="line" rotatedBoundingBox="9552,8616 11602,8630 11598,9180 9548,9166"/>
            </emma:interpretation>
          </emma:emma>
        </inkml:annotationXML>
        <inkml:traceGroup>
          <inkml:annotationXML>
            <emma:emma xmlns:emma="http://www.w3.org/2003/04/emma" version="1.0">
              <emma:interpretation id="{3A002A9C-0E12-4008-876E-7F3C92DA6B89}" emma:medium="tactile" emma:mode="ink">
                <msink:context xmlns:msink="http://schemas.microsoft.com/ink/2010/main" type="inkWord" rotatedBoundingBox="9552,8616 11602,8630 11598,9180 9548,9166"/>
              </emma:interpretation>
            </emma:emma>
          </inkml:annotationXML>
          <inkml:trace contextRef="#ctx0" brushRef="#br0">7875 1167 0,'-19'0'31,"19"10"0,-20-10-31,20 19 16,-20 1-16,20 9 31,-19-9-31,19-1 0,0 1 16,0 0-1,0-1-15,0 1 0,0 0 16,0-1-1,0 1-15,0 9 16,0 1 0,10-30-16,-10 29 15,19-29-15,-19 20 0,20-20 16,-20 19 0,19-19-16,-9 0 15,-10 20 1,20-20-16,-1 0 15,1 0 1,0 0 0,-1 0-1,1 0 1,-20-10-16,19 10 16,-19-29-16,20 29 15,-20-20-15,20 20 16,-20-20-16,19 20 15,-19-29-15,20 29 16,-20-29-16,0-11 16,20 40-1,-20-29-15,0 0 16,0-1 0,-20 10-1,20 1 1,0-1-1,-20 20 1,20-19-16,-19-1 16,19 0-16,-20 20 15,20-19 1,-20 19-16,11 0 31,-31 0-31,21 0 16,-11 0-1,30 19-15,-19-19 16,19 30-16,-20-30 16</inkml:trace>
          <inkml:trace contextRef="#ctx0" brushRef="#br0" timeOffset="509.7252">8238 1530 0,'0'19'16,"0"-29"46</inkml:trace>
          <inkml:trace contextRef="#ctx0" brushRef="#br0" timeOffset="1709.6628">8375 1353 0,'20'0'16,"0"-19"-1,9-1 1,-9 0-1,-20 1 1,19 19-16,-19-20 16,0 0-16,10 20 15,-10-19 1,0-1-16,0 1 31,0-1-31,0 0 31,-59 11 32,30 9-47,9 0 15,20 19-31,0 1 15,-19-20 1,19 19-16,0 1 16,0 0-1,0-1 1,9 1 15,21-1-15,-11-19-1,-19 20 1,20-20-16,0 20 16,-1-20-1,-19 19-15,20-19 16,-20 20 0,19-20-16,-19 20 15,0-1 1,20-19-16,-20 20 15,0-1 1,0 1 0,0 0-16,0-1 31,-10-19-15,10 20-1,-19-20 1,-1 0-1,0 0-15,1 0 32,-1 0-32,1 0 15,19-10 1,-10 10 0,10-20-1,-20 20 1,20-19-1,0-1 1,0 1 0,0-11-16,0 11 31,10-1-31,-10 0 31,20 20-31,-20-19 0,19-1 31</inkml:trace>
          <inkml:trace contextRef="#ctx0" brushRef="#br0" timeOffset="3269.5981">8670 1539 0,'0'-9'63,"0"-11"-32,0-9-15,-20 9-16,20-39 15,0-49 48,20 108-32,-1 0-15,-19 20-1,20-20-15,-20 20 16,19-20-16,-19 29 0,0-9 16,20-1-16,-20 1 15,0-1-15,0 1 16,20 0-16,-20 9 16,0-49 62,0-9-63,0 9-15,0 1 16,0-1 0,29 1-16,-29-1 0,0 0 15,20-9 1,-20 9 15,19 20-31,1 0 16,-20 10-1,19 39 1,-19-29-16,0-1 16,0 1-1,20 0-15,-20-1 16,0-9-16,0 10 15,0-30 48,0 0-47,0-29-1,0 19 1,0 10-1,20-29-15,-20 20 32,19 19-32,21 0 31,-40 9-31,9-9 16,-9 30-1,0-11-15,30 1 0,-30 0 16,0 19-1,0-10 1,0-9 0</inkml:trace>
          <inkml:trace contextRef="#ctx0" brushRef="#br0" timeOffset="3819.7867">9042 1451 0,'0'20'0,"0"-10"32,30 19-17,-11-9 17,1-20-32,-1 0 31,-9 0-31,10 0 31,-20-10-31,20 10 0,-20-30 16,29-9-16,-29 20 31,0-11-31,-10 30 16,10-29-1,-39 29-15,39-30 0,-30 30 16,-48 49 46,58-29-62,20 0 16,0-1-16,0 20 16,0-29-1</inkml:trace>
          <inkml:trace contextRef="#ctx0" brushRef="#br0" timeOffset="4689.7332">9229 1363 0,'127'-79'94,"-98"40"-94,-9 10 31,-20-1-31,0 1 31,0-10-31,0 19 16,-20 20-1,1 0 1,-1 0 0,1 20-1,19-1 1,-20-19-1,20 10-15,0 29 16,-20-19-16,20 0 16,0-1-1,0 1-15,0-10 0,0 9 16,0 21-16,0-21 16,0-9-16,0 10 15,0-1-15,0 11 16,10-1-1,29-9 17,-29-20-32,10 0 31,-20-10-31,19 10 0,-19-20 16,20 20-1,-20-19-15,20 19 0</inkml:trace>
          <inkml:trace contextRef="#ctx0" brushRef="#br0" timeOffset="5309.7076">9611 1098 0,'0'10'47,"0"29"-16,0-29-31,0 10 0,0 19 16,-20-10-16,20 1 0,-19 19 15,19-20 1,-30 20-16,30-19 0,-19-1 16,19 10-1,0-9-15,-20-1 0,20-9 16,0-1-1,0 11 17,0-11-32,0-28 47</inkml:trace>
          <inkml:trace contextRef="#ctx0" brushRef="#br0" timeOffset="7419.89">8218 1539 0,'0'10'16,"0"-20"281</inkml:trace>
          <inkml:trace contextRef="#ctx0" brushRef="#br0" timeOffset="6049.9324">9709 1206 0,'0'10'78,"0"9"-63,-10 119 32,10-119-47,-19 1 16,19 0 0,0-1-16,0 1 0,0 9 31,9-29 63,1 0-79,10 0 16,-1 0-15,1 0 0,10 0-1,9 0-15,-20 0 16</inkml:trace>
        </inkml:traceGroup>
      </inkml:traceGroup>
    </inkml:traceGroup>
    <inkml:traceGroup>
      <inkml:annotationXML>
        <emma:emma xmlns:emma="http://www.w3.org/2003/04/emma" version="1.0">
          <emma:interpretation id="{5729968F-2421-4C20-ADF0-1EEEFB000B91}" emma:medium="tactile" emma:mode="ink">
            <msink:context xmlns:msink="http://schemas.microsoft.com/ink/2010/main" type="paragraph" rotatedBoundingBox="10002,9536 10833,9757 10719,10183 9889,9962" alignmentLevel="2"/>
          </emma:interpretation>
        </emma:emma>
      </inkml:annotationXML>
      <inkml:traceGroup>
        <inkml:annotationXML>
          <emma:emma xmlns:emma="http://www.w3.org/2003/04/emma" version="1.0">
            <emma:interpretation id="{84095E70-1445-42FA-BFA2-152118E3488A}" emma:medium="tactile" emma:mode="ink">
              <msink:context xmlns:msink="http://schemas.microsoft.com/ink/2010/main" type="line" rotatedBoundingBox="10002,9536 10833,9757 10719,10183 9889,9962"/>
            </emma:interpretation>
          </emma:emma>
        </inkml:annotationXML>
        <inkml:traceGroup>
          <inkml:annotationXML>
            <emma:emma xmlns:emma="http://www.w3.org/2003/04/emma" version="1.0">
              <emma:interpretation id="{8FCF4106-2294-4120-9DB1-3A17EA6F9AD0}" emma:medium="tactile" emma:mode="ink">
                <msink:context xmlns:msink="http://schemas.microsoft.com/ink/2010/main" type="inkWord" rotatedBoundingBox="10002,9536 10833,9757 10719,10183 9889,9962"/>
              </emma:interpretation>
              <emma:one-of disjunction-type="recognition" id="oneOf0">
                <emma:interpretation id="interp0" emma:lang="" emma:confidence="1">
                  <emma:literal/>
                </emma:interpretation>
              </emma:one-of>
            </emma:emma>
          </inkml:annotationXML>
          <inkml:trace contextRef="#ctx0" brushRef="#br0" timeOffset="11899.7077">8179 2304 0,'-10'0'0,"30"0"93,19 0-77,-29 0-16,10 0 16,-1 0-1,1 0-15,-1 0 0,1 0 16,0 0-16,-1 0 16,1 0-16,9 0 15,1 0 1,-1 0-1,-9 0 1,-1 0 15,-19 20-15</inkml:trace>
          <inkml:trace contextRef="#ctx0" brushRef="#br0" timeOffset="13379.6954">8621 2167 0,'0'-19'47,"0"-1"15,9 20-46,11 0 0,0 0-1,-1 0 1,1 0 0,-20 10 15,19-10-31,-19 19 0,0 1 31,0 127 32,-9-127-63,9-1 0,0 11 15,-20-1-15,20-19 16,-20 19-16,20-9 15,-19-20-15,19 29 16,-20-29-16,20 20 0,-19-20 16,-1 20-1,0-20 17,20-10 124,10 10-141,10 0-15,-20-20 16,10 20 0,29 0-1,-10 0-15,-9 0 32,-1 0-32,1 10 31,0-10-16,-1 0 17</inkml:trace>
          <inkml:trace contextRef="#ctx0" brushRef="#br0" timeOffset="14889.5378">8836 2304 0,'10'10'93,"29"20"-77,-39-11-16,20 11 16,-20-21-16,29 21 15,-29-10-15,20-20 16,-20 29-16,20-29 15,-20 29-15,19-9 16,-19 0 0</inkml:trace>
          <inkml:trace contextRef="#ctx0" brushRef="#br0" timeOffset="14340.0015">9023 2275 0,'-10'10'109,"-10"9"-93,-9 21-1,29-21 1,-39 1-16,39-1 15,-30 1-15,10 10 0,20-11 16,-39 11-16,39-21 0,-19-9 16,19 20-1</inkml:trace>
          <inkml:trace contextRef="#ctx0" brushRef="#br0" timeOffset="15919.5427">8366 2148 0,'0'9'31,"0"11"0,0 0 1,0-1-32,0 11 15,0-11 1,0 1-16,19-1 16,-19 1-16,0 0 0,0-1 15,0 40 16,0-49 32</inkml:trace>
        </inkml:traceGroup>
      </inkml:traceGroup>
    </inkml:traceGroup>
    <inkml:traceGroup>
      <inkml:annotationXML>
        <emma:emma xmlns:emma="http://www.w3.org/2003/04/emma" version="1.0">
          <emma:interpretation id="{E8AE5A7D-C227-4D82-B8ED-E50301108EBB}" emma:medium="tactile" emma:mode="ink">
            <msink:context xmlns:msink="http://schemas.microsoft.com/ink/2010/main" type="paragraph" rotatedBoundingBox="9820,10663 11348,10717 11332,11174 9804,11121" alignmentLevel="2"/>
          </emma:interpretation>
        </emma:emma>
      </inkml:annotationXML>
      <inkml:traceGroup>
        <inkml:annotationXML>
          <emma:emma xmlns:emma="http://www.w3.org/2003/04/emma" version="1.0">
            <emma:interpretation id="{6EB0C33C-10C0-439B-AF45-05A6A3D12B48}" emma:medium="tactile" emma:mode="ink">
              <msink:context xmlns:msink="http://schemas.microsoft.com/ink/2010/main" type="line" rotatedBoundingBox="9820,10663 11348,10717 11332,11174 9804,11121"/>
            </emma:interpretation>
          </emma:emma>
        </inkml:annotationXML>
        <inkml:traceGroup>
          <inkml:annotationXML>
            <emma:emma xmlns:emma="http://www.w3.org/2003/04/emma" version="1.0">
              <emma:interpretation id="{C6B82292-40DC-472F-865F-A0DD1211D129}" emma:medium="tactile" emma:mode="ink">
                <msink:context xmlns:msink="http://schemas.microsoft.com/ink/2010/main" type="inkWord" rotatedBoundingBox="9820,10663 11008,10705 10992,11163 9804,11121"/>
              </emma:interpretation>
              <emma:one-of disjunction-type="recognition" id="oneOf1">
                <emma:interpretation id="interp1" emma:lang="" emma:confidence="1">
                  <emma:literal/>
                </emma:interpretation>
              </emma:one-of>
            </emma:emma>
          </inkml:annotationXML>
          <inkml:trace contextRef="#ctx0" brushRef="#br0" timeOffset="116759.8224">8062 3334 0,'0'-10'109,"0"-9"-93,0-20 0,20 9-1,-20 1 1,19 9-1,1 20 32,-1 0-15,-19 10-17,10-10-15,-10 19 16,20-19-1,-20 20-15,19-20 16,1 20-16,19-20 31,-9 19-31,-1-19 32,-9 0-17,-1 0 1,-19-9-1,20 9 1,-20-30-16,0 10 31,0 1-31,0-1 16</inkml:trace>
          <inkml:trace contextRef="#ctx0" brushRef="#br0" timeOffset="117834.9331">8140 3530 0,'0'-10'78,"0"-9"-47,0-1-15,10 20-1,-10-19 1,20-1 15,-1 20 0,1 0 1,0 0-1,-1 0-31,1 10 16,-1 9 15,1 1-16,0 0 17,-1-20-32,1 0 31,0 0-31,9 0 31,-9-40 16,-1 1 16</inkml:trace>
          <inkml:trace contextRef="#ctx0" brushRef="#br0" timeOffset="119140.0119">8660 3246 0,'-19'0'15,"-1"29"48,20 1-48,0-1 1,0 1 0,0-1-16,0 10 15,0-9 1,0-1 0,10-29-1,-10 20-15,19-20 16,-19 19-1,20-19-15,0 0 16,-20 20-16,19-20 16,-9 0-1,10 0 1,-1 0 0,1 0-1,-20-10 1,19-10-1,1 20 1,-20-19-16,0-1 31,20 20-31,-20-19 0,0-11 32,19 11-32,-19-11 31,0-9-31,0 29 31,0-9-31,0-1 16,0 0-1,-10 1 1,10-1 0,0 0-1,-19 20-15,19-19 16,-20 19-1,20-20-15,-19 20 16,19-19 0,-20 19-1,0 0 1,1 0 0,9 0-1,10 9 1,-39-9-16,39 20 15,-30-20-15,30 29 16,-19-29-16,19 30 16,0 9-16,-20-39 15</inkml:trace>
          <inkml:trace contextRef="#ctx0" brushRef="#br0" timeOffset="119789.7654">8964 3540 0,'0'20'78</inkml:trace>
          <inkml:trace contextRef="#ctx0" brushRef="#br0" timeOffset="121079.6096">9111 3403 0,'0'-20'47,"20"20"-47,-1-19 16,1-11 15,0-9 0,-20 10-15,0 9-1,0 0 1,0 1 0,-10 19 15,10-20-31,-20 20 0,1 0 31,-1 0-31,10 0 16,10 10 15,-19-10-31,19 19 16,-30 1-1,30 0 16,0-1-31,0 1 32,0 0-32,0-11 15,0 11 1,10-20 0,-10 20-16,29-1 31,-19-19-16,-10 20-15,20-20 16,-20 19 0,19-19-16,1 20 31,10 19 0,-11-19-15,1 58 78,-20-48-94,0-11 15,-10-19 1,-19 0-1,9 0 1,0 0 0,1 0-1,-1 0 1,20-9-16,-20 9 16,20-20 15,0 0-16,0 1 1,0-1 0,0-9-1,0 9 1,10 0-16,-10 1 16,0-1-16,20 20 0,-20-29 15,0 9 1</inkml:trace>
        </inkml:traceGroup>
        <inkml:traceGroup>
          <inkml:annotationXML>
            <emma:emma xmlns:emma="http://www.w3.org/2003/04/emma" version="1.0">
              <emma:interpretation id="{D054E233-FD7C-4367-B893-25D29D23446A}" emma:medium="tactile" emma:mode="ink">
                <msink:context xmlns:msink="http://schemas.microsoft.com/ink/2010/main" type="inkWord" rotatedBoundingBox="11073,10717 11348,10726 11335,11108 11059,11098"/>
              </emma:interpretation>
              <emma:one-of disjunction-type="recognition" id="oneOf2">
                <emma:interpretation id="interp2" emma:lang="" emma:confidence="0">
                  <emma:literal>M</emma:literal>
                </emma:interpretation>
                <emma:interpretation id="interp3" emma:lang="" emma:confidence="0">
                  <emma:literal>N</emma:literal>
                </emma:interpretation>
                <emma:interpretation id="interp4" emma:lang="" emma:confidence="0">
                  <emma:literal>MI</emma:literal>
                </emma:interpretation>
                <emma:interpretation id="interp5" emma:lang="" emma:confidence="0">
                  <emma:literal>Mi</emma:literal>
                </emma:interpretation>
                <emma:interpretation id="interp6" emma:lang="" emma:confidence="0">
                  <emma:literal>MA</emma:literal>
                </emma:interpretation>
              </emma:one-of>
            </emma:emma>
          </inkml:annotationXML>
          <inkml:trace contextRef="#ctx0" brushRef="#br0" timeOffset="121959.8452">9317 3246 0,'0'10'47,"10"-10"-32,-10 29-15,0 1 16,0-11 0,0 1-16,0-1 0,0 1 15,0 9 1,0-9-16,20 0 0,-20-1 15,0 1 1,0 9-16,19-9 16,-19 0-1,0-40 63</inkml:trace>
          <inkml:trace contextRef="#ctx0" brushRef="#br0" timeOffset="122960.1199">9337 3187 0,'0'10'31,"0"9"0,0 11-31,10-30 16,-10 29-16,19-29 15,-19 30-15,20 9 16,9-19 0,-19-20-1,19 19 1,-9-19-1,-10 0 1,-10-10 15,20 10-31,-20-19 0,19-1 32,-19 1-32,30-1 31,-30-9-31,0 9 31,19 20-31,-19-20 0,0 1 16,0 38 109,0 30-110,0-39 1,0 10-16,0-1 16,0 1-16,0 0 15,0-1-15,0 1 16,0-1-16,0 1 15,0 0-15,0-1 16,0 11 0,10-30-16,-10 19 0,0 1 47,0-30-1</inkml:trace>
        </inkml:traceGroup>
      </inkml:traceGroup>
    </inkml:traceGroup>
  </inkml:traceGroup>
</inkml:ink>
</file>

<file path=ppt/ink/ink25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2:02:10.47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9E2E05EC-C25D-41DD-8B97-256E8DBF5870}" emma:medium="tactile" emma:mode="ink">
          <msink:context xmlns:msink="http://schemas.microsoft.com/ink/2010/main" type="writingRegion" rotatedBoundingBox="7412,8859 7505,11114 6837,11142 6744,8887"/>
        </emma:interpretation>
      </emma:emma>
    </inkml:annotationXML>
    <inkml:traceGroup>
      <inkml:annotationXML>
        <emma:emma xmlns:emma="http://www.w3.org/2003/04/emma" version="1.0">
          <emma:interpretation id="{35DA9C03-C879-4D09-94CE-FF9B3AC5BD76}" emma:medium="tactile" emma:mode="ink">
            <msink:context xmlns:msink="http://schemas.microsoft.com/ink/2010/main" type="paragraph" rotatedBoundingBox="7412,8859 7505,11114 6837,11142 6744,8887" alignmentLevel="1"/>
          </emma:interpretation>
        </emma:emma>
      </inkml:annotationXML>
      <inkml:traceGroup>
        <inkml:annotationXML>
          <emma:emma xmlns:emma="http://www.w3.org/2003/04/emma" version="1.0">
            <emma:interpretation id="{72574229-31C7-4B2B-A8E9-5212DEC84112}" emma:medium="tactile" emma:mode="ink">
              <msink:context xmlns:msink="http://schemas.microsoft.com/ink/2010/main" type="line" rotatedBoundingBox="7412,8859 7505,11114 6837,11142 6744,8887"/>
            </emma:interpretation>
          </emma:emma>
        </inkml:annotationXML>
        <inkml:traceGroup>
          <inkml:annotationXML>
            <emma:emma xmlns:emma="http://www.w3.org/2003/04/emma" version="1.0">
              <emma:interpretation id="{C821E103-E27A-450C-996D-CD718E04EF76}" emma:medium="tactile" emma:mode="ink">
                <msink:context xmlns:msink="http://schemas.microsoft.com/ink/2010/main" type="inkWord" rotatedBoundingBox="7412,8859 7413,8881 7060,8896 7060,8873"/>
              </emma:interpretation>
            </emma:emma>
          </inkml:annotationXML>
          <inkml:trace contextRef="#ctx0" brushRef="#br0">5306 1343 0,'59'0'109,"-40"0"-109,-9 0 0,10 0 16,-1 0-1,1 0-15,-1 0 0,1 0 16,0 0-1,-1 0-15,1 0 0,0 0 16,9 0 0,-9 0-1,-1 0 1,1 0 31</inkml:trace>
        </inkml:traceGroup>
        <inkml:traceGroup>
          <inkml:annotationXML>
            <emma:emma xmlns:emma="http://www.w3.org/2003/04/emma" version="1.0">
              <emma:interpretation id="{C6F71AEB-A84C-4802-9DA7-53CD4523CAC9}" emma:medium="tactile" emma:mode="ink">
                <msink:context xmlns:msink="http://schemas.microsoft.com/ink/2010/main" type="inkWord" rotatedBoundingBox="7372,9699 7384,10011 6792,10035 6779,9724"/>
              </emma:interpretation>
              <emma:one-of disjunction-type="recognition" id="oneOf0">
                <emma:interpretation id="interp0" emma:lang="" emma:confidence="1">
                  <emma:literal/>
                </emma:interpretation>
              </emma:one-of>
            </emma:emma>
          </inkml:annotationXML>
          <inkml:trace contextRef="#ctx0" brushRef="#br0" timeOffset="21819.8148">5620 2216 0,'-10'0'78,"10"10"-78,-20-10 16,20 29-16,-19-29 16,19 49-16,-30-29 0,30 0 15,-39-1 1,39 1-16,-30-1 0,30 1 16,-19 0-1,19 19-15,-20-39 31</inkml:trace>
          <inkml:trace contextRef="#ctx0" brushRef="#br0" timeOffset="22359.7671">5414 2246 0,'9'0'63,"11"9"-48,0 11 1,-1 9 0,11 1-1,-11-1 1,1 10-1,0-19 1,-1 0 0,-19-1-1,20-19-15,-20 20 16</inkml:trace>
          <inkml:trace contextRef="#ctx0" brushRef="#br0" timeOffset="21039.6387">5178 2187 0,'0'29'62,"0"1"-46,0 9-16,0-20 15,0 1 1,0 0-16,0-1 0,0 1 16,0-1-1,0 1-15,0 0 16,0 9-1,20-9 1</inkml:trace>
          <inkml:trace contextRef="#ctx0" brushRef="#br0" timeOffset="20349.5044">5031 2334 0,'10'0'47,"19"0"-31,-9 0-16,0 0 16,-1 0-1,1 0-15,-1 0 0,1 0 16,0 0-1,9 0-15,1 0 32,-11 0-32,1 0 15,-1 0 1,1 0 15</inkml:trace>
        </inkml:traceGroup>
        <inkml:traceGroup>
          <inkml:annotationXML>
            <emma:emma xmlns:emma="http://www.w3.org/2003/04/emma" version="1.0">
              <emma:interpretation id="{DC2B9F9E-5689-444A-AA70-3B94EEC5A253}" emma:medium="tactile" emma:mode="ink">
                <msink:context xmlns:msink="http://schemas.microsoft.com/ink/2010/main" type="inkWord" rotatedBoundingBox="7417,10734 7433,11117 7133,11130 7117,10747"/>
              </emma:interpretation>
              <emma:one-of disjunction-type="recognition" id="oneOf1">
                <emma:interpretation id="interp1" emma:lang="" emma:confidence="1">
                  <emma:literal/>
                </emma:interpretation>
              </emma:one-of>
            </emma:emma>
          </inkml:annotationXML>
          <inkml:trace contextRef="#ctx0" brushRef="#br0" timeOffset="118359.295">5365 3216 0,'0'10'31,"0"20"0,10-11-31,-10 1 0,39 0 16,-39-1-16,49 11 0,-29-11 15,-1 1 1,1-1-16,0 1 0,-1-20 16,-19 29-1,30-29-15,-30 40 0,29-40 16,-29 19-1,39 1-15,-39 0 32,20-20-32</inkml:trace>
          <inkml:trace contextRef="#ctx0" brushRef="#br0" timeOffset="117689.5595">5620 3216 0,'-10'0'31,"10"10"-15,-19-10-1,19 30-15,-20-11 0,20 1 16,-39 9-16,19 1 16,0-1-16,1 10 15,19-9-15,-39-1 16,39 10-16,-30-19 16,30 0-16,-19-1 15,19 1 63,0-30-62</inkml:trace>
        </inkml:traceGroup>
      </inkml:traceGroup>
    </inkml:traceGroup>
  </inkml:traceGroup>
</inkml:ink>
</file>

<file path=ppt/ink/ink25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2:09:10.90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21547CC6-F049-4D7D-A738-B94DE0C23B21}" emma:medium="tactile" emma:mode="ink">
          <msink:context xmlns:msink="http://schemas.microsoft.com/ink/2010/main" type="writingRegion" rotatedBoundingBox="1531,12192 14409,11558 14462,12635 1584,13269"/>
        </emma:interpretation>
      </emma:emma>
    </inkml:annotationXML>
    <inkml:traceGroup>
      <inkml:annotationXML>
        <emma:emma xmlns:emma="http://www.w3.org/2003/04/emma" version="1.0">
          <emma:interpretation id="{4BF08223-8CB0-41B4-B8A1-6DCF95A8DA96}" emma:medium="tactile" emma:mode="ink">
            <msink:context xmlns:msink="http://schemas.microsoft.com/ink/2010/main" type="paragraph" rotatedBoundingBox="1531,12192 14409,11558 14462,12635 1584,13269" alignmentLevel="1"/>
          </emma:interpretation>
        </emma:emma>
      </inkml:annotationXML>
      <inkml:traceGroup>
        <inkml:annotationXML>
          <emma:emma xmlns:emma="http://www.w3.org/2003/04/emma" version="1.0">
            <emma:interpretation id="{7779E63F-F83F-4D43-BE8E-098E0182B962}" emma:medium="tactile" emma:mode="ink">
              <msink:context xmlns:msink="http://schemas.microsoft.com/ink/2010/main" type="line" rotatedBoundingBox="1531,12192 14409,11558 14462,12635 1584,13269"/>
            </emma:interpretation>
          </emma:emma>
        </inkml:annotationXML>
        <inkml:traceGroup>
          <inkml:annotationXML>
            <emma:emma xmlns:emma="http://www.w3.org/2003/04/emma" version="1.0">
              <emma:interpretation id="{37D36B65-CCF6-446A-AA53-82AF9E700759}" emma:medium="tactile" emma:mode="ink">
                <msink:context xmlns:msink="http://schemas.microsoft.com/ink/2010/main" type="inkWord" rotatedBoundingBox="1534,12261 4750,12103 4800,13111 1584,13269"/>
              </emma:interpretation>
              <emma:one-of disjunction-type="recognition" id="oneOf0">
                <emma:interpretation id="interp0" emma:lang="" emma:confidence="1">
                  <emma:literal/>
                </emma:interpretation>
              </emma:one-of>
            </emma:emma>
          </inkml:annotationXML>
          <inkml:trace contextRef="#ctx0" brushRef="#br0">955 118 0,'-10'0'125,"-9"0"-94,19-20-15,-20 20-1,1 0 32,19 10-31,-20 10 15,20-1-15,0 1-1,0 0 1,0 9-1,0 10 1,0-29-16,0 10 16,0-1-16,0 1 0,0-1 15,0 1 1,0 0-16,0 9 16,0 0-1,0 11 1,10-40-1,-10 19-15,19 1 16,1 0 0,0-20-1,-1 19 1,1-19 0,-1 0 15,1 0-31,0 0 31,-11 0-31,-9-10 16,20 10-16,9-19 15,-19 19 1,-10-20 0,20 20-16,-20-19 15,20-1 1,9-10-1,-29-9 1,20 39-16,-20-29 16,0 9-16,19 20 15,-19-19-15,0-1 16,10 20 0,-10-29-16,0-11 15,0 21 1,29-1-16,-29-19 15,0 19 1,0 10 15,-19-19-15,-1 9 0,-9 20-1,9 0 16,1 0-31,-1 10 32,20 10-17,-20-20-15,20 19 16,0 11 0,-19 9-1,19-19-15,0-1 16,0 1-16,0 0 15,0-11-15,0 11 16,0 0-16,0-1 16,0 1-16,0 29 15,9-49 1,-9 29-16,20 1 16,-20-11-1,20-19 1,-20 20-16,0 0 15,19-20-15,-19 19 32,20-19-32,0 20 15,-1-20 1,1 0 0,9-10-1,10-10 1,-19-9-1,0 9 1,-1 20 0,-19-19-16,20 19 15</inkml:trace>
          <inkml:trace contextRef="#ctx0" brushRef="#br0" timeOffset="940.4095">1524 373 0,'0'39'110,"-20"-39"-110,20 39 15,0-19 1,0 0-16,0-1 0,0 11 15,0-11 1,0 1-16,0-1 0,0 1 16,0 0-16,10-1 15,-10 1-15,0-1 16,30-19-16,-30 30 16,19-30-16,-19 20 15,20-20-15,-20 19 16,19-19-16,-19 20 15,20-20 1,-20-10 78</inkml:trace>
          <inkml:trace contextRef="#ctx0" brushRef="#br0" timeOffset="1990.0284">1720 451 0,'-10'0'63,"-9"0"-48,9 0 1,10 10-16,-20-10 15,1 39 48,19-19-63,0 0 16,0-1-1,9-19 16,11 0 1,-10 0-17,10 0 1,19 0 0,-20 0 15,-9 0-16,10 0 1,-1 0 15,-19 20-15,0-10 15,0 9-15,0 1-1,0-1 17,-19-19-32,-11 20 15,-9-20 1,29 0 0,-9 0-1,29 0 48</inkml:trace>
          <inkml:trace contextRef="#ctx0" brushRef="#br0" timeOffset="2600.3239">1789 373 0,'10'10'63,"9"9"-32,11 11-31,-30-11 16,39 1-16,-39 0 0,19 19 15,-19-20 1,0 1-16,20 0 16,-20-1-16,0 1 15,0-10-15,0 9 0,0 1 16,-10-1-1,10 1-15,-19 0 0,-1 9 32</inkml:trace>
          <inkml:trace contextRef="#ctx0" brushRef="#br0" timeOffset="4140.4288">2073 98 0,'10'0'46,"10"0"-14,9 0-32,-9 0 15,-1 0-15,1 0 16,-1 0-16,1 0 16,10 0-16,-11 0 15,1 0-15,-1 0 16,11 0-16,-1 0 15,10-19-15,-9 19 16,-1 0-16,1 0 16,-1 0-16,20 0 0,-19-20 15,9 20 1,-10 0-16,1 0 0,-1 0 16,-9 0-1,-1 0-15,1 0 0,9 0 16,1 0-1,-1 0-15,10 0 0,-9 0 16,-11-20 0,1 20-16,0 0 0,9 0 15,-9 0 1,-1 0 0,1 0-1,0 0 1,-1 0 15,-19-19-31,20 19 16,-1 0 31,-28 0 93,9-20-124,-20 20-16,0 0 15,20-19 1,-19 19-16,-1 0 16,20-20-16,-20 20 0,-9 0 31,9-20-31,1 20 31,-1 0-15,30 0 62</inkml:trace>
          <inkml:trace contextRef="#ctx0" brushRef="#br0" timeOffset="6800.3112">1985 265 0,'10'0'109,"9"10"-93,1-10-1,-20 19-15,20-19 0,19 20 32,-20-20-32,21 29 15,-21-29 1,11 0-16,-1 20 31,-9-20-15,-10 0-1,-10 20 1,19-20 0</inkml:trace>
          <inkml:trace contextRef="#ctx0" brushRef="#br0" timeOffset="5660.4752">2024 236 0,'10'0'47,"10"0"-32,9 0 1,0 0 0,-9 0-1,9 0 1,11 9 0,-11-9-1,1 0-15,-11 0 16,1 0-1,-1 0-15,1 0 0,0 0 16,-1 0 0,1 0-16,-1 0 0,1 0 15,-10 0-15,9 0 0,1 0 16,0 0 0,-1-9-16,1 9 0,0 0 15,-1 0 1,1 0-16,-1 0 0,1 0 15,0-20 1,-1 20-16,1 0 0,19 0 31,-19 0-31,-1 0 0,1 0 16,-1 0-16,1-20 16,0 20-16,-1 0 15,11 0 1,-1 0-1,-9 0 1,-1 0 0,1 0-1,-20-19-15,20 19 0,-1 0 32,1 0-32,-1 0 31,1 0-31,0 0 31,-1 0-31,1 0 16,0-20 15,-1 20-15,-9 0-1,10 0 16</inkml:trace>
          <inkml:trace contextRef="#ctx0" brushRef="#br0" timeOffset="-12839.7327">53 755 0,'-20'0'0,"20"-9"141,0-21-110,0 1-31,0 9 16,0 0-1,0 1-15,0-1 0,0 1 16,0-1 0,0 10-16,0-9 0,0-1 15,-19 0-15,19 1 16,0-30 0,0 29-16,0 0 0,0 1 15,0-1 1,0 10-16,0-9 0,0-1 15,0 1 1,0-1-16,0 0 16,0-9-16,0 9 15,0-9 1,0 9-16,10 1 16,-10-1-16,0-19 15,19 39 1,-19-30-16,0 11 15,20-1 17,-1 20-1,1 0-15,0 0-1,-1 0 1,1 0-1,-1 0 1,-19 10-16,20-10 16,-20 20-16,20-20 0,-20 19 15,19-19 1,-19 30-16,20-11 0,-20 1 16,19-1-1,-19 1-15,0 0 16,20-1-16,-20 1 15,0 0-15,0-1 0,0 1 16,0-1 0,20 1-16,-20 0 0,0-1 15,0 1-15,0-1 16,0 1-16,0 0 16,0-11-16,0 11 15,19-20-15,-19 39 16,0-9-1,0-11-15,0 11 16,0-11 0,0 1 31,0 0-16,20-20 16</inkml:trace>
          <inkml:trace contextRef="#ctx0" brushRef="#br0" timeOffset="-12260.1111">24 383 0,'9'0'47,"31"0"-31,-11 0-1,-9 0-15,-1 0 16,1 0-16,-1-20 15,1 20-15,-10 0 16,9 0-16,1 0 16,0 0-16</inkml:trace>
          <inkml:trace contextRef="#ctx0" brushRef="#br0" timeOffset="-11279.9805">465 540 0,'-20'0'0,"1"0"31,19 9-15,0 1 15,0 10-31,0 19 31,9-10-31,21-9 32,-20-20-32,9 0 15,1 0 1,-1 0 0,1 0-1,0 0 1,-20-20-1,19 20-15,-19-19 16,20 19-16,-20-20 16,0 1-1,0-1 1,0 0 15,0 1-15,-10 19-1,-9-20-15,-1 20 32,-10-19-32,-9 19 15,20 0 1,9 0 0,-20 19-1,11 30 1,19-29-16,0-1 15,0 1 1,0 0-16</inkml:trace>
          <inkml:trace contextRef="#ctx0" brushRef="#br0" timeOffset="-10530.0374">612 618 0,'0'10'46,"0"29"-14,0-19-32,10-1 0,-10 1 15,0-10-15,19 19 16,-19-9-16,20-1 16,-20 1-16,0 0 15,20-1-15,-20 1 16,0-10-16,0 9 15,0 20 1,0-19 0,-20-20-16,20 10 15,-39-10 1,19 0-16,1 0 0,-1 0 16,0-10-1,-9 10-15,29-20 16,-20 20-1,1-19-15,19-11 32,0 11-17,0-11-15,9-19 32,-9 30-32,30-1 0,-1 1 15,-9-1 1,0 0-16,-1-9 0,1 9 15,-1 20 1,-19-29-16</inkml:trace>
        </inkml:traceGroup>
        <inkml:traceGroup>
          <inkml:annotationXML>
            <emma:emma xmlns:emma="http://www.w3.org/2003/04/emma" version="1.0">
              <emma:interpretation id="{F246EAA5-CBF0-42F3-956B-270D6516C4B9}" emma:medium="tactile" emma:mode="ink">
                <msink:context xmlns:msink="http://schemas.microsoft.com/ink/2010/main" type="inkWord" rotatedBoundingBox="5098,12016 7130,11916 7174,12815 5142,12915"/>
              </emma:interpretation>
              <emma:one-of disjunction-type="recognition" id="oneOf1">
                <emma:interpretation id="interp1" emma:lang="" emma:confidence="1">
                  <emma:literal/>
                </emma:interpretation>
              </emma:one-of>
            </emma:emma>
          </inkml:annotationXML>
          <inkml:trace contextRef="#ctx0" brushRef="#br0" timeOffset="10410.1226">3603 422 0,'0'-10'94,"0"-10"-63,-20-19-31,20 10 31,0 9-31,0 1 0,0-1 16,0 0 0,0 11-16,0-31 0,0 21 15,0-1-15,0 10 16,0-9-16,0-1 15,0 0-15,0 1 16,0-1-16,0 1 16,0-1-16,0 0 15,0 1-15,0-1 0,0-9 32,0 9-32,10 20 15,-10-29 1,20 29-1,-20-20-15,19 20 16,-19-20 0,20 20-16,10 0 15,-30-19 1,29 19-16,-9 0 16,-1 0-1,1 0 1,-1 0-1,-19 10-15,20-10 16,-20 29 0,20-29-16,-20 39 0,29-19 15,-29 0-15,20-1 16,-20 1-16,0-1 16,19 11-16,-19-11 15,0 11-15,0-1 16,0 10-16,0-9 15,0-1-15,30 1 16,-30 9-16,0-10 16,0 1-16,0-11 0,0 1 15,0 0 1,0 9-16,0-9 31,19-20 0,-19-10 48</inkml:trace>
          <inkml:trace contextRef="#ctx0" brushRef="#br0" timeOffset="10926.8874">3574 98 0,'0'20'47,"9"-20"-47,31 0 15,-21 0 1,1 0-16,9 0 16,1 0-16,9-20 15,-19 20-15,-11 0 16,11 0-16,0 0 16,-1 0-16,11 0 15</inkml:trace>
          <inkml:trace contextRef="#ctx0" brushRef="#br0" timeOffset="11919.9949">4005 255 0,'-10'0'15,"10"10"17,0 0-1,0 9-31,0 1 31,0 0-31,20-20 16,9 19-1,1-19 1,-1 0 0,1 0-1,-11-10 1,1 10 0,-20-29-16,0 9 15,19 20 1,-19-19-16,0-1 15,0 1 1,0-11 0,0 11-1,-9 19-15,9-20 16,-30 20 0,30-20-16,-29 20 15,-1 0 1,11 0-1,-1 0 1,1 0 0,19 10-16,-20 10 15,20 29 1,0-20 0,0-9-16,0-1 0,0 1 15</inkml:trace>
          <inkml:trace contextRef="#ctx0" brushRef="#br0" timeOffset="12699.8923">4211 245 0,'-10'0'15,"10"10"32,0 20-47,0-1 31,0 20-31,10-29 16,-10-1 0,0 1-16,20-1 0,-20 1 15,0 0-15,19-1 16,-19 21 0,0-1-16,0-20 31,-9 1-16,-21-20 1,1 0 0,-1 0-1,11 0 1,19-29-16,-20 29 16,20-30-1,0 11-15,0-1 16,0-9-1,0-1 1,10 10 0,19-19-1,10 10 1,-19-1 0,0-9-16,9 10 31,-29-1-16,10 30-15</inkml:trace>
          <inkml:trace contextRef="#ctx0" brushRef="#br0" timeOffset="13399.7543">4280-167 0,'10'0'47,"19"0"-16,20-19-31,-29 19 16,-1 0-16,1 0 15,-20-20 1,39 20-16,-19 0 0,9 0 16,-9 0-1</inkml:trace>
          <inkml:trace contextRef="#ctx0" brushRef="#br0" timeOffset="13920.1319">4417-284 0,'0'10'46,"0"39"-30,0-30-16,0 11 16,0-11-16,10 11 15,-10-20-15,0 9 0,0 1 16,19 19 15,-19-10-31</inkml:trace>
          <inkml:trace contextRef="#ctx0" brushRef="#br0" timeOffset="14879.904">4515 147 0,'-20'10'63,"20"20"-48,0-11 1,-19 1-16,19 9 16,0 1-16,0-11 0,0 1 15,0-1 1,0 1-16,0 0 0,0-1 15,0 1 1,10-1-16,-10 1 0,19 0 16,-19-1-16,20 1 15,-20 0 1,20-20-16,-20 29 0,19-29 16,-19 20-16,20-20 15,-1 0 16</inkml:trace>
          <inkml:trace contextRef="#ctx0" brushRef="#br0" timeOffset="15950.1612">4603 314 0,'0'10'32,"0"9"-1,0 1-31,10 0 31,10-1-15,-1-19-1,1 0 1,0 0 0,-1 0-1,1 0-15,-20-10 16,19 10 0,-19-19-16,0-1 15,20 20 1,-20-10-16,0-9 31,0-1-15,0 1-1,-10 19 1,10-20-16,-19 20 16,-1 0-1,0 0 1,1 0-1,-1 0 17,20 10-32,0 39 47,0-30-32,0 1-15,0 0 31</inkml:trace>
          <inkml:trace contextRef="#ctx0" brushRef="#br0" timeOffset="16909.908">4829 353 0,'0'10'63,"0"10"-47,0-1-1,10-19 1,19 20-1,-19-20 1,10 0 15,-20-10 1,29-10-32,-29 1 31,0-1 0,0 30 47,0 10-78,10-20 16,-10 19-1,19-19-15,1 0 32,0 0-32,-1 0 15,1 0 17,-20-10-17,19 10-15,-19-19 16,0-1-1,0 1 1,0-1 0,0 0-1,0 1 1,-9 19-16,-11-20 16,0 20-1,1 0 16,-11 0-15,30 10 0,-19 19-16,19 11 15,0-11 1,0 0 0</inkml:trace>
          <inkml:trace contextRef="#ctx0" brushRef="#br0" timeOffset="17340.1593">5074 324 0,'0'10'62,"0"9"-62,0 11 31,0-11-31,0 1 16,0 9-16,0 1 0,0-11 0,0 1 16,0 0-1,0-1-15,0-38 47</inkml:trace>
          <inkml:trace contextRef="#ctx0" brushRef="#br0" timeOffset="17899.8324">5104 137 0,'0'10'31,"19"20"-15,-19-11 0,39 1-1,-39 19-15,20-9 0,-20-1 16,0 0-16,20 11 15,-20-11-15,0-9 16,0 9-16,0 1 16,0 9-16,-10 10 31</inkml:trace>
          <inkml:trace contextRef="#ctx0" brushRef="#br0" timeOffset="18629.9324">5319 39 0,'10'0'62,"19"0"-46,-9 0-16,0 0 16,9 0-16,10 0 15,-29 0-15,20-9 16,-11 9-16,-9 0 15,10 0-15,19 0 16,-29 0 0</inkml:trace>
          <inkml:trace contextRef="#ctx0" brushRef="#br0" timeOffset="19159.945">5466-117 0,'0'19'15,"0"1"1,0-1-1,0 1-15,0 0 0,10 9 16,-10 10 0,0-9-16,0-11 0,0 1 15,0 9-15,20-29 16,-20 20 0</inkml:trace>
        </inkml:traceGroup>
        <inkml:traceGroup>
          <inkml:annotationXML>
            <emma:emma xmlns:emma="http://www.w3.org/2003/04/emma" version="1.0">
              <emma:interpretation id="{FE5C852A-EEEF-48F6-AD1C-BF9DF8D8AAE2}" emma:medium="tactile" emma:mode="ink">
                <msink:context xmlns:msink="http://schemas.microsoft.com/ink/2010/main" type="inkWord" rotatedBoundingBox="7471,11990 8791,11925 8835,12818 7515,12883"/>
              </emma:interpretation>
              <emma:one-of disjunction-type="recognition" id="oneOf2">
                <emma:interpretation id="interp2" emma:lang="" emma:confidence="1">
                  <emma:literal/>
                </emma:interpretation>
              </emma:one-of>
            </emma:emma>
          </inkml:annotationXML>
          <inkml:trace contextRef="#ctx0" brushRef="#br0" timeOffset="22930.1612">6065-186 0,'19'0'0,"-19"-20"94,-10 20-63,-9 0-15,-11 0 15,11 0-15,19 10-1,-20-10-15,20 10 31,-19 19-31,19 1 16,0-1 0,-20-29-16,20 30 15,0-11 1,0 1-16,0-1 0,0 1 16,0 0-1,0-1-15,0 1 0,0-1 16,0 1-1,0 9-15,0-9 16,10 10 0,-10-1-1,19-29-15,-19 20 0,20-20 16,-20 19 0,20-19-16,9 0 15,-29 20 1,29-20-16,1 0 15,9 0 1,-10 0 0,-29-10-16,30 10 15,-30-20-15,29 20 16,-29-19-16,30 19 16,-30-30-16,19 30 15,-19-29 1,20 29-16,-20-30 0,29-9 15,-29 20 1,30-30 0,-30 19-1,19 30-15,-19-39 0,0 0 32,20 39-32,-20-30 0,0 11 31,0-1-31,0 10 31,-10-19-31,-19 29 16,29-20-1,-20 20 1,1 0-16,-1 0 31,0 0-31,20 10 16,-19-10-1,19 20-15,-20-1 32,20 21-32,-19-40 15,19 39-15,0-20 16,-20 1 0,20 0-16,0-1 0,0 1 15,0-1-15,0 1 16,0 0-16,0-1 15,0 1-15,0-10 16,10 19-16,-10 1 16,19-30-16,-19 29 15,20-9 1,0-20 15,-20 19-31,19-19 16,1 0-1,9-10 1,20-19 0,-29 29-16,-20-29 15,29 29-15,-29-20 0,20 20 16</inkml:trace>
          <inkml:trace contextRef="#ctx0" brushRef="#br0" timeOffset="24472.0823">6624 39 0,'-20'0'15,"20"10"-15,-20 10 16,1 9 0,-1 1-1,20-11 1,0 1-16,-39 19 0,39-9 16,0-1-1,0 0-15,0-9 16,0 0-16,0-1 15,0 1-15,0-1 0,10-19 16,-10 30 0,19-11-16,1 21 15,9-21 1,-19-19 0,-10-9 46</inkml:trace>
          <inkml:trace contextRef="#ctx0" brushRef="#br0" timeOffset="23550.6308">6486-294 0,'-19'0'16,"38"0"46,1 0-46,0 0-16,-1 0 16,1 0-16,-1 0 0,11 0 31,-11 0-31</inkml:trace>
          <inkml:trace contextRef="#ctx0" brushRef="#br0" timeOffset="25253.0257">6653 245 0,'-20'0'0,"20"10"31,0 10 1,0-1-32,0 1 15,10 0 17,10-1-32,9-19 15,10 0 1,-9 0-1,-1 0 1,-9-10 0,0-19-1,-20-10 1,0 9 0,0 1-1,-10 0 1,-10 29-1,20-20-15,-19 20 16,-1 0 0,-10 0-1,30 10-15,-19-10 0,19 10 16,-20 29 0,20-20-16,0 1 15,0 0 1,0-1-16,0 11 15,20-30 1,-1 19-16,21-19 16</inkml:trace>
          <inkml:trace contextRef="#ctx0" brushRef="#br0" timeOffset="26080.213">6869 226 0,'0'10'31,"0"9"-16,0 20 1,19-39-16,-19 30 16,0-11-16,20-19 15,-20 20 1,20-20-16,-1-20 47,-19 11-32,0-11 1,0 0 0,20 40 93,-20 0-93,19-20-16,-19 19 0,20-19 15,0 0 1,-1 0 0,1 0-1,0-10 16,-20-9-31,19-1 32,-19 1-32,0-11 15,0-9 1,0 10 0,-10 29-16,10-30 15,-29 30 1,9 0-1,-9 0 1,-10 0-16,19 20 16,20-1-1,0 1-15,0 0 16,-20-1-16,20 1 16,0 9-1,10-29 1,-10 20-16,20-20 0,-1 0 15</inkml:trace>
          <inkml:trace contextRef="#ctx0" brushRef="#br0" timeOffset="26490.2439">7124 216 0,'0'10'63,"0"19"-63,0-9 15,0-1-15,0 79 32,0-58-17,0-11-15,0 10 0,0-19 16,0 0-16,0 9 15,0-49 17</inkml:trace>
          <inkml:trace contextRef="#ctx0" brushRef="#br0" timeOffset="27040.0268">7153 69 0,'30'59'93,"-30"-40"-77,39 21-16,-39-1 0,29 10 16,-29 0-16,30-10 0,-30 10 15,0-10 1,0 1-16,0-11 0,0-9 16,-10-1-1</inkml:trace>
        </inkml:traceGroup>
        <inkml:traceGroup>
          <inkml:annotationXML>
            <emma:emma xmlns:emma="http://www.w3.org/2003/04/emma" version="1.0">
              <emma:interpretation id="{DE80FA3C-9F80-4C3F-8CB2-8C693D0728E8}" emma:medium="tactile" emma:mode="ink">
                <msink:context xmlns:msink="http://schemas.microsoft.com/ink/2010/main" type="inkWord" rotatedBoundingBox="10947,11827 14063,11674 14104,12498 10988,12651"/>
              </emma:interpretation>
              <emma:one-of disjunction-type="recognition" id="oneOf3">
                <emma:interpretation id="interp3" emma:lang="" emma:confidence="1">
                  <emma:literal/>
                </emma:interpretation>
              </emma:one-of>
            </emma:emma>
          </inkml:annotationXML>
          <inkml:trace contextRef="#ctx0" brushRef="#br0" timeOffset="42890.1535">9575-412 0,'-9'0'125,"-11"0"-79,20 10-30,-20-10 0,20 20-1,-19-20-15,19 19 16,-20-19 0,20 20-1,0 0 1,-19-20-16,19 19 0,0 1 31,-20-20-31,20 10 16,0 9-16,-20 1 15,20 19 1,0-10 0,0 1-1,0-1 1,0 11-1,0-11 1,0 0 0,0 1-1,0-1 1,0 10 0,10-9-1,-10-1 1,20-29-16,-20 20 15,19 0 1,11-1 0,-11 1-16,1 9 31,0-29 0,-20 10-31,19-10 16,1 0-1,-10 0 1,-10 20 0,39-20-16,-10 0 15,1 0 1,-1 0 0,-29-10-16,20 10 15,-1 0 1,-19-10-16,20 10 15,0-29 1,-1 9 0,1 0-16,9-9 31,-29 9-31,20 20 16,-20-29-1,20-10-15,-20 9 31,19 30-31,-19-19 0,0-1 32,0 0-32,0-9 15,0 0 1,0-1 0,0 1-1,0 9 1,0 0-1,0 1 1,0-1 0,0 1-1,-10-1 1,10 0 0,0 1-1,-19 19 1,19-20-16,0 1 31,-20 19-31,20-20 16,-19 20-1,19-20 1,-20 20 0,20-19 15,-20 19-16,20-20 1,-19 20 0,-1-20 15,0 20 0,1 0 0,19-19 1,-20 19-17,1 0 17,-1 0 14,0 0-14,11 0-1,-11 0 0,0 0 0,1 0-15,-1 19 0,0 1-1,-9 0-15</inkml:trace>
          <inkml:trace contextRef="#ctx0" brushRef="#br0" timeOffset="44270.2198">9742 59 0,'0'-20'62,"10"20"-46,10-19-16,9 19 16,-9 0-16,9 0 31,1 10-31,-30 9 31,9-19-31,-9 20 0,0 9 31,20-29-31,-20 30 0,0-11 16,0 1 0,29 29-16,-29-29 15,20 9 1,0-9 0,9-20-1,-29 19-15,39-19 16,-9 0-1,-11 0-15,1 0 16,-20-10 0,19-9-16,-19-11 31</inkml:trace>
          <inkml:trace contextRef="#ctx0" brushRef="#br0" timeOffset="44939.8941">10272-137 0,'19'10'46,"11"-10"-30,-11 0 0,1 0-16,0 0 0,9 0 15,-9 0 1,-1 0-16,1 0 16,0 0-1,-20 19 1</inkml:trace>
          <inkml:trace contextRef="#ctx0" brushRef="#br0" timeOffset="45409.8012">10282 20 0,'9'0'47,"31"0"-32,-21 0-15,-9 0 16,127 0 31,-117 0-31</inkml:trace>
          <inkml:trace contextRef="#ctx0" brushRef="#br0" timeOffset="46579.8212">10890-431 0,'-10'0'63,"-10"0"-47,1 0-16,-1 0 0,10 0 15,-9 0 1,-1 0-16,-9 0 15,-11 0 1,40 9-16,-19-9 16,-1 20-1,0-20 1,20 20 31,0-1-16,0 1-15,0 9-1,0 11-15,0-21 16,10 1 0,-10-1-16,0 11 0,0-1 15,30 1 1,-30 9-16,0-10 0,0 1 15,0-1 1,19 10-16,-19-9 0,0-1 16,0 1-16,0-11 0,0 1 15,0 0 1,0-1-16,0 1 0,0 9 31,20-29-31,-20 20 0,0-1 31,0 1-15,20-20 62,-1 0-47,1 0 1,-1 0-17,1-10 1,0 10 0,-1 0-1,-9 0-15,10 0 31</inkml:trace>
          <inkml:trace contextRef="#ctx0" brushRef="#br0" timeOffset="47990.2389">10988 30 0,'-20'19'16,"20"1"31,0-30 62,-20 10-109,20-20 16,0-9-16,0-10 15,0 19 1,0 10-16,0-9 16,-19-1-1,19 1-15,0-1 16,0-19-16,0 29 0,0-10 15,0 1-15,0-1 16,0 0 0,10 20-1,-10-19 1,19 19 15,-19-20-15,20 20-16,-10 0 15,29 0 1,-10 0 0,-29 10-16,30-10 0,-30 29 15,19-29 1,-19 30-16,0-11 0,20 1 16,-20 19-1,0-19-15,0 9 0,0 1 16,20-11-1,-20 1-15,0 0 0,0-1 16,0 40 15,0-39-31,0-30 110</inkml:trace>
          <inkml:trace contextRef="#ctx0" brushRef="#br0" timeOffset="48414.5966">10968-68 0,'-20'0'16,"30"-20"15,20 20-31,-11 0 16,1 0-16,0 0 15,-1 0-15,1 0 16,-1 0-16,1 0 16,19 0-1</inkml:trace>
          <inkml:trace contextRef="#ctx0" brushRef="#br0" timeOffset="49188.6873">11252-39 0,'0'10'32,"-19"9"-1,19 11-16,0-11 17,0 1-32,10-20 15,-10 20-15,19-20 16,11 0 0,-11 0-16,1 0 0,0 0 15,-1 0 1,1 0-16,-20-10 0,29 10 15,-29-20 1,20 1-16,-20-1 16,0 0-1,-10 20 1,10-29-16,-29 29 16,9-29-16,0 29 15,-9 0 1,0 0-1,-11 0 1,21 19 0,19 11-1,-20-11-15,20 1 0,0 9 32,20 1-32,19-30 31</inkml:trace>
          <inkml:trace contextRef="#ctx0" brushRef="#br0" timeOffset="49759.8144">11439-19 0,'0'9'31,"0"11"-15,0 9-1,19-29-15,-19 30 16,30 9 0,-30 0-16,0-19 15,0 0 1,0-1-16,0 1 0,0-1 16,0 11-1,-20-11 1,-9-19-1,9 0-15,-19 0 32,19 0-32,20-9 0,-29 9 15,29-20-15,-20 20 0,20-20 16,0 1 0,0 9 15,0-10-16,10 1 1,10-21-16,29 1 16,-30 20-1,1-1 1,0 0-16</inkml:trace>
          <inkml:trace contextRef="#ctx0" brushRef="#br0" timeOffset="50419.9827">11449-363 0,'9'0'47,"21"0"-32,-11 0-15,1 0 16,0 0 0,-10 0-16,9 0 0,1 0 15,-1 0-15,11 0 16</inkml:trace>
          <inkml:trace contextRef="#ctx0" brushRef="#br0" timeOffset="50819.8745">11566-441 0,'0'10'32,"0"29"-32,0-19 15,0-1 1,0 1-16,0-1 0,0 21 31,0-21-31,10-19 31</inkml:trace>
          <inkml:trace contextRef="#ctx0" brushRef="#br0" timeOffset="52020.204">11635-520 0,'10'0'78,"9"0"-62,11 0-1,19 0 17,-30 0 15,-19 20-1,0 0-30,0 29 0,0-30-1,0 1-15,0 9 0,0 1 16,0-11-16,0 1 0,0 9 16,0 1-1,0 19-15,0-10 0,0 10 16,0-10-1,0-9-15,0 9 16,20-19-16,-20 9 16,0-9-16,0-1 0,0 1 15,0 9 1,20-29-16,-20 30 16,0-1-1,0-9 1,0-1-1,-10-19 142,-10 0-142,20-9 1,-19 9 0,-11 0-1,11 0 1,-1 0-1,10 0 17</inkml:trace>
          <inkml:trace contextRef="#ctx0" brushRef="#br0" timeOffset="53880.3068">12096-461 0,'-10'0'109,"-10"0"-93,1 0 0,-11 0-1,1 0 1,9 0 0,1 0-1,-1 0 16,20 20 94,0-1-109,0 11 0,10-30-16,-10 49 15,0-29-15,0-1 16,0 1-16,20-1 16,-20 11-16,0-1 15,0 1-15,0 9 16,0-10-16,0 1 15,0-1-15,0 20 16,19-19 0,-19-21-16,0 11 15,0 0-15,0 19 16,20-10 0,-20-9-1,0 0 1,0-1 31,0 1 0,19-20 62,1 0-78,0 0-31,-1-20 31,1 20-15</inkml:trace>
          <inkml:trace contextRef="#ctx0" brushRef="#br0" timeOffset="55499.9517">12223-382 0,'-19'0'93,"-1"0"-61,-9 10-17,9-10 1,20 19-1,-20-19-15,20 30 16,-19-30-16,19 39 16,-20-39-16,20 29 0,-19 20 31,19-29-31,0-1 0,0-9 16,0 10-16,0 0 15,0-1-15,0 1 16,9-1-16,-9 11 15,30-30 1,-30 19-16,19-19 16,1 30-16,10-30 31,-11 0-31,1 0 31,-1 0-31,1 0 31,107-59 16,-107 39-15,10 1-32,-30-20 15,19 19 1,-19 0-16,20-9 15,-20 9 1,0-9-16,19 9 16,-19-19-1,0 10 1,0-1 0,-9 30-1,9-19 1,-20 19-1,20-20-15,-20 20 16,1 0 15,-1 0-31,20 10 16,-10-10 0,10 19-16,-19-19 0,19 20 15,-20-20 1,20 29-16,-20-29 15,20 30-15,0-11 16,-19 1-16,19 0 0,0 19 16,0-10-16,0-9 0,0 0 15,0-11 1,0 40-16,10-29 16,-10 9-1,19-29-15,-19 20 16,20 0-1,-1-20 17,-19 19-32,20-19 0,0 0 15,-1 0 17,11 0-17,-11-10 1,11-19-1,-11 9 17,1 20-17</inkml:trace>
        </inkml:traceGroup>
        <inkml:traceGroup>
          <inkml:annotationXML>
            <emma:emma xmlns:emma="http://www.w3.org/2003/04/emma" version="1.0">
              <emma:interpretation id="{9BB32BA0-B6E7-4869-B238-0BD20493F58B}" emma:medium="tactile" emma:mode="ink">
                <msink:context xmlns:msink="http://schemas.microsoft.com/ink/2010/main" type="inkWord" rotatedBoundingBox="14123,11706 14415,11691 14450,12394 14158,12408"/>
              </emma:interpretation>
              <emma:one-of disjunction-type="recognition" id="oneOf4">
                <emma:interpretation id="interp4" emma:lang="" emma:confidence="0">
                  <emma:literal>j</emma:literal>
                </emma:interpretation>
                <emma:interpretation id="interp5" emma:lang="" emma:confidence="0">
                  <emma:literal>]</emma:literal>
                </emma:interpretation>
                <emma:interpretation id="interp6" emma:lang="" emma:confidence="0">
                  <emma:literal>y</emma:literal>
                </emma:interpretation>
                <emma:interpretation id="interp7" emma:lang="" emma:confidence="0">
                  <emma:literal>,</emma:literal>
                </emma:interpretation>
                <emma:interpretation id="interp8" emma:lang="" emma:confidence="0">
                  <emma:literal>'</emma:literal>
                </emma:interpretation>
              </emma:one-of>
            </emma:emma>
          </inkml:annotationXML>
          <inkml:trace contextRef="#ctx0" brushRef="#br0" timeOffset="56090.2786">12586-402 0,'10'0'78,"19"0"-62,1 0-1,-11 0 1,1 0-1</inkml:trace>
          <inkml:trace contextRef="#ctx0" brushRef="#br0" timeOffset="57340.2456">12724-559 0,'9'0'63,"21"0"-48,9 0-15,-19 0 16,-1 0 0,11 0-16,-30 10 109,0 10-109,0 9 31,0-9-31,0-1 0,0 11 16,0-1-1,0 1-15,0 9 0,0 0 16,0-10 0,0 11-16,0-11 0,0 0 15,0 1-15,0-1 16,0-9 0,0 19-16,0-29 0,0 10 15,0-1-15,0 1 16,0-1-16,0 1 15,0 9 1,0-9 0,0 0 15,-10-20 110,-10 0-110,-9 0 0,9 0-31,-9 0 16,-1 0-1,11 0 1,-1 19 0</inkml:trace>
        </inkml:traceGroup>
      </inkml:traceGroup>
    </inkml:traceGroup>
  </inkml:traceGroup>
</inkml:ink>
</file>

<file path=ppt/ink/ink25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2:11:05.486"/>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2CA2EE9F-CCB0-448C-9131-E0DA3D4715B3}" emma:medium="tactile" emma:mode="ink">
          <msink:context xmlns:msink="http://schemas.microsoft.com/ink/2010/main" type="writingRegion" rotatedBoundingBox="13545,10939 18075,10740 18104,11404 13574,11603"/>
        </emma:interpretation>
      </emma:emma>
    </inkml:annotationXML>
    <inkml:traceGroup>
      <inkml:annotationXML>
        <emma:emma xmlns:emma="http://www.w3.org/2003/04/emma" version="1.0">
          <emma:interpretation id="{0F36B0C9-4B54-4C4B-9F3C-5635B1E742C6}" emma:medium="tactile" emma:mode="ink">
            <msink:context xmlns:msink="http://schemas.microsoft.com/ink/2010/main" type="paragraph" rotatedBoundingBox="13545,10939 18075,10740 18104,11404 13574,11603" alignmentLevel="1"/>
          </emma:interpretation>
        </emma:emma>
      </inkml:annotationXML>
      <inkml:traceGroup>
        <inkml:annotationXML>
          <emma:emma xmlns:emma="http://www.w3.org/2003/04/emma" version="1.0">
            <emma:interpretation id="{068F587B-8E71-4A04-BEFD-ED7901FF3D13}" emma:medium="tactile" emma:mode="ink">
              <msink:context xmlns:msink="http://schemas.microsoft.com/ink/2010/main" type="line" rotatedBoundingBox="13545,10939 18075,10740 18104,11404 13574,11603"/>
            </emma:interpretation>
          </emma:emma>
        </inkml:annotationXML>
        <inkml:traceGroup>
          <inkml:annotationXML>
            <emma:emma xmlns:emma="http://www.w3.org/2003/04/emma" version="1.0">
              <emma:interpretation id="{D1D4F215-5B9D-4644-BE0A-96B2C32FA541}" emma:medium="tactile" emma:mode="ink">
                <msink:context xmlns:msink="http://schemas.microsoft.com/ink/2010/main" type="inkWord" rotatedBoundingBox="13545,10939 14979,10876 15008,11540 13574,11603"/>
              </emma:interpretation>
              <emma:one-of disjunction-type="recognition" id="oneOf0">
                <emma:interpretation id="interp0" emma:lang="" emma:confidence="1">
                  <emma:literal/>
                </emma:interpretation>
              </emma:one-of>
            </emma:emma>
          </inkml:annotationXML>
          <inkml:trace contextRef="#ctx0" brushRef="#br0">501 284 0,'35'12'94,"-11"11"-78,0 24-1,-24-11 1,23-13-16,-23 1 0,0-1 16,35 1-16,-35-1 15,24 1 1,-24-1 0</inkml:trace>
          <inkml:trace contextRef="#ctx0" brushRef="#br0" timeOffset="-470.0068">525 249 0,'0'11'47,"0"25"-31,0-13-16,0 1 15,0-1 1,0 1-16,0-1 0,0 1 16,0-12-16,0 11 15,0 1-15,0 11 16,0-12 15,0-34 32</inkml:trace>
          <inkml:trace contextRef="#ctx0" brushRef="#br0" timeOffset="449.9025">713 260 0,'0'-23'16,"0"35"15,0 35 1,0-36-32,0 13 0,0 0 15,0-1-15,0 1 16,0-1-16,0 1 15,0-1-15,0 1 16,0-1-16,0 12 16</inkml:trace>
          <inkml:trace contextRef="#ctx0" brushRef="#br0" timeOffset="-1210.2486">31 366 0,'0'-11'187,"0"-13"-171,0 0-1,0 1 1,-24 23-16,24-35 0,0 11 31,0 1-15,0-1-1,0 12 1,0-11 0,0-1-16,0 1 31,12 23-31,-12-24 0,0 1 31,24 23-31,-24-24 16,23 24 15,-23-23-15,12 23-1,11 0 17,1 0-17,-1 0 16,1 0-15,-24 11 0,23-11-1,-23 36 1,0-13 0,24-23-16,-24 36 15,0-13-15,0 1 16,0-1-16,0 12 15,0-11 1,23 23-16,-23-12 31,0 1-31,0-13 16,0 1 0,0-1 15,0-35 63,0-11-79,0-1 1,0 1-1,0-13 1,0 1 0,0-12-16,0 35 31,-11 12-31,11-23 0,0-1 31,0 1-31,0-1 31,0 1-31,11-1 32,-11 1-17,36-1 17,-36 1-1,23 23-16,-11 0 17,12 0-17,-1 0 17,1 11-17,-24 13 16,23-24-31,-23 24 16,0-1 0,24 1-1,-24-1-15,0 12 32,0 1-32,0-1 31,0-12-16,0 24 1,0-35-16,0 12 31,0-1-31,0 1 32</inkml:trace>
          <inkml:trace contextRef="#ctx0" brushRef="#br0" timeOffset="1449.8497">795 437 0,'-23'0'16,"-1"0"31,24 12-32,0 35 1,0-36 0,0 13-1,24-24 1,-24 23 0,23-23-16,1 0 15,-1 0 1,1 0-1,11 0 1,-35-11 0,24 11-16,-24-24 15,0-11 1,0 11 15,0 1-15,-59-36 62,47 59-62,-12 0-1,1 0 1,23 12-1,-24-12 1,24 12-16,-23 35 16,23-12-1,0 0 1,0-11 0</inkml:trace>
          <inkml:trace contextRef="#ctx0" brushRef="#br0" timeOffset="1819.7196">936 484 0,'12'0'31,"-12"12"-15,0 35-1,0-36-15,35 36 31,-35-23-31,24-24 32,-1 0-32,1-12 15,-24-11 1,23 23-16</inkml:trace>
          <inkml:trace contextRef="#ctx0" brushRef="#br0" timeOffset="3349.4797">1230 202 0,'0'-24'125,"-23"24"-125,-1 0 31,1 0-15,-1 0 0,1 12-1,23 11 1,-24-23-1,24 36-15,0-1 16,0 12 0,0-12-1,0-11 1,0-1 0,0 1-1,24-1 1,-1 1-1,1-24 17,-24 23-32,11-23 15,13 0 1,0 0 15,-1 0-15,1 0-1,93-105 95,-93 81-110,-24 1 31,0-1-31,0 0 16,23 24-1,-23-23-15,0-1 16,0 1 0,-12 23 15,12-24-31,-23 24 31,-1 0 0,1 0-15,23 12 0,-24-12-16,24 47 15,-23-23 1,23-1-1,-24 13 1,24-1 0,0-12-16,0 1 0,0-1 15,0 1 1,0 11-16,12 0 31,-12-11-31,24-24 31,-24 23-31,23-23 16,1 0 0,-1 0-1,1 0 1,-24-23 0,23 23-16,-23-24 15,24 24-15,-24-23 16</inkml:trace>
        </inkml:traceGroup>
        <inkml:traceGroup>
          <inkml:annotationXML>
            <emma:emma xmlns:emma="http://www.w3.org/2003/04/emma" version="1.0">
              <emma:interpretation id="{49EA5900-113B-4FFC-9392-50B3686EA082}" emma:medium="tactile" emma:mode="ink">
                <msink:context xmlns:msink="http://schemas.microsoft.com/ink/2010/main" type="inkWord" rotatedBoundingBox="15146,10872 17520,10768 17543,11279 15168,11384"/>
              </emma:interpretation>
              <emma:one-of disjunction-type="recognition" id="oneOf1">
                <emma:interpretation id="interp1" emma:lang="" emma:confidence="1">
                  <emma:literal/>
                </emma:interpretation>
              </emma:one-of>
            </emma:emma>
          </inkml:annotationXML>
          <inkml:trace contextRef="#ctx0" brushRef="#br0" timeOffset="10331.9702">2818 249 0,'-24'0'16,"36"0"77,-12-12-93,24 12 0,-24-35 16,11 35 0,-11-47-16,24 47 0,-24-36 15,35 1 1,-35 0-1,24-1 1,-24 1-16,23 12 16,-23-1 15,0 36 110,0 23-126,-12-35-15,12 59 16,0-12-1,0-23-15,0-1 16,0 1-16,0-1 16,0 1-16,0-1 0,0 1 15,0-1 1,0 1-16,0 11 16,0-11-1</inkml:trace>
          <inkml:trace contextRef="#ctx0" brushRef="#br0" timeOffset="4429.6095">1607 202 0,'11'0'15,"13"0"17,140 0 46</inkml:trace>
          <inkml:trace contextRef="#ctx0" brushRef="#br0" timeOffset="3970.0329">1618 72 0,'12'0'78,"23"0"-62,-11 0 0,-1 0-16,1 0 0,-1 0 0,1 0 15,-1 0 1</inkml:trace>
          <inkml:trace contextRef="#ctx0" brushRef="#br0" timeOffset="5709.7984">1995-22 0,'0'12'15,"0"23"1,-36-11 0,36 23-1,0-24-15,0 1 16,0-12-1,0 11-15,0 24 16,0-12 0,0-11-1,24-1-15,-24 1 32,23-24-32,-23 24 15,12-24 1,12 0-1,-1 0 1,1 0 15,-1 0-15,1 0 15,-24-12-15,23 12-16,-23-24 15,24 24 1,-24-35 0,23 11-1,-23 1-15,0-1 32,24 24-32,-24-23 0,0-1 31,0 1-31,0-1 31,0 1-31,0-1 31,0 1-31,0-1 16,0 1 0,0-1-1,-12 24 1,12-12-1,-23 12-15,23-23 16,-24 23 0,24-24-1,-24 24-15,1 0 16,-1 0 0,1 0-1,11 0 1,-11 0-1,23 12 1,-24-12-16,24 24 16,-47-1-16,47 12 31,-23-11-31,23 0 0,-24-1 16,24 1-1</inkml:trace>
          <inkml:trace contextRef="#ctx0" brushRef="#br0" timeOffset="7610.2651">2300 366 0,'-11'0'15,"11"12"204</inkml:trace>
          <inkml:trace contextRef="#ctx0" brushRef="#br0" timeOffset="6399.7688">2300 413 0,'0'-11'63</inkml:trace>
          <inkml:trace contextRef="#ctx0" brushRef="#br0" timeOffset="9060.0145">2477-22 0,'-24'12'31,"24"11"-16,0 1 1,-23-24 0,23 24-16,0-1 15,0 12 17,-24-35-32,24 36 0,0-13 15,0 1 1,0-1-1,0 1 1,12-24-16,-12 23 16,23-23-16,-23 35 15,24-11 1,0-24 15,-24 24-15,23-24-1,1 0 17,-1 0-17,1 0 1,-1-12 0,1 12 15,-24-24-31,23 24 15,-23-23 1,24-1 0,-24 1 15,23-1-31,-23 1 31,0-1-31,0 1 31,0-1-31,0 1 32,0 11-17,0-12 1,0 1 0,-12 23-1,12-24 1,-23 1-1,-1 23 1,24-24 0,-23 24-1,-1 0 17,1 0-1,11 0 0,-11 0-15,23 12-16,-24-12 15,24 23-15</inkml:trace>
          <inkml:trace contextRef="#ctx0" brushRef="#br0" timeOffset="19009.7964">3171-10 0,'-12'0'31,"-12"0"63,1 0-63,23 12-15,-24-12 0,24 23-1,0 1 16,-23-24-31,23 23 0,0 1 32,0-1-17,0 1 1,0-1 0,0 1-1,0-12 1,11-12-1,-11 23-15,24 12 32,0-35-1,-24 12 0,23-12 0,1 0 1,-24 24-32,23-24 15,1 0 48,-13 0-16,25-12-16,-13-12 0,-23 1 16,24 23-31,-24-24-1,0 1 1,0-1 0,23 24-1,-23-11 1,0-13 15,0 1-15,0-1-1,0 1 17,0-1-17,0 0 16,-23 1 1,23-1-1,-12 24-15,-12 0 15,24-23-31,-23 23 31,-1 0 0,1 0 1,-1 0-17,24 12-15,-23-12 16,23 23-1,-24-23-15,24 24 16</inkml:trace>
          <inkml:trace contextRef="#ctx0" brushRef="#br0" timeOffset="21052.9484">3535 366 0,'0'-211'219,"12"175"-204,-12 25 1,23-25 15,1 36-15,-1 0 15,1 24-15,-1-1-1,-23 13 1,36 22-1,-36-34-15,0-1 16,0 13 0,0-13-1,0-35 79,0-11-78,0-12-1,0 11 1,0 1-16,0-1 16,0 1-16,23-1 15,-23-11 1,0 11-1,24 24 1,-1 0 15,-23 12-31,24-12 16,-24 24 0,23-1-16,-23 12 31,24 1-31,-24-1 31,0-12-31,0 1 31,0-36 47,0-23-62,0 0 0,0-1-1,23 36-15,-23-23 0,0-1 32,24 24-32,-24-23 0,23-1 31,1 24 0,-1 0-15,-23 12-1,24 12 1,-24-1 0,0 1-16,0-1 15,0 12-15,0-11 0,0-1 16,0 13-1</inkml:trace>
        </inkml:traceGroup>
        <inkml:traceGroup>
          <inkml:annotationXML>
            <emma:emma xmlns:emma="http://www.w3.org/2003/04/emma" version="1.0">
              <emma:interpretation id="{405A378C-A16A-45BD-A123-CF05234A0E20}" emma:medium="tactile" emma:mode="ink">
                <msink:context xmlns:msink="http://schemas.microsoft.com/ink/2010/main" type="inkWord" rotatedBoundingBox="17596,10822 18077,10801 18100,11319 17619,11340"/>
              </emma:interpretation>
              <emma:one-of disjunction-type="recognition" id="oneOf2">
                <emma:interpretation id="interp2" emma:lang="" emma:confidence="0">
                  <emma:literal>al</emma:literal>
                </emma:interpretation>
                <emma:interpretation id="interp3" emma:lang="" emma:confidence="0">
                  <emma:literal>ol</emma:literal>
                </emma:interpretation>
                <emma:interpretation id="interp4" emma:lang="" emma:confidence="0">
                  <emma:literal>Ol</emma:literal>
                </emma:interpretation>
                <emma:interpretation id="interp5" emma:lang="" emma:confidence="0">
                  <emma:literal>sol</emma:literal>
                </emma:interpretation>
                <emma:interpretation id="interp6" emma:lang="" emma:confidence="0">
                  <emma:literal>ali</emma:literal>
                </emma:interpretation>
              </emma:one-of>
            </emma:emma>
          </inkml:annotationXML>
          <inkml:trace contextRef="#ctx0" brushRef="#br0" timeOffset="21770.057">4076 166 0,'-12'0'31,"12"12"-15,0 12-1,0-13 1,0 36-1,0-23 1,0-1 0,12-23-1,-12 12-15,24-12 16,-1 0 0,1 0-1,-1 0 1,1 0-1,-1-12 1,1 12 0,-24-23-16,23 23 15,-23-24-15,0-11 32,24 35-32,-24-23 15,0-1 1,0 12-1,-12-23 1,-35 12 15,23 23-31,1 0 16,-1 0 0,1 11-1,23 13 1,-24-24-1,24 23-15,0 13 16</inkml:trace>
          <inkml:trace contextRef="#ctx0" brushRef="#br0" timeOffset="22889.7189">4358 155 0,'12'0'62,"12"0"-46,-24-12 0,35 12-16,-35-24 15,23 24-15,-23-23 0,24 23 16,-24-35 0,23 11-16,-23-11 31,0-1-31,0-11 31,0 24-31,-11 23 31,11-24-15,-24 24-16,12 0 31,-11 0-15,23 12-1,-24 23-15,24-23 32,-23-12-32,23 24 0,0 23 15,-36-24 1,36 1-16,0-1 16,0-11-16,0 12 15,0 23 1,0-24-1,0-11 1,0 11 0,0 1-16,0-1 31,12-23-31,-12 36 0,0-13 31,0 1-31,24-24 16,-24 23-1,23-23 17,-23 24-17,24-24-15,-1 0 32,-23-12-32,24 12 0,-24-23 15,23 23 1,-23-24-16,24 24 0,-24-24 15,23 24 1</inkml:trace>
        </inkml:traceGroup>
      </inkml:traceGroup>
    </inkml:traceGroup>
  </inkml:traceGroup>
</inkml:ink>
</file>

<file path=ppt/ink/ink25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2:12:08.256"/>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0300702D-0B4C-418D-A6C4-FC653303B7E0}" emma:medium="tactile" emma:mode="ink">
          <msink:context xmlns:msink="http://schemas.microsoft.com/ink/2010/main" type="writingRegion" rotatedBoundingBox="1570,12141 9031,11998 9046,12761 1585,12903"/>
        </emma:interpretation>
      </emma:emma>
    </inkml:annotationXML>
    <inkml:traceGroup>
      <inkml:annotationXML>
        <emma:emma xmlns:emma="http://www.w3.org/2003/04/emma" version="1.0">
          <emma:interpretation id="{56AD0647-B113-4797-8C87-FC8EC7508798}" emma:medium="tactile" emma:mode="ink">
            <msink:context xmlns:msink="http://schemas.microsoft.com/ink/2010/main" type="paragraph" rotatedBoundingBox="1570,12141 9031,11998 9046,12761 1585,12903" alignmentLevel="1"/>
          </emma:interpretation>
        </emma:emma>
      </inkml:annotationXML>
      <inkml:traceGroup>
        <inkml:annotationXML>
          <emma:emma xmlns:emma="http://www.w3.org/2003/04/emma" version="1.0">
            <emma:interpretation id="{46C96478-7064-41E0-BBCE-CE2EBB7FC33B}" emma:medium="tactile" emma:mode="ink">
              <msink:context xmlns:msink="http://schemas.microsoft.com/ink/2010/main" type="line" rotatedBoundingBox="1570,12141 9031,11998 9046,12761 1585,12903"/>
            </emma:interpretation>
          </emma:emma>
        </inkml:annotationXML>
        <inkml:traceGroup>
          <inkml:annotationXML>
            <emma:emma xmlns:emma="http://www.w3.org/2003/04/emma" version="1.0">
              <emma:interpretation id="{14FE0EB0-AE00-440B-9782-B4A4DCC1DD18}" emma:medium="tactile" emma:mode="ink">
                <msink:context xmlns:msink="http://schemas.microsoft.com/ink/2010/main" type="inkWord" rotatedBoundingBox="1570,12161 3344,12127 3359,12870 1585,12903"/>
              </emma:interpretation>
              <emma:one-of disjunction-type="recognition" id="oneOf0">
                <emma:interpretation id="interp0" emma:lang="" emma:confidence="1">
                  <emma:literal/>
                </emma:interpretation>
              </emma:one-of>
            </emma:emma>
          </inkml:annotationXML>
          <inkml:trace contextRef="#ctx0" brushRef="#br0">29 20 0,'0'-20'0,"0"50"157,0-10-142,0 9 1,0-9-1,0-1-15,-19 1 16,19-1-16,0 1 16,0 0-16,0-11 0,0 31 15,0-21-15,0 1 0,0-10 16,0 9 0,0 1-16,0 0 0,0-1 15,0 1 1,9-1-16,-9 1 0,0 0 15,0-1 1,0 11-16,20-1 16,-20-9 15,0-30 63</inkml:trace>
          <inkml:trace contextRef="#ctx0" brushRef="#br0" timeOffset="810.2162">59-29 0,'0'10'109,"0"9"-93,0 11 0,0-10-16,10-1 0,-10 1 15,19-1 1,-19 1-16,0 0 0,30-1 15,-30 1 1,29 9-16,-29-9 0,20-1 16,-20 1-16,19 10 15,-19-21-15,30 21 16,-30-11-16,39 1 16,-20 9-1,-19-9 1,20-20-1</inkml:trace>
          <inkml:trace contextRef="#ctx0" brushRef="#br0" timeOffset="1420.1905">294-9 0,'-10'19'78,"10"30"-63,0-29-15,0 9 16,0 1 0,0 19-16,0-20 0,0 1 15,0-1-15,0 10 0,0-9 16,0 9 0,10 0-16,-10-19 15,0-10-15,0 29 16,0-20-1,0-9 17</inkml:trace>
          <inkml:trace contextRef="#ctx0" brushRef="#br0" timeOffset="2529.8935">461 324 0,'-20'0'15,"1"0"16,19 10 1,-20 10-17,20 9 1,0-9-16,0-1 16,0 11-16,0-11 31,0 1-31,10-20 15,-10 19 1,19-19-16,1 20 16,0-20-1,-1 0 1,1 0 0,-1 0-1,-9 0 1,-10-10-16,20 10 15,-20-19 1,19 19-16,-19-20 16,0 0-1,20 20-15,-20-9 0,0-11 32,0-19-32,0 9 31,0 11-31,-10 19 15,10-20 1,-19 20-16,-1 0 16,20-19-16,-10 19 15,-9 0 1,-21 0 0,31 0-1,-11 0 1,0 117 46,20-97-62</inkml:trace>
          <inkml:trace contextRef="#ctx0" brushRef="#br0" timeOffset="3010.0256">578 393 0,'0'10'31,"20"-10"-31,-20 19 16,20 1 0,-20 9-1,0-9-15,19 19 16,-19-19 0,20-20-1,0 0 16,-1 0-15,-19-40 0,20 21-16</inkml:trace>
          <inkml:trace contextRef="#ctx0" brushRef="#br0" timeOffset="4769.7694">912 50 0,'-20'0'141,"1"0"-110,-1 0 1,20 9-17,-20-9 1,20 20-16,0 9 15,-19-29 1,19 40-16,0-21 16,0-9-16,0 10 15,0-1-15,0 20 16,0-29 0,0 30-16,0-11 31,19 0-31,-19-9 15,0 0 1,20-20-16,-20 29 0,20 10 16,-20-19-1,19-1 1,1-19 15,-20 20-15,98-20 46,-98-10-62,29 10 0,11-29 16,-21 9 0,1 1-1,-20-1 1,19 20-1,-19-29-15,20 29 16,-20-40-16,20 1 16,-20 10-1,19 9 1,-19 0 0,0-9-1,0 9-15,0-9 31,0-10-31,0 19 32,0 10-32,0-9 15,-9 19 1,9-20 0,-20 20-1,0 0 1,1 0 15,9 0 0,10 10-31,-20-10 16,20 20 0,0-11-1,-19-9-15,19 20 16,0 0-1,0 19 1,-20-39-16,20 29 16,0 1-1,0-11-15,0 1 0,0 0 16,0-1 0,0 1-16,0-10 0,0 29 31,10-10-31,-10 1 31,19-11-31,-19 1 31,20-20-31,-20 19 16,20-19 0,-1 0-1,1 0 1,0 0-1,9-9 1,-9-21 0,19-9-1</inkml:trace>
          <inkml:trace contextRef="#ctx0" brushRef="#br0" timeOffset="6410.1106">1441 226 0,'0'10'63,"-19"-10"-48,19 29-15,0-9 16,-20 0-16,20 9 0,0 0 16,-19-9-1,19 19-15,0-29 0,0 10 16,0-1-1,0 1-15,0-1 16,0 1-16,0 0 16,0-1-16,9 1 0,11 9 15,9 1 1,-9-11 0,0 1 15,-20-30 16,-10 10-32</inkml:trace>
          <inkml:trace contextRef="#ctx0" brushRef="#br0" timeOffset="7310.4828">1579 334 0,'0'-20'32,"-10"20"-1,-10 0 0,20 10-31,-19-10 0,19 20 16,-20-20-1,20 19-15,-19 1 16,19 0-16,0-1 31,9 1 16,31-20-31,-21 0-1,-9 0 1,19-10 0,-9 10-1,-10 0 1,-10 10-1,19-10 1,-19 19 0,0 1-1,20-20-15,-20 20 16,0-1-16,-10-19 31,10 20-31,-19-20 0,9 0 16,-10 0-1,1 0-15,-1 0 16,-9 0 0,9 0-1,30 0 17</inkml:trace>
          <inkml:trace contextRef="#ctx0" brushRef="#br0" timeOffset="7770.0156">1696 236 0,'0'19'32,"10"11"-17,-10-10-15,20-1 16,-20 11-16,29-11 0,-29 1 16,30-1-1,-30 1-15,0 0 0,0-1 16,0 1-1,0-1-15,0 1 0,0 0 16,-10-20 0,-10 19-16,-19 1 15</inkml:trace>
        </inkml:traceGroup>
        <inkml:traceGroup>
          <inkml:annotationXML>
            <emma:emma xmlns:emma="http://www.w3.org/2003/04/emma" version="1.0">
              <emma:interpretation id="{F20FCE4B-358C-43B7-8925-A40AAEE5B65A}" emma:medium="tactile" emma:mode="ink">
                <msink:context xmlns:msink="http://schemas.microsoft.com/ink/2010/main" type="inkWord" rotatedBoundingBox="3625,12296 4822,12273 4827,12549 3630,12572"/>
              </emma:interpretation>
              <emma:one-of disjunction-type="recognition" id="oneOf1">
                <emma:interpretation id="interp1" emma:lang="" emma:confidence="1">
                  <emma:literal/>
                </emma:interpretation>
              </emma:one-of>
            </emma:emma>
          </inkml:annotationXML>
          <inkml:trace contextRef="#ctx0" brushRef="#br0" timeOffset="20099.8579">3030 89 0,'10'29'47,"10"-9"-32,19 9 1,-10-9-16,-9 9 31,19-29-31,-39 10 16,30-10-1,-11 0-15,1 0 32,-20 20 93,-10-20-125,-10 0 31,20 19-31,-19-19 0,19 20 16,-20-20-1,20 20-15,-19-20 0,19 19 16,-20-19-1,20 20-15,-20-1 16</inkml:trace>
          <inkml:trace contextRef="#ctx0" brushRef="#br0" timeOffset="19120.0854">2059 246 0,'10'0'156,"10"0"-140,-1 0-1,1 0 17,0 0-1,-1 0-16,1 0 1,-1 0 0,1 0-1,0 0 1,-11 0-16,11 0 31,0 0 0,-1 0-31,1-10 32,0 10-32,-1 0 15,1 0 17,-1 0-32,11 0 15,-1 0 1,-9 0-1,19 0 1,-29 0 0,9 0-1,1 0 1,0 0 0,-1 0-1,1 0 1,0 0-1,-1 0 1,1 0 0,-1 0-1,1 0 1,0 0 0,-11 0-1,11 0 1,19 0 15,-19 0-15,-10 0-1,9 0 1,21 0 0,-31 0-1,11 0 1,0 0-1,-1 0 1,1 0 0,-1 0-1,1 0 17,0 0-17,-1 0 1,1 0 15,-1 0 0,1 0-15</inkml:trace>
        </inkml:traceGroup>
        <inkml:traceGroup>
          <inkml:annotationXML>
            <emma:emma xmlns:emma="http://www.w3.org/2003/04/emma" version="1.0">
              <emma:interpretation id="{2EFE3A46-8B28-497C-A1A6-193B070881A4}" emma:medium="tactile" emma:mode="ink">
                <msink:context xmlns:msink="http://schemas.microsoft.com/ink/2010/main" type="inkWord" rotatedBoundingBox="5176,12140 6925,12106 6936,12706 5187,12739"/>
              </emma:interpretation>
              <emma:one-of disjunction-type="recognition" id="oneOf2">
                <emma:interpretation id="interp2" emma:lang="" emma:confidence="1">
                  <emma:literal/>
                </emma:interpretation>
              </emma:one-of>
            </emma:emma>
          </inkml:annotationXML>
          <inkml:trace contextRef="#ctx0" brushRef="#br0" timeOffset="21220.0337">3609-49 0,'0'20'47,"0"19"-32,0-9 1,19 9-16,-19-10 0,0 1 15,0-1 1,0 1-16,0 9 0,20-10 16,-20-9-16,0 0 0,0-1 15,0 1 1,0-1-16</inkml:trace>
          <inkml:trace contextRef="#ctx0" brushRef="#br0" timeOffset="21810.1592">3619 0 0,'29'59'47,"-29"-39"-31,29 0-16,-29-1 15,40 1-15,-21-20 16,1 49-16,0-30 16,-1 1-16,11 0 15,-30-1-15,29 1 16,-29 0-16,20-20 15,-20 29-15,19-29 16,-19 39-16,20-39 16</inkml:trace>
          <inkml:trace contextRef="#ctx0" brushRef="#br0" timeOffset="22299.8184">3903-9 0,'0'19'47,"0"11"-16,0-11-31,0 11 0,0 9 16,0-10-1,0 1-15,0-1 0,0 1 16,0 9-1,10-10-15,-10-9 0,0 0 16,0-1 0,0 1-16,19-1 15</inkml:trace>
          <inkml:trace contextRef="#ctx0" brushRef="#br0" timeOffset="23314.7156">4060 255 0,'-20'0'0,"1"10"63,19 20-32,0-11-31,0 1 16,0 0-1,0-1 1,10-19-16,9 20 31,1-20-31,-1 0 31,1 0-31,0 0 32,-11 0-32,21-10 15,-11-10 17,-19 1-17,20-40 32,-20 39-31,-10 1-1,-19-1 1,9 20 0,20-20-16,-10 20 15,-29 0 1,20 0-1,9 0 1,-20 10 0,30 20-1,-19-30-15,19 39 0,0-10 32,0 1-17</inkml:trace>
          <inkml:trace contextRef="#ctx0" brushRef="#br0" timeOffset="23749.7601">4227 295 0,'0'10'31,"0"9"-16,19 1 1,-19-1 0,20-19-16,0 20 31,-1-20-15,1 0-1,-1-10 16,-19-9-31,20 19 16,-20-30 0</inkml:trace>
          <inkml:trace contextRef="#ctx0" brushRef="#br0" timeOffset="24300.1476">4286 50 0,'9'0'47,"21"0"-31,-1 0-1,-9 0-15,-1 0 16,1 0 0,0 0-16,-1 0 15,-19-20-15,20 20 0</inkml:trace>
          <inkml:trace contextRef="#ctx0" brushRef="#br0" timeOffset="24780.0039">4384-49 0,'0'10'31,"0"10"0,0 9-31,0-9 16,0 9-1,0-9-15,0 9 16,0 1 0,9-30-1,-9 19-15</inkml:trace>
          <inkml:trace contextRef="#ctx0" brushRef="#br0" timeOffset="25589.8647">4629 138 0,'-20'0'0,"1"10"62,19 19-46,0-9-16,-20 9 0,20-19 15,0 9-15,-30 1 16,30 0 0,0-1-16,0 1 15,0 0-15,0-1 0,0 1 16,0-1-16,0 1 15,30 9 1,-30-9 0,29-20-16,-29 20 15,20-20-15,-20-10 63</inkml:trace>
          <inkml:trace contextRef="#ctx0" brushRef="#br0" timeOffset="26630.1164">4737 285 0,'-20'10'78,"20"0"-78,0 9 31,0 1-15,0-1-1,10 1 1,9-20-1,1 20 1,0-20 0,-1 0-1,1 0-15,-1 0 32,-19-20-32,20 20 15,-20-20 1,0 1 15,0-1-31,0 1 31,0-1-31,-10 0 16,-9 20 15,-1-19-31,0 19 31,1 0-15,-1 9 0,20 11-1,-19-20 1,19 30-16,0-11 16,0 1-1,0-1 16,9-19-31,11 0 16</inkml:trace>
          <inkml:trace contextRef="#ctx0" brushRef="#br0" timeOffset="27619.8454">4874 334 0,'20'10'46,"-20"9"-30,0 1 0,19-20-16,-19 20 15,30-20 1,-11 0 0,1 0-1,-20-20 1,19 20-1,-19-39-15,0 29 16,0-10 0,0 30 109,0 0-110,20-10-15,-20 20 16,20-20 0,-1 19-1,1-19 1,-1 0-1,1 0 1,0 0 0,-1 0 15,-19-19 0,20 19-31,-20-20 16,0 0-1,0 1 1,0-1 0,-20 0-1,1 1 1,-1 19-16,0 0 31,11 0-31,-11 0 31,0 0-31,20 10 16,-29 19 0,29-9-1,0-1 1,0 1 0,10-20-16</inkml:trace>
          <inkml:trace contextRef="#ctx0" brushRef="#br0" timeOffset="28130.1945">5237 265 0,'-20'0'31,"20"10"-15,0 10-1,0 19 1,0-19 0,0-1-16,0 1 0,0-1 15,0 1-15,0 0 16,10-1-16,-10 1 16,0 9-1</inkml:trace>
          <inkml:trace contextRef="#ctx0" brushRef="#br0" timeOffset="28680.3154">5266 157 0,'0'10'31,"20"-10"-15,-1 49 0,1-49-1,-20 30 1,20-11-16,-20 1 0,0 0 15,19-1 1,-19 1-16,0-1 0,0 1 16,0 0-1,0-1-15,0 1 0,0 9 16,-10-29 0,10 20-16</inkml:trace>
        </inkml:traceGroup>
        <inkml:traceGroup>
          <inkml:annotationXML>
            <emma:emma xmlns:emma="http://www.w3.org/2003/04/emma" version="1.0">
              <emma:interpretation id="{0733A57A-215F-4D65-A935-6AA92CF7FDEF}" emma:medium="tactile" emma:mode="ink">
                <msink:context xmlns:msink="http://schemas.microsoft.com/ink/2010/main" type="inkWord" rotatedBoundingBox="7164,12034 8902,12001 8915,12649 7176,12683"/>
              </emma:interpretation>
              <emma:one-of disjunction-type="recognition" id="oneOf3">
                <emma:interpretation id="interp3" emma:lang="" emma:confidence="1">
                  <emma:literal/>
                </emma:interpretation>
              </emma:one-of>
            </emma:emma>
          </inkml:annotationXML>
          <inkml:trace contextRef="#ctx0" brushRef="#br0" timeOffset="29450.0856">5600 79 0,'19'0'47,"1"0"-31,-1 0 0,1 0-16,0 0 0,9 0 15,1 0 1,-11 0-16,20 0 15,-9 0-15,-11 0 16,1 0-16,9 0 16,-9 0-1</inkml:trace>
          <inkml:trace contextRef="#ctx0" brushRef="#br0" timeOffset="29999.7744">5786-19 0,'0'10'47,"0"19"-32,0-9-15,0-1 16,0 1-16,0-10 16,0 9-16,0 1 15,0 0-15,0-1 16,10-19-16,-10 30 15,0-11 1</inkml:trace>
          <inkml:trace contextRef="#ctx0" brushRef="#br0" timeOffset="31880.1829">6247-166 0,'-30'0'125,"11"0"-110,9 0 1,10 10 0,-20-10-1,20 19-15,-29 1 16,29-1-1,-20 1 1,20 19 0,0-9-1,0-11-15,0 1 16,0 0 0,0-11-16,0 11 0,0 29 31,0-20-31,0-9 31,0 0-31,10-1 16,20 1 15,-11-20-15,-19 19-1,10-19-15,10 0 31,-20 20-15,19-20 0,1 0-16,0 0 15,-1 0 1,1 0 0,-20-10-1,19 10 1,1-19-16,0 19 15,-20-20 1,19 20-16,-19-20 16,20 20-16,-20-19 15,19-1 1,-19 1-16,20 19 16,-20-20-1,20-9-15,-20-1 31,0-9-31,0 9 32,0 11-17,0-1-15,0 10 16,0-9 0,-10 19-1,10-20 1,-20 20-1,20-19 1,-19 19-16,-1 0 31,0 9-15,1 11 15,19 0-15,-20-20-16,20 19 15,0 1 1,-19 9 0,19 1-1,0 9-15,0-10 32,0 1-32,0-1 31,9 10-31,-9-29 31,0 10-31,20 9 16,-20-19-1,0 10 1,20-20-16,-20 19 31,19-19-15,-19 20-1,20-20 1,-1 0 0,1 0-1,0 0 1,-20-10 0,19 10-16,1-19 15,-1-1 1,-19 0-1,20 20 1,-20-19-16</inkml:trace>
          <inkml:trace contextRef="#ctx0" brushRef="#br0" timeOffset="32550.1267">6610-107 0,'10'0'78,"9"0"-47,11 0-15,9 0 0,-20 0-16,1 0 0,0-20 15,9 20 1</inkml:trace>
          <inkml:trace contextRef="#ctx0" brushRef="#br0" timeOffset="33530.1902">6796 99 0,'-20'0'63,"20"9"-32,-19-9-31,19 20 16,-20 9-16,20-9 15,0 0-15,-29-1 16,29 1-1,0-1-15,0 1 16,0 0-16,0-1 0,0-9 16,0 10-16,19-1 0,-19 21 31,20-40-31,-20 19 0,10-19 31,-10 20-31,0-30 78</inkml:trace>
          <inkml:trace contextRef="#ctx0" brushRef="#br0" timeOffset="35181.5186">6875 236 0,'-10'0'47,"10"10"-47,0 9 31,0 1-15,0 0-1,10-1 1,9-19 0,20 20-1,-9-20 1,-1 0 0,-9 0-1,-20-10-15,19 10 16,-19-20-16,20 1 15,-20-1 1,0 0 0,0 11-1,0-11 1,-10 20-16,10-20 31,-29 20-31,9 0 16,-9 0-1,-1 0 1,1 10 0,29 10-1,-10-20-15,10 19 16,0 11 0,0-1-16,10 1 31,49-1 16,-40-29-47,1 0 15,-20-29 1,20 29-16,-20-20 16,19 1-1,-19-1 1,0 0-1,0 30 64,20-10-64,-20 39 1,19-19-16,1-20 31,-20 20-31,20-20 0,-1 0 31,-9 0-15,-10-10-16,0-10 31,20 20 0,-20-19-31,19 19 79,-19 9-79,20-9 15,9 0 1,-29 20-1,40-20-15,-21 0 16,-9 0 0,19-10-1,-29-9 1,0-21 0,0 11-1,0-1 1,-9 30-1,9-29-15,-20 29 16,20-20-16,-29 20 16,9 0-16,-19 0 15,19 10 1,20 10 0,-19-20-16,19 29 15,0 1 1,0 9-1,9-19 1,31-20 0,-21 0-1,1 0 1</inkml:trace>
          <inkml:trace contextRef="#ctx0" brushRef="#br0" timeOffset="35480.3135">7316 236 0,'0'10'31,"0"9"-16,0 11 1,0-11-16,0 1 16,0 0-16,0-1 0,29 1 15,-29-1 1,0 11 0,0-11-1</inkml:trace>
        </inkml:traceGroup>
        <inkml:traceGroup>
          <inkml:annotationXML>
            <emma:emma xmlns:emma="http://www.w3.org/2003/04/emma" version="1.0">
              <emma:interpretation id="{A76F1A30-76CD-4325-9D05-C7F7AAF44C2A}" emma:medium="tactile" emma:mode="ink">
                <msink:context xmlns:msink="http://schemas.microsoft.com/ink/2010/main" type="inkWord" rotatedBoundingBox="8952,12248 9036,12246 9043,12630 8959,12632"/>
              </emma:interpretation>
              <emma:one-of disjunction-type="recognition" id="oneOf4">
                <emma:interpretation id="interp4" emma:lang="" emma:confidence="0">
                  <emma:literal>)</emma:literal>
                </emma:interpretation>
                <emma:interpretation id="interp5" emma:lang="" emma:confidence="0">
                  <emma:literal>,</emma:literal>
                </emma:interpretation>
                <emma:interpretation id="interp6" emma:lang="" emma:confidence="0">
                  <emma:literal>'</emma:literal>
                </emma:interpretation>
                <emma:interpretation id="interp7" emma:lang="" emma:confidence="0">
                  <emma:literal>I</emma:literal>
                </emma:interpretation>
                <emma:interpretation id="interp8" emma:lang="" emma:confidence="0">
                  <emma:literal>l</emma:literal>
                </emma:interpretation>
              </emma:one-of>
            </emma:emma>
          </inkml:annotationXML>
          <inkml:trace contextRef="#ctx0" brushRef="#br0" timeOffset="36090.2095">7384 59 0,'0'30'63,"20"-11"-48,-20 1-15,20 9 16,-20 1-16,29 9 16,-29-10-16,0 1 15,0-1-15,20 11 0,-20-21 16,0 1 0,0 9-16,-10-29 15,10 20 1,-20-20-16</inkml:trace>
        </inkml:traceGroup>
      </inkml:traceGroup>
    </inkml:traceGroup>
  </inkml:traceGroup>
</inkml:ink>
</file>

<file path=ppt/ink/ink25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2:13:31.060"/>
    </inkml:context>
    <inkml:brush xml:id="br0">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E9218B41-3FC5-4510-945A-79D7BB84F9BB}" emma:medium="tactile" emma:mode="ink">
          <msink:context xmlns:msink="http://schemas.microsoft.com/ink/2010/main" type="writingRegion" rotatedBoundingBox="16034,11888 22935,11666 23015,14155 16114,14377"/>
        </emma:interpretation>
      </emma:emma>
    </inkml:annotationXML>
    <inkml:traceGroup>
      <inkml:annotationXML>
        <emma:emma xmlns:emma="http://www.w3.org/2003/04/emma" version="1.0">
          <emma:interpretation id="{5B960D0D-65AF-4C28-9291-2609FAFC3BDC}" emma:medium="tactile" emma:mode="ink">
            <msink:context xmlns:msink="http://schemas.microsoft.com/ink/2010/main" type="paragraph" rotatedBoundingBox="16034,11888 22935,11666 23015,14155 16114,14377" alignmentLevel="1"/>
          </emma:interpretation>
        </emma:emma>
      </inkml:annotationXML>
      <inkml:traceGroup>
        <inkml:annotationXML>
          <emma:emma xmlns:emma="http://www.w3.org/2003/04/emma" version="1.0">
            <emma:interpretation id="{F7F580A6-3F00-4845-899F-85978F13EA2E}" emma:medium="tactile" emma:mode="ink">
              <msink:context xmlns:msink="http://schemas.microsoft.com/ink/2010/main" type="line" rotatedBoundingBox="16040,11871 22189,11824 22195,12622 16046,12668"/>
            </emma:interpretation>
          </emma:emma>
        </inkml:annotationXML>
        <inkml:traceGroup>
          <inkml:annotationXML>
            <emma:emma xmlns:emma="http://www.w3.org/2003/04/emma" version="1.0">
              <emma:interpretation id="{9E91B0EF-D6E7-45FF-A517-4A9FB8542552}" emma:medium="tactile" emma:mode="ink">
                <msink:context xmlns:msink="http://schemas.microsoft.com/ink/2010/main" type="inkWord" rotatedBoundingBox="16042,12150 16297,12148 16299,12443 16045,12445"/>
              </emma:interpretation>
              <emma:one-of disjunction-type="recognition" id="oneOf0">
                <emma:interpretation id="interp0" emma:lang="" emma:confidence="1">
                  <emma:literal/>
                </emma:interpretation>
              </emma:one-of>
            </emma:emma>
          </inkml:annotationXML>
          <inkml:trace contextRef="#ctx0" brushRef="#br0">0 0 0,'0'10'16,"10"10"30,10-20-30,-1 0 0,-19 19-16,30-19 15,-11 0-15,1 0 16,0 0-16,-1 0 0,1 0 16,-10 0-16,29 0 15,-20 0 1,-9 0 15,-29 0 63,19 20-94,-20-20 15,20 29 1,-20-9 0,20 9-1,-19-29-15,19 40 16,0-21-16,0 1 16,0-10-16,0 29 15,0-20 1,0-28 62</inkml:trace>
        </inkml:traceGroup>
        <inkml:traceGroup>
          <inkml:annotationXML>
            <emma:emma xmlns:emma="http://www.w3.org/2003/04/emma" version="1.0">
              <emma:interpretation id="{04B3BF90-5900-4AA1-88E1-704C5465D5DD}" emma:medium="tactile" emma:mode="ink">
                <msink:context xmlns:msink="http://schemas.microsoft.com/ink/2010/main" type="inkWord" rotatedBoundingBox="16520,11867 18343,11853 18349,12570 16525,12583"/>
              </emma:interpretation>
              <emma:one-of disjunction-type="recognition" id="oneOf1">
                <emma:interpretation id="interp1" emma:lang="" emma:confidence="1">
                  <emma:literal/>
                </emma:interpretation>
              </emma:one-of>
            </emma:emma>
          </inkml:annotationXML>
          <inkml:trace contextRef="#ctx0" brushRef="#br0" timeOffset="2182.9218">638-274 0,'-20'0'0,"0"0"47,1 9-15,-1 11-1,1 0 0,19-1-15,-20-19-16,20 20 15,-29 0-15,29-1 16,0 1 0,-10-20-1,10 29-15,0 1 16,0-11-1,0 20 1,0 1 0,0-21-16,0 11 31,0-1-15,0 10-1,0-9 1,29-11-16,-29 11 31,20-30-31,-20 19 0,10-19 16,19 20-1,-19-20 1,19 20 0,1-20-1,-11 19 1,1-19-1,0 0 1,-1 0 0,1 0-1,-1 0 1,-9 0 0,20-10-1,-1-39 32,-9 49-47,-20-19 16,29-1-1,-29 1 1,20-11 0,-20 11-1,0-1 1,19 0-1,-19 1-15,0-1 16,0 0 0,0-9-1,0 0 1,0 9 0,0-9-1,0 9 1,0 0-1,-9 1 1,9-1 0,-20 1-1,20-1 1,-20 20 0,20-20-1,-19 1 1,-11-11 15,20 30 16,10-10-47,-19 10 31,-1 0-15,20-19-1,-19 19 1,-1 0 15,0 0-15,-9 0 15,-10 10-15,9 9-1,1 21 1</inkml:trace>
          <inkml:trace contextRef="#ctx0" brushRef="#br0" timeOffset="3143.6693">765 128 0,'0'-20'63,"10"20"-47,10 0-1,-1 0 1,-9 0-1,10 0 17,-20 20-32,0 19 15,29-19-15,-29 19 16,0-20 0,20 11-1,-20-11 1,19-19-16,1 30 15,0-30 1,-1 0 0,1 0-1,-1 0 1,-19-30 0,10 30-16,-10-19 15,20 19-15</inkml:trace>
          <inkml:trace contextRef="#ctx0" brushRef="#br0" timeOffset="4281.7891">1412-225 0,'0'10'62,"-9"-10"-46,-11 19-1,-19 11 1,9-11-16,11-19 16,-1 30-16,1-11 15,-1-19-15,-9 49 16,9-29-16,0 9 15,20-19-15,-29-10 16,29 20-16,-30-20 16,30 19-1,-19-19-15,-1 0 47,20 20-16,10-20 79,10 0-95,-1 0-15,-9 0 16,10 0-16,-1 0 16,1 0-16,0 0 15,-1 20-15,1-20 0,19 29 16,-10-29 0,1 20 15,-11-20-31,1 0 15,-20 19 1,20-19-16,-1 0 47</inkml:trace>
          <inkml:trace contextRef="#ctx0" brushRef="#br0" timeOffset="5167.9145">1579-235 0,'10'10'94,"-10"29"-78,0-10-16,0 11 15,0-11-15,29 0 0,-29 20 16,0-9 0,0 9-16,0-10 15,0-10-15,0-9 16,0 0-16,0-1 15,0 1-15,0-1 16,0 11-16,0-11 31,10-19 16</inkml:trace>
          <inkml:trace contextRef="#ctx0" brushRef="#br0" timeOffset="5842.4129">1648 49 0,'0'-10'63,"10"10"-47,-10-29-16,29 29 15,-29-20-15,29 20 16,-9-29-16,0 29 15,-1-39-15,1 39 16,9-30-16,-19 30 16,20-29-16,-11 29 15,1-39-15,9 19 16,-9 1 0</inkml:trace>
          <inkml:trace contextRef="#ctx0" brushRef="#br0" timeOffset="6457.8482">1775-68 0,'0'9'31,"10"11"-15,10 9-1,9 11 1,-29-21-1,20 1-15,-20 0 16,19-1-16,-19 1 16,30 9-1,-30-9-15,19-20 0,-19 29 16,20-9 0,-20-1-1,20-19-15,-20 20 16</inkml:trace>
          <inkml:trace contextRef="#ctx0" brushRef="#br0" timeOffset="7190.7557">2011 187 0,'9'0'78,"-9"19"-62,0 30 0,0-29-16,0-1 15,0-9-15,0 10 16,0 0-16,0-1 15,20 20 1,-20-19 0,0-30 46,0-9-31,0-1-15</inkml:trace>
          <inkml:trace contextRef="#ctx0" brushRef="#br0" timeOffset="7815.6684">2050 157 0,'0'-10'47,"10"10"-16,19 0 0,-9 0-15,-1 0-1,11 0 1,-11 0 15,-19 40 16,-9-40-47,9 19 0,-30-19 16,30 20-16,-29-20 15,-10 19 1,9-19 0,10 0-1</inkml:trace>
          <inkml:trace contextRef="#ctx0" brushRef="#br0" timeOffset="8716.1962">2275 206 0,'0'-19'16,"-9"19"47,-11 0-48,0 0 1,20 9-16,-19-9 15,19 20 1,-20-20-16,20 20 16,0-1 15,0 1 0,20-20-31,-1 0 16,1 0-1,0 0 1,-1 0 0,-19 10-1,20-10 1,-20 19 0,0 1 15,0 0-16,0-1 1,0 1 0,-10-20-1,10 19-15,-20-19 0,-9 0 16,0 0 0,9 0-1,0 0 1,20-9 46</inkml:trace>
        </inkml:traceGroup>
        <inkml:traceGroup>
          <inkml:annotationXML>
            <emma:emma xmlns:emma="http://www.w3.org/2003/04/emma" version="1.0">
              <emma:interpretation id="{BD8366A1-EBFC-4D64-86BF-1B5A716FECD5}" emma:medium="tactile" emma:mode="ink">
                <msink:context xmlns:msink="http://schemas.microsoft.com/ink/2010/main" type="inkWord" rotatedBoundingBox="18905,12091 19406,12088 19408,12421 18908,12425"/>
              </emma:interpretation>
              <emma:one-of disjunction-type="recognition" id="oneOf2">
                <emma:interpretation id="interp2" emma:lang="" emma:confidence="1">
                  <emma:literal/>
                </emma:interpretation>
              </emma:one-of>
            </emma:emma>
          </inkml:annotationXML>
          <inkml:trace contextRef="#ctx0" brushRef="#br0" timeOffset="11827.7852">2903 275 0,'-19'-10'125,"19"-10"-110,0 1 1,0-11 0,0 11-1,-20-30 1,20 29-16,0 10 0,0-9 15,0-1-15,0 0 16,0-9 0,10 0-1,-10 9 32,19 20-16,1 20-15,0-1 0,-20 1-16,19-1 15,-19 1 1,20 0-16,-20 9 0,0-9 16,0-1-16,19 1 15,-19 0 1,0-1 15,0-29 63,0-9-79,0-11-15,0 1 16,0 9 0,0 1-16,0-11 15,0-9 1,0 10 0,0 9-1,0 0 1,20 20 15,0 0 0,-1 0-15,1 10 0,-1 29-1,-19-9 1,20-30-16,-20 49 15,0-39-15,0 9 16,0 1-16,0 19 16,0-9-1,0-11 1</inkml:trace>
          <inkml:trace contextRef="#ctx0" brushRef="#br0" timeOffset="12706.9474">3188 39 0,'0'10'47,"0"20"-32,0-1 1,0 1-1,0 9 1,0-20 0,0 1-1,0-10 17,19-10-32,1 0 31,-1 0-16,1 0 1,0 0 0,-1-10-1,1 10 1,-20-20 0,19 20-16,-19-19 15,20 19 1,-20-10-1,0-10 1,0 1 0,0-1-1,0 1 1,0-1 0,0 0-1,0 1 1,-10 19-1,10-20 1,-29 20 0,29-20-16,-20 20 15,1 0 1,-1 0 0,0 0-1,1 0 16,19 10-31,-20 29 16,20-29 0,0 10-16</inkml:trace>
        </inkml:traceGroup>
        <inkml:traceGroup>
          <inkml:annotationXML>
            <emma:emma xmlns:emma="http://www.w3.org/2003/04/emma" version="1.0">
              <emma:interpretation id="{7A0D99A5-D1A5-4CC1-B07F-A92CC96C0E88}" emma:medium="tactile" emma:mode="ink">
                <msink:context xmlns:msink="http://schemas.microsoft.com/ink/2010/main" type="inkWord" rotatedBoundingBox="19659,11946 22190,11927 22195,12622 19664,12641"/>
              </emma:interpretation>
              <emma:one-of disjunction-type="recognition" id="oneOf3">
                <emma:interpretation id="interp3" emma:lang="" emma:confidence="1">
                  <emma:literal/>
                </emma:interpretation>
              </emma:one-of>
            </emma:emma>
          </inkml:annotationXML>
          <inkml:trace contextRef="#ctx0" brushRef="#br0" timeOffset="16476.097">3943 69 0,'0'-20'125,"0"1"-110,0-1 1,0 0-16,0 1 31,9 19 63,21 0-79,-30 10-15,39-10 16,-19 0-16,9 0 16,1 0-1,-11 0 1,1 0 15,-20-10 47,-10 10-46,-10 10-17,1-10 1,19 19-1,-20-19 1,20 20-16,0-1 16,-19-19-16,19 20 15,0 10 1,0-1 0,0 20-1,0-29 1,49 19 31,-20-39-32,-9 0 1,-20-10 0,19 10-16,-19-20 15,20 1 1,-20-1-1,19 20 1,-19-19-16,20 19 63,0-20-32,-1 20-31,-19-20 15,30 20 1,9-19-16,-39-1 31,20 20-31,-20-20 16,0 1 0,0-1-1,0 1 16,-10 19-31,-10 0 32,1 0-32,-1 9 15,0 11 1,-9 0 0,29-1-1,-20 21 1,20-11-1,0 0 1,0-9 0,0 9-16,10-9 31,10-20-15,-1 0-1,11 0 1,9 0-1,-10-10 1,-9-9 0,0 19-1</inkml:trace>
          <inkml:trace contextRef="#ctx0" brushRef="#br0" timeOffset="14017.7789">3619 196 0,'0'-9'94,"10"9"-94,-10-10 15,19 10-15,-19-39 16,20 39-16,-20-30 16,0 11-16,20-1 15,-20 0-15,0 1 16,19-1-16,-19 0 16,0-9-1,0 9-15,0 40 125,0 9-109,0-9-16,0 0 15,0 19-15,0-10 16,0 11-16,0-11 16,0 10-16,0-9 15,0-11-15,20 11 0,-20-1 16,0 10-16,0-29 16,0 10-16,0-1 15,0 1-15,0 0 16,0 9-1,0-9 17,0-30 15,0-10-32</inkml:trace>
          <inkml:trace contextRef="#ctx0" brushRef="#br0" timeOffset="14751.5718">3727-10 0,'0'-19'31,"10"19"-15,9 0 15,1 0 0,0 0-15,9 0-1,0 10 1,-9 9 0,0 1-1,-20 19-15,19-39 16,-19 30-16,0-11 16,0 1-16,0-1 15,-10 1-15,-9 0 16,-11-20-1,30 19 1,-29-19-16,9 0 16,1 0 31</inkml:trace>
          <inkml:trace contextRef="#ctx0" brushRef="#br0" timeOffset="17506.0789">4560-49 0,'-9'0'125,"-11"0"-109,0 10-1,1-10 1,19 39 0,-20-39-16,20 10 0,-19 29 31,19-19-31,0 0 0,0-1 16,0 1-1,9-1-15,11 11 16,0-30-1,-1 0-15,1 0 0,-1 0 16,1 0 0,10 0-16,-30-10 15,19 10-15,-19-20 0,20 1 32,-20-1-1,0 30 78,19-10-93,-19 20-1,79-1 32,-60-19-47,-19-10 32,20 10-32,-20-19 0</inkml:trace>
          <inkml:trace contextRef="#ctx0" brushRef="#br0" timeOffset="17713.6694">4698-49 0,'-20'0'15,"30"0"48</inkml:trace>
          <inkml:trace contextRef="#ctx0" brushRef="#br0" timeOffset="18446.2885">4825 20 0,'0'19'63,"0"31"-47,0-41-16,0 11 15,0 19 1,0-9-16,0 9 0,0 0 15,10-10 1,-10 1-16,0-10 0,0-1 16,0 1-1,20-20-15,-20 19 0,0-28 78,0-11-62</inkml:trace>
          <inkml:trace contextRef="#ctx0" brushRef="#br0" timeOffset="19276.0691">4825 39 0,'0'-19'31,"10"-11"-15,10 30 15,-20-9-31,19 9 16,1 0-1,9 0 1,-29 19 0,30-19-16,-30 20 15,29-20-15,-29 19 16,20-19-16,-20 20 16,0 0-16,0-1 15,-10-19 1,10 20-16,-29-20 15,9 20-15,-9-20 47,38-10-15,21-10-1,-11 20-31,1-39 0,0 39 15,9-20 1,0 1-16,-9-1 16,-20 0 15,0 30 31,0 20-62,0-1 32,20-29-32,-20 20 0,19-20 15,-19 19 1,20-19 0,0-9-1</inkml:trace>
          <inkml:trace contextRef="#ctx0" brushRef="#br0" timeOffset="19445.9933">5139-127 0</inkml:trace>
          <inkml:trace contextRef="#ctx0" brushRef="#br0" timeOffset="20086.1454">5198-196 0,'0'-19'16,"10"19"46,-10 19-62,19 11 32,-19-11-32,0 1 0,0-1 15,0 1-15,0 0 16,0-1-1,0 1-15,0 9 16,0-9-16,0-1 16,20-19-16,-20 20 15,29-20 1,-29 10-16,20-10 16,0 0-1,-1 0 1,1 0-1,-1 0 1,-19-20-16,0 1 16</inkml:trace>
          <inkml:trace contextRef="#ctx0" brushRef="#br0" timeOffset="20646.0339">5247-108 0,'137'-39'110</inkml:trace>
          <inkml:trace contextRef="#ctx0" brushRef="#br0" timeOffset="21286.0479">5443-19 0,'-19'0'31,"19"19"1,-20-19-17,20 20 1,0-1 0,0 1-1,0-10 1,0 10-1,10-20-15,107 29 63,-97-29-63,0 0 0,-20-10 16,29 10-16,-29-19 15,20 19 1,-20-20-16,0 0 15,0-9 1,0-1 0,-10 30-16,-10-29 15,-9 29 1,9 0 0,1 0-16,-11 0 15,1 0 1,9 0-1,20 10 1,0 9 0,0 11-1,0 9-15,0-19 32,10-20-32,19 19 15,1-19 1</inkml:trace>
          <inkml:trace contextRef="#ctx0" brushRef="#br0" timeOffset="21625.9368">5610 30 0,'0'19'79,"0"1"-64,19 0 1,1-20-1,-20 19-15,29-19 16,-9 0 0,0 0-1,-1-10 1,11-29-16</inkml:trace>
          <inkml:trace contextRef="#ctx0" brushRef="#br0" timeOffset="22571.4504">5718-127 0,'10'0'32,"19"0"-17,-9 0 1,-1 0-16,1-20 0,-1 20 15,1 0 1,0 0-16</inkml:trace>
          <inkml:trace contextRef="#ctx0" brushRef="#br0" timeOffset="22226.1524">5737-215 0,'0'19'78,"0"1"-78,0-1 16,0 1 0,10 0-16,-10-1 0,0 30 31,0-19-31,0-1 31,20-29-31,-20 29 16,0-9-1,19-20-15,-19 20 16,20-20-16,0 19 31,-1-19-15,1 0-1,-1 0 17,-19-9-32,20 9 15,-20-20-15</inkml:trace>
          <inkml:trace contextRef="#ctx0" brushRef="#br0" timeOffset="23585.9294">5953 10 0,'-20'0'78,"20"10"-78,0 9 16,0 1-1,0 0 1,10-20 0,10 19-1,0-19 16,-1 0-31,-19 20 16,20-20 0,-1 0-16,-9 0 15,20-10 17,-11 10-1,-19-19-31,10 19 15,-10-20 1,20 20-16,-20-20 16,0 1-1,19 19 1,-19-20-16,0 0 16,0 1-1,0-1 1,-10 20-1,10-10 1,-29 10-16,9-29 16,1 29-1,-1 0 1,1 0 0,-11 0-1,30 10 1,-29-10-16,29 19 0,-20-19 15,20 30 1,-20-30-16,20 49 0,-19-49 16,19 29-16</inkml:trace>
        </inkml:traceGroup>
      </inkml:traceGroup>
      <inkml:traceGroup>
        <inkml:annotationXML>
          <emma:emma xmlns:emma="http://www.w3.org/2003/04/emma" version="1.0">
            <emma:interpretation id="{9A0EF33F-51C9-47CC-A14F-313073FD98E4}" emma:medium="tactile" emma:mode="ink">
              <msink:context xmlns:msink="http://schemas.microsoft.com/ink/2010/main" type="line" rotatedBoundingBox="16067,12778 22964,12557 22982,13124 16085,13346"/>
            </emma:interpretation>
          </emma:emma>
        </inkml:annotationXML>
        <inkml:traceGroup>
          <inkml:annotationXML>
            <emma:emma xmlns:emma="http://www.w3.org/2003/04/emma" version="1.0">
              <emma:interpretation id="{CF72E029-E6D8-43BE-9549-9CD262487AB6}" emma:medium="tactile" emma:mode="ink">
                <msink:context xmlns:msink="http://schemas.microsoft.com/ink/2010/main" type="inkWord" rotatedBoundingBox="16072,12935 16294,12927 16303,13183 16080,13190"/>
              </emma:interpretation>
              <emma:one-of disjunction-type="recognition" id="oneOf4">
                <emma:interpretation id="interp4" emma:lang="" emma:confidence="1">
                  <emma:literal/>
                </emma:interpretation>
              </emma:one-of>
            </emma:emma>
          </inkml:annotationXML>
          <inkml:trace contextRef="#ctx0" brushRef="#br0" timeOffset="27546.1048">30 785 0,'0'10'63,"9"-10"-63,-9 19 15,20-19-15,-20 20 0,39-20 16,-9 19 0,-20-19-16,9 0 0,11 20 15,-21-20 1,31 0-16,-21 0 47,-29 0 0,-29 0-32,29 0 1,10 20-16,-39-20 15,20 19-15,-1 1 0,0-20 16,1 39 0,-1-9-16,20-11 15,0 1 17</inkml:trace>
        </inkml:traceGroup>
        <inkml:traceGroup>
          <inkml:annotationXML>
            <emma:emma xmlns:emma="http://www.w3.org/2003/04/emma" version="1.0">
              <emma:interpretation id="{CBBF2169-A795-4CE6-BA23-EC0F1DA343D5}" emma:medium="tactile" emma:mode="ink">
                <msink:context xmlns:msink="http://schemas.microsoft.com/ink/2010/main" type="inkWord" rotatedBoundingBox="16530,12763 18293,12707 18311,13274 16548,13331"/>
              </emma:interpretation>
              <emma:one-of disjunction-type="recognition" id="oneOf5">
                <emma:interpretation id="interp5" emma:lang="" emma:confidence="1">
                  <emma:literal/>
                </emma:interpretation>
              </emma:one-of>
            </emma:emma>
          </inkml:annotationXML>
          <inkml:trace contextRef="#ctx0" brushRef="#br0" timeOffset="31813.8211">1520 628 0,'0'10'31,"0"19"-15,0-9-1,0-1 1,30 11-16,-30-1 0,0 10 15,0-9-15,0-1 16,0 1-16,0-11 16,0 1-16,0 0 15,0-1-15,19-19 16,-19 30-16,0-11 16</inkml:trace>
          <inkml:trace contextRef="#ctx0" brushRef="#br0" timeOffset="32225.9855">1589 971 0,'0'-19'31,"0"-1"-15,10 20-16,-10-30 15,29 1 1,-29 0-1,20 29-15,-20-40 16,19 21 0,1-1-1,0 1 1,9-11-16,10 1 31,-19 9-31,0 20 31,-20-19-31,19 19 16</inkml:trace>
          <inkml:trace contextRef="#ctx0" brushRef="#br0" timeOffset="29306.1921">549 765 0,'-9'0'63,"-11"0"-32,20 10-31,-20 19 31,20-9-31,0 0 0,0-1 16,0 1 0,0-10-16,0 9 0,0 21 15,0-11 1,0-9 0,10-20-16,-10 19 15,20-19 1,-20 20-16,19-20 0,-19 10 15,20-10 1,-20 19-16,20-19 0,-1 30 31,1-30-31,0 0 16,-1 19 0,1-19 15,-1 0-31,11 0 15,-11-10 1,11 10 0,9-29-1,-29 29 1,-10-20 0,29 1-16,-9-1 31,-20 1-16,20 19 1,-20-30-16,19 11 16,-19-11-16,20 10 31,-20 1-31,0-1 31,0 1-31,0-1 31,0 0-31,0 1 32,-10-1-32,10-9 31,-20 29-31,20-20 16,-19 1-1,-1-11 1,-19 11 15,19 19-15,1-20-16,-1 20 31,0 0-31,1 0 31,19-20-31,-10 20 0,-10 0 31,1 0-15,-1 0 0,1 10-1,-11 10 1,10 9 0,1-9-1,19-1 1,-20-19-16,20 30 15,-19-30 1</inkml:trace>
          <inkml:trace contextRef="#ctx0" brushRef="#br0" timeOffset="30266.0677">765 942 0,'10'-20'94,"10"20"-63,-1 0-16,1 0 1,-1 10 15,-19 19-15,0-9 0,0 0-1,20 9 1,-20-9-1,20-20-15,-20 19 16,19-19-16,11 0 16,-30 20-1,29-20-15,-9 0 0,-20-10 16,29 10 0,-29-20-16,39 20 0,-39-29 15</inkml:trace>
          <inkml:trace contextRef="#ctx0" brushRef="#br0" timeOffset="31145.917">1167 912 0,'-10'0'0,"30"0"31,19 0 0,-19 0-31,0 0 0,9 0 16,-9 0-16,-1 0 0,1 0 16,-1 0-1</inkml:trace>
          <inkml:trace contextRef="#ctx0" brushRef="#br0" timeOffset="30762.7942">1167 804 0,'10'0'47,"10"0"-47,-1 0 16,1 0-16,9 0 15,1 0-15,-11 0 16,1 0-16,0 0 0,-1 0 16</inkml:trace>
          <inkml:trace contextRef="#ctx0" brushRef="#br0" timeOffset="32645.9935">1707 795 0,'0'19'31,"9"-19"-15,11 20-16,10-1 31,-11-19-31,-19 20 0,30-20 16,-30 29-1,19-29-15,-19 20 0,20-20 16,-20 20-16,19-20 16,-19 19-1</inkml:trace>
          <inkml:trace contextRef="#ctx0" brushRef="#br0" timeOffset="33866.0668">1922 883 0,'0'-20'31,"10"20"1,-10-19-32,20 19 15,-1 0 1,-19-20 15,30 20-31,-11 0 16,1 0-1,0 10 1,-1 19 0,-19-19-1,0 29 1,0-19 0,-9 0-1,-21-20 1,30 19-16,-39-19 15,9 0 1,11 0 0</inkml:trace>
          <inkml:trace contextRef="#ctx0" brushRef="#br0" timeOffset="33306.1818">1942 883 0,'0'10'63,"0"9"-63,0 1 15,0 0-15,0-1 16,0 1-16,0-10 15,0 9-15,0 1 16,0 19 0,0-49 77</inkml:trace>
          <inkml:trace contextRef="#ctx0" brushRef="#br0" timeOffset="34590.2239">2197 942 0,'0'-20'32,"-10"20"-17,-9 0 1,-1 0 15,20 10-15,-20-10-1,20 20-15,0-1 32,30 20 15,-1-39-32,10 20-15,-19-20 31,-20 20-31,20-20 16,-20 19 0,0 1-1,-10-20 1,10 19 0,-30-19-16,11 0 0,-1 0 15,1 20 1,-1-20-16,20-10 0,-39 10 15,39-19 1</inkml:trace>
        </inkml:traceGroup>
        <inkml:traceGroup>
          <inkml:annotationXML>
            <emma:emma xmlns:emma="http://www.w3.org/2003/04/emma" version="1.0">
              <emma:interpretation id="{AAD3C5DA-64C1-4D00-A123-88A6CFFE7343}" emma:medium="tactile" emma:mode="ink">
                <msink:context xmlns:msink="http://schemas.microsoft.com/ink/2010/main" type="inkWord" rotatedBoundingBox="18833,12728 21153,12653 21167,13095 18847,13170"/>
              </emma:interpretation>
              <emma:one-of disjunction-type="recognition" id="oneOf6">
                <emma:interpretation id="interp6" emma:lang="" emma:confidence="1">
                  <emma:literal/>
                </emma:interpretation>
              </emma:one-of>
            </emma:emma>
          </inkml:annotationXML>
          <inkml:trace contextRef="#ctx0" brushRef="#br0" timeOffset="37116.1763">2805 1020 0,'0'-10'31,"10"10"-31,-10-29 0,19 29 16,-19-39-1,0 9-15,20 30 16,-20-29-16,0 9 16,20 1-16,-20-1 15,0-9 1,0-1-1,19 1 1,-19 9 0,0 10-1,-9 10 17,18 0 61,-9 20-77,40-20-16,-40 39 0,39-39 16,-20 30-1,1-30-15,0 19 0,19 20 31,-20-19-31,-19 0 32,0-1-32,0-9 15,0 10 17,-19-20-32,-1 19 0,1-19 15,-1 0-15,0 0 16,1 0-16,-1 0 15,1 0 17,19-19-1</inkml:trace>
          <inkml:trace contextRef="#ctx0" brushRef="#br0" timeOffset="37895.9769">3129 814 0,'0'20'32,"0"-1"-32,0 1 31,0 0-31,9-1 31,31 1 0,-21-20-31,11 0 16,-1 0-16,10 0 31,-39-10-15,10 10-16,20-20 15,-30 1 1,0-1 0,0 1-1,0-1 1,0 10 0,-30-19-1,11 29 1,-1-20-16,-9 20 15,-1 0 1,11 0 0,-1 0-1,20 10-15,0 19 16,0 1 0,0 9-1</inkml:trace>
          <inkml:trace contextRef="#ctx0" brushRef="#br0" timeOffset="39658.7604">3354 824 0,'20'0'47,"-20"-10"-32,19 10-15,-19-29 0,20 29 16,-20-30 0,20 30-16,-20-29 0,19 29 15,-19-39-15,0 29 16,20-29 0,-20 9-1,0 1 1,-10 9 15,-9 20-15,-1 0-1,0 0 1,1 0 0,-1 10 15,20 10-16,0 9 1,0-9-16,0 9 16,0-9-1,0-1-15,10 1 16,-10 0-16,0-1 16,29 1-16,-29-1 0,0 1 15,0 0-15,20-20 16,-20 29-16,0-9 15,10-20 1,-10 19 0,19-19-1,1 0 1,0 0 0,-1 0 15,1 0-16,-20-10 1,19-9 0,-19-11-1,20 30-15,-20-39 16,0 10 0,20 29-16,-20-30 15,0 11 1,0-1-16,0 1 0,0-11 31,-10 30-15,10 20 46,0 29-46,0-30-1,0 21 1,0-11 0,10-9-1,9 9-15,1-29 32,-1 0-32,1 0 31,0 0-16,-20-10 1,19 10-16,-19-19 16,20-1-16,-20-19 31,0 0-31,20 39 16,-20-30-1,0-9-15,0 29 31,-10 10-15,10 49 47,0-29-63,0 19 15,0-19 1,0-1-16,0 1 15,10 9 1,29-9 47,-20-20-63,1 0 31</inkml:trace>
          <inkml:trace contextRef="#ctx0" brushRef="#br0" timeOffset="40526.3877">3894 697 0,'0'-20'15,"0"0"17,9 20-32,21 0 31,-11 0-31,11 0 31,-1 10-31,-9 20 31,-20-1-31,0-9 16,0-1 0,0-9-16,0 10 0,0-1 15,0 1-15,-20-1 0,20 1 16,-29 9 0,29-9-16,-30-20 0,30 10 15,-19-10 1,29 0 62,-10-20-78,29 20 16,-9 0 15,-1 0-31,1 0 15,9 0 1,-9 0 0,0 0-1</inkml:trace>
          <inkml:trace contextRef="#ctx0" brushRef="#br0" timeOffset="40985.989">3972 834 0,'10'0'16,"-10"-20"-16,29 20 15,-9 0-15,0-29 16,-1 29-16,1 0 16,-1-20-16,11 20 15,-30-19 1,19 19-16,-19-10 15,20 10 1,-20-20-16,0 30 47,0 0-16,0 29-15,0-19-16,20-1 15,-20 11-15,19-30 16,-19 19 0,20-19-1,-20-10-15</inkml:trace>
          <inkml:trace contextRef="#ctx0" brushRef="#br0" timeOffset="41156.1435">4158 618 0,'10'0'63</inkml:trace>
          <inkml:trace contextRef="#ctx0" brushRef="#br0" timeOffset="41975.6818">4315 804 0,'-19'0'0,"19"20"15,0 0 17,0-1-17,10 1 1,9-20 0,-19 19-1,30-19-15,-11 0 0,1 0 16,-1 0-1,1 0-15,0 0 16,9-9 0,-9-11-1,-20 0 1,19 20-16,-19-19 16,0-11-1,0 1 1,0 9-16,-10 1 15,-9 19 1,19-20 0,-20 20-16,1 0 15,-11 0 1,30-19 0,-19 19-16,-1 9 15,0 11 1,20 9-1,-19-29 1,19 30-16,0 9 16,0-10-1</inkml:trace>
          <inkml:trace contextRef="#ctx0" brushRef="#br0" timeOffset="43435.9292">4570 834 0,'0'19'0,"0"-28"62,10-31-30,-10 21-32,0-11 15,0 11-15,20-1 16,-20-9 0,19 29 15,11 10 0,9 58 16,-10-48-47,-29-1 0,0 1 16,20 9-1,-20-38 79,0-21-78,0 11-16,0-1 15,20 0 1,-20 1-16,19-1 31,1 20 0,9 0-31,-9 0 16,0 0 0,-20 10-1,0 19 1,19-29-16,-19 40 15,0-31-15,0 11 32,20-20 30,-1 0-46,-19-10-1,20 10-15,-20-10 16,29 10-16,-29-19 16,30 19-16,-30-20 0,19 20 15,-19-19 1,20-1-16,-20 0 31,0-9-31,-10 0 31,-9 29-31,-1 0 32,0 19-32,1 1 15,19 9 1,-20-29 0,20 30-16,0-11 0,0 1 15,0-1 1,0 11-16,10-1 31,10-29-31,-20 20 16,29-20-1,10 0-15,-9 0 16,-30-10 0,19 10-16,-19-20 15,20 20-15,-20-29 16,19 29-16,-19-29 15,0 9 1</inkml:trace>
        </inkml:traceGroup>
        <inkml:traceGroup>
          <inkml:annotationXML>
            <emma:emma xmlns:emma="http://www.w3.org/2003/04/emma" version="1.0">
              <emma:interpretation id="{0907A76A-158F-4F42-98D1-4D212130B38B}" emma:medium="tactile" emma:mode="ink">
                <msink:context xmlns:msink="http://schemas.microsoft.com/ink/2010/main" type="inkWord" rotatedBoundingBox="21483,12616 22964,12569 22978,13009 21497,13056"/>
              </emma:interpretation>
              <emma:one-of disjunction-type="recognition" id="oneOf7">
                <emma:interpretation id="interp7" emma:lang="" emma:confidence="1">
                  <emma:literal/>
                </emma:interpretation>
              </emma:one-of>
            </emma:emma>
          </inkml:annotationXML>
          <inkml:trace contextRef="#ctx0" brushRef="#br0" timeOffset="45719.6228">5933 451 0,'0'20'47,"0"0"-47,0-1 0,0 1 16,0 9 0,0-9-16,0 9 0,0 1 15,0-11 1,10 1-16,-10 0 0,0-1 15,30 11 1,-30-11 0,19-19-16,-19 20 15,10-20 1,-10 19-16,20-19 47,-1 0-16,-19-9-31,20 9 16,-20-20-1</inkml:trace>
          <inkml:trace contextRef="#ctx0" brushRef="#br0" timeOffset="46055.8771">5943 598 0,'40'0'47,"-21"-29"-47,1 29 15,-1 0-15,-19-10 16,30 10-16,-11 0 15</inkml:trace>
          <inkml:trace contextRef="#ctx0" brushRef="#br0" timeOffset="44925.964">5453 863 0,'0'-10'62,"20"-19"-30,-20-10-32,9 39 15,-9-39-15,0 19 0,0-9 32,0-1-17,-9 1 1,28 58 62,-9-29-62,19 20-16,-9-20 15,0 19-15,-1-19 16,1 20-16,-1-20 15,1 20-15,0 19 16,-20-10 0,0 1-1,0-11 1,-20-19 0,20 20-16,-29-20 0,9 0 15,20 19 1,-39-19-16,29 0 15,10-9 17,0-21-1,0 11-31,39 19 16,-39-20-1,30 0 1,9 1 31,-20 19 31,-19 10-78,20-10 15,-20 19 1,20-19-16,9 20 16,-9-20-1,-1 0 1,1-10-16,0-10 31,-20-19-31,0 10 31,0-1-31,0 11 16,-10-1 0,-10-9-16,1 29 15,-1 0 1,0 0 0,1 0-1,19 10 1,-20-10-16,20 29 0,0-9 15,-20-20 1,20 29-16,0-9 0,0-1 16,0 11-1,10-11 1,30-19 0,-11 0-1,0 0 1,-9-10-1</inkml:trace>
          <inkml:trace contextRef="#ctx0" brushRef="#br0" timeOffset="45160.8847">5845 746 0,'0'9'78,"20"11"-78,-20 0 16,19-20-16,-19 19 15,20-19 1,9 0-16,1 0 31,-30-10-31</inkml:trace>
          <inkml:trace contextRef="#ctx0" brushRef="#br0" timeOffset="48185.9049">6139 648 0,'-19'0'78,"19"9"-47,0 11-31,0 9 16,0-9-16,0 9 31,0-9-15,0 0-1,10-20-15,19 19 16,0-19 0,1 0-1,-11 0 1,1-19 0,-20-1-1,20 20 1,-20-39-16,0 9 15,0 11 1,0-1 0,0 1-1,0 9 1,0-10 15,0 30 32,0 19-48,0-9-15,0 9 16,0 1 0,0-1-1,19-9 1,-19-1-1,20-19 1,0 0 0,-1 0 15,-19-9-15,20 9-1,-20-10-15,0-10 16,0 1-1,0-21 1,0 31-16,0-11 16,-10-19-1,10 19-15,-20 20 32,30 10 61,20 19-93,38-29 32,1-29 30,-69 9-46,-10 20-1,-19 20 17,29 19-17,-20-19-15,20 9 16,0-9-1,0-1-15,0 11 16,10-11 0,9-19-1,1 0 1,0 0 0,-1 0-1,-19-9 1,0-11 15,20 20 47,9 0-62,-9 10-1,19-10 1,-19 0 0,-10 0-1,9 0 1,1-10 15,-20-10-15,19 20-16,-19-29 15,0 0 1,0-1-16,0 11 16,-19-1-1,-1 20-15,1-30 16,-11 30 0,1 0-1,9 0 1,20 30-1,-19-30 1,19 20-16,0 9 16,0 0-16,0-9 31,0 0-31,9-20 16,21 19-1,-11-19-15,1 0 16,0 0-1,9 0-15,-29-10 16</inkml:trace>
          <inkml:trace contextRef="#ctx0" brushRef="#br0" timeOffset="48485.9559">6767 648 0,'0'9'47,"0"21"-31,20-30-1,-20 19-15,19 11 16,11-1-1,-11-29 1,-19 10 0,30-10-16,-1 0 15,-9 29-15</inkml:trace>
        </inkml:traceGroup>
      </inkml:traceGroup>
      <inkml:traceGroup>
        <inkml:annotationXML>
          <emma:emma xmlns:emma="http://www.w3.org/2003/04/emma" version="1.0">
            <emma:interpretation id="{C8EB04A9-0F7F-4F64-8B6A-729D12DEA14D}" emma:medium="tactile" emma:mode="ink">
              <msink:context xmlns:msink="http://schemas.microsoft.com/ink/2010/main" type="line" rotatedBoundingBox="16269,13661 21993,13477 22016,14187 16292,14371"/>
            </emma:interpretation>
          </emma:emma>
        </inkml:annotationXML>
        <inkml:traceGroup>
          <inkml:annotationXML>
            <emma:emma xmlns:emma="http://www.w3.org/2003/04/emma" version="1.0">
              <emma:interpretation id="{40906E3D-B230-40D2-B3C2-7271F6CD425C}" emma:medium="tactile" emma:mode="ink">
                <msink:context xmlns:msink="http://schemas.microsoft.com/ink/2010/main" type="inkWord" rotatedBoundingBox="16269,13661 18508,13589 18531,14299 16292,14371">
                  <msink:destinationLink direction="with" ref="{3B2BC81D-9097-4F46-B3D1-820758852C64}"/>
                </msink:context>
              </emma:interpretation>
              <emma:one-of disjunction-type="recognition" id="oneOf8">
                <emma:interpretation id="interp8" emma:lang="" emma:confidence="1">
                  <emma:literal/>
                </emma:interpretation>
              </emma:one-of>
            </emma:emma>
          </inkml:annotationXML>
          <inkml:trace contextRef="#ctx0" brushRef="#br0" timeOffset="137248.2282">775 1530 0,'-20'0'32,"20"20"-1,-19-20-31,19 19 31,-20-19-15,20 20-1,-19-20 1,19 20 0,-20-20-16,20 19 15,-20-19 1,20 20 0,0-1-1,-19 1 1,19 0-1,0-1 1,0 1 0,0 9-16,-20-29 15,20 20-15,0 0 16,0 9 0,0 0-1,0-9 1,10-20-1,-10 29-15,0-9 16,0 0 0,20-20-1,-20 19-15,0 1 16,19-1 0,-19 1 15,20-20-31,-20 20 15,19-20-15,-19 19 16,20-19 0,-20 20-1,20-20 1,-20 20 0,19-20-16,1 0 31,-20 19-31,19-19 15,1 0 1,0 0 0,-20 20-1,29-20-15,-9 0 32,-1 0-17,1 0 16,-10 0-15,19-20 0,-9 1 15,-1-1 0,-19 0-15,20 20-1,-20-19-15,0-1 32,20 20-32,-20-10 31,19-19-15,-19 9 15,20 1-16,-20-1 17,0 0-17,0 11 1,19-21 0,-19 11-1,0 9 1,0-10-1,0 1 1,0-1 0,0 0-1,0 1 17,0-1-17,-9 20 1,9-20-16,0-9 31,-20 0-15,20 9 15,-20 0-15,20 1 15,-19 19-16,19-20 1,-20 20 0,20-19-1,-19 19-15,19-20 16,-20 20 0,0-20 15,1 20 16,-1 0-32,1 0 1,-11 0 15,10 0-31,1 0 16,-1 0-1,1 0 1,-1 10 0,0-10-1,20 20 1,-19-20 0</inkml:trace>
          <inkml:trace contextRef="#ctx0" brushRef="#br0" timeOffset="52036.0565">245 1511 0,'0'19'31,"10"1"-15,20 9-1,-11-29-15,11 39 16,-11-39 0,1 20-16,0-20 0,-1 20 15,11-20 1,-30 19-1,19-19-15,-19 20 16,-10-20 78,-9 0-63,19 19-31,-30-19 0,11 0 16,-1 20-16,1-20 0,-1 20 15,0-20 1,-19 19-16,19-19 31,20 20-31,-9-20 31,9 20-31</inkml:trace>
          <inkml:trace contextRef="#ctx0" brushRef="#br0" timeOffset="138399.4701">863 1981 0,'0'-10'0,"10"10"16,-10-19 0,20 19-1,-1-30 1,1 30-16,-10 0 31,9 0-15,-19 10-1,20-10 1,-20 20-16,20-1 16,-20 1-1,88 117 79,-69-137-94,1 0 31,0 0-31,-1-9 16,1-11 0,0 0-1</inkml:trace>
          <inkml:trace contextRef="#ctx0" brushRef="#br0" timeOffset="148736.1307">1324 1658 0,'20'0'141,"9"9"-126,-19-9 1,-10 20-16,20-20 16,19 20-16,-10-20 15,-29 29 1,30-29-16,-30 20 16,19-20-16,-19 19 15,20-19-15,0 20 16,-1-20-1,-19 20 1,20-20-16,-1 0 16,-19 19-1,20-19 1,-20 20 0,20-20-1,-1 0 48,-29 0 109,-9 0-157,-1 19 16,1-19-15,-1 20 0,0-20-1,20 20-15,-19-20 16,-1 19 0,1-19-1,19 20-15,-20-20 16,0 19-16,1-19 15,19 20 1,-20-20-16,20 20 16,-29-20-1,29 19 1,-20-19-16,20 20 16,-20-20-1</inkml:trace>
          <inkml:trace contextRef="#ctx0" brushRef="#br0" timeOffset="149764.5243">1815 1540 0,'0'10'78,"0"19"-63,0 10 1,0-19 0,9 0-16,-9 9 15,0 0-15,0 1 16,0-1-16,0 11 15,30-11-15,-30-9 0,0-1 16,0 1-16,0-1 16,0 1-16,0 0 15,19-20-15,-19 29 16,0 0 0,0-9-1,0 0 1,20-30 78</inkml:trace>
          <inkml:trace contextRef="#ctx0" brushRef="#br0" timeOffset="150418.0369">1854 1864 0,'0'-10'47,"10"10"-47,9-49 16,11 29-1,-11-19-15,1 9 16,-1 1-16,11-10 16,-11 19-16,1 1 15,0-1-15,9-19 16,-29 19-1,20 20-15,-20 30 125</inkml:trace>
          <inkml:trace contextRef="#ctx0" brushRef="#br0" timeOffset="150980.1418">2011 1746 0,'0'10'47,"9"19"-32,11 1 1,-20-11-16,20 1 16,-20-1-16,39 1 15,-39 0-15,20 9 16,-1 0-1,-19-9 1,20-20-16,-20 20 31</inkml:trace>
          <inkml:trace contextRef="#ctx0" brushRef="#br0" timeOffset="152185.9104">2226 2001 0,'0'-20'0,"0"1"32,0-1-1,10 20 0,-10-20-31,30 20 31,-11 0-31,11 0 16,-30 10 0,19-10-16,-19 20 15,0-1 1,0 1-1,0 0 1,-19-20 0,19 19-1,-30-19-15,11 0 16,19 20 0,-20-20-1</inkml:trace>
          <inkml:trace contextRef="#ctx0" brushRef="#br0" timeOffset="151646.1197">2226 1942 0,'0'20'47,"0"9"-32,0-9-15,0-1 16,0 1-16,0 9 15,0-9-15,0 0 16,0-1-16,10 1 16</inkml:trace>
          <inkml:trace contextRef="#ctx0" brushRef="#br0" timeOffset="152909.5643">2481 1922 0,'-9'0'31,"-11"0"0,0 10-15,1 10 0,19-1-1,0 1 1,-20-20 0,20 20-1,10-20 16,-10 19-15,20-19-16,-1 0 31,20 79 63,-48-79-94,-11 19 31,-9-19-31,-1 0 16,11 0 0,19-9 15</inkml:trace>
        </inkml:traceGroup>
        <inkml:traceGroup>
          <inkml:annotationXML>
            <emma:emma xmlns:emma="http://www.w3.org/2003/04/emma" version="1.0">
              <emma:interpretation id="{5F9A4F2E-CC08-4933-B3EB-C6CF924EFDF6}" emma:medium="tactile" emma:mode="ink">
                <msink:context xmlns:msink="http://schemas.microsoft.com/ink/2010/main" type="inkWord" rotatedBoundingBox="18973,13663 21852,13571 21868,14060 18989,14153"/>
              </emma:interpretation>
              <emma:one-of disjunction-type="recognition" id="oneOf9">
                <emma:interpretation id="interp9" emma:lang="" emma:confidence="1">
                  <emma:literal/>
                </emma:interpretation>
              </emma:one-of>
            </emma:emma>
          </inkml:annotationXML>
          <inkml:trace contextRef="#ctx0" brushRef="#br0" timeOffset="183082.1168">2952 1609 0,'0'-20'32,"0"0"-17,0 1 16,10 19-31,-10-20 16,20 20-16,9 0 16,-29-19-1,20 19-15,9 0 16,10 9 0,-9 31-1,-11-11 1,-19-9-1,0 9 1,0 0 0,0 11-1,-10-21 1,-19 1-16,-20 0 16,29-20-1,1 0-15,-1 19 16,1-19-1,19 20 1</inkml:trace>
          <inkml:trace contextRef="#ctx0" brushRef="#br0" timeOffset="183654.2291">3197 1599 0,'0'10'47,"10"19"-31,-10-9-16,0-1 16,0 1-16,30-1 15,-30 1-15,0 0 16,0-1-16,0 1 15,0 0-15,19-1 0,-19 1 16,0-1 0,0 11-16,20-30 62,-20-10-46</inkml:trace>
          <inkml:trace contextRef="#ctx0" brushRef="#br0" timeOffset="184492.071">3227 1628 0,'-20'0'16,"20"-19"-1,0-1 17,0 0-17,0 1 1,10 19 0,10-20-1,-1 20 1,1 0-1,-1 0 1,11 0 0,-30 10-1,19-10-15,-19 20 16,20-20-16,-20 29 16,0 0-16,0-9 15,0 0-15,0-1 16,-10 1-16,-29 9 15,19-29 1,1 20-16,-1-20 16,-9 29-1,9-29 1,30 0 93,19 0-93,1 20 0,9 0-1,-10 19 1,11-10-1,-21 10 1,-19-29 0,20-10-16</inkml:trace>
          <inkml:trace contextRef="#ctx0" brushRef="#br0" timeOffset="182263.5004">2933 1569 0,'0'10'31,"0"10"-15,19 9-16,-19-9 16,0-1-1,0 1-15,30 0 0,-30-1 16,0 1-16,19 9 16,-19 1-16,0-1 15,0-9-15,0 19 16,20-19-16,-20-1 15,0 1-15,0 9 16,0-9 15,0-50 16</inkml:trace>
          <inkml:trace contextRef="#ctx0" brushRef="#br0" timeOffset="185276.9352">3501 1609 0,'0'19'31,"0"1"-15,0-1-16,0 1 15,0 9-15,0-9 16,0 10-16,0 9 16,0-29-16,0 9 15,0 1-15,0 19 16,0-29 0,0 9-1,0 1 16,20-20-15,0 20 15,-1-20-15,1 0 0,9 0-1,-29-10 1,30 10-16,-11 0 15,1 0-15,-20-10 16,29 10-16,-9 0 16</inkml:trace>
          <inkml:trace contextRef="#ctx0" brushRef="#br0" timeOffset="185872.9643">3501 1648 0,'10'0'15,"20"0"-15,-11 0 16,1 0-16,-1 0 16,1 0-16,0 0 15,9 0 1,-9 0 0</inkml:trace>
          <inkml:trace contextRef="#ctx0" brushRef="#br0" timeOffset="185588.963">3521 1844 0,'10'0'32,"-10"-20"-17,29 20-15,10 0 16,-9 0-1,-11 0 1,-19-19 0</inkml:trace>
          <inkml:trace contextRef="#ctx0" brushRef="#br0" timeOffset="186810.3693">4001 1609 0,'-9'0'125,"-11"0"-109,0 0-1,20 9 1,-19-9-16,19 20 16,-20-20-16,20 29 15,-19-29-15,19 30 0,0 9 31,0-19-31,0-1 0,0 1 16,0 0-16,0-1 16,0 1-16,9 9 15,-9-9 1,20-20 0,-20 19-1,20-19-15,9 0 31,-9 0-15,19 0 0,-19-9-16,48-11 47,-48 0-16</inkml:trace>
          <inkml:trace contextRef="#ctx0" brushRef="#br0" timeOffset="187410.0803">4217 1609 0,'0'9'47,"0"21"-47,0-11 15,0 1-15,0 9 16,0 11-16,0-11 16,0 1-16,0-1 15,10-9-15,-10-1 16,0 20 0,20-39-1,-20 10-15</inkml:trace>
          <inkml:trace contextRef="#ctx0" brushRef="#br0" timeOffset="188025.9486">4335 1638 0,'0'10'47,"0"19"-47,20-9 15,-20 9-15,0 11 16,0-11-16,0 0 15,0 1-15,19-11 16,-19 1-16,0 19 16,0-49 62</inkml:trace>
          <inkml:trace contextRef="#ctx0" brushRef="#br0" timeOffset="188662.3074">4364 1658 0,'0'-20'16,"0"0"15,0 1 0,10 19-15,-10-20 0,20 20-1,-1 0 1,11 0-1,-30 10 1,29-10-16,10 20 16,-19-1-1,-20 1 1,0 9 0,0 1-1,0 9 1,-10-39-1,10 29-15,-49-29 16,30 20-16,-1-20 16,0 0-16,1 0 15,-1 0 1,10 0 0</inkml:trace>
          <inkml:trace contextRef="#ctx0" brushRef="#br0" timeOffset="189259.9233">4649 1628 0,'0'-19'0,"0"28"62,0 31-46,0-31 0,0 11-16,0 19 15,0-9-15,0-1 16,0 1-16,29 9 0,-29-29 15,0 9 1,0 20-16,20-39 47</inkml:trace>
          <inkml:trace contextRef="#ctx0" brushRef="#br0" timeOffset="190154.7172">4737 1560 0,'10'0'46,"9"0"-30,1 0-16,0 0 16,-1 0-16,1 0 15,0 0-15,-11 0 0,11 0 16,19 0 0,-19 0-1</inkml:trace>
          <inkml:trace contextRef="#ctx0" brushRef="#br0" timeOffset="189776.633">4855 1638 0,'0'20'63,"0"-1"-63,0 1 16,0-1-16,0 1 15,0 0-15,0-1 16,0 1-16,0 9 15,19-29 1,-19 20-16,0 0 47</inkml:trace>
          <inkml:trace contextRef="#ctx0" brushRef="#br0" timeOffset="191452.5553">5080 1883 0,'0'-10'93,"0"-9"-77,0-1 0,0 1-1,0-21 1,0 21-1,0-1-15,0 0 0,0 1 16,0-1-16,0 1 16,0 9-16,0-10 15,0 1-15,0-11 16,0 11 0,10 19-1,-10-20-15,20 20 16,-1-20-1,1 20 17,0 0-17,19 226 95,-39-187-95,19 0 1,-19-19 0</inkml:trace>
          <inkml:trace contextRef="#ctx0" brushRef="#br0" timeOffset="191812.0666">5129 1736 0,'10'0'62,"20"0"-46,-30-20-16,29 20 15,0 0-15</inkml:trace>
          <inkml:trace contextRef="#ctx0" brushRef="#br0" timeOffset="192895.0681">5257 1550 0,'78'0'94,"-29"-20"-78,-9 20-1,-21 0-15,-9 0 0,10 0 16,-1 0 0,-19 10-1</inkml:trace>
          <inkml:trace contextRef="#ctx0" brushRef="#br0" timeOffset="192413.0852">5394 1550 0,'-10'0'0,"10"108"78,0-79-62,0 0-16,0-9 15,0 0-15,0-1 16,0 1-16,0 0 16,0-1-1,0-29 48</inkml:trace>
          <inkml:trace contextRef="#ctx0" brushRef="#br0" timeOffset="194019.6155">5620 1550 0,'-20'0'16,"0"0"15,20 10-31,0 9 15,-19-19 1,19 30-16,0 19 16,0-20-1,0 0 1,0 1 0,0-10-1,0-1 1,10-19-16,-10 20 15,29-20 1,-29 19-16,20-19 16,-1 0-1,1 0 1,-1 0 0,1 0-1,-10 0 1,10 0-16,-20-9 15,19 9 1,-19-20-16,39 20 16,-9-69 62,-30 50-78,0-1 15,0 10 1,0-29 0,0 19-1,-10 1 1,10-1 0,-20 20-16,20-19 15,-19 19 1,-1-20-1,1 20 1,-1 0 0,-10 0-1,1 0 1,0 0 0,29 10-16,-20-10 15</inkml:trace>
        </inkml:traceGroup>
        <inkml:traceGroup>
          <inkml:annotationXML>
            <emma:emma xmlns:emma="http://www.w3.org/2003/04/emma" version="1.0">
              <emma:interpretation id="{6663444C-2E8D-4935-9736-8F6A11430030}" emma:medium="tactile" emma:mode="ink">
                <msink:context xmlns:msink="http://schemas.microsoft.com/ink/2010/main" type="inkWord" rotatedBoundingBox="21955,14064 22005,14062 22007,14110 21957,14112"/>
              </emma:interpretation>
              <emma:one-of disjunction-type="recognition" id="oneOf10">
                <emma:interpretation id="interp10" emma:lang="" emma:confidence="0">
                  <emma:literal>c</emma:literal>
                </emma:interpretation>
                <emma:interpretation id="interp11" emma:lang="" emma:confidence="0">
                  <emma:literal>C</emma:literal>
                </emma:interpretation>
                <emma:interpretation id="interp12" emma:lang="" emma:confidence="0">
                  <emma:literal>.</emma:literal>
                </emma:interpretation>
                <emma:interpretation id="interp13" emma:lang="" emma:confidence="0">
                  <emma:literal>e</emma:literal>
                </emma:interpretation>
                <emma:interpretation id="interp14" emma:lang="" emma:confidence="0">
                  <emma:literal>o</emma:literal>
                </emma:interpretation>
              </emma:one-of>
            </emma:emma>
          </inkml:annotationXML>
          <inkml:trace contextRef="#ctx0" brushRef="#br0" timeOffset="195412.1528">5963 1922 0,'-20'0'0,"30"0"78,-10-9-31,-39 18 31,39 11-63,0 0 1,10-20 15,-1 0-31,21-10 32,-30-10-17</inkml:trace>
        </inkml:traceGroup>
        <inkml:traceGroup>
          <inkml:annotationXML>
            <emma:emma xmlns:emma="http://www.w3.org/2003/04/emma" version="1.0">
              <emma:interpretation id="{CD1ACBA8-727E-4F06-A3C0-A11683B2426A}" emma:medium="tactile" emma:mode="ink">
                <msink:context xmlns:msink="http://schemas.microsoft.com/ink/2010/main" type="inkWord" rotatedBoundingBox="21975,13543 21996,13542 22007,13885 21986,13886"/>
              </emma:interpretation>
              <emma:one-of disjunction-type="recognition" id="oneOf11">
                <emma:interpretation id="interp15" emma:lang="" emma:confidence="1">
                  <emma:literal/>
                </emma:interpretation>
              </emma:one-of>
            </emma:emma>
          </inkml:annotationXML>
          <inkml:trace contextRef="#ctx0" brushRef="#br0" timeOffset="194744.1731">5953 1393 0,'0'10'31,"0"19"-15,0 20 0,0-29-16,0-1 0,0 1 15,0 0-15,0-11 16,0 11-16,0 0 15,0-1-15,0 1 16,0-1-16,0 1 16,0 9-1,0-9 1</inkml:trace>
        </inkml:traceGroup>
      </inkml:traceGroup>
    </inkml:traceGroup>
  </inkml:traceGroup>
</inkml:ink>
</file>

<file path=ppt/ink/ink25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2:13:57.918"/>
    </inkml:context>
    <inkml:brush xml:id="br0">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C4A76202-081C-41CF-8FC7-BBC5D86EEE9B}" emma:medium="tactile" emma:mode="ink">
          <msink:context xmlns:msink="http://schemas.microsoft.com/ink/2010/main" type="inkDrawing" rotatedBoundingBox="14962,13126 16187,13040 16190,13076 14965,13162" semanticType="underline" shapeName="Other">
            <msink:destinationLink direction="with" ref="{3B2BC81D-9097-4F46-B3D1-820758852C64}"/>
          </msink:context>
        </emma:interpretation>
      </emma:emma>
    </inkml:annotationXML>
    <inkml:trace contextRef="#ctx0" brushRef="#br0">0 80 0,'10'0'110,"10"0"-95,0 0 1,-11 0 0,31 0-1,-11 0 1,-9 0-16,-1 0 16,1 0-1,9 0-15,1 0 16,-1 0-16,1 0 15,9-30-15,-20 30 0,1 0 16,0 0 0,-11 0-16,11 0 0,0 0 15,-1 0-15,1-19 0,-1 19 16,1 0 0,0 0-16,-1 0 0,1 0 15,0 0 1,-1 0-16,1 0 0,-1 0 15,1 0 1,-10 0-16,9 0 0,30 0 31,-29 0-31,0-20 0,-1 20 16,11 0 0,-11 0-16,11 0 15,-11 0 16,1 0-15,0 0 0,-1 0-1,1 0 1,-1 0 0,1 0-1,9 0 1,1 0-1,-11 0 1,1 0 0,0 0 15,-1 0 0,1 0 0,0 0 1,-11 0 15</inkml:trace>
  </inkml:traceGroup>
</inkml:ink>
</file>

<file path=ppt/ink/ink25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2:13:30.129"/>
    </inkml:context>
    <inkml:brush xml:id="br0">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9A4B091A-0141-4298-BCEE-5EABBD41A26E}" emma:medium="tactile" emma:mode="ink">
          <msink:context xmlns:msink="http://schemas.microsoft.com/ink/2010/main" type="inkDrawing" rotatedBoundingBox="14935,13028 16175,12207 16207,12256 14967,13077" shapeName="Other"/>
        </emma:interpretation>
      </emma:emma>
    </inkml:annotationXML>
    <inkml:trace contextRef="#ctx0" brushRef="#br0">-1098 873 0,'0'20'62,"10"-20"63,-10-10-109,19 10-16,1-20 15,0 20 1,-20-19-16,19 19 16,1-20-1,-1 20 1,-19-20-16,30 20 16,-30-19-16,29 19 15,-29-20-15,30 20 16,-30-19-16,39 19 15,-10-20 1,-9 20 0,-20-20-16,20 20 15,9-19-15,0-1 16,11 1 0,-11-11-1,10 10 1,-9 20-1,-30-29 1,19 29-16,1-20 16,-1 20-1,-19-19 1,20 19-16,0-20 16,-1 1-1,1-11 1,0 30-1,-20-19 1,19 19-16,1-30 16,-1 30-1,-19-19-15,20 19 16,0-20 0,-1 20-1,-19-20-15,20 20 16,-20-19 15,19 19-31,1 0 31,-20-20-31,20 20 16,-20-20-16,29 20 0,-9-19 16,-1 19-16,1-20 15,0 20-15,-1-19 16,1 19-16,-20-20 15,29 20-15,-29-20 16,20 20-16,-1-19 16,1 19 62,-20-20-63,20 20-15,-1 0 32,-19-19-17,20 19 1,0 0 0,-20-20-1,19 20 16,1 0 1,-20-20-17,19 20 32,-19-19 63</inkml:trace>
  </inkml:traceGroup>
</inkml:ink>
</file>

<file path=ppt/ink/ink25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2:14:22.086"/>
    </inkml:context>
    <inkml:brush xml:id="br0">
      <inkml:brushProperty name="width" value="0.05292" units="cm"/>
      <inkml:brushProperty name="height" value="0.05292" units="cm"/>
      <inkml:brushProperty name="color" value="#3165BB"/>
      <inkml:brushProperty name="fitToCurve" value="1"/>
    </inkml:brush>
  </inkml:definitions>
  <inkml:traceGroup>
    <inkml:annotationXML>
      <emma:emma xmlns:emma="http://www.w3.org/2003/04/emma" version="1.0">
        <emma:interpretation id="{3B2BC81D-9097-4F46-B3D1-820758852C64}" emma:medium="tactile" emma:mode="ink">
          <msink:context xmlns:msink="http://schemas.microsoft.com/ink/2010/main" type="inkDrawing" rotatedBoundingBox="14952,13237 16369,13790 16341,13860 14925,13307" semanticType="callout" shapeName="Other">
            <msink:sourceLink direction="with" ref="{C4A76202-081C-41CF-8FC7-BBC5D86EEE9B}"/>
            <msink:sourceLink direction="with" ref="{40906E3D-B230-40D2-B3C2-7271F6CD425C}"/>
          </msink:context>
        </emma:interpretation>
      </emma:emma>
    </inkml:annotationXML>
    <inkml:trace contextRef="#ctx0" brushRef="#br0">0 0 0,'20'0'235,"-1"0"-220,1 0 1,0 0 0,-1 0-1,1 0 1,-20 10-16,20-10 15,-1 0 1,-19 20 0,30-20-16,-1 20 15,20-20-15,-29 29 16,-1-29 0,1 0-16,0 0 0,-1 20 15,1-20 1,-1 0-16,1 0 0,0 19 15,-1-19 1,1 0-16,-1 20 16,1-20-16,0 0 0,-20 19 0,39-19 15,-39 20 1,49-20-16,-20 0 16,-29 20-1,20-20-15,0 0 16,-20 19-1,29-19-15,0 20 16,20-20 0,-49 19-16,30-19 15,-1 20 1,1-20 0,9 20-1,-10-20 1,1 29-1,9-29 1,-39 10-16,29-10 16,1 29-1,-11-29 1,-19 20-16,20-20 0,0 0 31,-20 20-31,19-20 16,1 0-1,-20 9-15,20-9 16,-1 30 15,1-30-15,-20 19 0,19-19-16,1 20 31,0-20 0,-1 20-15,1-20-1,-1 19 17,1-19-1,0 0-16,-20 20 1,19-20 0</inkml:trace>
  </inkml:traceGroup>
</inkml:ink>
</file>

<file path=ppt/ink/ink25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2:19:58.690"/>
    </inkml:context>
    <inkml:brush xml:id="br0">
      <inkml:brushProperty name="width" value="0.05292" units="cm"/>
      <inkml:brushProperty name="height" value="0.05292" units="cm"/>
      <inkml:brushProperty name="fitToCurve" value="1"/>
    </inkml:brush>
    <inkml:brush xml:id="br1">
      <inkml:brushProperty name="width" value="0.05292" units="cm"/>
      <inkml:brushProperty name="height" value="0.05292" units="cm"/>
      <inkml:brushProperty name="color" value="#ED1C24"/>
      <inkml:brushProperty name="fitToCurve" value="1"/>
    </inkml:brush>
  </inkml:definitions>
  <inkml:traceGroup>
    <inkml:annotationXML>
      <emma:emma xmlns:emma="http://www.w3.org/2003/04/emma" version="1.0">
        <emma:interpretation id="{B291BFC4-421D-414E-BA1A-A9C7D8B7E19E}" emma:medium="tactile" emma:mode="ink">
          <msink:context xmlns:msink="http://schemas.microsoft.com/ink/2010/main" type="writingRegion" rotatedBoundingBox="10885,14928 18019,14494 18159,16795 11025,17229"/>
        </emma:interpretation>
      </emma:emma>
    </inkml:annotationXML>
    <inkml:traceGroup>
      <inkml:annotationXML>
        <emma:emma xmlns:emma="http://www.w3.org/2003/04/emma" version="1.0">
          <emma:interpretation id="{7A64DB55-6D49-4CBC-9D41-EF6F51995E9B}" emma:medium="tactile" emma:mode="ink">
            <msink:context xmlns:msink="http://schemas.microsoft.com/ink/2010/main" type="paragraph" rotatedBoundingBox="12784,14818 15943,14425 16047,15261 12888,15654" alignmentLevel="2"/>
          </emma:interpretation>
        </emma:emma>
      </inkml:annotationXML>
      <inkml:traceGroup>
        <inkml:annotationXML>
          <emma:emma xmlns:emma="http://www.w3.org/2003/04/emma" version="1.0">
            <emma:interpretation id="{ED665730-07F4-400D-A764-C05C5505ECFD}" emma:medium="tactile" emma:mode="ink">
              <msink:context xmlns:msink="http://schemas.microsoft.com/ink/2010/main" type="line" rotatedBoundingBox="12784,14818 15943,14425 16047,15261 12888,15654"/>
            </emma:interpretation>
          </emma:emma>
        </inkml:annotationXML>
        <inkml:traceGroup>
          <inkml:annotationXML>
            <emma:emma xmlns:emma="http://www.w3.org/2003/04/emma" version="1.0">
              <emma:interpretation id="{9105E01F-8A3A-4C47-96FA-EDA1572C9AA4}" emma:medium="tactile" emma:mode="ink">
                <msink:context xmlns:msink="http://schemas.microsoft.com/ink/2010/main" type="inkWord" rotatedBoundingBox="12784,14818 15943,14425 16047,15261 12888,15654"/>
              </emma:interpretation>
            </emma:emma>
          </inkml:annotationXML>
          <inkml:trace contextRef="#ctx0" brushRef="#br0">1216 392 0,'10'0'62,"-10"-20"-46,19 20-16,1-19 15,0-1 1,-1-9 0,-19 9-16,20 1 15,-20-1-15,29 0 16,-29 1-16,0-1 15,20 0-15,-20 1 16,0-1-16,19-9 16,-19-10-1,0 19 1,0 10 15,-9 10 79,9 39-95,0-19-15,0-10 16,0 9-16,0 1 15,0 0-15,0-1 16,0 11-16,0-11 16,0 11-16,0-11 15,0 1-15,0 0 16,0-1-16,0 1 0,0-1 16,0 1-16,0 0 15,0-1-15,0 11 16,0-1-1,0 1 1,0-11 0,0 1 15</inkml:trace>
          <inkml:trace contextRef="#ctx0" brushRef="#br0" timeOffset="329.9111">1510 598 0,'0'-10'78</inkml:trace>
          <inkml:trace contextRef="#ctx0" brushRef="#br0" timeOffset="2999.6519">1520 608 0,'0'-20'125,"-10"1"63</inkml:trace>
          <inkml:trace contextRef="#ctx0" brushRef="#br0" timeOffset="1926.7111">1726 323 0,'0'-19'79,"10"-1"-64,19-9 1,-9-11-1,-20 31 1,19 9 0,-19-20-16,0 0 15,-49-78 142,30 98-142,19 10 1,-20-10-16,20 20 15,-20-1 1,20 1 0,0 0-1,-19 9 1,19-9-16,0 9 16,0-9-1,10-1 1,9 11 15,1-30-15,-20 19-1,20-19 1,-20 10 0,19-10-1,-19 20 1,20-20-1,-20 19-15,0 1 16,19-20-16,-19 20 16,0 9-1,20-9 1,-20-1 0,0 1-1,0 0 1,0 9-1,0-9 17,-10-20-17,-9 0-15,-1 0 16,-9 0 0,29 19-1,-20-19-15,0 0 16,1 0 15,-1 0-15,20-10-1,-20 10 1,20-19-16,0 9 31,-19 10-31,19-39 16,0 19-1,10 0 1,-10 1 0,19 19-16,-19-30 15,20 30-15,-20-29 16,19 29-16,-19-29 16,20 29-16,-20-30 15,20 1 1,-20 9-1</inkml:trace>
          <inkml:trace contextRef="#ctx0" brushRef="#br0" timeOffset="3870.9402">1961 314 0,'0'9'62,"10"-9"-46,-10-9 62,-10 9-15,20 0 15,-10-20-16,-10 20-62</inkml:trace>
          <inkml:trace contextRef="#ctx0" brushRef="#br0" timeOffset="5595.0197">2128 500 0,'10'-10'62,"-10"-10"-46,19 20-1,-19-29-15,20 0 16,-20-11 0,20 40-1,-20-49 1,39-196 203,-39 255-173,0 10-30,0 19 0,0-29-16,0 29 15,0-10 1,0-9-16,0 9 16,0-9-1,0 9 1,0-9-16,0 19 15,0-19 1,0-1-16,0 1 16,0 0-16,0 9 15,0-9 1,0-1 0,0 1 15,0 0 0,19-20 110</inkml:trace>
          <inkml:trace contextRef="#ctx0" brushRef="#br0" timeOffset="7111.16">2393 157 0,'-20'0'47,"20"9"-31,0 21-1,0 9 1,0-9 0,0-11-1,0 11 1,0-1 0,0 0-1,0-9 1,0 0-1,10-20-15,-10 19 16,0 1 0,10-20-16,-10 19 15,19-19 1,1 20 15,0-20 0,-1 0 1,1 0-17,-20-10-15,19 10 16,-19-19 0,20 19-1,-20-20 1,39-137 124,-39 138-140,0-1 16,0 0 0,0 1-1,0-1 1,0-9 0,0 9-1,0 0 1,-9 1 15,9-1 0,-20 20-31,20-19 32,-20 19-17,1 0 16,-1 0 1,0 0-17,-9 0 17,9 9-17,1-9 1,19 30-16,-20-1 31,20-19-31,-19 29 16,19-9-1,0-11-15,0 11 16</inkml:trace>
          <inkml:trace contextRef="#ctx0" brushRef="#br0" timeOffset="7889.6086">2648 39 0,'10'0'78,"9"0"-62,1 0-1,-1 0 1,1 0 0,0 0-1</inkml:trace>
          <inkml:trace contextRef="#ctx0" brushRef="#br0" timeOffset="8970.8792">2785 147 0,'-20'0'0,"30"0"78,-10-10-62,20 10 0,-20-20-16,19 20 15,-19-19-15,20-1 16,-20 1 0,20-21-1,-20 11 1,19 9-1,-19 1 1,0-1 0,0 0 15,0 30 110,0 10-126,0 9 1,0 1-1,0 9 1,0-19-16,0 9 16,0 0-1,20-29 1,-20 20-16,0 0 16,0-1-1</inkml:trace>
          <inkml:trace contextRef="#ctx0" brushRef="#br0" timeOffset="10080.5386">3011-10 0,'-20'0'0,"20"10"78,-20-10-78,20 19 15,0 1 1,0 0 0,0-1-1,0-9 1,0 10 0,10-20-1,-10 19 1,20-19-1,-1 0 17,50-49 108,-39 30-124,-30-1 15,0 0-15,0 1 15,0-1-15,0 10-1,0-9 17,-10 19-17,-10-20 16,0 20 1,20-20-17,-19 20 1,-1 0 15,20 10-31,-19-10 16,19 30-16,-20-30 15,20 29 1,0 1-16,-20-1 16</inkml:trace>
          <inkml:trace contextRef="#ctx0" brushRef="#br0" timeOffset="-21603.223">0 0 0,'0'10'93,"0"29"-77,0-29-16,0 9 16,0 1-16,0-1 15,0 1-15,0 9 16,0 11-16,0-1 15,0-10-15,0 1 16,0 9-16,0-10 16,0 1-16,0-1 15,0 1-15,0 9 16,0-10-16,0 1 16,0-11-16,0 1 15,0 0-15,0 9 16,0-9-1,0-30 95</inkml:trace>
          <inkml:trace contextRef="#ctx0" brushRef="#br0" timeOffset="-20815.1923">20 402 0,'9'-20'46,"21"-19"-30,-30 29 0,49-19-16,-30 9 15,1 1-15,0-1 16,9 0-16,-9-9 16,-1 9-16,1 1 15,-1-1-15,21-9 16,-11-11-1,-9 40 1,-20-19-16,19 19 31,-19 10 63</inkml:trace>
          <inkml:trace contextRef="#ctx0" brushRef="#br0" timeOffset="-20276.0751">206 245 0,'10'20'46,"19"9"-30,-29-9 0,20-1-16,-20 11 15,19 9-15,-19-10 0,20 1 16,-20-11 0,0 21-16,20-21 0,-20 20 15,19-39 1,-19 20-16</inkml:trace>
          <inkml:trace contextRef="#ctx0" brushRef="#br0" timeOffset="-19616.0484">431 549 0,'0'10'63,"0"9"-47,0 1-16,0 9 15,0 1-15,0-1 16,0 10-16,0-19 15,0 0-15,0-11 16</inkml:trace>
          <inkml:trace contextRef="#ctx0" brushRef="#br0" timeOffset="-18973.8544">431 559 0,'-19'0'0,"19"-20"31,0 1 16,0-1-16,10 20-31,9 0 31,1 0-15,-1 0 0,11 0-1,-11 0 16,-19 10-31,0 9 16,0 1 0,0 0-1,0-1 1,-98 1 125</inkml:trace>
          <inkml:trace contextRef="#ctx0" brushRef="#br0" timeOffset="-18129.1756">686 539 0,'-9'-29'31,"-11"29"0,0 0-15,20 10 0,-19-10-1,19 19 1,-20-19-16,20 20 0,0-1 31,0 1 0,10-20-31,10 0 32,-1 0-17,1 0 17,-20 20-17,19-20-15,-19 19 16,0 1-1,20-20 1,-20 19-16,0 1 16,-20 0-1,1-1 1,-1-19 0,20 20-1,-29-20-15,9 0 16,-9 0-1,9 0 1,0-10 0</inkml:trace>
          <inkml:trace contextRef="#ctx0" brushRef="#br0" timeOffset="-16922.9815">755 392 0,'10'0'47,"9"0"-31,11-10 0,-11 10-16,1 0 15,10 0-15,9-19 16,-10 19-16,-9 0 15,-1 0-15,1 0 16,9 0 0</inkml:trace>
          <inkml:trace contextRef="#ctx0" brushRef="#br0" timeOffset="-17463.2158">745 245 0,'245'0'156</inkml:trace>
        </inkml:traceGroup>
      </inkml:traceGroup>
    </inkml:traceGroup>
    <inkml:traceGroup>
      <inkml:annotationXML>
        <emma:emma xmlns:emma="http://www.w3.org/2003/04/emma" version="1.0">
          <emma:interpretation id="{E525153C-4D20-48E8-8FF7-E7A8010556BC}" emma:medium="tactile" emma:mode="ink">
            <msink:context xmlns:msink="http://schemas.microsoft.com/ink/2010/main" type="paragraph" rotatedBoundingBox="10979,16465 18113,16030 18159,16795 11025,17229" alignmentLevel="1"/>
          </emma:interpretation>
        </emma:emma>
      </inkml:annotationXML>
      <inkml:traceGroup>
        <inkml:annotationXML>
          <emma:emma xmlns:emma="http://www.w3.org/2003/04/emma" version="1.0">
            <emma:interpretation id="{5573A698-A7A7-4A52-B8CA-3B9215479D89}" emma:medium="tactile" emma:mode="ink">
              <msink:context xmlns:msink="http://schemas.microsoft.com/ink/2010/main" type="line" rotatedBoundingBox="10979,16465 18113,16030 18159,16795 11025,17229"/>
            </emma:interpretation>
          </emma:emma>
        </inkml:annotationXML>
        <inkml:traceGroup>
          <inkml:annotationXML>
            <emma:emma xmlns:emma="http://www.w3.org/2003/04/emma" version="1.0">
              <emma:interpretation id="{B223DA43-7E06-4664-BC45-C8FD9B19979E}" emma:medium="tactile" emma:mode="ink">
                <msink:context xmlns:msink="http://schemas.microsoft.com/ink/2010/main" type="inkWord" rotatedBoundingBox="10981,16496 12808,16385 12852,17107 11025,17218"/>
              </emma:interpretation>
              <emma:one-of disjunction-type="recognition" id="oneOf0">
                <emma:interpretation id="interp0" emma:lang="" emma:confidence="1">
                  <emma:literal/>
                </emma:interpretation>
              </emma:one-of>
            </emma:emma>
          </inkml:annotationXML>
          <inkml:trace contextRef="#ctx0" brushRef="#br1" timeOffset="18798.6901">-1687 1677 0,'-10'0'31,"10"10"16,-19-10-47,19 19 16,-20-19-1,20 20-15,-20-20 16,20 19-16,-19-19 16,19 20-16,-20 0 15,20 9 1,-19-29-16,19 29 16,0 11-1,-20-40-15,20 29 16,0 1-1,0-11-15,-20-19 16,20 30-16,0-11 16,0 11-1,0-1 1,0 10 0,0 0-1,0-9 1,0-11-16,10-19 15,-10 30-15,0-10 16,20-20-16,-20 19 16,19 1-1,-19-1 1,20-19-16,-20 20 16,20-20-1,-20 20 1,19-20-1,-19 19 1,20-19 0,-1 0-1,-19 20-15,10-20 16,10 0 0,0 0-1,-1 0 1,1 0-1,-1 0 1,1-10 0,0 10-1,-1-20 1,1 20 0,-20-19-16,19 19 15,-19-20-15,20 20 16,-20-19-1,20-1 1,-20 0-16,19 1 16,-19-1-1,20 0 1,-20 1 0,0-1-1,29 1 1,-29-1 15,0-9-15,0 9-1,0 0 1,0 1 0,0-1-1,0 1 16,-9 19-15,9-20-16,0 0 31,0 1-15,-30-1 0,30 0 15,-20 1-16,20-1 17,-19 20-32,19-19 15,-20-1 17,20 0-17,-19 20 16,19-19-31,0-1 47,-20 20-47,20-19 32,-10 19-32,10-10 31,-19 10-31,-1 0 47,0-30-16,1 30-15,-1 0-1,20 10 1,-19-10-1,19 20-15,-20-20 0</inkml:trace>
          <inkml:trace contextRef="#ctx0" brushRef="#br1" timeOffset="19962.5766">-1579 2187 0,'0'-20'63,"10"0"-32,9 20-15,-19-19-1,20 19-15,0 0 16,-1 0 0,1 0 15,-20 10-31,0 9 16,19-19-16,-19 20 15,79 147 110,-59-167-109,-11 0-1,11 0 1,9-20 0</inkml:trace>
          <inkml:trace contextRef="#ctx0" brushRef="#br1" timeOffset="21424.7941">-961 1775 0,'-10'10'110,"-10"-10"-95,20 19-15,-19-19 16,-1 39 0,-19-19 15,19 0-31,-9-1 15,9 1 1,-9 9 0,9-9-1,1 0 1,-1-20 62,20 19 16,10-19 31,-10 20-110,19-20-15,1 0 16,-20 19 0,29-19-16,11 20 15,-11-20 1,-29 20-16,30-20 16,77 58 140</inkml:trace>
          <inkml:trace contextRef="#ctx0" brushRef="#br1" timeOffset="22308.8886">-765 1628 0,'0'10'31,"0"19"-15,0-9-16,0-1 15,10 11-15,-10 9 16,0-10-16,0 1 16,0-1-16,0 0 15,0 11-15,0-11 0,19 1 16,-19-1-16,0 10 15,0-19-15,0-10 16,0 9-16,0 1 16,0-1-16,0 1 15,0 9 1,20-9 0,-20 0-1</inkml:trace>
          <inkml:trace contextRef="#ctx0" brushRef="#br1" timeOffset="22968.8498">-726 1991 0,'0'-10'47,"10"-20"-31,29 1-16,-19 29 16,-1-30-16,1 11 15,176-187 126,-176 206-126,-30 10 32</inkml:trace>
          <inkml:trace contextRef="#ctx0" brushRef="#br1" timeOffset="23562.0626">-569 1883 0,'0'9'78,"10"-9"-63,-10 20-15,20 0 16,-20-1-16,19 1 16,-19 0-16,39-1 0,-39 1 15,30-20 1,-30 29-16,19-29 0,-19 30 16,20-11-1</inkml:trace>
          <inkml:trace contextRef="#ctx0" brushRef="#br1" timeOffset="24866.1424">-314 2049 0,'0'-19'16,"0"-1"15,10 1 0,9 19 1,1 0-17,-10 0 1,10 0-1,-20 19 1,0 1 0,19-20-16,-19 19 15,0 1 1,-10-20 0,10 20-16,-19-20 15,9 0-15,-29 19 16,9-19-1,11 0 1</inkml:trace>
          <inkml:trace contextRef="#ctx0" brushRef="#br1" timeOffset="24244.7635">-343 2040 0,'0'9'62,"19"11"-62,-19 0 16,0 9-16,0 0 16,0 1-16,0-1 15,0 11-15,0-21 16,0-9-16,0 29 15,20-39 1,-20-10 47</inkml:trace>
          <inkml:trace contextRef="#ctx0" brushRef="#br1" timeOffset="25653.4223">-118 2049 0,'0'-19'31,"-10"19"-15,-9 10 30,-1-10-46,20 19 16,0-9 15,0 10-15,10 9 0,10-29-1,-1 20 1,11-20-1,-1 19 1,-19-19 0,-10 20-1,29-1 1,-29 1 0,0 10-1,0-11 1,-10-19-16,10 20 15,-19-20-15,-20 19 16,9-19 0,1 0-1,-1 0 1,11 0 0,19-9-16,0-11 31</inkml:trace>
        </inkml:traceGroup>
        <inkml:traceGroup>
          <inkml:annotationXML>
            <emma:emma xmlns:emma="http://www.w3.org/2003/04/emma" version="1.0">
              <emma:interpretation id="{2617C4F0-CFC6-484D-B7EE-FDB2B1F17350}" emma:medium="tactile" emma:mode="ink">
                <msink:context xmlns:msink="http://schemas.microsoft.com/ink/2010/main" type="inkWord" rotatedBoundingBox="13395,16317 14112,16274 14150,16894 13432,16938"/>
              </emma:interpretation>
              <emma:one-of disjunction-type="recognition" id="oneOf1">
                <emma:interpretation id="interp1" emma:lang="" emma:confidence="1">
                  <emma:literal/>
                </emma:interpretation>
              </emma:one-of>
            </emma:emma>
          </inkml:annotationXML>
          <inkml:trace contextRef="#ctx0" brushRef="#br1" timeOffset="26653.6718">559 1530 0,'0'9'32,"0"11"-17,0 9-15,0 11 16,0-1-16,0 0 0,0 10 16,10 0-16,-10-10 15,0 10-15,0-9 16,0-11-16,29 10 15,-29-19-15,0 0 16,0-1-16,0-9 16,0 29-1,0-19 1,10-20 0,-10-30 15</inkml:trace>
          <inkml:trace contextRef="#ctx0" brushRef="#br1" timeOffset="27244.0282">529 1510 0,'20'20'47,"-20"-11"-32,30 21-15,-30-11 16,39 11-16,-20-1 16,1 11-16,9-11 15,-9 10-15,0-19 16,-1-1-16,-19 1 16,30 0-16,-30-1 15,39 1-15,-20 9 16,-19-9-1,20 9-15,-20 1 16,20-30 0,-20 19-1</inkml:trace>
          <inkml:trace contextRef="#ctx0" brushRef="#br1" timeOffset="27747.0197">863 1500 0,'0'30'47,"0"-11"-31,0-9-16,0 29 15,0-9-15,0 9 0,0 10 16,0-10-16,0 0 16,0-9-16,0-1 15,0 1-15,0-1 16,0 10-16,0-9 15,0-11-15,0 1 16,0 9 0,0-9-1</inkml:trace>
          <inkml:trace contextRef="#ctx0" brushRef="#br1" timeOffset="28919.0715">1020 1579 0,'0'9'47,"0"21"-32,-10-10 1,10-1-16,0 1 0,0-1 15,0 1-15,0 0 16,-20-1-16,20 1 16,0-1-16,0 1 15,0 0-15,0-11 16,0 11-16,0 0 16,10-20-16,-10 39 15,49 10 16,-29-49-15,-20 20-16,19-20 16,1 0-1,0 0 17,-1 0-17,1 0 1,-20-10-1,20 10 1,-20-20 0,19 20-16,-19-19 15,10 19 1,-10-20 0,0 0-1,20 20-15,-20-19 0,0 9 16,19-20-1,-19 21 1,0-31 0,0 11-1,0 0 1,0-1 0,0-9-1,0 10 1,0-1-1,-10 10 1,10 1 0,-19-1-1,19 1 1,-20-1 0,-127 40 124,118 9-124,29-9-16,-40 9 0,40 1 15</inkml:trace>
        </inkml:traceGroup>
        <inkml:traceGroup>
          <inkml:annotationXML>
            <emma:emma xmlns:emma="http://www.w3.org/2003/04/emma" version="1.0">
              <emma:interpretation id="{8453BC47-9C39-4D1F-A0A9-F72D279C753D}" emma:medium="tactile" emma:mode="ink">
                <msink:context xmlns:msink="http://schemas.microsoft.com/ink/2010/main" type="inkWord" rotatedBoundingBox="14587,16275 17736,16084 17781,16818 14631,17009"/>
              </emma:interpretation>
              <emma:one-of disjunction-type="recognition" id="oneOf2">
                <emma:interpretation id="interp2" emma:lang="" emma:confidence="1">
                  <emma:literal/>
                </emma:interpretation>
              </emma:one-of>
            </emma:emma>
          </inkml:annotationXML>
          <inkml:trace contextRef="#ctx0" brushRef="#br1" timeOffset="30012.136">1726 1500 0,'0'10'31,"0"10"-15,0-1-16,10 11 15,-10 9-15,0-10 0,0 11 16,29 9-16,-29-20 16,0 20-16,0-10 15,0-9-15,0 9 16,0-10-16,0-9 15,0 0-15,20-1 16,-20 1 0,0-30 46</inkml:trace>
          <inkml:trace contextRef="#ctx0" brushRef="#br1" timeOffset="30762.5335">1736 1539 0,'0'-19'31,"10"-1"-15,9 20-1,-19-19 1,30 19-16,9 0 16,-39-20-1,29 20-15,1 0 16,-1 10-1,10 9 1,-9 11 0,-11-1-1,-19 1 1,0-1 0,0 10-1,-9-9 1,-21-11-1,10-19-15,1 20 16,-1-20-16,1 0 16,-1 39-16,-19-39 15,39 20 1,-20-20 0,20 19-1</inkml:trace>
          <inkml:trace contextRef="#ctx0" brushRef="#br1" timeOffset="32427.1474">2108 1628 0,'89'-118'141,"-70"118"-125,1 0-1,-1 0 1,-19 20-16,0-1 16,20 1-16,-20-1 15,0 1-15,0 0 16,0-1-16,-10 1 15,10 0-15,-19-1 16,19 1-16,-40-1 16,21 11-16,-1-11 15,-29 1-15,30-20 32,19-10 14,9 10-30,11-19 15,0 19-15,-1 0 0,1 9-1,-1 11 1,1 9-1,9 1-15,-9-1 16,0 11 0,-20-21-1,19-19 1</inkml:trace>
          <inkml:trace contextRef="#ctx0" brushRef="#br1" timeOffset="31473.8189">2108 1598 0,'-9'0'0,"9"10"31,0 10-15,0 9-16,0 1 15,0-1-15,19 10 0,-19-9 16,0 9-16,0-10 16,0 10-16,0-9 15,0-10-15,0-1 16,0 1-16,20-1 15</inkml:trace>
          <inkml:trace contextRef="#ctx0" brushRef="#br1" timeOffset="33261.5908">2403 1559 0,'0'20'63,"0"9"-48,0-9-15,0-1 16,0 11-16,0 9 16,0-10-16,0 1 15,0-1-15,0 1 16,0 9-16,0-10 16,0-9-16,0 0 15,0 9-15,0 0 16,19-9-1,-9-20 17,29 0-1,-19 0-15,9 0-1,1 0 1,-1 0-1,-9 0 1,-1 0 0</inkml:trace>
          <inkml:trace contextRef="#ctx0" brushRef="#br1" timeOffset="33596.0928">2403 1843 0,'29'0'16,"0"0"-1,-9-19 1,0 19-16,-1 0 15,1-20-15,0 20 16,-1 0 0,-19-19-16</inkml:trace>
          <inkml:trace contextRef="#ctx0" brushRef="#br1" timeOffset="33957.0925">2422 1598 0,'10'-19'47,"19"19"-31,-9 0-1,0 0-15,-1 0 16,11-20-16,-11 20 15,1 0-15,0 0 16,-1 0-16,1 0 16</inkml:trace>
          <inkml:trace contextRef="#ctx0" brushRef="#br1" timeOffset="34946.5876">2922 1588 0,'0'-19'172,"-19"19"-172,-1 0 15,1 0 1,-11 10 0,1 9-1,9 21 1,20-21-1,-20 11-15,20-1 16,0-9-16,0 9 16,0-9-16,0-1 15,0 1-15,0-1 0,0 1 16,0 0-16,10-1 16,49 50 15,147-128 141</inkml:trace>
          <inkml:trace contextRef="#ctx0" brushRef="#br1" timeOffset="35554.89">3158 1539 0,'0'10'32,"0"20"-17,0-11 1,0 1-16,0 0 15,0-1-15,0 11 16,0-1-16,0 10 16,0-9-16,0-1 15,19 0-15,-19-9 16,0 0-16,0-1 0,20 21 16,-20-31-1,0 11 16</inkml:trace>
          <inkml:trace contextRef="#ctx0" brushRef="#br1" timeOffset="36222.0415">3334 1549 0,'0'20'62,"10"-1"-62,-10 1 0,0 0 16,0-1-16,0 11 16,0-1-16,0 10 15,29-9-15,-29-1 16,0 1-16,0-11 16,0 1-16,20-1 15,-20 1-15,0 0 16</inkml:trace>
          <inkml:trace contextRef="#ctx0" brushRef="#br1" timeOffset="36956.8281">3344 1559 0,'0'-20'16,"0"1"15,0-1-15,10 1-1,9-1 17,1 20-17,0-20 1,-1 20-1,1 0 1,9 10 0,-9-10-16,0 20 15,-1-20-15,-19 29 16,39 1-16,-39-11 16,20 11-1,-20-1 1,0 1-1,-29 9-15,-1-10 16,-19 1 0,30-30-1,-1 19-15,0-19 16,1 0-16,-11 0 16,11 0-1,19 20 63</inkml:trace>
          <inkml:trace contextRef="#ctx0" brushRef="#br1" timeOffset="37630.6743">3727 1481 0,'0'19'62,"0"1"-46,19 9-16,-19 10 15,0-9-15,0-1 16,0-9-16,0 9 16,0 1-16,30 9 15,-30-10-15,0 1 0,0-1 16,19-9-16,-19-1 15,0 1-15,0 0 16,0-1 15,0-28 16</inkml:trace>
          <inkml:trace contextRef="#ctx0" brushRef="#br1" timeOffset="38793.996">3864 1510 0,'0'-20'16,"29"20"31,-9 0-47,-10 0 15,29 0-15,-10 0 16,11 0-16,-1 0 16,-10 0-16,1 0 15,-11 0-15,1 0 16,9 0 0,-9 0 15,-1 0-16</inkml:trace>
          <inkml:trace contextRef="#ctx0" brushRef="#br1" timeOffset="38276.8127">4060 1471 0,'0'10'32,"0"9"-17,0 1-15,0-1 0,0 11 16,0 9-16,0-9 16,10-1-16,-10 0 15,0 11-15,0-11 16,0 0-16,0 1 15,0-1-15,0-9 16,0-1-16,0 1 16,0 0 15,0-30 16</inkml:trace>
          <inkml:trace contextRef="#ctx0" brushRef="#br1" timeOffset="40204.0069">4315 1991 0,'0'-10'110,"0"-29"-95,0 9 1,0 10-16,0 1 16,0-1-16,0 10 15,0-9-15,0-1 16,0 1-16,10-1 15,-10 0-15,0 1 16,0-1-16,0-9 16,19-10-16,-19 9 15,0 10-15,0 1 16,30-1-16,-30 1 16,19-1-1,1 20 63,0 10-31,-20 9-31,19 1-16,-19 9 15,0-9 1,20 10-16,-20-21 0,0 11 16,19 0-1,-19-1-15,0 1 0,40 9 16,-40-19-16,19 19 16,-19-9-16,0-10 15,20 19-15,-20-9 16,0-10-16,0 9 15,0 1-15,0 0 16,20-1-16,-20 1 16,0 9-1,0-9 1,0-30 62</inkml:trace>
          <inkml:trace contextRef="#ctx0" brushRef="#br1" timeOffset="40637.4347">4335 1834 0,'9'0'31,"21"0"-15,-11 0-16,1-20 16,0 20-16,19 0 15,-10 0-15,-9 0 16,0 0-16,-1 0 16,-9 0-1</inkml:trace>
          <inkml:trace contextRef="#ctx0" brushRef="#br1" timeOffset="41944.2509">4550 1549 0,'10'-19'46,"20"19"-30,9-20 0,-20 20-16,1 0 15,-10 0-15,9 0 16,21 0-16,-11 0 16,0 0-16,1-20 15,-10 20-15,-1 0 16,1 0-1,-20 10 1</inkml:trace>
          <inkml:trace contextRef="#ctx0" brushRef="#br1" timeOffset="41349.8788">4727 1520 0,'0'19'62,"10"1"-46,-10 0-16,0-1 15,0 11-15,0 9 16,0-10-16,19 1 16,-19-1-16,0 10 15,0-9-15,0-1 16,0 1-16,0-11 16,20 1-16,-20 0 15,0 9-15,0-9 31</inkml:trace>
        </inkml:traceGroup>
        <inkml:traceGroup>
          <inkml:annotationXML>
            <emma:emma xmlns:emma="http://www.w3.org/2003/04/emma" version="1.0">
              <emma:interpretation id="{6EA32D48-3B26-4C3B-B9A3-7E86DDE5751E}" emma:medium="tactile" emma:mode="ink">
                <msink:context xmlns:msink="http://schemas.microsoft.com/ink/2010/main" type="inkWord" rotatedBoundingBox="17824,16219 18123,16201 18157,16751 17858,16769"/>
              </emma:interpretation>
              <emma:one-of disjunction-type="recognition" id="oneOf3">
                <emma:interpretation id="interp3" emma:lang="" emma:confidence="0">
                  <emma:literal>0</emma:literal>
                </emma:interpretation>
                <emma:interpretation id="interp4" emma:lang="" emma:confidence="0">
                  <emma:literal>O</emma:literal>
                </emma:interpretation>
                <emma:interpretation id="interp5" emma:lang="" emma:confidence="0">
                  <emma:literal>o</emma:literal>
                </emma:interpretation>
                <emma:interpretation id="interp6" emma:lang="" emma:confidence="0">
                  <emma:literal>.</emma:literal>
                </emma:interpretation>
                <emma:interpretation id="interp7" emma:lang="" emma:confidence="0">
                  <emma:literal>°</emma:literal>
                </emma:interpretation>
              </emma:one-of>
            </emma:emma>
          </inkml:annotationXML>
          <inkml:trace contextRef="#ctx0" brushRef="#br1" timeOffset="43399.8424">5021 1481 0,'0'9'62,"0"11"-46,-20-20 0,20 29-16,0-9 0,0 0 15,-19-1-15,19 1 16,0 0-16,0-1 16,0 1-16,0-1 15,0 11 1,0-1-1,0 10 1,10-9 0,-10-11-16,19 11 15,-19-11 1,20 1 0,-20 0-1,19-20-15,-19 19 16,20-19-1,0 0 1,-1 0 15,1 0-15,0 0 15,-1 0-15,1-9 15,-1-11-31,-19 0 31,20 20-31,-20-19 0,0-1 16,20 20 0,-20-20-16,0-9 15,0 0 1,19 29-1,-19-30-15,0-9 16,0 10 0,0-1-1,0 1 1,0 9 0,0-9-1,0-11 1,0 31-16,-10-21 15,10 11 1,-19-1 15,19 0-15,-20 20 0,1-9 15,-1-21-16,0 30 17,1 0-32,-1 0 15,20 10 1,-29-10-16,29 39 16,-40-19-16,40-1 15,-19 1-15,19 0 16</inkml:trace>
        </inkml:traceGroup>
      </inkml:traceGroup>
    </inkml:traceGroup>
  </inkml:traceGroup>
</inkml:ink>
</file>

<file path=ppt/ink/ink2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08:57.213"/>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C017AD56-AF62-41DE-A542-84935237F855}" emma:medium="tactile" emma:mode="ink">
          <msink:context xmlns:msink="http://schemas.microsoft.com/ink/2010/main" type="writingRegion" rotatedBoundingBox="14614,15737 20065,15637 20081,16506 14630,16605"/>
        </emma:interpretation>
      </emma:emma>
    </inkml:annotationXML>
    <inkml:traceGroup>
      <inkml:annotationXML>
        <emma:emma xmlns:emma="http://www.w3.org/2003/04/emma" version="1.0">
          <emma:interpretation id="{FD295A18-FF72-43F8-A63F-CFC3114BA101}" emma:medium="tactile" emma:mode="ink">
            <msink:context xmlns:msink="http://schemas.microsoft.com/ink/2010/main" type="paragraph" rotatedBoundingBox="14614,15737 20065,15637 20081,16506 14630,16605" alignmentLevel="1"/>
          </emma:interpretation>
        </emma:emma>
      </inkml:annotationXML>
      <inkml:traceGroup>
        <inkml:annotationXML>
          <emma:emma xmlns:emma="http://www.w3.org/2003/04/emma" version="1.0">
            <emma:interpretation id="{B13D1735-00B6-44B6-990F-9CD77909841A}" emma:medium="tactile" emma:mode="ink">
              <msink:context xmlns:msink="http://schemas.microsoft.com/ink/2010/main" type="line" rotatedBoundingBox="14614,15737 20065,15637 20081,16506 14630,16605"/>
            </emma:interpretation>
          </emma:emma>
        </inkml:annotationXML>
        <inkml:traceGroup>
          <inkml:annotationXML>
            <emma:emma xmlns:emma="http://www.w3.org/2003/04/emma" version="1.0">
              <emma:interpretation id="{C3357DA4-5365-4C72-9BB7-F1EB340062AE}" emma:medium="tactile" emma:mode="ink">
                <msink:context xmlns:msink="http://schemas.microsoft.com/ink/2010/main" type="inkWord" rotatedBoundingBox="14616,15848 15905,15824 15918,16517 14628,16541"/>
              </emma:interpretation>
              <emma:one-of disjunction-type="recognition" id="oneOf0">
                <emma:interpretation id="interp0" emma:lang="" emma:confidence="1">
                  <emma:literal/>
                </emma:interpretation>
              </emma:one-of>
            </emma:emma>
          </inkml:annotationXML>
          <inkml:trace contextRef="#ctx0" brushRef="#br0">5237 363 0,'20'0'94,"-1"0"-79,11 0 1,-11 0-1,1 0-15,-1 0 16,-9 0-16,10 0 16,-1 0-16,21 0 15,-31 0 1,11 0 0</inkml:trace>
          <inkml:trace contextRef="#ctx0" brushRef="#br0" timeOffset="930.7319">5247 481 0,'10'0'125,"9"0"-110,11 0 1,-1 0-1,-9 0 1,-1 0-16,1 0 16,-1 0-16,1 0 15,0 0-15,9 0 16,-9-10 0,-1 10-1,1 0 1,-20 10 31</inkml:trace>
          <inkml:trace contextRef="#ctx0" brushRef="#br0" timeOffset="143363.2451">5756 137 0,'0'-19'94,"0"-1"-63,10 20-16,-10-20-15,20 20 16,-1-19 0,1 19-1,0 0 1,-20-20-16,19 20 16,1 0-1,-10 0 1,9 0-1,-19 10 1,20-10-16,0 20 31,-20-1 1,19-19-32,-19 20 15,0 9 1,0 1-1,0 9 1,0-19-16,0 19 16,-10-39-16,10 29 15,-19 10 1,19 1 0,-30-40-1,30 29-15,-29 10 16,29-9-1,-20-30-15,20 29 16,-29-9 0,29 9-1,-10-29-15,10 39 16,0-9-16,-20-30 16,20 19-1,0 1-15,-19-20 16,19 20-16,0-1 15,-20-19 17,20 10-17,10-10 142,-10-19-157,20 19 15,-20-20 1,19 20-1,-9 0 1,-10-20 0,20 20-16,-1 0 15,1 0 1,-1 0 0,1 0-1,0 0 1,-1 0-1,1 10 1,0-10 0,-1 0-1,1 0 1,-1 0 0</inkml:trace>
          <inkml:trace contextRef="#ctx0" brushRef="#br0" timeOffset="144264.3457">6178 726 0,'20'0'63,"-20"-20"-1,-10 20-15</inkml:trace>
          <inkml:trace contextRef="#ctx0" brushRef="#br0" timeOffset="145630.8168">6276 451 0,'196'-225'203,"-176"195"-188,-20 1 17,29 9-32,-29-19 15,0 19 1,0 1 0,0 9-1,0-10 16,0 30 63,0 0-78,0 29-1,-9-39 1,9 30-16,0-11 0,0 1 16,0-1-16,0 1 15,0-10-15,0 9 16,0 1-16,0 0 16,0-1-16,0 1 15,0-1-15,0 1 16,9 10-1,-9-11-15,0 1 16,0-1-16,0 11 16,0-1-1,0 10 1,0-19 0,0-10-1,0 9 16,0 1-15,0 0 15,0-40 32</inkml:trace>
        </inkml:traceGroup>
        <inkml:traceGroup>
          <inkml:annotationXML>
            <emma:emma xmlns:emma="http://www.w3.org/2003/04/emma" version="1.0">
              <emma:interpretation id="{8C309E29-73CF-4B11-930C-13459AC3D8F8}" emma:medium="tactile" emma:mode="ink">
                <msink:context xmlns:msink="http://schemas.microsoft.com/ink/2010/main" type="inkWord" rotatedBoundingBox="16124,15709 18962,15657 18978,16526 16139,16578"/>
              </emma:interpretation>
              <emma:one-of disjunction-type="recognition" id="oneOf1">
                <emma:interpretation id="interp1" emma:lang="" emma:confidence="1">
                  <emma:literal/>
                </emma:interpretation>
              </emma:one-of>
            </emma:emma>
          </inkml:annotationXML>
          <inkml:trace contextRef="#ctx0" brushRef="#br0" timeOffset="146472.4426">6767 343 0,'9'0'62,"-38"-10"79,29 20-126</inkml:trace>
          <inkml:trace contextRef="#ctx0" brushRef="#br0" timeOffset="147730.739">6914 539 0,'9'-19'47,"11"-1"-31,0 1 0,9-11-1,10-29 1,-39 50-1,40-21-15,-40 10 0,29 1 16,-29-1-16,29 1 16,-29-1-16,30 0 15,-30 1-15,19-1 16,-19 1-16,0-1 16,20 0-16,-20 1 15,0-11 1,0 11-1,0-1 1,-10 20 47,-9 0-1,19 20-62,0 9 16,0-9-1,0-1-15,-20 1 16,20 0-16,0 9 16,0 10-16,0-9 15,0-1-15,0-9 16,0 9-16,0-9 15,10 19 1,-10-19-16,0-1 16,19 1-16,-19-1 15,0 11-15,0-11 16,0 1-16,0 9 16,0 1-1,20-30 1,-20 19-16,0 1 31,0-30 32</inkml:trace>
          <inkml:trace contextRef="#ctx0" brushRef="#br0" timeOffset="149230.5902">7394 177 0,'-19'-20'0,"-1"20"62,20 10-62,0 9 16,-20 11 15,20-11-31,0 1 0,0 9 16,0 1-1,0-1 1,0 11-1,0-11 1,10-29 0,-10 29-16,0-9 15,20-20 1,-20 20-16,0-1 16,19-19-16,-19 20 15,20-1 1,0 1-1,-1-20 17,-19 20-17,20-20 1,-1 0 0,1 0-1,0 0 1,-1-10-1,1 10 1,-20-20 0,19 20-1,-19-19-15,20-1 16,-20 0 0,20 20-1,-20-19-15,0-11 31,19 11-15,-19-1 0,0 1-1,0-1 1,0-19 15,0 19-31,0 0 16,0 1-1,0-1 1,0 1 0,0 9-1,-9-20 1,9 11 0,-20 19-1,20-10 1,-20-19-1,1 29 1,19-20 0,-20 20-1,0 0 1,20-10 0,-19 10-1,-1 0 1,-9 0 15,-10 10-15,9 10-1,11 9 1,19 10-16,-20-19 16,20-1-16</inkml:trace>
          <inkml:trace contextRef="#ctx0" brushRef="#br0" timeOffset="150100.1499">7610 29 0,'10'0'78,"9"0"-62,11 0-1,-11 0 1,1 0 0,0 0-1,-1 0 17</inkml:trace>
          <inkml:trace contextRef="#ctx0" brushRef="#br0" timeOffset="151524.9257">7816-88 0,'0'-20'78,"10"20"-46,9 0-17,1 0 1,-1 0 0,1 0 15,-20 10-16,0 10 1,0-1 0,0 11-1,-69 9 110,79-39-15,-10-10-95,20 10-15,-1 0 32,1 0-32,-10 0 31,10 0 0,-20 10-15,19 9-1,-19 1 17,30 0-17,-30-1 1,0 1-1,0 0 1,0-1 0,0 1-1,-10-20 17,10 19-32,-20-19 15,1 0 1,-1 0-1,0 0 1,1 0 15,19-9 47</inkml:trace>
          <inkml:trace contextRef="#ctx0" brushRef="#br0" timeOffset="157656.3589">8139 588 0,'0'-9'109,"0"-31"-78,0 31-15,0-11-16,10-19 31,-10 9-31,0 11 16,0-11 0,20 30-16,-20-29 15,0 9 1,0 1-1,20 19-15,-20-20 16,19 20 15,11 0 16,-30 10-47,19 19 16,-19 20-1,0-29-15,20 0 16,-20-1-16,0 1 16,0-1-16,0 11 15,0-11 1,19-19 0,-19 20-1,0-30 48,0-9-48,0-11 1,0-19 0,0 10-1,0 19 1,20 1-16,-20-21 15,0 21 1,0-1 15,20 20-31,-1 0 63,11 0-48,-11 0 1,-19 10 0,20 19-16,-20-19 15,19-10 1,-19 40-16,0-11 16,0 0-1,30 1 1,-30-11-1,0 1 17,0-40 46,0 1-63,0-11 1,0 1 0,0 9-1,0-9 1,0-10 0,20 39-16,-20-10 15,0-10-15,9 20 78,11 0-62,-20 10 0,20-10-16,-20 10 15,19 19 1,-19-19-1,30 29 1,-30-9 0,0 19-16,0-39 15,0 29 1,0-20 0,19-38 46</inkml:trace>
          <inkml:trace contextRef="#ctx0" brushRef="#br0" timeOffset="158798.3809">8718 353 0,'-20'0'15,"1"0"32,-1 10 0,20 10-31,-19-20-1,19 29 1,0-9 0,0-1-16,0 1 15,0-1 1,9-19 0,-9 20-1,20-20-15,-10 0 16,-10 20-1,19-20-15,1 0 16,0 0 15,9 0-15,-9 0 0,-20-10-1,19 10 1,-19-20-1,20 20-15,-20-19 16,20 19 0,-20-20-1,19 0 1,-19 1 15,0-1-15,-206 1 140,206 38-156,0-9 0,-19-10 16</inkml:trace>
          <inkml:trace contextRef="#ctx0" brushRef="#br0" timeOffset="160451.5355">8875 392 0,'10'-29'94,"9"29"-79,-19-30-15,20 30 16,-20-19-16,20 19 0,-20-30 16,9 30-16,-9-19 15,20 19-15,-20-30 16,20 30-16,-20-29 16,19 29-16,-19-29 15,20-11 1,-20 21-16,0-1 15,0 0 17,0-9-17,0 9 1,0 1 0,-20 19 15,-9-20-16,19 20 1,-10 0 0,1 0 15,19 10-31,-20-10 16,20 20-16,-19-1 15,19 1 1,0-1-1,-20 1-15,20 29 16,0-19 0,0-11-1,0 1-15,0 9 16,0 1 0,0-11-1,0 11 1,29 166 124,-29-177-140,20-19 16,-20 20 0,10 0 15,9-20-15,21 0-1,-11-30 1,-9 30-1,9-19 1,1-11 0,-11 11-1,-19-1-15</inkml:trace>
          <inkml:trace contextRef="#ctx0" brushRef="#br0" timeOffset="161271.1433">9267 39 0,'0'10'63,"0"29"-48,0-19 1,0-10-16,0 9 16,0 1-16,0 9 15,-19 20-15,19 0 16,0 20 0,-40 98 15,40-138-16,0 1-15,0-1 0,-29 0 16,29-19-16,0 10 16,0 0-16,0 9 15,0-9 17,0-30 14</inkml:trace>
          <inkml:trace contextRef="#ctx0" brushRef="#br0" timeOffset="162350.4293">9405 137 0,'0'10'78,"0"20"-63,0 9 1,0-20 0,0 1-16,-10 49 15,10-10 1,0-30-1,0 10 1,0-19-16,0-1 0,0 21 16,-20-21-1,20 11 1,0-11 0,0 1 15,10-30 125,10 10-125,-1 0-15,1 0 0,-1 0-16,1 0 15,0 0-15,-11 0 16,11 0-16,9-20 0,-19 20 15,10 0 17</inkml:trace>
        </inkml:traceGroup>
        <inkml:traceGroup>
          <inkml:annotationXML>
            <emma:emma xmlns:emma="http://www.w3.org/2003/04/emma" version="1.0">
              <emma:interpretation id="{8A13B698-D194-4898-B9DD-581D534B84AC}" emma:medium="tactile" emma:mode="ink">
                <msink:context xmlns:msink="http://schemas.microsoft.com/ink/2010/main" type="inkWord" rotatedBoundingBox="19207,15800 20068,15784 20077,16268 19216,16284"/>
              </emma:interpretation>
              <emma:one-of disjunction-type="recognition" id="oneOf2">
                <emma:interpretation id="interp2" emma:lang="" emma:confidence="1">
                  <emma:literal/>
                </emma:interpretation>
              </emma:one-of>
            </emma:emma>
          </inkml:annotationXML>
          <inkml:trace contextRef="#ctx0" brushRef="#br0" timeOffset="167427.2301">9826 206 0,'10'0'47,"20"0"-47,-11 0 15,1 0 1,-1 0-16,-9 0 0,10 0 16,9-20-1,-19 20-15,10 0 0,-1 0 16,11 0-1,-11 0 1</inkml:trace>
          <inkml:trace contextRef="#ctx0" brushRef="#br0" timeOffset="168184.9104">9856 314 0,'10'0'109,"19"0"-93,-9 0 0,-1 0-16,1 0 15,-1 0-15,1 0 16,0 0-16,-10 0 15,9 0-15,1 0 16,-1 0-16,11 0 16</inkml:trace>
          <inkml:trace contextRef="#ctx0" brushRef="#br0" timeOffset="171674.0151">10287 422 0,'10'-10'47,"-10"-10"-16,20 20-15,-20-19-16,19-1 31,1 0-15,0-9-1,-20 9-15,39-9 16,-39 9-16,29 20 16,-29-29-16,20 0 15,-20-1 1,19 30-16,-19-39 15,0 9 1,0 1 0,20 29-16,-20-20 15,0 1 1,0-1 15,-10 20 63,10 30-47,0-21-32,0 11 1,0 0 0,0-1-1,10-19 1,-10 20-16,20 0 16,-20-1-1,19-19-15,1 20 16,0-20-1,-20 19 1,19-19-16,1 0 16,-20 20-1,19-20-15,-19 20 16,20-20 0,-20 19-1,20-19-15,-20 20 16,0 9-1,9-29-15,-9 30 16,0 9 0,0-10-1,0-9-15,0 0 16,0-11 0,-9 21 15,-21-30-16,1 0 1,-1 0 0,11 0-1,-1 0 1,20-10-16,-20 10 16,20-20-1,0 1 16,0-1-15,10 20 0</inkml:trace>
        </inkml:traceGroup>
      </inkml:traceGroup>
    </inkml:traceGroup>
  </inkml:traceGroup>
</inkml:ink>
</file>

<file path=ppt/ink/ink26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2:05:06.28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BFECAA75-9166-44C4-BE33-9327A68796B3}" emma:medium="tactile" emma:mode="ink">
          <msink:context xmlns:msink="http://schemas.microsoft.com/ink/2010/main" type="writingRegion" rotatedBoundingBox="16943,7025 21790,7015 21793,8601 16946,8612"/>
        </emma:interpretation>
      </emma:emma>
    </inkml:annotationXML>
    <inkml:traceGroup>
      <inkml:annotationXML>
        <emma:emma xmlns:emma="http://www.w3.org/2003/04/emma" version="1.0">
          <emma:interpretation id="{5B27AA45-FBC9-493B-AB47-FA8A82FD11FB}" emma:medium="tactile" emma:mode="ink">
            <msink:context xmlns:msink="http://schemas.microsoft.com/ink/2010/main" type="paragraph" rotatedBoundingBox="16943,7025 21790,7015 21793,8601 16946,8612" alignmentLevel="1"/>
          </emma:interpretation>
        </emma:emma>
      </inkml:annotationXML>
      <inkml:traceGroup>
        <inkml:annotationXML>
          <emma:emma xmlns:emma="http://www.w3.org/2003/04/emma" version="1.0">
            <emma:interpretation id="{050F44D7-C088-46B8-BF2E-88273CE45F96}" emma:medium="tactile" emma:mode="ink">
              <msink:context xmlns:msink="http://schemas.microsoft.com/ink/2010/main" type="line" rotatedBoundingBox="16943,7025 21707,7015 21708,7839 16945,7849"/>
            </emma:interpretation>
          </emma:emma>
        </inkml:annotationXML>
        <inkml:traceGroup>
          <inkml:annotationXML>
            <emma:emma xmlns:emma="http://www.w3.org/2003/04/emma" version="1.0">
              <emma:interpretation id="{F63241CC-8544-4A6E-A561-4E05D54F8519}" emma:medium="tactile" emma:mode="ink">
                <msink:context xmlns:msink="http://schemas.microsoft.com/ink/2010/main" type="inkWord" rotatedBoundingBox="16944,7655 17203,7654 17204,7786 16945,7787"/>
              </emma:interpretation>
              <emma:one-of disjunction-type="recognition" id="oneOf0">
                <emma:interpretation id="interp0" emma:lang="" emma:confidence="1">
                  <emma:literal/>
                </emma:interpretation>
              </emma:one-of>
            </emma:emma>
          </inkml:annotationXML>
          <inkml:trace contextRef="#ctx0" brushRef="#br0">0 123 0,'12'0'63,"11"0"-63,1 0 31,-1 0-31,13 0 31,-1 0-31,12 0 31,-35 0-31,11 0 32,1 0-17</inkml:trace>
          <inkml:trace contextRef="#ctx0" brushRef="#br0" timeOffset="-760.2197">0 6 0,'35'0'125,"1"0"-109,-13 0 0,1 0-16,11 0 15,0 0 1,-11 0-1,-1 0 1,1 0 15,-24 23-31</inkml:trace>
        </inkml:traceGroup>
        <inkml:traceGroup>
          <inkml:annotationXML>
            <emma:emma xmlns:emma="http://www.w3.org/2003/04/emma" version="1.0">
              <emma:interpretation id="{43D498FA-6DE4-418C-96CA-79A750813B69}" emma:medium="tactile" emma:mode="ink">
                <msink:context xmlns:msink="http://schemas.microsoft.com/ink/2010/main" type="inkWord" rotatedBoundingBox="17460,7024 19590,7019 19592,7745 17462,7750">
                  <msink:destinationLink direction="with" ref="{AAB2AC91-A12B-4B9D-AFF3-0B10444C398D}"/>
                </msink:context>
              </emma:interpretation>
              <emma:one-of disjunction-type="recognition" id="oneOf1">
                <emma:interpretation id="interp1" emma:lang="" emma:confidence="1">
                  <emma:literal/>
                </emma:interpretation>
              </emma:one-of>
            </emma:emma>
          </inkml:annotationXML>
          <inkml:trace contextRef="#ctx0" brushRef="#br0" timeOffset="3909.88">694-218 0,'0'24'32,"0"-1"-1,0-35 78,-24 12-93,24-35-16,0 0 15,0 0 1,0-1 0,0-11-1,0 12 1,0 0 0,12-1-1,-12 13 1,24 23-1,-24-24 1,23 24 0,1 0-1,-1 0 1,1 0 15,-1 24 0,-23 11-31,0 24 32,24-35-32,-24-1 0,0 1 15,0-1-15,0 1 16,0-13-16,0 36 16,0 36 62,0-95-16</inkml:trace>
          <inkml:trace contextRef="#ctx0" brushRef="#br0" timeOffset="4249.7863">706-312 0,'11'0'47,"13"0"-32,11 0 1,0 0 0,-11 0-16,-1 0 15,1 0-15</inkml:trace>
          <inkml:trace contextRef="#ctx0" brushRef="#br0" timeOffset="2840.0174">658-512 0,'0'-23'156,"-11"23"-156,-13 0 31,1 0-15,11 0 15,-12 0-31,1 0 16,-1 0 46,24 11 48,0 25-95,0-13-15,0 1 16,0-13-16,0 13 16,0 0-16,0-1 0,0 1 15,0-1 1,0 1-16,0-1 0,0 1 16,0-1-1,0 1-15,0-1 16,0 1-16,0 11 15,0 0 1,0-11 0,0-1 31,0 1 46,12-24 1,23 0-78,1 0-1,-1 0 1,-12 0 0,-23-12-16,24 12 31,0 0 0</inkml:trace>
          <inkml:trace contextRef="#ctx0" brushRef="#br0" timeOffset="5529.5614">1058-194 0,'0'11'63,"0"25"-48,24 11 1,-24-24 0,0 13-1,0-1 1,0-12-16,0 1 15,0 11 1,-12-11 0,-11-24-16,-13 0 31,1 0-31,0-12 31,35-12-31,0 1 31,0-1-31,0 1 16,23-12 0,13-1-1,11-11-15,-12 12 32,-12 0-32</inkml:trace>
          <inkml:trace contextRef="#ctx0" brushRef="#br0" timeOffset="4999.679">917-241 0,'0'47'62,"0"-24"-62,0 1 16,12-1 15,11-23-31,13 0 32,-1 0-32,-35-12 15,24 12 1,-24-35-16,0 12 15,0-24 1,0 11 0,-12 13-1,-12 23 1,1 0 0,-1 0-1,1 0 1,23 12-16,-24 23 15,24-12 1,0 1 0,0-1-1</inkml:trace>
          <inkml:trace contextRef="#ctx0" brushRef="#br0" timeOffset="6069.826">1117-465 0,'0'-23'47,"12"23"-31,11 0-16,24 0 15,-35 0 1,35 0 0,-23 0-1,-13 0 1</inkml:trace>
          <inkml:trace contextRef="#ctx0" brushRef="#br0" timeOffset="7712.4436">1352-594 0,'24'0'79,"-1"0"-79,13 0 31,-13 0-31,-23 12 109,0 11-93,-12 1-1,12 23 1,0-36-16,0 13 16,0-1-16,0 1 15,0 0-15,0-1 0,0 1 16,0-1 0,0 1-16,0-1 15,0 189 79,-23-212 47,-1-12-110,1 12-16,-1 0 1,-11 0 0,11 0-16,1 0 31</inkml:trace>
          <inkml:trace contextRef="#ctx0" brushRef="#br0" timeOffset="6520.0907">1223-571 0,'0'24'47,"0"11"-32,0-11 1,0-1-16,0 12 16,0 1-1,0-13 1</inkml:trace>
          <inkml:trace contextRef="#ctx0" brushRef="#br0" timeOffset="9009.7322">1693-571 0,'0'-23'15,"-11"23"48,-13 0-32,1 0-15,-1 0-1,0 12 1,1-12 31,23 23 47,0 1-79,0-1 1,0 12 15,0 1-31,0-13 16,0 1-16,0-1 15,0 1-15,12-1 16,-12 1-16,0-1 16,0 1-16,0-1 15,0 1-15,0-1 16,0 13-1,0-1 1,0-12 0,0 1-1,0 0 17,0-1-1,0 1 0,23-24 32,1 0-32,-1 0-16,1-12 1,-1 12 0,1 0-1</inkml:trace>
          <inkml:trace contextRef="#ctx0" brushRef="#br0" timeOffset="9679.4774">1764-441 0,'0'11'79,"0"25"-79,0-13 15,0 1 1,0-1-16,0 13 0,0-13 15,0 1 1,0-1-16,0-11 0,0 35 16,12-47 46</inkml:trace>
          <inkml:trace contextRef="#ctx0" brushRef="#br0" timeOffset="10139.8097">1764-500 0,'12'0'63,"-12"47"-63,23-24 0,12 13 15,12 11 1,-23-12 0,-1 0-1,13 12 1,-36-11-1,12-36 1,-12 23-16,0 1 16</inkml:trace>
          <inkml:trace contextRef="#ctx0" brushRef="#br0" timeOffset="10539.8943">1976-524 0,'0'12'47,"0"23"-31,0-11-1,0 11-15,0 12 0,-12-11 16,12-1-1,0-12-15,0 1 0,0-1 16,0 1 0,0 11-16,0-47 62</inkml:trace>
          <inkml:trace contextRef="#ctx0" brushRef="#br0" timeOffset="10989.5228">2070-477 0,'0'12'47,"0"12"-47,0-1 15,0 1-15,0-1 16,0 1-16,0 11 16,0-11-16,0 11 15,0-12-15,0 1 16,0-1-16,0 13 15</inkml:trace>
          <inkml:trace contextRef="#ctx0" brushRef="#br0" timeOffset="11739.8748">2081-359 0,'12'0'47,"12"0"-32,11 0 1,-12 0 0,1 0-1</inkml:trace>
          <inkml:trace contextRef="#ctx0" brushRef="#br0" timeOffset="11419.8756">2187-512 0,'0'12'15,"0"11"1,0 13 15,0-13-31,0 1 0,0-1 16,0 1-16,0-1 0,0 1 15,0-1 1,0 1-16,0-12 16,0 11-16,0 1 0,0-1 31</inkml:trace>
          <inkml:trace contextRef="#ctx0" brushRef="#br0" timeOffset="12804.8547">2258-265 0,'12'0'110,"11"0"-95,1 0 1,-24 24 15,0-1-15,0 1-16,0-1 31,-24-23-15,24 24-16,-23-24 15,-1 0-15,0 0 47,36 0 31,-12-12-78,24 12 16,-1 0-1,1 0 1,-12 0 0,-12 12-16,0 11 31,0 1 0,0-1-15,0 1-1,-24-24 17,24 12-32,-23-12 15,-1 0-15,0 0 32</inkml:trace>
          <inkml:trace contextRef="#ctx0" brushRef="#br0" timeOffset="14110.0045">2305-571 0,'12'0'79,"11"0"-64,1 0 1,11 0-1,-12 0 1,1 0 0,-24 12 77,0 12-61,0 11-17,0-12 1,0 24 0,0-35-1,0 12-15,0-1 0,0 1 16,0 11-1,0-11-15,0-1 0,0 1 16,0-1-16,0 1 16,0-1-16,0 1 15,0-1-15,0 12 16,0 1 0,0-13-1,0 1 1,0-1 31,-12-23 62,-11 0-93,-1 0 15,1-11-15</inkml:trace>
          <inkml:trace contextRef="#ctx0" brushRef="#br0" timeOffset="15100.1733">2552-594 0,'0'-12'93,"11"12"-61,-11-23-17,24 23 17,0 11-17,-24 13 16,0-1-15,0 1 0,0-1-1,-12-23 1,12 24-16,-24-24 0,24 23 16,-23-23-1,-1 24-15,36-24 110,11 0-95,1 0 1,-24-12-16,35 12 15,-11 0 1</inkml:trace>
        </inkml:traceGroup>
        <inkml:traceGroup>
          <inkml:annotationXML>
            <emma:emma xmlns:emma="http://www.w3.org/2003/04/emma" version="1.0">
              <emma:interpretation id="{42BBEB76-D9A5-49BE-BAD5-DCE52302B7DE}" emma:medium="tactile" emma:mode="ink">
                <msink:context xmlns:msink="http://schemas.microsoft.com/ink/2010/main" type="inkWord" rotatedBoundingBox="19860,7655 20190,7654 20191,7842 19861,7843"/>
              </emma:interpretation>
              <emma:one-of disjunction-type="recognition" id="oneOf2">
                <emma:interpretation id="interp2" emma:lang="" emma:confidence="1">
                  <emma:literal/>
                </emma:interpretation>
              </emma:one-of>
            </emma:emma>
          </inkml:annotationXML>
          <inkml:trace contextRef="#ctx0" brushRef="#br0" timeOffset="44349.8541">2916 64 0,'0'-23'109,"24"23"-93,-1 0 0,1 0-16,-1 0 0,1 0 15,-1 0-15,1 0 0,-1 0 16,13-35 0,-13 35-1,1 0 1,-1 0 15</inkml:trace>
          <inkml:trace contextRef="#ctx0" brushRef="#br0" timeOffset="45159.6631">2940 194 0,'12'0'47,"23"0"-15,0 0-17,12 0 1,-12 0-1,1 0 1,-1 0 0,-12 0-1,1 0 1,0-24 0</inkml:trace>
        </inkml:traceGroup>
        <inkml:traceGroup>
          <inkml:annotationXML>
            <emma:emma xmlns:emma="http://www.w3.org/2003/04/emma" version="1.0">
              <emma:interpretation id="{570AAA0B-011F-41BC-A216-0672D3498DBB}" emma:medium="tactile" emma:mode="ink">
                <msink:context xmlns:msink="http://schemas.microsoft.com/ink/2010/main" type="inkWord" rotatedBoundingBox="20555,7167 21707,7164 21708,7642 20556,7645"/>
              </emma:interpretation>
              <emma:one-of disjunction-type="recognition" id="oneOf3">
                <emma:interpretation id="interp3" emma:lang="" emma:confidence="1">
                  <emma:literal/>
                </emma:interpretation>
              </emma:one-of>
            </emma:emma>
          </inkml:annotationXML>
          <inkml:trace contextRef="#ctx0" brushRef="#br0" timeOffset="71389.9663">3627-4 0,'26'-34'94,"-26"26"-94,25-17 15,-25 8-15,25 0 0,-25 0 16,34 0-1,-34 0-15,25 1 0,-25-1 16,25 0 0,-25 0-16,34-8 0,-34 17 15,25 8-15,-25-34 16,25 34-16,-25-17 16,17 17-16,-17-8 15,17 8 1,-17-17 31,17 17-47</inkml:trace>
          <inkml:trace contextRef="#ctx0" brushRef="#br0" timeOffset="72249.9693">4048-198 0,'0'9'172,"8"-9"-78,-8-9-94,-8 9 62</inkml:trace>
          <inkml:trace contextRef="#ctx0" brushRef="#br0" timeOffset="70695.9319">3611-341 0,'8'9'109,"26"16"-93,-9 0-1,-25-8-15,25-17 16,-8 25-16,17 9 16,-9-9-1,8 9 1,-16-9 0,0 0 15,0-8-16,8 8 1</inkml:trace>
          <inkml:trace contextRef="#ctx0" brushRef="#br0" timeOffset="73609.6722">4199-408 0,'0'9'47,"-16"16"-31,16 0 0,0 9-1,0-26-15,0 9 16,0 0-1,0 0-15,0-1 0,0 1 16,0 0 0,0 0-16,0 8 15,0 0-15,0-8 32,8-17-32,-8 17 0,17-17 31,-17 17-31,17-17 15,-1 0 1,1 0 0,0 0-1,0 0 17,17 0-1,-34-9-31,16 9 31,-16-16-31,0-1 16,17 17-16,-17-17 15,0 8-15,17-16 32,-17 0-32,0 0 31,0 0-31,0 8 15,0-8 1,0-9 0,0 25-16,0-7 31,0-1-31,0 0 31,-8 0-31,8 0 31,-17 17-31,17-16 32,-17 16-32,0 0 15,17-17 1,-17 17 0,0 0-1,17 8-15,-25-8 16,25 17-16,-17-17 15,17 17-15,-16-17 16,16 25-16,0 0 16</inkml:trace>
          <inkml:trace contextRef="#ctx0" brushRef="#br0" timeOffset="74180.7707">4468-46 0,'9'0'79,"-9"-9"-64</inkml:trace>
          <inkml:trace contextRef="#ctx0" brushRef="#br0" timeOffset="75552.9313">4578-240 0,'17'0'32,"-1"0"-1,1-16 0,0-1-31,0-8 16,0 8-1,16-34 63,-33 26-78,17 8 0,-17-8 16,0 8 0,0 0-1,-8 17 17,-9-17-32,0 17 31,-8 0-31,8 0 31,17 9-31,-25-9 16,25 17-16,-17-17 0,17 17 0,-17-17 15,17 8 1,0 26 0,0-18-1,0 1 1,0-8-1,9 16 1,-9-8 0,33-17-16,-33 8 15,9-8-15,-9 17 16,17-17-16,-1 17 16,1-17-1,-17 17 1,17-17-16,0 25 15,-17-17 1,17-8 0,-17 17-16,0 0 15,25 0 1,-25-1 0,0 1-1,0 9 16,0-10-31,-17 10 32,0-26-17,9 0-15,8 8 16,-34-8 0,17 0-16,9 0 31,-9 0-16,0 0 17,0-25-17,17 8 17,-16 17-32,16-8 15,0-9 16,0 0-15,0 0 0,0-8-1,8-9 1,-8 17 0,17 17-16,-17-16 15,17-1 1</inkml:trace>
        </inkml:traceGroup>
      </inkml:traceGroup>
      <inkml:traceGroup>
        <inkml:annotationXML>
          <emma:emma xmlns:emma="http://www.w3.org/2003/04/emma" version="1.0">
            <emma:interpretation id="{4D79E8E5-9159-4281-9793-EB99D372DCE5}" emma:medium="tactile" emma:mode="ink">
              <msink:context xmlns:msink="http://schemas.microsoft.com/ink/2010/main" type="line" rotatedBoundingBox="17337,7910 21773,7478 21859,8366 17423,8798"/>
            </emma:interpretation>
          </emma:emma>
        </inkml:annotationXML>
        <inkml:traceGroup>
          <inkml:annotationXML>
            <emma:emma xmlns:emma="http://www.w3.org/2003/04/emma" version="1.0">
              <emma:interpretation id="{35AEF16A-E4CA-4B54-A379-27F76B4129A0}" emma:medium="tactile" emma:mode="ink">
                <msink:context xmlns:msink="http://schemas.microsoft.com/ink/2010/main" type="inkWord" rotatedBoundingBox="17337,7910 19580,7692 19666,8580 17423,8798"/>
              </emma:interpretation>
              <emma:one-of disjunction-type="recognition" id="oneOf4">
                <emma:interpretation id="interp4" emma:lang="" emma:confidence="1">
                  <emma:literal/>
                </emma:interpretation>
              </emma:one-of>
            </emma:emma>
          </inkml:annotationXML>
          <inkml:trace contextRef="#ctx0" brushRef="#br0" timeOffset="20070.1928">635 253 0,'-24'0'32,"1"0"30,-1 0-46,1 0 15,-1 0 0,1 0-15,11 0 31,12 11 109,0 25-125,0-13-31,0 1 31,0-13-31,0 13 32,0-1-32,0 24 15,0 0 1,0-11 0,0-13-16,0 36 31,-23-59-31,23 35 0,0 1 31,0-1-31,0-12 16,0 13-1,0 11 1,0-12 0,0-11-1,0-1 1,0 1 15,0-13 0,11-11 141,1 0-156,12 0-1,-1 0 17,1 0-17,-1 0 17,1-11 14</inkml:trace>
          <inkml:trace contextRef="#ctx0" brushRef="#br0" timeOffset="22369.7285">741 347 0,'-12'0'78,"-11"0"-47,-1 0 1,0 0-17,-11 0 1,12 0 15,23 11 719,0 1-719,0 12-31,0-1 32,0 12-32,0 12 15,0-11 1,0-13 0,0 13-1,0-13 1,0 12-1,0-11 1,0-1 0,0 1-1,0-1 1,0 1 15,0-1 0,0 1 1,11-48 218,13 24-219,-1 0-15,1 0-1,0 0 16,-1 0 16</inkml:trace>
          <inkml:trace contextRef="#ctx0" brushRef="#br0" timeOffset="23579.9635">741 676 0,'-12'0'16,"12"-12"31,0-11-32,0-1 1,0 1 0,0-1-1,0 12 1,0-11 0,0-1-1,0 1 1,0-1-1,12 1 1,-12-1 0,23 1-1,83 128 142,-106-58-142,0-35 1,24 24-1,-24-13 1,0-11 15</inkml:trace>
          <inkml:trace contextRef="#ctx0" brushRef="#br0" timeOffset="23919.7225">776 558 0</inkml:trace>
          <inkml:trace contextRef="#ctx0" brushRef="#br0" timeOffset="24421.878">776 546 0,'12'0'94,"11"0"-63,1 0-31,-1 0 16,-23-11-1,12 11 1,12 0 0</inkml:trace>
          <inkml:trace contextRef="#ctx0" brushRef="#br0" timeOffset="25199.637">952 594 0,'0'35'94,"0"-12"-78,12-23-16,-12 24 0,24-24 15,-1 0 1,13 0 15,-13-12-15,-23-11-1,0-1 17,0 1-17,-12-1 1,-11 24 15,-1 0-15,1 12 15,23 11 0,0 1 0</inkml:trace>
          <inkml:trace contextRef="#ctx0" brushRef="#br0" timeOffset="25789.7454">1070 652 0,'0'24'78,"24"-24"-78,-24 23 0,0 1 32,23 11-32,-23 0 31,0 12-31,0-23 31,0 0-15,-23-24 15,-1 0-15,24-12-16,-23 12 15,23-24 1,-24 24-16,24-23 15,0-1 17,0 1-17,12 23-15,-12-24 0,35 24 16,-11-23 0,23-24-16,-47 35 15</inkml:trace>
          <inkml:trace contextRef="#ctx0" brushRef="#br0" timeOffset="27302.5667">1293 347 0,'-11'0'94,"11"11"-78,-12-11-1,12 24-15,-35 11 16,35 0-1,-24-11 1,24-1-16,0 1 0,0-1 16,0 1-16,0 0 15,0-1-15,0 1 16,0-1-16,0 12 16,12 1-1,-12-1 1,23-35-1,-23 23 1,24 1 0</inkml:trace>
          <inkml:trace contextRef="#ctx0" brushRef="#br0" timeOffset="27950.1263">1352 464 0,'0'24'78,"0"11"-47,0-12-31,0 1 0,0 0 0,0-1 16,0 1-16,-23-24 15,23 35-15,0-12 16,0 1 15</inkml:trace>
          <inkml:trace contextRef="#ctx0" brushRef="#br0" timeOffset="28379.821">1341 488 0,'0'11'16,"0"13"15,35-24-31,-35 23 0,23-23 16,-23 12-16,47-12 16,-47 24-16,36-24 15,-36 23-15,23-23 16,-23 24-16,24-24 31,-24 23-31,0 1 31</inkml:trace>
          <inkml:trace contextRef="#ctx0" brushRef="#br0" timeOffset="28760.1673">1540 464 0,'0'12'47,"0"23"-31,0 0-1,0-11 1,0 0-16,0 11 15,0 0 1,0-11 0</inkml:trace>
          <inkml:trace contextRef="#ctx0" brushRef="#br0" timeOffset="29279.943">1658 452 0,'0'24'78,"0"11"-62,0-11-1,0-1-15,0 1 0,0-1 16,0 1-1,0-1-15,0 13 16,0-1 0,0-12-1</inkml:trace>
          <inkml:trace contextRef="#ctx0" brushRef="#br0" timeOffset="30049.696">1705 605 0,'12'0'47,"11"0"-31,1 0-1</inkml:trace>
          <inkml:trace contextRef="#ctx0" brushRef="#br0" timeOffset="29749.8958">1811 464 0,'0'12'46,"0"11"-30,0 13 0,0-1-16,0 24 31,0-24-31,0-11 16,0 11-1,0-12 1,0 1-1</inkml:trace>
          <inkml:trace contextRef="#ctx0" brushRef="#br0" timeOffset="31074.1134">1928 664 0,'0'-12'0,"12"12"62,12 0-31,-1 0-15,-23 12 0,0 12 15,-11-24-31,11 23 16,-24-23-1,0 0 1,1 0 31,35 0 15,11 0-15,1 0-47,-1 0 31,-23 24-15,0-1 0,0 1 15,0-1-16,-11-23 1,11 12 0,-36-12-1,13 0-15,-1 0 32,1 0-17</inkml:trace>
          <inkml:trace contextRef="#ctx0" brushRef="#br0" timeOffset="31949.8352">1952 382 0,'0'12'62,"12"11"-46,11 1-1,1 11 1,11 12 0,-11-12-1,-24 1 1,0-13-16,23 1 15,-23-1 1,0 1-16,0-1 0,0 1 16,0-1-16,0 1 0,0-1 15,0 1 1,-12 11-16,12-11 31,-23-1-15</inkml:trace>
          <inkml:trace contextRef="#ctx0" brushRef="#br0" timeOffset="33930.2169">2199 688 0,'0'-24'172,"12"24"-125,11 0 0,-23 12-16,0 11-15,0 1-1,0-1 1,0 13 15,-23-1-31,-1 0 16,1-11 15,-1-24 16,36 0 47,11 0-63,1 0-16,-1 0 1,1 0 0,0 0 15</inkml:trace>
          <inkml:trace contextRef="#ctx0" brushRef="#br0" timeOffset="35514.7509">2211 358 0,'11'0'78,"13"0"-63,0 0 1,-1 0 15,1 0 16,-24 12 31,0 12-46,23-24-17,-23 35 1,0-12-1,0 13 1,24-1 0,-24 12-16,0-12 31,0 177 78,0-189-109,0 1 32,0 0-17,0-1 16,0 1-15,0-1 15,0-35 172,-12 12-187,-12-23 15,1 23 1,35 0 61</inkml:trace>
          <inkml:trace contextRef="#ctx0" brushRef="#br0" timeOffset="39710.0629">2411 429 0,'11'0'93,"13"0"-61,-1 0-17,1 0 16</inkml:trace>
          <inkml:trace contextRef="#ctx0" brushRef="#br0" timeOffset="36219.7302">2446 441 0,'12'0'109,"-1"0"-93,13 0 15,-1 0-15,1 0 15</inkml:trace>
          <inkml:trace contextRef="#ctx0" brushRef="#br0" timeOffset="36759.9955">2481 347 0,'0'11'63,"0"13"-47,0 11-1,0 0 1,0-11-1,0-1 1,0 1 0</inkml:trace>
          <inkml:trace contextRef="#ctx0" brushRef="#br0" timeOffset="38570.1783">2528 288 0,'12'0'109,"11"0"-109,1 0 31,0 0 16,-24 12 125,23-12-156,-23 23-1,0-11 1,0 11 0,24-23-1,-24 47-15,0-11 16,0-1 0,23 0-1,-23 12 1,0-11-1,0-1 1,0 0 0,0 0-16,0 12 31,0-35-31,0 12 31,0-1-15,0 24-1,0-35 17,0 59 46,-12-71 234,-11 0-296,-1 0 0,1 0-1,-1 0 16,1 0 48</inkml:trace>
        </inkml:traceGroup>
        <inkml:traceGroup>
          <inkml:annotationXML>
            <emma:emma xmlns:emma="http://www.w3.org/2003/04/emma" version="1.0">
              <emma:interpretation id="{5065DFD2-AC32-45B4-992B-A15E8ABAB0A1}" emma:medium="tactile" emma:mode="ink">
                <msink:context xmlns:msink="http://schemas.microsoft.com/ink/2010/main" type="inkWord" rotatedBoundingBox="20471,7795 21791,7666 21847,8235 20527,8364"/>
              </emma:interpretation>
              <emma:one-of disjunction-type="recognition" id="oneOf5">
                <emma:interpretation id="interp5" emma:lang="" emma:confidence="1">
                  <emma:literal/>
                </emma:interpretation>
              </emma:one-of>
            </emma:emma>
          </inkml:annotationXML>
          <inkml:trace contextRef="#ctx0" brushRef="#br0" timeOffset="77509.8107">3543 147 0,'-16'0'62,"24"0"-31,9 0 1,0 0-32,8 0 15,0 0 1,9 0 0,-1 0-1,-16 0 1,0 0-16,0 0 0,0 0 15,-1 0 1,1 0-16,-8 0 16,7 0-16,1 0 0,0 0 15,0 0-15,0 0 16,0 0-16,-1-17 16,1 17-16,0 0 15,0 0 1,8 0-16,0 0 15,1 0 1,16 0 0,-26 0-1,1 0-15,0-16 0,0 16 16,0 0 0,0 0-16,8 0 15,0 0 1,0 0-1,17-17 1,-25 17-16,0 0 16,0 0-16,0 0 0,-1 0 15,1 0 1,0-17-16,0 17 0,0 0 16,-1 0-1,-7 0-15,8 0 0,16 0 31,-24 0-31,16-17 0,-8 17 16,-9 0 0,9 0-16,0 0 0,0 0 15,0-25 1,-1 25-16,1 0 0,0 0 16,8 0-1,-8 0 1,0 0-1,0 0 17,0 0-32,-1 0 31,-16-17-15,17 17-1,0 0 16,-25 0 32</inkml:trace>
          <inkml:trace contextRef="#ctx0" brushRef="#br0" timeOffset="79139.7524">3947 299 0,'-8'0'15,"-9"0"32,17 8-47,0 9 16,-17-17-1,17 25-15,-17 0 16,17-8-16,0 0 16,-17 17-1,17 67 48,0-85-63,0 10 0,0-1 31,17-25-31,-17 17 0,17-17 16,-17 16-16,17-16 0,0 0 31,-17 17-31,16-17 16,1 0-1,0 0 16,0-8-15,0-9 0,-17-8-1,17 25 1,-17-17-16,16-8 16,-16 0-1,0 8 1,17 17-16,-17-17 15,0 0 1,0 9 0,0-26-16,0 17 31,0 9-31,0-26 31,0 17-15,-8 1-1,8-1 1,0 0 0,-17 17-1,17-9-15,-17 9 32,17-16-32,-17 16 31,17-17-31,-17 17 0,1 0 31,7 0-15,-24 8-1,33 9-15,-26 0 16,10 0-16</inkml:trace>
          <inkml:trace contextRef="#ctx0" brushRef="#br0" timeOffset="79989.9811">4115 635 0,'0'8'16,"0"9"15,17-17-16,0 0 17,-17-8-17,0-9 17,-9 17-1,9 8 16</inkml:trace>
        </inkml:traceGroup>
        <inkml:traceGroup>
          <inkml:annotationXML>
            <emma:emma xmlns:emma="http://www.w3.org/2003/04/emma" version="1.0">
              <emma:interpretation id="{A7E8B52F-160F-42B6-9AA4-E6B83A446771}" emma:medium="tactile" emma:mode="ink">
                <msink:context xmlns:msink="http://schemas.microsoft.com/ink/2010/main" type="inkWord" rotatedBoundingBox="21160,7893 21307,7879 21346,8283 21200,8298"/>
              </emma:interpretation>
              <emma:one-of disjunction-type="recognition" id="oneOf6">
                <emma:interpretation id="interp6" emma:lang="" emma:confidence="0">
                  <emma:literal>1</emma:literal>
                </emma:interpretation>
                <emma:interpretation id="interp7" emma:lang="" emma:confidence="0">
                  <emma:literal>4</emma:literal>
                </emma:interpretation>
                <emma:interpretation id="interp8" emma:lang="" emma:confidence="0">
                  <emma:literal>.</emma:literal>
                </emma:interpretation>
                <emma:interpretation id="interp9" emma:lang="" emma:confidence="0">
                  <emma:literal>i</emma:literal>
                </emma:interpretation>
                <emma:interpretation id="interp10" emma:lang="" emma:confidence="0">
                  <emma:literal>I</emma:literal>
                </emma:interpretation>
              </emma:one-of>
            </emma:emma>
          </inkml:annotationXML>
          <inkml:trace contextRef="#ctx0" brushRef="#br0" timeOffset="81103.7745">4241 492 0,'17'-17'78,"0"-8"-62,-17 8-16,34 0 15,-17-8 1,-1-8 0,-16-1-1,17 17 1,-17-17-16,0 9 31,0 8-31,0 34 141,0 0-126,0 17 1,0-9 0,0 0-1,0-8-15,0 0 16,0 0-16,0-1 16,0 1-16,0 8 15,0-8-15,0 0 16,25 17-1,-25-17-15,0-1 16,0 1-16,0 0 16,17 8-1,-17-8 1</inkml:trace>
        </inkml:traceGroup>
      </inkml:traceGroup>
    </inkml:traceGroup>
  </inkml:traceGroup>
</inkml:ink>
</file>

<file path=ppt/ink/ink26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2:05:23.81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AAB2AC91-A12B-4B9D-AFF3-0B10444C398D}" emma:medium="tactile" emma:mode="ink">
          <msink:context xmlns:msink="http://schemas.microsoft.com/ink/2010/main" type="inkDrawing" rotatedBoundingBox="17345,7736 19473,7772 19472,7832 17344,7796" semanticType="underline" shapeName="Other">
            <msink:sourceLink direction="with" ref="{43D498FA-6DE4-418C-96CA-79A750813B69}"/>
          </msink:context>
        </emma:interpretation>
      </emma:emma>
    </inkml:annotationXML>
    <inkml:trace contextRef="#ctx0" brushRef="#br0">0 12 0,'12'0'47,"11"0"-16,1 0-15,11 0-1,-12 0-15,1 0 32,-1 0-17,1 0 1,-1 0-16,1 0 31,-1 0-15,13 0-16,-1 0 15,0 0 1,-11 0 0,11 0-1,0 0 1,-11 0 0,-1 0-1,1 0 1,-1 0-1,-23 12 1,36-12-16,11 0 0,-35 0 31,11 0-31,24 0 32,-12 0-32,1 0 31,-13 0-31,1 0 0,11 0 31,0 0-31,-11 0 16,-1 0-1,1 0 1,-1 0 0,1 0-1,11 0 1,0 0-1,-11 0 1,-1 0-16,13 0 16,-1 0-1,-11 0 1,-1 0 0,1 0-1,-1 0 1,1 23-1,-1-23 1,12 0 0,12 0-16,-23 0 31,-12 0-31,11 0 31,1 0-31,-1 0 31,1 0-15,11 0 0,-11 0-16,-1 0 15,1 0 1,-1 0 0,1 0-1,11 0 1,-12 0-1,1 0 17,-1 0-32,1 0 15,11 0 1,-11 0 0,-1 0-1,1 0 16,-1 0 16,1 0-31,-1 0 0,-11 0 15,-12-23 0,24 23-31,-1 0 31,1 0 1,-1 0 77,-23-24-93</inkml:trace>
  </inkml:traceGroup>
</inkml:ink>
</file>

<file path=ppt/ink/ink26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4T12:49:35.493"/>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71AD00AC-8720-46DC-A67D-6EBDC460893A}" emma:medium="tactile" emma:mode="ink">
          <msink:context xmlns:msink="http://schemas.microsoft.com/ink/2010/main" type="writingRegion" rotatedBoundingBox="20760,8148 21823,7566 22228,8304 21164,8887"/>
        </emma:interpretation>
      </emma:emma>
    </inkml:annotationXML>
    <inkml:traceGroup>
      <inkml:annotationXML>
        <emma:emma xmlns:emma="http://www.w3.org/2003/04/emma" version="1.0">
          <emma:interpretation id="{210578A7-9EAB-4D27-AADC-AA12DC6D454E}" emma:medium="tactile" emma:mode="ink">
            <msink:context xmlns:msink="http://schemas.microsoft.com/ink/2010/main" type="paragraph" rotatedBoundingBox="20760,8148 21823,7566 22228,8304 21164,8887" alignmentLevel="1"/>
          </emma:interpretation>
        </emma:emma>
      </inkml:annotationXML>
      <inkml:traceGroup>
        <inkml:annotationXML>
          <emma:emma xmlns:emma="http://www.w3.org/2003/04/emma" version="1.0">
            <emma:interpretation id="{8167B6BE-AED2-4256-9CCE-F63E4057067A}" emma:medium="tactile" emma:mode="ink">
              <msink:context xmlns:msink="http://schemas.microsoft.com/ink/2010/main" type="line" rotatedBoundingBox="20760,8148 21823,7566 22228,8304 21164,8887"/>
            </emma:interpretation>
          </emma:emma>
        </inkml:annotationXML>
        <inkml:traceGroup>
          <inkml:annotationXML>
            <emma:emma xmlns:emma="http://www.w3.org/2003/04/emma" version="1.0">
              <emma:interpretation id="{CB15708F-6DC8-4F53-A2F2-F8F0013BCFEF}" emma:medium="tactile" emma:mode="ink">
                <msink:context xmlns:msink="http://schemas.microsoft.com/ink/2010/main" type="inkWord" rotatedBoundingBox="20760,8148 21613,7681 22017,8419 21164,8887"/>
              </emma:interpretation>
              <emma:one-of disjunction-type="recognition" id="oneOf0">
                <emma:interpretation id="interp0" emma:lang="" emma:confidence="1">
                  <emma:literal/>
                </emma:interpretation>
              </emma:one-of>
            </emma:emma>
          </inkml:annotationXML>
          <inkml:trace contextRef="#ctx0" brushRef="#br0">710-79 0,'0'-20'15,"0"30"48,0 10-48,9-20-15,-9 19 16,0 11 0,20-30-1,-20 29-15,0-9 16,20 0-16,-20 29 15,19-30 1,-19 1-16,0-1 0,30 11 16,-30-1-1,0-9 1,19 0 0,-19-1-1,0 1 1,0-1-1,0 1 1,0 0 0,0-1-1,0 1 17,0-1-32,0 1 15,0 0 1,-10-1-1,10 1 1,-19-1 0,19 1-1,-30 0 1,30-1 0,0 1 46,0 0-15,-19-1-16,19-29 110,10 10-126,-10-19-15</inkml:trace>
          <inkml:trace contextRef="#ctx0" brushRef="#br0" timeOffset="-1896.9091">141 0 0,'-10'9'141,"10"11"-126,-20-20 1,20 20-16,-19-1 16,19 1-1,-20-1 1,20 1 0,-29 0-1,29-1 1,-20 11-1,20 9 1,-20-10 0,20 1-1,0-1 1,0 10 0,0-9-1,0-11-15,0 11 16,0-1-1,0 1 1,0 9 0,0-29-1,0 9 1,10-19 0,-10 20-16,0 0 15,20-1 16,-20 1-15,0-1 0,0 1 15,19-20-31,-19 20 16,0-1 15,20-19-16,-20 20 1,20-20 15,-20 19 1,0-28 93,0-11-110,-20-9 1</inkml:trace>
        </inkml:traceGroup>
        <inkml:traceGroup>
          <inkml:annotationXML>
            <emma:emma xmlns:emma="http://www.w3.org/2003/04/emma" version="1.0">
              <emma:interpretation id="{8E251C7C-F298-4399-86BE-B3684D6EE08A}" emma:medium="tactile" emma:mode="ink">
                <msink:context xmlns:msink="http://schemas.microsoft.com/ink/2010/main" type="inkWord" rotatedBoundingBox="21751,7831 21918,7739 22055,7990 21888,8081"/>
              </emma:interpretation>
              <emma:one-of disjunction-type="recognition" id="oneOf1">
                <emma:interpretation id="interp1" emma:lang="" emma:confidence="0">
                  <emma:literal>7</emma:literal>
                </emma:interpretation>
                <emma:interpretation id="interp2" emma:lang="" emma:confidence="0">
                  <emma:literal>,</emma:literal>
                </emma:interpretation>
                <emma:interpretation id="interp3" emma:lang="" emma:confidence="0">
                  <emma:literal>2</emma:literal>
                </emma:interpretation>
                <emma:interpretation id="interp4" emma:lang="" emma:confidence="0">
                  <emma:literal>r</emma:literal>
                </emma:interpretation>
                <emma:interpretation id="interp5" emma:lang="" emma:confidence="0">
                  <emma:literal>a</emma:literal>
                </emma:interpretation>
              </emma:one-of>
            </emma:emma>
          </inkml:annotationXML>
          <inkml:trace contextRef="#ctx0" brushRef="#br0" timeOffset="1627.3718">827-108 0,'0'-20'94,"10"0"-63,10 20 0,-20-19-31,19 19 16,1 0 0,-10 0-1,19-20 1,-98 256 203,50-236-172,29 0 93,-1 0-109,11 0-15,0 0 0,-1 0 15,1 0-15,0 0-1,-1 0 1,1 19 15,-1-19-15</inkml:trace>
        </inkml:traceGroup>
      </inkml:traceGroup>
    </inkml:traceGroup>
  </inkml:traceGroup>
</inkml:ink>
</file>

<file path=ppt/ink/ink26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2:07:38.839"/>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8CD1E78F-C79E-4178-A4B9-9B9931ABC227}" emma:medium="tactile" emma:mode="ink">
          <msink:context xmlns:msink="http://schemas.microsoft.com/ink/2010/main" type="writingRegion" rotatedBoundingBox="13578,9431 18610,9112 18676,10161 13644,10479"/>
        </emma:interpretation>
      </emma:emma>
    </inkml:annotationXML>
    <inkml:traceGroup>
      <inkml:annotationXML>
        <emma:emma xmlns:emma="http://www.w3.org/2003/04/emma" version="1.0">
          <emma:interpretation id="{5E1D453E-4172-432A-9CCD-066B1E7E3F08}" emma:medium="tactile" emma:mode="ink">
            <msink:context xmlns:msink="http://schemas.microsoft.com/ink/2010/main" type="paragraph" rotatedBoundingBox="13578,9431 18610,9112 18676,10161 13644,10479" alignmentLevel="1"/>
          </emma:interpretation>
        </emma:emma>
      </inkml:annotationXML>
      <inkml:traceGroup>
        <inkml:annotationXML>
          <emma:emma xmlns:emma="http://www.w3.org/2003/04/emma" version="1.0">
            <emma:interpretation id="{2EBA4779-4835-404C-B38F-5CBEFE1E37D5}" emma:medium="tactile" emma:mode="ink">
              <msink:context xmlns:msink="http://schemas.microsoft.com/ink/2010/main" type="line" rotatedBoundingBox="13578,9431 18610,9112 18676,10161 13644,10479"/>
            </emma:interpretation>
          </emma:emma>
        </inkml:annotationXML>
        <inkml:traceGroup>
          <inkml:annotationXML>
            <emma:emma xmlns:emma="http://www.w3.org/2003/04/emma" version="1.0">
              <emma:interpretation id="{B464D09D-C3F7-4188-8C94-7DF5AA872EB9}" emma:medium="tactile" emma:mode="ink">
                <msink:context xmlns:msink="http://schemas.microsoft.com/ink/2010/main" type="inkWord" rotatedBoundingBox="13578,9431 16148,9268 16214,10317 13644,10479"/>
              </emma:interpretation>
              <emma:one-of disjunction-type="recognition" id="oneOf0">
                <emma:interpretation id="interp0" emma:lang="" emma:confidence="1">
                  <emma:literal/>
                </emma:interpretation>
              </emma:one-of>
            </emma:emma>
          </inkml:annotationXML>
          <inkml:trace contextRef="#ctx0" brushRef="#br0">12282-2157 0,'0'-10'110,"0"0"-95,0-29 1,-20 39 0,20-29-16,0-11 15,0 21 1,0-1-1,0 1-15,0-1 16,0 0-16,0 1 16,0-1-16,0-9 15,0-1-15,0 1 32,0-10-32,10 9 31,-10 11-31,20-1 31,-20 0-15,19 20-16,-19-19 15,20 19 1,0 0 0,-1 0 15,1 0 0,0 10-15,-1 29-1,-19-20 1,0-9-16,20 20 16,-20-1-16,0 1 15,0-1-15,0-9 16,19-1-16,-19 1 15,0-1-15,0 1 16,0 9-16,0-9 16,0 0-16,0-1 0,0 1 15,0 0 1,0-1-16,0 11 16,0-11-1,0 1 16,0-30 63</inkml:trace>
          <inkml:trace contextRef="#ctx0" brushRef="#br0" timeOffset="376.1472">12331-2334 0,'20'0'63,"9"0"-48,-29-19 1,30 19-16,-1 0 16,10 0-1,-19 0 1</inkml:trace>
          <inkml:trace contextRef="#ctx0" brushRef="#br0" timeOffset="1165.9181">12606-2235 0,'-20'0'31,"20"9"-15,0 21 15,0 9-15,10-39-16,-10 10 15,20-10-15,-20 19 16,29-19-16,0 0 15,1 0 1,-1 0 0,-29-9-1,20 9-15,-20-30 0,19 1 32,-58-89 46,10 118-78,-10 0 0,19 0 31,20 10-31,-29 19 0,9 1 16,20-1-1,0 1 1,0-11-1,10-19-15,-10 20 16,19-20 0</inkml:trace>
          <inkml:trace contextRef="#ctx0" brushRef="#br0" timeOffset="1775.8492">12743-2196 0,'20'29'63,"-20"1"-48,19 19-15,-19-30 16,30 20 0,-30-19-16,0 0 15,19-1 1,-19 21-16,0-21 15,0 1 1,0-1-16,0 11 16,-10-30-16,10 19 15,-29-19-15,9 0 16,1 0 0,-1 0-16,1 0 0,-11 0 15,30-9 1,-19 9-1,19-20-15,0-19 16,0 19 0,0 1-16,0-1 15,0 0-15,9 1 0,-9-1 16,20 0 0,-20 1-16,29-1 0,-29 1 15,40 19 1,-40-30-16,29 30 0,-29-19 15,20 19 1</inkml:trace>
          <inkml:trace contextRef="#ctx0" brushRef="#br0" timeOffset="2922.0377">12929-2667 0,'0'10'47,"0"39"-16,10-30-31,-10 1 16,0 9-16,0-9 15,0 0-15,0-1 0,0 1 16,0 9-1,0-9 1</inkml:trace>
          <inkml:trace contextRef="#ctx0" brushRef="#br0" timeOffset="2421.828">12821-2549 0,'10'0'47,"29"0"-32,-29 0-15,10 0 16,0 0-16,-1-20 16,1 20-16,-1 0 15,11 0 1,-11 0-1</inkml:trace>
          <inkml:trace contextRef="#ctx0" brushRef="#br0" timeOffset="4246.0313">12988-2804 0,'0'-10'62,"10"10"-62,10 0 32,9 0-32,0 0 15,1 0 1,-11 0 0,1 0 15,-20 20 94,0-1-125,0 1 15,0 29-15,0-30 16,0 1 0,0 9-16,0 1 0,0-1 15,0 1-15,0 9 0,0-10 16,0 1 0,20-11-16,-20 11 0,0 9 15,0-10 1,0 1-16,0-1 15,0 1-15,0 9 16,0-29-16,0 9 0,0 1 16,0 0-16,0 9 31,0-9-31,0-1 31,0 1 0,-10-30 157,-10 10-172,1 0-1,-1 0 1,0 0-1,1 10 17,29-10 46</inkml:trace>
          <inkml:trace contextRef="#ctx0" brushRef="#br0" timeOffset="4875.9344">13361-2432 0,'19'0'62,"21"0"-46,-21 0-16,1 0 15,0-19 1,-1 19-16,1 0 16,-20 10 15</inkml:trace>
          <inkml:trace contextRef="#ctx0" brushRef="#br0" timeOffset="5356.0638">13361-2314 0,'19'0'62,"21"0"-46,-31 0-16,11 0 16,19 0-1,-19 0 1,-10 0 0</inkml:trace>
          <inkml:trace contextRef="#ctx0" brushRef="#br0" timeOffset="-2063.6845">12302-2834 0,'-10'0'203,"-10"0"-188,1 0 1,-1 0-16,0 0 16,1 0-1,-1 0 1,10 0 15,-9 0 0,19 40 579,0-11-610,0-9 15,-30-1 1,30 11-16,0-1 0,0 10 16,0 0-16,0 10 15,0-9-15,0-11 16,0 20-16,0-10 0,-19 10 16,19-19-1,0-1-15,0 11 0,0-11 16,0 0-1,0 1-15,0-1 0,0 10 16,0-9-16,0-1 16,0-9-16,0-1 15,0 1-15,0 0 16,0-1-16,0 1 16,0-10-16,0 9 15,0 1 1,0 0-1,10-20 220,9 0-220,11-10 1,-11 10-16,1 0 16,-1 0-16,1 0 15,0 0-15,-1 0 16,1 0-16,-20-20 16,19 20-16</inkml:trace>
          <inkml:trace contextRef="#ctx0" brushRef="#br0" timeOffset="54105.8471">14597-2451 0,'19'0'32,"-19"-10"-17,20 10-15,-20-10 31,-10 10-15,-10 0 0,1 0 15,19 20 0</inkml:trace>
        </inkml:traceGroup>
        <inkml:traceGroup>
          <inkml:annotationXML>
            <emma:emma xmlns:emma="http://www.w3.org/2003/04/emma" version="1.0">
              <emma:interpretation id="{D05CE512-4D1F-46B2-8FE7-0E11FEECA9D9}" emma:medium="tactile" emma:mode="ink">
                <msink:context xmlns:msink="http://schemas.microsoft.com/ink/2010/main" type="inkWord" rotatedBoundingBox="16291,9352 18615,9204 18666,9999 16341,10146"/>
              </emma:interpretation>
              <emma:one-of disjunction-type="recognition" id="oneOf1">
                <emma:interpretation id="interp1" emma:lang="" emma:confidence="1">
                  <emma:literal/>
                </emma:interpretation>
              </emma:one-of>
            </emma:emma>
          </inkml:annotationXML>
          <inkml:trace contextRef="#ctx0" brushRef="#br0" timeOffset="56286.2349">15048-2638 0,'0'20'62,"0"9"-46,0 1 0,0-11-16,0 1 0,0 0 31,0-1-31,0 1 0,0 0 0,0-1 16,0 1-1,0 9 1,19 1-1,-19-11 1,20-19-16,-20 20 16,19-20-16,1 19 15,0-19-15,-1 0 32,1 0-32,0 0 31,-11 0-31,11 0 31,0 0-15,-20-9-16,19 9 15,-19-20-15,20 0 16,-20 1 0,19 19-1,-19-20-15,0-9 16,20 29-1,-20-30-15,0 11 16,0-11 0,0 1-1,0-1-15,0 11 32,0-1-32,-10 1 31,10-1-31,-19 20 15,19-20 1,-20 1-16,20-1 16,-20 20-1,20-19 1,-19 19 0,19-20-1,-20 20 1,20-20-1,-19 20-15,-1 0 32,0 0-17,11 0 1,9 10-16,-20-10 16,20 30-16,-30-11 15,30 1-15,0-1 16,-19 11-16,19 9 0,0-10 15,0 1 1,0-10-16</inkml:trace>
          <inkml:trace contextRef="#ctx0" brushRef="#br0" timeOffset="57025.9578">15361-2775 0,'10'0'63,"20"0"-47,9-10-1,-29 10 1,29 0-1,-19 0 1</inkml:trace>
          <inkml:trace contextRef="#ctx0" brushRef="#br0" timeOffset="58436.1134">15705-2902 0,'19'9'94,"-19"21"-79,0-1 1,20-29-16,-20 40 16,0-11-1,0 0 1,0 1-1,0-11 1,-20 1 0,-9-20-1,-10 0 1,9 0 0,11 0-1,-1 0 16</inkml:trace>
          <inkml:trace contextRef="#ctx0" brushRef="#br0" timeOffset="57846.3677">15597-2932 0,'0'20'31,"0"-1"16,10-19-31,-10 20-1,19-20 1,1 0 0,-1 0 15,1 0-31,-20-10 16,20 10-1,-20-19-15,0-1 31,0 0 1,0 1-17,-10 19 1,-10 0 0,1 0-1,-1 0 1,0 0 15,20 10-15,-19-10-16,19 19 15,0 1 1,0-1 0</inkml:trace>
          <inkml:trace contextRef="#ctx0" brushRef="#br0" timeOffset="64026.0754">15822-2294 0,'0'-20'110,"0"0"-110,0-19 31,-19 20-31,19-1 16,0 10-1,0-29 1,0 10 15,10 29-31,-10-30 0,19 30 16,-19-20-1,20 20 17,9 20-17,-29 0 1,20-1 0,-20 1-16,0 0 15,19-1-15,-19 1 16,0-1-16,20 1 15,-20 0 17,0-30 30,0 0-62,-10-19 31,10-1-31,0 1 32,0-1-17,0 1-15,0 9 16,10-9 0,10 29 30,-1 0-30,1 0 0,-20 10-16,20-10 15,-20 39 1,29 0-16,-29-19 16,0 19-1,10-39-15,-10 29 16,0-9-1,0-30 79,0-9-78,0-11-16,0-9 31,0 10-31,0-1 16,0 1-1,19 29 1,-19-20-16,20 20 31,0 0 0,-20 10-15,19-10-16,-19 29 16,0-9-16,20-20 15,-20 39-15,0-19 0,0-1 16,19 1 0,-19 19-16,0-19 31</inkml:trace>
          <inkml:trace contextRef="#ctx0" brushRef="#br0" timeOffset="65066.1716">16244-2520 0,'-20'0'15,"20"10"16,0 10 1,0-1-17,0 11 1,0-1 0,0-9-16,0-1 15,10-19 1,-10 20-1,20-20 1,0 0 0,-20 19-16,19-19 15,1 0-15,-1 0 32,-9 0-17,20-9 1,-30-11 15,19 20-31,-19-20 16,0 1 15,0-1-31,0 1 31,0-1-15,0 0-1,0-9 17,-10 29-17,10-20-15,-19 20 16,-1-19 0,-68 19 46,88 19-62,-30-19 16,30 40-16,-19-21 0,19 1 15</inkml:trace>
          <inkml:trace contextRef="#ctx0" brushRef="#br0" timeOffset="66255.8839">16411-2490 0,'10'0'47,"9"0"-47,-19-10 16,20 10-1,-20-20-15,19 20 0,-19-20 16,20 20-1,-20-19-15,20 19 0,-20-30 16,19-9 0,-19 20-1,0 9 1,0-29 0,0 19-1,0 10 1,0-9-1,0-1 17,-10 20-32,-9 0 31,19-20-31,-20 20 16,1 0-1,19 10 16,-20-10-31,20 20 16,0-1 0,0-9-16,0 29 15,0-19-15,0-10 16,0 9 0,0 1-16,0 0 0,0-1 15,10 11 1,-10-11-16,0 11 31,19-30-31,-19 19 0,0 21 16,0-11-1,20-29 1,-20 20-16,0-1 16,0 1 15,20-20-16,-1 19 17,1-19-17,0 0-15,-1 0 32,-19-19-32,20 19 0,-20-39 15,19 19 1,-19 0-16</inkml:trace>
          <inkml:trace contextRef="#ctx0" brushRef="#br0" timeOffset="66975.921">16793-2844 0,'0'20'47,"0"19"-31,0-29-16,0 29 15,0-9 1,0 9-16,-19 10 0,19 0 16,0-10-16,0 10 15,0-9-15,0 9 16,0-20-16,-20 0 16,20 1-16,0-11 15,0 11 1,0-10-1,0-30 64</inkml:trace>
          <inkml:trace contextRef="#ctx0" brushRef="#br0" timeOffset="67886.1167">16901-2755 0,'0'19'62,"0"11"-30,0 19-32,0-30 15,0 11-15,0-1 0,0 1 16,0-11 0,0 21-16,0-21 0,0 60 31,0-60-31,0 11 31,0-11-31,20-19 203,-1 0-187,1 0-1,0 0 1,9 0-16,0 0 16,-9 0-1,0 0 1,-1 0 0,1 0-1</inkml:trace>
          <inkml:trace contextRef="#ctx0" brushRef="#br0" timeOffset="55136.1489">14783-2324 0,'0'-10'78,"0"-19"-78,29 9 16,-29 1 0,30-1-16,-30 1 0,29-21 15,-29 11-15,30-1 16,-30 1-16,0-10 16,19 19-16,-19-9 15,0 9-15,0 1 16,0-1-1,0-9-15,-10 29 16,10-20 0,-19 20 15,19 10 16,0 9-32,0 1-15,0 0 16,0-1 0,0 1-16,0-1 0,0 1 15,0-10-15,0 9 0,10 21 16,-10-11 0,0 1-16,0-1 0,0 10 15,0-9 1,0-11-16,19 1 15,-19-1-15,0 11 16,0-1 0,20-9-1</inkml:trace>
        </inkml:traceGroup>
      </inkml:traceGroup>
    </inkml:traceGroup>
  </inkml:traceGroup>
</inkml:ink>
</file>

<file path=ppt/ink/ink26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4T12:51:16.238"/>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58A56AFB-4781-430E-936D-ACAA089D051D}" emma:medium="tactile" emma:mode="ink">
          <msink:context xmlns:msink="http://schemas.microsoft.com/ink/2010/main" type="writingRegion" rotatedBoundingBox="15256,10239 15970,10354 15859,11050 15144,10935"/>
        </emma:interpretation>
      </emma:emma>
    </inkml:annotationXML>
    <inkml:traceGroup>
      <inkml:annotationXML>
        <emma:emma xmlns:emma="http://www.w3.org/2003/04/emma" version="1.0">
          <emma:interpretation id="{81907C8C-23D9-405F-9629-CB23419F6077}" emma:medium="tactile" emma:mode="ink">
            <msink:context xmlns:msink="http://schemas.microsoft.com/ink/2010/main" type="paragraph" rotatedBoundingBox="15256,10239 15970,10354 15859,11050 15144,10935" alignmentLevel="1"/>
          </emma:interpretation>
        </emma:emma>
      </inkml:annotationXML>
      <inkml:traceGroup>
        <inkml:annotationXML>
          <emma:emma xmlns:emma="http://www.w3.org/2003/04/emma" version="1.0">
            <emma:interpretation id="{4361EC81-6526-4B2F-902B-D0254C190661}" emma:medium="tactile" emma:mode="ink">
              <msink:context xmlns:msink="http://schemas.microsoft.com/ink/2010/main" type="line" rotatedBoundingBox="15256,10239 15970,10354 15859,11050 15144,10935"/>
            </emma:interpretation>
          </emma:emma>
        </inkml:annotationXML>
        <inkml:traceGroup>
          <inkml:annotationXML>
            <emma:emma xmlns:emma="http://www.w3.org/2003/04/emma" version="1.0">
              <emma:interpretation id="{2E1FF753-ED1C-41EC-BBAD-045456F039EF}" emma:medium="tactile" emma:mode="ink">
                <msink:context xmlns:msink="http://schemas.microsoft.com/ink/2010/main" type="inkWord" rotatedBoundingBox="15244,10313 15667,10380 15567,11003 15144,10935"/>
              </emma:interpretation>
              <emma:one-of disjunction-type="recognition" id="oneOf0">
                <emma:interpretation id="interp0" emma:lang="" emma:confidence="1">
                  <emma:literal/>
                </emma:interpretation>
              </emma:one-of>
            </emma:emma>
          </inkml:annotationXML>
          <inkml:trace contextRef="#ctx0" brushRef="#br0">44 53 0,'-19'0'125,"19"20"-78,-20-20-32,20 20 16,0-1-15,0 1 15,0 0-15,0-1 15,0 1 0,0-10 1,0 9-1,10 1 31,9-20-15,-19 19-47,20-19 32,0 0-1,-1 0 0,1 0-15,-1 0-1,1 0 17,0 0 14,-1 0-14,-19-9-32,20 9 31,-20-10-15,10 10 15,-10-20-31,0 1 31,29-1-15,-29 0 15,0 1 0,0-1 32,0 0-32,0 1 0,0-1 16,-10 20-31,10-19 15,-19 19-31,-1 0 31,20-20-31,-20 20 31,1 0-15,19-20 0,-20 20-1,1 0 17,-1 0-1,0 0 0,1 0 0,-1 0-15,1 30 0,19-11-1,-20 1 1,20 0-1</inkml:trace>
          <inkml:trace contextRef="#ctx0" brushRef="#br0" timeOffset="1987.076">231 93 0,'0'19'187,"0"1"-171,0 0-1,0-1 1,0 1 0,0-1-1,0-9 1,0 10-1,0-1 1,0 1 0,0 0-1,0-1 1,-10 1 0,10-1-1,0 11 1,0-10-1,0-1 1,0 1 0,0-1-1,0 1 1,0 0 15,0-1-15,-20-19-1,20 20 1,-20-1 15,20 1-15,-19-20-16,19 20 16,-20-20 15,20 19-31,-19-19 31,-1 0 0,0 0 1,1 0-1,9 0 0,-10 0-15</inkml:trace>
          <inkml:trace contextRef="#ctx0" brushRef="#br0" timeOffset="2798.9748">358 573 0,'-20'10'16,"20"10"-1,10-20 16,-10-10 16,-10 10 0,20 0 31</inkml:trace>
        </inkml:traceGroup>
        <inkml:traceGroup>
          <inkml:annotationXML>
            <emma:emma xmlns:emma="http://www.w3.org/2003/04/emma" version="1.0">
              <emma:interpretation id="{72BA896F-0DD6-4B01-BA0B-87A729DE6BB7}" emma:medium="tactile" emma:mode="ink">
                <msink:context xmlns:msink="http://schemas.microsoft.com/ink/2010/main" type="inkWord" rotatedBoundingBox="15688,10308 15970,10354 15883,10901 15600,10855"/>
              </emma:interpretation>
              <emma:one-of disjunction-type="recognition" id="oneOf1">
                <emma:interpretation id="interp1" emma:lang="" emma:confidence="0">
                  <emma:literal>7</emma:literal>
                </emma:interpretation>
                <emma:interpretation id="interp2" emma:lang="" emma:confidence="0">
                  <emma:literal>,</emma:literal>
                </emma:interpretation>
                <emma:interpretation id="interp3" emma:lang="" emma:confidence="0">
                  <emma:literal>z</emma:literal>
                </emma:interpretation>
              </emma:one-of>
            </emma:emma>
          </inkml:annotationXML>
          <inkml:trace contextRef="#ctx0" brushRef="#br0" timeOffset="4185.9542">456 24 0,'20'0'63,"9"-20"-47,-9 20-1,-1 0-15,1 0 0,9 0 31,-9 0-31,0 0 32,-20 10 93,0 0-110,0 29 1,0-19-16,0-10 16,0 9-16,0 1 15,-10 0-15,10-1 16,0 1-16,0 9 15,-20 10-15,20-9 16,0-1-16,0 1 16,0-11-16,-19 11 0,19-20 15,0 9 1,0 1-16,0 9 16,0-9-1,0-1 1,0 1 156,-20-20-141,20 20 0,0-30 47,0-10-62</inkml:trace>
          <inkml:trace contextRef="#ctx0" brushRef="#br0" timeOffset="5054.8727">505 279 0,'10'0'47,"10"0"-31,-1 0 0,11-10-1,-1 10 1,10 0-1,-19-29 1,-1 29 0,1 0-1</inkml:trace>
        </inkml:traceGroup>
      </inkml:traceGroup>
    </inkml:traceGroup>
  </inkml:traceGroup>
</inkml:ink>
</file>

<file path=ppt/ink/ink26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2:17:20.260"/>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AFB512D1-3A47-4B7A-B293-34F375CDD8D5}" emma:medium="tactile" emma:mode="ink">
          <msink:context xmlns:msink="http://schemas.microsoft.com/ink/2010/main" type="writingRegion" rotatedBoundingBox="1639,14741 10815,14606 10827,15432 1651,15567"/>
        </emma:interpretation>
      </emma:emma>
    </inkml:annotationXML>
    <inkml:traceGroup>
      <inkml:annotationXML>
        <emma:emma xmlns:emma="http://www.w3.org/2003/04/emma" version="1.0">
          <emma:interpretation id="{80B2F766-EA4A-46F5-B47D-DE8B09C2189C}" emma:medium="tactile" emma:mode="ink">
            <msink:context xmlns:msink="http://schemas.microsoft.com/ink/2010/main" type="paragraph" rotatedBoundingBox="1639,14741 10815,14606 10827,15432 1651,15567" alignmentLevel="1"/>
          </emma:interpretation>
        </emma:emma>
      </inkml:annotationXML>
      <inkml:traceGroup>
        <inkml:annotationXML>
          <emma:emma xmlns:emma="http://www.w3.org/2003/04/emma" version="1.0">
            <emma:interpretation id="{20B42F84-E7D9-400E-8A5D-B7F8576BD0E0}" emma:medium="tactile" emma:mode="ink">
              <msink:context xmlns:msink="http://schemas.microsoft.com/ink/2010/main" type="line" rotatedBoundingBox="1639,14741 10815,14606 10827,15432 1651,15567"/>
            </emma:interpretation>
          </emma:emma>
        </inkml:annotationXML>
        <inkml:traceGroup>
          <inkml:annotationXML>
            <emma:emma xmlns:emma="http://www.w3.org/2003/04/emma" version="1.0">
              <emma:interpretation id="{278E5433-C3E2-4666-9BCE-4BC0E350A46C}" emma:medium="tactile" emma:mode="ink">
                <msink:context xmlns:msink="http://schemas.microsoft.com/ink/2010/main" type="inkWord" rotatedBoundingBox="1639,14741 2549,14728 2560,15513 1651,15526"/>
              </emma:interpretation>
              <emma:one-of disjunction-type="recognition" id="oneOf0">
                <emma:interpretation id="interp0" emma:lang="" emma:confidence="1">
                  <emma:literal/>
                </emma:interpretation>
              </emma:one-of>
            </emma:emma>
          </inkml:annotationXML>
          <inkml:trace contextRef="#ctx0" brushRef="#br0">609 186 0,'10'0'47,"10"0"-31,9 0-1,1 0 1,-11 0-1</inkml:trace>
          <inkml:trace contextRef="#ctx0" brushRef="#br0" timeOffset="1328.2979">717 20 0,'10'0'47,"29"0"-32,-9 0 1,-11 0-16,1 0 16,9 0-1,-9 0 1,-20 9-16,20-9 15,-20 30 79,0-1-78,0-9-1,0 0-15,0-1 16,0 1-16,0-1 16,0 11-16,0-1 15,0 1-15,0 9 16,0-10-16,0 1 16,0-11-16,0 11 15,0-11-15,0 11 16,0-1-16,0 10 15,0-9-15,0-11 16,0 1-16,0 0 0,0 9 31,0-9-31,0-1 94,-10-19 62,-10 0-140,-9 0 0,9 0-16,0 0 15,1 0-15,-1 0 16,-9 0-1,9 0 1,20 10 31,20-10-31,-1 0-1</inkml:trace>
          <inkml:trace contextRef="#ctx0" brushRef="#br0" timeOffset="-2587.8004">178 0 0,'19'0'0,"-19"10"16,-9-10 93,-11 0-93,-9 0 15,9 0-31,0 0 31,1 0-31,-1 0 16,1 0 0,-1 0 15,0 0 0,20 10 141,0 9-141,0 1-15,0-1-1,0 1 1,0 10 0,0-11-16,0 11 15,0 9 1,0-20 0,0-9-16,0 10 15,0-1-15,0 1 16,0 0-16,0-1 15,0 1-15,0 0 16,0-1-16,0 1 16,0-1-16,0 1 15,0 0-15,0-11 16,0 11-16,10-20 16,-10 39-16,0-9 15,0-1 1,0 0-1,0-9-15,0 10 16,0-11 0,0 1 15,20-1-15,-20 1 15,0 0 0,19-20 125,1 0-140,0 0 0,-1 0-1,1 0 1,-1 0-1,1 0 1</inkml:trace>
          <inkml:trace contextRef="#ctx0" brushRef="#br0" timeOffset="-540.1285">335 245 0,'0'-19'47,"-10"19"47,-10 0-63,1 9-15,19 11 15,-20-20-31,20 20 15,-20-1 1,1 246 109,19-236-109,10-29-16,-10 20 15,19 0 1,1-1 0,0-19 15,-20 20-31,19-20 15,1 0 17,-1 0-17,1 0 1,0-10 0,-1-10-1,1 1 1,-1-1-1,11-19 1,-30 19 0,19 20-1,-19-19-15,20-11 16,-20 1 0,20 29-16,-20-20 15,0-9 1,19 29-16,-19-39 15,0 29 1,0-29 0,0 19-1,0-9 1,0 9 15,-9 0-15,-11 20 15,20-19-31,-20 19 16,1 0-1,-1 10 17,20 9-17,-20-19-15,20 39 16,0-9-1,-29-1 1,29-9-16,0 9 16,0 1-1,0-11-15,0 21 32,0-11-32,0 0 15,0-9 1,0 0-1,0-1 1,0 1 0,10-20-1,-10 19 1,19-19-16,1 20 31,0-20-15,-1 0 15,1 0-15,0 0-1,-20-10-15,19 10 16,-19-19-16,20 19 16,-20-20-16,19 0 15</inkml:trace>
        </inkml:traceGroup>
        <inkml:traceGroup>
          <inkml:annotationXML>
            <emma:emma xmlns:emma="http://www.w3.org/2003/04/emma" version="1.0">
              <emma:interpretation id="{AB9DBA8B-E4CD-4EFB-87E5-E366663CCFCC}" emma:medium="tactile" emma:mode="ink">
                <msink:context xmlns:msink="http://schemas.microsoft.com/ink/2010/main" type="inkWord" rotatedBoundingBox="2772,14854 5777,14810 5787,15499 2782,15543"/>
              </emma:interpretation>
              <emma:one-of disjunction-type="recognition" id="oneOf1">
                <emma:interpretation id="interp1" emma:lang="" emma:confidence="1">
                  <emma:literal/>
                </emma:interpretation>
              </emma:one-of>
            </emma:emma>
          </inkml:annotationXML>
          <inkml:trace contextRef="#ctx0" brushRef="#br0" timeOffset="13658.2891">3002 588 0,'0'-39'109,"0"10"-93,0 9-16,0 1 15,0-1-15,0-9 16,10 9-1,-10 0 17,20 20-17,-20-19-15,78 87 94,-58-28-94,-20-21 16,0 1-16,0-1 15,0 1-15,0 0 16,0 9 0,0-39 62,0-19-63,0-20 1,0 29-16,0 1 16,0-1-16,0 0 15,0 11-15,19 9 16,-19-40-16,0 21 15,20 19 1,-20-10-16,20 10 31,-1 0 1,1 39-1,-20-19-31,0-1 15,0 1-15,0-10 16,19 29 0,-19-10-16,0-9 31,0-30 31,0-9-46,0-21 0,0 21-1,0-1-15,0-9 16,20-1 0,-20 21-1,20 9 1,-1 0 15,1 0-15,-1 19 15,-19 11-15,0-11-16,0 1 15,0-1-15,0 1 16,0 0-16,0-1 15,0 1 1,0-30 15,0-29-15</inkml:trace>
          <inkml:trace contextRef="#ctx0" brushRef="#br0" timeOffset="1978.9671">1129 314 0,'20'0'62,"9"0"-46,-9 0-16,-1 0 16,1 0-16,9 0 15,-9 0 17</inkml:trace>
          <inkml:trace contextRef="#ctx0" brushRef="#br0" timeOffset="2408.9997">1149 451 0,'39'0'93,"0"0"-77,10 0 0,-19 0-1,-11 0 1</inkml:trace>
          <inkml:trace contextRef="#ctx0" brushRef="#br0" timeOffset="5482.1941">1580 118 0,'0'10'94,"-19"-10"-79,19 19 1,-20-19-16,20 30 16,-20-30-1,20 19-15,0 1 16,-19-20-16,19 29 16,0 1-1,0-1 1,-20-29-16,20 29 15,0 11 1,0-11 0,0 1-1,0-1 1,0-9-16,0 9 16,0-9-16,10-20 15,-10 19-15,0 1 16,20-20-1,-20 19 1,19-19 0,1 0-1,-1 0 1,-9 0 0,10 0-1,-1 0 1,1 0-1,0-9-15,-1-11 32,11 0-32,-30 1 15,19 19 1,-19-20-16,0 1 16,10 19-1,-10-20-15,0 0 16,30 1-1,-30-1 1,0 1 15,0-1-15,0-10 0,0 1-16,0-10 15,0 29 1,0-10-1,0-19 1,0 29 15,-10 10-15,10-19-16,0-1 31,-20 20-31,20-19 31,-19 19-31,-1 0 16,0 0 15,20-20-31,-19 20 16,-1 0 0,0 10-1,1-10 1,19 19-16,-20-19 15,20 20-15</inkml:trace>
          <inkml:trace contextRef="#ctx0" brushRef="#br0" timeOffset="8371.0833">1855 598 0,'0'10'62,"0"-20"47,-20 10-93,1 0 0,19 10-1,0 10 17,19-20 14,1 0-30,-20-10-16</inkml:trace>
          <inkml:trace contextRef="#ctx0" brushRef="#br0" timeOffset="6203.0895">1845 569 0,'0'10'31</inkml:trace>
          <inkml:trace contextRef="#ctx0" brushRef="#br0" timeOffset="7523.4927">2002 216 0,'0'10'94,"-20"-10"-94,20 19 16,0 11-1,0-11-15,0 1 16,0-1-16,0 11 16,0-10-1,0 9 1,0 10 0,0-29-16,0 29 15,20-9 1,-20-11-1,20-19 1,-20 20-16,19-20 16,-19 19-16,10-19 15,10 0 17,-20 20-32,19-20 31,11 0-16,-30-10 1,19 10-16,11-19 16,-30-1-1,9 20 1,-9-20-16,30-19 16,-30 29 15,0-9-16,19 19-15,-19-20 16,0 1 0,0-1-1,0 0 1,0 1 0,0-11-1,0 11 1,0-1-1,0 0 1,0 1 0,-9 19-16,9-20 15,0 1 1,-20 19 0,20-20-16,-20 0 31,1 20-16,19-19 1,-20 19 0,1 0-1,-1 0 17,0 0-32,1 0 31,-1 0-16,1 10 1,19 29 0,-20-20-1,20 1-15</inkml:trace>
          <inkml:trace contextRef="#ctx0" brushRef="#br0" timeOffset="9810.0545">2335 402 0,'0'10'16,"20"-30"62,0 1-63,-1-11 1,-19 11-16,30-1 16,-11-9-1,1-11 1,-20 11-1,19 29-15,-19-29 16,0-1 0,0-9-1,20 39-15,-30 0 125,10 10-109,0 9 0,0 1-1,0 9 1,0-9-16,0 0 15,0-1-15,0 1 16,0 9-16,0 1 16,0 9-16,0-10 15,0 1-15,0-1 16,0 1-16,0 9 16,0-20-16,0 11 15,0-11 1,0 1 15</inkml:trace>
          <inkml:trace contextRef="#ctx0" brushRef="#br0" timeOffset="11812.4316">2659 167 0,'-20'0'47,"20"19"-32,0 1 1,0 9-1,-19-29-15,19 40 16,0-11 0,0-9-16,0-1 15,0 11 1,0-1 0,0 1-16,19 9 31,-19-10-31,20-29 15,-20 30-15,20-11 16,-1 1 15,11-20-15,-11 29 0,1-29-1,-1 0 1,1 0 15,-20-10-31,20 10 16,-20-19-16,19-1 15,-19-19 1,20 10 0,-20-1-1,0 1 1,0 9-1,0 1 1,0-1 0,0 0-1,0 1 1,0-1-16,0 0 16,0 1-1,-10-1 1,10 1 15,-19 19-31,19-20 16,-20 20-1,20-20 1,-20 20 0,20-19-1,-19 19-15,-1 0 16,0-20-1,1 20 1,-1 0 0,10 0-1,10 10-15,-19-10 16,19 20-16,-20-20 16,20 29-16,0-9 15</inkml:trace>
          <inkml:trace contextRef="#ctx0" brushRef="#br0" timeOffset="14446.399">3434 432 0,'-20'0'47,"20"9"-31,0 1-1,-19-10-15,19 20 16,0 19 0,0-29-16,0 29 15,0-19 1,9-1-1,11-19 1,0 20 0,9-20-1,-9 0 1,-1 0 0,-19-10-16,20 10 15,-1-29 1,-19 9-1,0 0 1,20 20-16,-20-19 16,0-1-1,0 1 1,0-1 0,-10 0-1,-9 1 1,-1 19-1,0 0 1,20-20-16,-19 20 0,-1 0 31,20 10-31,-19-10 0,19 20 16,-20 9 0,20-9-1</inkml:trace>
          <inkml:trace contextRef="#ctx0" brushRef="#br0" timeOffset="15586.2982">3659 451 0,'-19'0'15,"19"-10"110,10 10-125,-10-19 16,19 19-16,-19-20 16,20 20-16,-20-29 15,19 29-15,-19-30 16,20 30-16,-20-19 16,20 19-16,-20-20 15,19 0 1,-19 1-1,0-1 1,0 1 0,0-1-1,-10 20-15,-9 0 32,-1 0-17,1 0 1,-1 0-1,0 0 17,20 10-32,-19 9 15,19 1 1,-20 19 0,20-9-1,0-11-15,0 1 16,0 0-16,0-1 15,0 11 1,0-1 0,0 0-1,0-9-15,10 9 16,-10 11 0,20-21-1,-20 1 1,19-20 15,1 0-15,-1 0-1,1-10 1,0-29 0,9 9-1,-9 11 1</inkml:trace>
          <inkml:trace contextRef="#ctx0" brushRef="#br0" timeOffset="16230.7641">3944 157 0,'0'20'62,"0"-1"-62,0 1 16,-20 9-16,20 10 0,0 1 16,-20 9-1,20-10-15,-19 10 0,19 0 16,-30 10-16,30-10 15,-19-10-15,19 0 16,0-9 0,-20 9 62,20-49-63</inkml:trace>
          <inkml:trace contextRef="#ctx0" brushRef="#br0" timeOffset="16996.3148">4042 255 0,'0'39'94,"0"-9"-94,-10-11 15,10 1-15,0 9 16,-20 1-16,20 9 16,0-10-16,-19-9 15,19 9-15,0-9 16,0 0-16,0-1 15,0 1-15,0-1 16,0 1 0,0 0-1,10-20 79,9 0-78,-19-10-1,20 10-15,9 0 16,-29-20 0,30 20-16,-11 0 15,1 0 16</inkml:trace>
        </inkml:traceGroup>
        <inkml:traceGroup>
          <inkml:annotationXML>
            <emma:emma xmlns:emma="http://www.w3.org/2003/04/emma" version="1.0">
              <emma:interpretation id="{2276F3FD-35D2-44CB-877B-2394DB45C655}" emma:medium="tactile" emma:mode="ink">
                <msink:context xmlns:msink="http://schemas.microsoft.com/ink/2010/main" type="inkWord" rotatedBoundingBox="7631,14715 10640,14671 10651,15435 7642,15479"/>
              </emma:interpretation>
              <emma:one-of disjunction-type="recognition" id="oneOf2">
                <emma:interpretation id="interp2" emma:lang="" emma:confidence="1">
                  <emma:literal/>
                </emma:interpretation>
              </emma:one-of>
            </emma:emma>
          </inkml:annotationXML>
          <inkml:trace contextRef="#ctx0" brushRef="#br0" timeOffset="24792.1989">6200-10 0,'-10'0'125,"-10"0"-110,20 10 1,-19-10 0,19 20-16,-20-20 15,20 19 1,-20-19-16,20 30 16,-19-30-1,19 19-15,-20 1 16,20 0-1,-19-20 1,19 19-16,0 1 16,-20-20-1,20 29-15,0-9 16,0-1-16,-20 1 0,20 9 16,0-9-1,-19 9 1,19 11-1,0-11 1,0 1 0,0-1-1,0 0 1,0 11 0,0-11-16,10-29 15,-10 29 1,19-9-16,1 0 15,9 9 1,1-9 0,-11-20-1,-19 19 1,10-19-16,20 20 16,-21-20-1,11 0 1,-20 20-1,20-20-15,-1 0 16,11 0 0,9 0-1,-39-10-15,29 10 16,-29-20-16,30 20 16,-30-19-16,29 19 15,-29-20-15,20 20 16,-1-20-1,1 1 1,9-1 0,-29 0-1,20 20-15,-20-19 16,0-1 0,10 20-16,-10-19 15,0-11-15,19 30 16,-19-19-1,0-1-15,0 0 16,0-9 0,20 29-1,-20-39-15,0 29 16,0-10 0,0 1-1,0-1 1,0 0-1,-10 20 1,10-19-16,0-1 16,-19 1 15,19-1-15,-20 20-16,20-20 15,-20 20 1,20-19-1,0-1 17,-19 20-32,19-19 31,-10 19-15,10-20-16,-30 0 31,30 1 0,-19 19-31,-1-20 31,1 20 1,-1-20-1,0 20-16,1 0 17,9 0-17,-10 0 1</inkml:trace>
          <inkml:trace contextRef="#ctx0" brushRef="#br0" timeOffset="25886.3582">6278 481 0,'0'-20'31,"10"0"1,29 20-17,-39-19 1,10 19-1,10 0 1,-20 10-16,19-10 16,-19 19-16,20-19 15,-20 30-15,19 9 16,-19-20 0,0 1-16,0 0 15,0-11-15,30 21 0,-30-11 16,0 11-1,20-1 1,-1-9 0,128-30 93</inkml:trace>
          <inkml:trace contextRef="#ctx0" brushRef="#br0" timeOffset="26907.3933">6710 441 0,'29'0'32,"1"0"-17,-11 0-15,1 0 16,-1 0-16,1 0 0,-10 0 15,29 0 1,-19 0-16,9 0 16,-9 0-1</inkml:trace>
          <inkml:trace contextRef="#ctx0" brushRef="#br0" timeOffset="26426.3504">6749 304 0,'10'0'47,"19"0"-31,-9 0-16,-1 0 15,1 0-15,0 0 16,-1 0-16,11 0 16,-11 0-1</inkml:trace>
          <inkml:trace contextRef="#ctx0" brushRef="#br0" timeOffset="49943.1782">7474 540 0,'10'0'110,"-10"9"-16,-10-9-79,10 20 1,10-20 15,-10-10 16,0 20 78</inkml:trace>
          <inkml:trace contextRef="#ctx0" brushRef="#br0" timeOffset="39576.1973">7504 579 0,'-20'-10'203</inkml:trace>
          <inkml:trace contextRef="#ctx0" brushRef="#br0" timeOffset="52912.9087">8102 334 0,'-20'0'16,"30"0"46,-10-10 1,-10 10-32,10 10 0,0 9 32,10-19-63</inkml:trace>
          <inkml:trace contextRef="#ctx0" brushRef="#br0" timeOffset="54158.712">8200 510 0,'10'0'63,"-10"-10"-63,19 10 15,-19-19-15,30 19 16,-30-39-16,29 19 15,-29 0-15,20 1 16,-20-1-16,29 1 16,-29-1-16,20-9 15,-20 19-15,0-10 16,20 0-16,-20 1 16,0-1-16,0 1 15,0-1-15,0-9 16,0 9-1,0 0 1,0 1 0,0 29 77,0 29-77,0-20 0,0 1-16,0 0 15,0-1-15,0 1 16,0-1-16,0 11 16,0 48-1,0-38-15,0-11 16,0 0-16,0-9 15,0 0-15,0-1 16,0 1-16,0-1 16,0 11-1,0-10 1,0-1 0</inkml:trace>
          <inkml:trace contextRef="#ctx0" brushRef="#br0" timeOffset="55448.1793">8494 167 0,'0'226'141,"0"-207"-141,0 1 15,0-1-15,0 11 16,20-1-1,-20-19 1,19 19 0,1-29-1,-20 20 1,20-20 0,-1 0 15,1 0-16,0 0 17,-20-10-32,19 10 0,-19-19 15,20 19 1,-20-20-16,19-19 31,-19 19-15,0 10-1,20 10-15,-20-39 16,0 10 0,0-1-1,0 11 1,0-1-16,0 1 16,0-1-1,0 0 1,0 1-1,0 9 1,-10 10 0,10-20-1,-19 20-15,19-19 16,0-1 0,-20 20-1,20-20 1,-20 20-1,20-19-15,-19 19 32,19-20-32,-20 20 15,1 0 17,-1 0-1,10 0-16,-10 0 17,20 10-17,-19-10-15,19 29 16,0-9-16,-20 0 16,20 9-16,0-9 0,0-1 15,0 1-15</inkml:trace>
          <inkml:trace contextRef="#ctx0" brushRef="#br0" timeOffset="56251.08">8739 79 0,'20'0'125,"19"-30"-110,-9 30 1,-11 0 15</inkml:trace>
          <inkml:trace contextRef="#ctx0" brushRef="#br0" timeOffset="57240.0441">8887 157 0,'0'-10'78,"9"10"-78,-9-19 15,20 19-15,-20-20 16,20 20-16,-20-19 16,19 19-16,-19-30 15,20 1 1,-20-11-1,19 21 1,-19-1 0,0 1 15,0 28 94,0 11-109,0 9-1,0-9 1,0 29-1,-9-29-15,9-1 0,0 1 16,0 0-16,0-1 16,0 1-16,0 9 15,0-9 1,9-20 31,-9-10-16</inkml:trace>
        </inkml:traceGroup>
        <inkml:traceGroup>
          <inkml:annotationXML>
            <emma:emma xmlns:emma="http://www.w3.org/2003/04/emma" version="1.0">
              <emma:interpretation id="{F8627118-AA45-45D7-B165-43561A900FC1}" emma:medium="tactile" emma:mode="ink">
                <msink:context xmlns:msink="http://schemas.microsoft.com/ink/2010/main" type="inkWord" rotatedBoundingBox="10716,14691 10817,14690 10821,14974 10720,14976"/>
              </emma:interpretation>
              <emma:one-of disjunction-type="recognition" id="oneOf3">
                <emma:interpretation id="interp3" emma:lang="" emma:confidence="0">
                  <emma:literal>1</emma:literal>
                </emma:interpretation>
                <emma:interpretation id="interp4" emma:lang="" emma:confidence="0">
                  <emma:literal>M</emma:literal>
                </emma:interpretation>
                <emma:interpretation id="interp5" emma:lang="" emma:confidence="0">
                  <emma:literal>.</emma:literal>
                </emma:interpretation>
                <emma:interpretation id="interp6" emma:lang="" emma:confidence="0">
                  <emma:literal>,</emma:literal>
                </emma:interpretation>
                <emma:interpretation id="interp7" emma:lang="" emma:confidence="0">
                  <emma:literal>q</emma:literal>
                </emma:interpretation>
              </emma:one-of>
            </emma:emma>
          </inkml:annotationXML>
          <inkml:trace contextRef="#ctx0" brushRef="#br0" timeOffset="58148.4337">9073 128 0,'19'-20'78,"-19"1"-62,20 19-1,-20-20-15,20 0 16,-20 1-1,19 19 1,-19-20-16,0 0 16,20 20-1,-20-19-15,0-1 32,0 30 93,0 265 46</inkml:trace>
        </inkml:traceGroup>
      </inkml:traceGroup>
    </inkml:traceGroup>
  </inkml:traceGroup>
</inkml:ink>
</file>

<file path=ppt/ink/ink26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4T12:51:40.343"/>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B79A04B0-9EA5-44FB-B920-781D53FFA946}" emma:medium="tactile" emma:mode="ink">
          <msink:context xmlns:msink="http://schemas.microsoft.com/ink/2010/main" type="writingRegion" rotatedBoundingBox="8787,15631 9597,15753 9502,16381 8693,16258"/>
        </emma:interpretation>
      </emma:emma>
    </inkml:annotationXML>
    <inkml:traceGroup>
      <inkml:annotationXML>
        <emma:emma xmlns:emma="http://www.w3.org/2003/04/emma" version="1.0">
          <emma:interpretation id="{5034AC90-2FA5-4643-8546-2CF4520C0ED6}" emma:medium="tactile" emma:mode="ink">
            <msink:context xmlns:msink="http://schemas.microsoft.com/ink/2010/main" type="paragraph" rotatedBoundingBox="8787,15631 9597,15753 9502,16381 8693,16258" alignmentLevel="1"/>
          </emma:interpretation>
        </emma:emma>
      </inkml:annotationXML>
      <inkml:traceGroup>
        <inkml:annotationXML>
          <emma:emma xmlns:emma="http://www.w3.org/2003/04/emma" version="1.0">
            <emma:interpretation id="{9DC440F2-88F4-4AB4-8E70-0D682E5865A6}" emma:medium="tactile" emma:mode="ink">
              <msink:context xmlns:msink="http://schemas.microsoft.com/ink/2010/main" type="line" rotatedBoundingBox="8787,15631 9597,15753 9502,16381 8693,16258"/>
            </emma:interpretation>
          </emma:emma>
        </inkml:annotationXML>
        <inkml:traceGroup>
          <inkml:annotationXML>
            <emma:emma xmlns:emma="http://www.w3.org/2003/04/emma" version="1.0">
              <emma:interpretation id="{329C0462-3C96-44E6-A9CE-D0C783BC7EE2}" emma:medium="tactile" emma:mode="ink">
                <msink:context xmlns:msink="http://schemas.microsoft.com/ink/2010/main" type="inkWord" rotatedBoundingBox="8787,15631 9088,15676 8993,16304 8693,16258"/>
              </emma:interpretation>
              <emma:one-of disjunction-type="recognition" id="oneOf0">
                <emma:interpretation id="interp0" emma:lang="" emma:confidence="1">
                  <emma:literal/>
                </emma:interpretation>
              </emma:one-of>
            </emma:emma>
          </inkml:annotationXML>
          <inkml:trace contextRef="#ctx0" brushRef="#br0">62 80 0,'-20'0'15,"1"0"95,19 10-79,-20 10 0,20-1-15,0 1-1,0 0 1,0-1 0,10-19-1,-10 20-15,19-1 32,1-19-1,-20 20-31,20-20 15,-1 0 17,11 0-17,-11 0 1,1 0 0,-10 0-1,9 0 32,1 0-16,0 0-15,-20-10 15,19 10-15,-19-19-1,0-1 1,20 20 0,-20-20-1,0 1 1,0-1 0,0 1-1,0-1 1,0 0 15,0 11-15,-10-21 15,-10 11-15,1 19-1,19-20-15,-20 20 16,1 0-1,-11 0 1,11 0 0,-11 20-1,1-1 1,29 11 0,-10-30-16,10 29 15,0-9 1</inkml:trace>
          <inkml:trace contextRef="#ctx0" brushRef="#br0" timeOffset="1235.8605">287 129 0,'-19'0'16,"19"10"30,0 10-30,0 9 0,0 1-1,0-11 1,0 1-16,0-1 16,0 1-16,0 0 15,-20-1-15,20 11 16,0-1-1,0-9 1,0 19 0,0-29-1,0 29 1,0-19 0,-19-1-1,19 1 1,-20 0-1,20-1 1,-20-19 0,20 20-1,-19-20-15,-30 0 63,29 0-63,0 0 15,1 0 17,-1-20-17,1 20 1,-1-19 0,0 19-1,40 0 95</inkml:trace>
        </inkml:traceGroup>
        <inkml:traceGroup>
          <inkml:annotationXML>
            <emma:emma xmlns:emma="http://www.w3.org/2003/04/emma" version="1.0">
              <emma:interpretation id="{74EEC2CA-439E-46B1-AD14-A690A678C8C7}" emma:medium="tactile" emma:mode="ink">
                <msink:context xmlns:msink="http://schemas.microsoft.com/ink/2010/main" type="inkWord" rotatedBoundingBox="9301,15737 9593,15781 9519,16271 9227,16227"/>
              </emma:interpretation>
              <emma:one-of disjunction-type="recognition" id="oneOf1">
                <emma:interpretation id="interp1" emma:lang="" emma:confidence="0">
                  <emma:literal>7</emma:literal>
                </emma:interpretation>
                <emma:interpretation id="interp2" emma:lang="" emma:confidence="0">
                  <emma:literal>z</emma:literal>
                </emma:interpretation>
                <emma:interpretation id="interp3" emma:lang="" emma:confidence="0">
                  <emma:literal>,</emma:literal>
                </emma:interpretation>
                <emma:interpretation id="interp4" emma:lang="" emma:confidence="0">
                  <emma:literal>-z</emma:literal>
                </emma:interpretation>
                <emma:interpretation id="interp5" emma:lang="" emma:confidence="0">
                  <emma:literal>-7</emma:literal>
                </emma:interpretation>
              </emma:one-of>
            </emma:emma>
          </inkml:annotationXML>
          <inkml:trace contextRef="#ctx0" brushRef="#br0" timeOffset="2571.8996">552 120 0,'-19'0'16,"19"-10"15,19 10 0,11 0-15,-1 0-1,20 0 1,-29 0-16,9 0 16,-9 0-1,-1 0 1,-19 19 93,0 1-93,0 0 0,0 9-1,-19 10 1,19-19-16,0-1 15,0 11-15,-20-10 16,20 9-16,0-9 16,0-1-16,-19 1 15,19-1-15,0 1 16,0 0-16,0-1 16,0 1-16,0 9 15,0-9 1,-20-20-1,20 20-15,0-1 32,0-29 108</inkml:trace>
          <inkml:trace contextRef="#ctx0" brushRef="#br0" timeOffset="3277.2963">582 335 0,'9'0'46,"1"0"-30,29 0 0,-19 0-16,0 0 15,-10 0-15,9 0 16,1 0-16,-1 0 16,11 0-1,-11 0 1</inkml:trace>
        </inkml:traceGroup>
      </inkml:traceGroup>
    </inkml:traceGroup>
  </inkml:traceGroup>
</inkml:ink>
</file>

<file path=ppt/ink/ink26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3:31:50.362"/>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4C8F3FB9-A66B-4F64-9C00-AA7D5FB71CB6}" emma:medium="tactile" emma:mode="ink">
          <msink:context xmlns:msink="http://schemas.microsoft.com/ink/2010/main" type="writingRegion" rotatedBoundingBox="1626,6670 17964,6634 17966,7616 1628,7652"/>
        </emma:interpretation>
      </emma:emma>
    </inkml:annotationXML>
    <inkml:traceGroup>
      <inkml:annotationXML>
        <emma:emma xmlns:emma="http://www.w3.org/2003/04/emma" version="1.0">
          <emma:interpretation id="{EEA40E9E-51D2-4366-B18C-1A8592A4C225}" emma:medium="tactile" emma:mode="ink">
            <msink:context xmlns:msink="http://schemas.microsoft.com/ink/2010/main" type="paragraph" rotatedBoundingBox="1626,6670 17964,6634 17966,7616 1628,7652" alignmentLevel="1"/>
          </emma:interpretation>
        </emma:emma>
      </inkml:annotationXML>
      <inkml:traceGroup>
        <inkml:annotationXML>
          <emma:emma xmlns:emma="http://www.w3.org/2003/04/emma" version="1.0">
            <emma:interpretation id="{9372A35D-7595-4224-85F2-608075891C2C}" emma:medium="tactile" emma:mode="ink">
              <msink:context xmlns:msink="http://schemas.microsoft.com/ink/2010/main" type="line" rotatedBoundingBox="1626,6670 17964,6634 17966,7616 1628,7652"/>
            </emma:interpretation>
          </emma:emma>
        </inkml:annotationXML>
        <inkml:traceGroup>
          <inkml:annotationXML>
            <emma:emma xmlns:emma="http://www.w3.org/2003/04/emma" version="1.0">
              <emma:interpretation id="{33F1C264-A0F6-4FC3-B0B6-AF3673D33EA9}" emma:medium="tactile" emma:mode="ink">
                <msink:context xmlns:msink="http://schemas.microsoft.com/ink/2010/main" type="inkWord" rotatedBoundingBox="1626,6777 2156,6776 2157,7451 1628,7453"/>
              </emma:interpretation>
              <emma:one-of disjunction-type="recognition" id="oneOf0">
                <emma:interpretation id="interp0" emma:lang="" emma:confidence="1">
                  <emma:literal/>
                </emma:interpretation>
              </emma:one-of>
            </emma:emma>
          </inkml:annotationXML>
          <inkml:trace contextRef="#ctx0" brushRef="#br0">92 0 0,'-19'0'78,"19"10"-78,0 9 31,-20-19-31,20 20 0,-20 29 16,20-29-1,0-1-15,-19 1 16,19-1-16,0 1 15,0 0-15,0-11 16,0 11-16,0 0 16,0-1-16,0 1 15,0 0-15,0-1 16,0 1-16,0-1 16,0 1-16,0 0 15,0-1-15,0 1 16,0-10-16,0 9 15,10 1-15,-10-1 0,0 21 16,19-40 0,-19 19-16,0-9 15,20 20 17,-20-11-1,19-19 31</inkml:trace>
          <inkml:trace contextRef="#ctx0" brushRef="#br0" timeOffset="1530.6107">239 49 0,'-19'0'16,"19"20"47,0-1-63,0 1 15,0-1-15,0 1 16,0 0-16,0-1 15,0 11-15,0-1 16,0 10-16,0-9 16,0-1-16,0-9 15,0-1-15,0 1 0,0 9 16,0-9 0,9-20-1,-9-10 188,0-9-171,0-1-1,0 0 0,0 1-15,0-1-1,0 1 1,0 9 15,0-10 0,20 20-15,-20-19-16,20 19 16,9 0-1,-9 0 1,-1 0 0,1 0-1,0 0 1,-20 9-16,19 11 15,-19 0 1,20-1 0,-20 1-1,0-1 1,0 1 15,-10-20-15,10 10-16,-29-10 15,-1 29 1,11-29 0,19 20-16,-20-20 15,0 0-15,1 0 32</inkml:trace>
          <inkml:trace contextRef="#ctx0" brushRef="#br0" timeOffset="2070.0798">416-29 0,'0'9'16,"0"11"-1,29 0-15,-29 9 16,30 10-16,-30-9 16,29-1-16,-29 0 15,20-9-15,-20 19 16,19-9-16,-19-1 15,0-9-15,0 29 0,0-20 16,0 1-16,0-1 16,0 0-16,0 11 15,-10-11-15,10 1 16,-29 9-16,29-29 16</inkml:trace>
        </inkml:traceGroup>
        <inkml:traceGroup>
          <inkml:annotationXML>
            <emma:emma xmlns:emma="http://www.w3.org/2003/04/emma" version="1.0">
              <emma:interpretation id="{7941D48D-5776-4CF2-B77B-EAD3CF7F8201}" emma:medium="tactile" emma:mode="ink">
                <msink:context xmlns:msink="http://schemas.microsoft.com/ink/2010/main" type="inkWord" rotatedBoundingBox="2754,6817 4647,6813 4649,7646 2756,7650"/>
              </emma:interpretation>
              <emma:one-of disjunction-type="recognition" id="oneOf1">
                <emma:interpretation id="interp1" emma:lang="" emma:confidence="1">
                  <emma:literal/>
                </emma:interpretation>
              </emma:one-of>
            </emma:emma>
          </inkml:annotationXML>
          <inkml:trace contextRef="#ctx0" brushRef="#br0" timeOffset="5879.9475">1142 510 0,'0'-10'94,"0"-10"-79,0 1 1,0-1-16,0 10 16,0-9-16,0-1 15,0 1-15,0-1 16,0 0-16,0-9 0,0 0 16,0-11-16,0 11 15,19-1-15,-19 11 16,0-1-16,20 1 15,-20-1-15,0 0 16,19 20-16,-19-29 16,20 29-1,-10 0 17,9 0-17,1 0 1,19 20-1,-19 19 1,-1 0 0,-19-19-16,20-1 15,-20 20-15,0-9 16,29-10-16,-29 9 16,0 0-16,0 11 15,0-11-15,0 0 16,0-9-16,0 9 15,0-9-15,0 9 16,0-9 15,0-30 47</inkml:trace>
          <inkml:trace contextRef="#ctx0" brushRef="#br0" timeOffset="6290.923">1151 353 0,'10'0'32,"10"0"-32,-1 0 15,11 0-15,-1 0 16,10-20-16,-9 20 15,-11 0-15,1 0 16,0 0-16,-11 0 16,11 0-1</inkml:trace>
          <inkml:trace contextRef="#ctx0" brushRef="#br0" timeOffset="7060.6086">1514 431 0,'0'20'31,"0"0"-15,0 9-16,0 0 15,10-29 1,-10 20-16,20-20 16,9 0-1,49 0 16,-48-39-15,-30 19-16,20-9 16,-20 9-1,0-9 1,-10 29 0,10-39-16,-30 39 15,11-20-15,-1 20 0,-29 0 16,39 0-1,10 10-15,-39-10 16,39 29-16,0-9 16,-20-1-16,20 1 15,0 0-15,0-1 16,10-19-16</inkml:trace>
          <inkml:trace contextRef="#ctx0" brushRef="#br0" timeOffset="7707.0037">1671 441 0,'0'10'31,"20"29"-15,-20-19-1,0-1-15,0-9 16,0 10-16,29 0 16,-29-1-16,0 20 15,0-9-15,20-11 16,-20 11-16,0-11 16,0 1-16,0 0 15,0 9 1,-10-9-1,-29-1 1,19-19-16,0 0 0,1 0 16,-1 0-16,-9 0 15,9 0 1,20-19 0,0-1-1,0-9 1,0-11-1,30-9 1,-30 30-16,29-1 16,-29 1-16,39-1 15,-39 0-15,30 1 16,-30-1-16,29 20 0,-29-29 16</inkml:trace>
          <inkml:trace contextRef="#ctx0" brushRef="#br0" timeOffset="8328.3237">1906 88 0,'-19'0'15,"19"10"1,0 10 0,0 9-16,19 10 15,-19 0-15,0 11 16,0-11-16,0 10 15,0-10-15,0-10 16,0 11-16,0-21 0,20 1 31</inkml:trace>
          <inkml:trace contextRef="#ctx0" brushRef="#br0" timeOffset="9380.3123">1897 108 0,'0'-20'32,"0"10"-17,9-19 1,11 9 15,0 20-15,-1-19-1,21 19 1,-1 0 0,-20 0-16,1 29 15,19 1 1,-39-11-16,0 1 16,0-1-16,0 1 0,0 0 15,-19 38 16,-11-38-31,11-20 16,-11 30-16,11-30 0,-1 19 16,0-19-1,1 0 1,19-10 62,0 1-62,9 9-16,11 0 15,-20-20 1,30 20-16,-1 0 16,-9 0-1,9 0 1,0 0-1,11 0 1,-40 10-16,19-10 16,-19 10-16,10-10 15,-10 19-15,0 1 16,20-20-16,-20 29 16,0-9-1,0 19-15,-10-10 16,-10 1-1,-19 9 1,29-39 0,-19 20-16,-1-20 15,1 0-15,0 0 16,9 0-16,0 0 16,-9-10-1,29-10 16</inkml:trace>
          <inkml:trace contextRef="#ctx0" brushRef="#br0" timeOffset="10518.819">2230 412 0,'0'-20'62,"10"20"-46,-10-29-16,19 29 0,-19-30 16,20 30-1,-20-39-15,0 29 16,0-9-1,0-1 1,-10 20 0,20 0 46,20 10-46,-11-10-16,1 0 15,-1 20-15,1-20 16,0 0-16,-1 0 16,1 0-16,-10 0 31,-10-10-15,0-10 30,-20 20 1,-9 30-31,9-1 0,20-9-16,-20-20 0,20 39 15,-19 0 1,19-19-1,0-1-15,0 1 16,0 9-16,0-9 16,19-20-1,-19 19 1,20-19-16,9 0 16,11 0-1,-21 0 1,1-19-1,-1-1 1</inkml:trace>
          <inkml:trace contextRef="#ctx0" brushRef="#br0" timeOffset="11229.6604">2691 186 0,'-20'10'31,"20"19"-16,-19-9-15,19 0 16,-20 9-16,20 10 16,0-9-16,-19-1 15,19 1-15,0 9 16,0-10-16,0 1 16,0-11-16,0 1 15,0 0-15,0-1 0,0 11 16,0-1-1,19-29 1,-19 20-16,20-20 16,-20 19-1,19-19 17</inkml:trace>
          <inkml:trace contextRef="#ctx0" brushRef="#br0" timeOffset="12027.9221">2887 314 0,'-10'0'0,"-9"0"31,-1 0-15,0 0-1,20 10-15,-19-10 0,19 19 16,-20-19-16,20 20 16,0-1 15,0 1-15,20 0 15,-1-20-16,-9 0 1,10 0 0,0 0-1,-1 0-15,-19 19 32,20-19-32,-20 20 31,0-1-31,0 11 15,0-1 1,-10 1 0,-19-30-1,9 19 1,-29-19 0,29 0-16,1 0 15,-11-9 1,11 9-1,19-20 1,9 20 0</inkml:trace>
          <inkml:trace contextRef="#ctx0" brushRef="#br0" timeOffset="12603.0747">2985 206 0,'0'10'31,"10"19"-15,-10-9 0,20-1-16,-20 1 15,19 0-15,-19-1 16,0 11-16,0-1 15,0 10-15,0-9 16,0-1-16,0 0 16,0 1-16,0 9 15,-10-9-15,10-1 0,-39 0 16,39-19 0,-29 20-16,9-11 15</inkml:trace>
        </inkml:traceGroup>
        <inkml:traceGroup>
          <inkml:annotationXML>
            <emma:emma xmlns:emma="http://www.w3.org/2003/04/emma" version="1.0">
              <emma:interpretation id="{50C042AA-B531-4CB9-8C0B-95D86ACFD472}" emma:medium="tactile" emma:mode="ink">
                <msink:context xmlns:msink="http://schemas.microsoft.com/ink/2010/main" type="inkWord" rotatedBoundingBox="4932,6761 7824,6754 7826,7568 4933,7574"/>
              </emma:interpretation>
              <emma:one-of disjunction-type="recognition" id="oneOf2">
                <emma:interpretation id="interp2" emma:lang="" emma:confidence="1">
                  <emma:literal/>
                </emma:interpretation>
              </emma:one-of>
            </emma:emma>
          </inkml:annotationXML>
          <inkml:trace contextRef="#ctx0" brushRef="#br0" timeOffset="18417.234">4564 569 0,'0'-10'32,"0"-10"-17,0 1 1,0-1 0,0 0-1,0-9 1,0 9-16,0 1 15,0-1-15,0 1 16,0-11-16,0 1 16,-19-10-16,19-1 15,0 11-15,0-1 16,0 11-16,9-11 16,-9 21-16,0-11 15,0 0-15,20 20 16,-20-49-16,0 30 15,39-20 1,-19 39 0,-1 0 31,1 0-47,0 0 15,-1 9 1,1 11-1,9 19 1,-29-19 0,0-1-16,20 1 15,-20 0-15,0-1 16,0-9-16,19 19 0,-19-19 16,0 10-1,0-1-15,0 1 0,0 10 16,0-11-16,0 1 15,0-1-15,0 1 16,0 9 0,0-9-1,0 0 17</inkml:trace>
          <inkml:trace contextRef="#ctx0" brushRef="#br0" timeOffset="18919.3354">4613 216 0,'30'0'47,"-21"0"-47,11 0 16,0 0-16,-1 0 15,1 0-15,9 0 16,-9 0-16,-1 0 16,1 0-16,0 0 15</inkml:trace>
          <inkml:trace contextRef="#ctx0" brushRef="#br0" timeOffset="19706.5138">4868 363 0,'-19'0'0,"19"19"0,0 1 31,0 0-15,0-1-1,29-19-15,-29 20 16,29-20-16,-9 0 16,0 0-16,-1 0 15,-9 0-15,39 0 16,-20-30 15,-9 30-31,-20-19 16,0-1-1,0 1-15,-10-1 16,-19 0 0,9 20-1,-19 0 1,0 0-1,9 10 1,1 10 0,29-1-1,0 1-15,0 9 16,20-9 0</inkml:trace>
          <inkml:trace contextRef="#ctx0" brushRef="#br0" timeOffset="20290.7832">5054 461 0,'0'10'47,"0"19"-47,0-9 15,0-1-15,20 1 16,-20 0-16,0-1 16,20 1-16,-20-1 15,0 1-15,0 0 16,0-1-16,0 1 16,0 9-16,-10-29 15,10 20 1,-30-20-16,11 0 0,-1 0 15,1 0-15,-1-10 16,0 10-16,20-29 16,-19 29-16,19-30 15,0 11-15,0-1 16,0 0-16,0 1 16,0-1-16,0-19 15,19 9 1,21 1-1,-21 9-15,1 20 0,-1-39 16,1 39-16,0-29 16,19 9-1</inkml:trace>
          <inkml:trace contextRef="#ctx0" brushRef="#br0" timeOffset="21029.5954">5162 69 0,'10'0'78,"20"0"-78,19 0 31,0 0-15,29 0 15,-39 0-31,-39 9 16</inkml:trace>
          <inkml:trace contextRef="#ctx0" brushRef="#br0" timeOffset="21520.682">5309-49 0,'-19'0'0,"19"29"15,0 1 1,0-11-16,0 1 16,0 0-16,0-1 15,0 1 1,10-1-16,-10 1 0,0 0 15,0 9 1,0-9 0</inkml:trace>
          <inkml:trace contextRef="#ctx0" brushRef="#br0" timeOffset="22980.0484">5515 216 0,'-9'0'47,"9"9"-32,-10-9 1,10 30-16,-30-10 15,30-1-15,-19 20 16,19-9-16,-20-1 16,20 10-16,0-9 15,0-1-15,0 1 16,0-11-16,0 1 16,0 0-16,0-1 15,10 11 1,10 9-1,9-20 1,-29 1 0,10-20-1,-20-20 48</inkml:trace>
          <inkml:trace contextRef="#ctx0" brushRef="#br0" timeOffset="24969.6778">5574 520 0,'0'-10'63,"0"-20"-48,10 30 1,-10-29-16,0 9 15,20 20-15,-20-29 16,0 9-16,0 1 31,0 29 32,0 9-48,0 11 1,0-1 0,0 10-1,19-39-15,-19 10 16,20-10-16,0 0 16,-20 20-16,29-20 15,-9 0 1,-1 0-1,-19-10-15,20 10 16,-20-10-16,19-19 16,-19 9-1,0-9 1,0 9 15,0 0-31,-9 1 31,-11-1-15,0 20 0,1 0-16,-1 0 15,1 0 1,9 0 0,10 10-1,-30 10 1,30-1-1,0 20 1,0-9 0,0-1-1,10-29-15,-10 30 16,20-30-16,-20 19 16,19-19-16,1 0 15,0 0 1,9 0-1,-29-19-15,20 19 16,-20-20-16,19 0 16,-19 1-1,0-1 17,0 30 30,30 19-46,-30 1-1,9-30 1,-9 39 0,30-19-16,-20-20 31,9 0 0,-19-10-31,0-10 16,0 1-1,30-1 17,-30 30 14,9-10-30,21 19 0,-10-19-1,-11 0 1,11 0 0,0 0-1,-20-9-15,19 9 16,-19-20-16,20 0 15,-20 1 1,0-11 0,-10 30-16,10-19 15,-29 19-15,29-20 16,-20 20-16,-9 0 16,-1 0-1,10 0 1,1 0-1,19 10 1,-20 10 0,20 9-1,0 0 1,0 11 0,10-40-16,-10 19 15,29-19-15</inkml:trace>
          <inkml:trace contextRef="#ctx0" brushRef="#br0" timeOffset="25376.387">6045 461 0,'0'10'16,"0"29"-1,0-20 1,0-9-16,0 10 16,0 0-16,0-1 15,0 1-15,0-1 16,0 1-16,0 0 16,20-1-16,-20 1 0,0-1 15</inkml:trace>
          <inkml:trace contextRef="#ctx0" brushRef="#br0" timeOffset="25907.74">6094 255 0,'10'0'47,"-10"20"-47,29-1 15,-29 1-15,39 9 16,-39 1-16,20-1 16,-20 0-16,0 11 15,20-11-15,-20 0 16,0 21-16,0-21 15,0 0-15,0 1 16,0-1-16,-10 10 0,10-19 16</inkml:trace>
          <inkml:trace contextRef="#ctx0" brushRef="#br0" timeOffset="16567.2653">3319 343 0,'9'0'109,"31"10"-93,-11-10-1,-29 29 1,30-29-16,-11 30 0,1-30 15,-20 10-15,29-10 16,-29 19-16,20-19 16,9 39-1,-9-39 1,-20 20-16,10-20 16,9 0 30,-19 20-30</inkml:trace>
          <inkml:trace contextRef="#ctx0" brushRef="#br0" timeOffset="15408.1685">3358 314 0,'19'0'94,"11"0"-79,19 0 1,-10 0 0,-19 0-16,-1 0 0,11 0 31,-11 10-31,21-10 15,-21 0-15,1 0 16,-10 0-16,9 0 16,1 0-16,0 0 15,-1 19-15,1-19 16,-1 0-16,1 0 16,29 0-1,-39 0 1,29 0-1,-10 0-15,-9 0 32,0 0-32,-1 0 15,1 0 1,0 0 0,-11 0-1,31 0 1,-21 0-1,11 0 1,-11 0 0,1 0-1,-1 0 1,11 0 15,-10 0-31,-1 0 16,-9 0-1,10 0 17,-1 0-17,1 0 48</inkml:trace>
          <inkml:trace contextRef="#ctx0" brushRef="#br0" timeOffset="14014.7128">3377 157 0,'20'0'62,"0"0"-62,-1 0 16,11 0-16,-11 10 16,30-10-1,10 0 1,-29 0-1,9 0-15,0 0 16,-9 0-16,9 0 0,-10 0 16,1 0-16,-1 0 15,0 0-15,11 0 16,-11 0-16,1 0 16,-1 0-16,-9 0 15,-1 0-15,1 0 16,-1 0-16,1 0 15,0 19-15,-1-19 16,1 0-16,9 0 16,1 0-1,-11 0 1,1 0 15,0 0 0,-1 0 1,-29 0 93,-9 0-110,19-10 1,-30 10-16,-9-19 16,10 19-1,29-20 1,-20 20-16,20-19 15,-29 19-15,29-20 16,-20 20-16,20-20 16,-20 20-16,20-19 47,-19-1-16</inkml:trace>
        </inkml:traceGroup>
        <inkml:traceGroup>
          <inkml:annotationXML>
            <emma:emma xmlns:emma="http://www.w3.org/2003/04/emma" version="1.0">
              <emma:interpretation id="{9F6E1639-C704-4696-AB87-593B5B7C4944}" emma:medium="tactile" emma:mode="ink">
                <msink:context xmlns:msink="http://schemas.microsoft.com/ink/2010/main" type="inkWord" rotatedBoundingBox="8050,6758 10236,6753 10238,7619 8052,7624"/>
              </emma:interpretation>
              <emma:one-of disjunction-type="recognition" id="oneOf3">
                <emma:interpretation id="interp3" emma:lang="" emma:confidence="1">
                  <emma:literal/>
                </emma:interpretation>
              </emma:one-of>
            </emma:emma>
          </inkml:annotationXML>
          <inkml:trace contextRef="#ctx0" brushRef="#br0" timeOffset="27866.9831">6947 39 0,'0'10'15,"0"10"-15,0-1 16,0 11-16,0 19 0,0-20 16,0 0-16,0 1 15,0-10-15,0-1 16,0 1-16,0 9 16,0-9 15</inkml:trace>
          <inkml:trace contextRef="#ctx0" brushRef="#br0" timeOffset="28856.7629">6947 29 0,'0'-19'16,"0"-1"15,10 20-15,-10-19-16,20 19 15,9-20 1,0 20-1,-9 0-15,0 0 16,-1 0-16,1 0 16,0 0-16,-1 10 15,20 19 1,-39-9-16,20 19 16,-20-19-16,0-1 15,0 1-15,-10-1 16,-19 11-1,9-30-15,1 29 16,-1-29-16,0 30 16,1-30-16,-11 0 15,40 0 79,20 0-78,-11 0-16,1 0 15,-1 0-15,1 0 16,19 0 0,0 0-1,-9 0 1,-30 9-16,19-9 15,-19 20-15,20 29 16,-20-29 0,0-1-16,0 1 15,0 0-15,0-1 16,0 1-16,0-1 0,-10 11 31,-9-11-31,-1-19 16,0 0-16,1 20 15,-11-20-15,-9 0 16,10 0-16,-1 0 16,11-10-16,-1 10 15,0-19 1,20-1 31</inkml:trace>
          <inkml:trace contextRef="#ctx0" brushRef="#br0" timeOffset="26643.0543">6437 225 0,'20'0'63,"-1"0"-63,1-29 15,0 29-15,9 0 16,1 0-16,9 0 16,-10-20-16,1 20 15,-11 0-15,1 0 16,9 0-16,-29 10 15,20-10 1</inkml:trace>
          <inkml:trace contextRef="#ctx0" brushRef="#br0" timeOffset="27184.0343">6614 49 0,'0'20'31,"0"-1"-31,0 11 16,0-1-16,0 10 15,0 0-15,0-9 16,0-1-16,0 11 16,0-11-16,0-9 15,0-1-15,0 11 16</inkml:trace>
          <inkml:trace contextRef="#ctx0" brushRef="#br0" timeOffset="29968.7756">7349 353 0,'0'-20'62,"0"-9"-46,20-10 0,-20 19-1,0 10 1,0-9-1,0-1 1,20 20 47,-20 10-63,9-10 15,31 19 1,-21-19-16,1 0 0,9 0 15,1 0 1,-11 0-16,11-9 16,-40 9 46,-10 0-46,-9 0-1,-1 9 1,1 11 0,0 19-1,9-9 1,20-11-16,0 1 16,0 0-16,0-1 0,0 11 15,10-1 1,29-29-1,-19 20 1,-1-20-16,-9 0 16,10 0-16,19-10 15,-20 10 1,-19-20 0,20 20-1,-20-19-15</inkml:trace>
          <inkml:trace contextRef="#ctx0" brushRef="#br0" timeOffset="30573.6923">7653 49 0,'10'0'47,"20"0"-32,-11 0 1,1 0-16,-1 0 16,1 0-16,0 0 15,9 0 1,-9 0 0</inkml:trace>
          <inkml:trace contextRef="#ctx0" brushRef="#br0" timeOffset="31391.054">7889 255 0,'-20'0'16,"20"10"0,-20 9-1,20 1-15,-19 0 16,19 19-16,-30-10 15,30 10-15,-19 10 16,19 0-16,0-9 16,0-11-16,0 10 15,0-29-15,0 10 16,0-1-16,10-19 16,-10 40-16,29-40 0,-29 9 15,29-9-15,-9 0 16</inkml:trace>
          <inkml:trace contextRef="#ctx0" brushRef="#br0" timeOffset="32350.1091">7957 500 0,'-19'0'16,"19"20"31,0-1-32,0 1 1,0 0-1,29-20 1,-29 19-16,30-19 16,-11 0-16,11 0 15,-1 0 1,-29-10 0,20 10-16,-1-19 15,-19-1 1,20 0-1,-20-9 1,-10-10 0,10 9-1,-20 30-15,20-19 16,-19 19-16,-1 0 16,1 0-1,-1 0 1,0 10-1,20 9 1,-19-19-16,19 30 16,0 9-1,0-10 1,0-9 0,10-20-16,9 20 15</inkml:trace>
          <inkml:trace contextRef="#ctx0" brushRef="#br0" timeOffset="33206.1954">8153 529 0,'0'10'31,"20"-10"-31,-20 20 16,0 0-1,20-20-15,-20 19 16,19-19-16,1 0 31,-10 0-31,19-10 16,-29-9-1,20 19 1,-20-20-16,0 0 16,0 1-1,0-1 1,0 30 62,0 10-62,0-1-16,0 1 15,10-20 1,19 20-1,-9-20-15,9 0 16,0 0 0,1-10 15,9-30 0,-39 21 0,20-1-31,-20-9 16,0-10 0,-10 39-1,10-30-15,-20 30 0,1-19 32,-11 19-32,1 0 15,29 9 1,-20-9-16,20 20 15,-19 9 1,19-9-16,0 9 16,0 1-1,0-11 1</inkml:trace>
          <inkml:trace contextRef="#ctx0" brushRef="#br0" timeOffset="33670.0473">8526 490 0,'0'20'63,"0"-1"-47,0 11-16,-29-1 0,29 11 15,0-11-15,0 0 16,0 1-16,0-11 15,0 1-15,0 9 16</inkml:trace>
          <inkml:trace contextRef="#ctx0" brushRef="#br0" timeOffset="34204.2248">8546 314 0,'0'10'63,"19"9"-63,-19 1 15,30-1-15,-30 21 16,29-11-16,-29 20 0,0-10 16,0 1-16,0-1 15,0 0-15,0 10 16,-19-20-16,-1 20 16,0-19-16</inkml:trace>
        </inkml:traceGroup>
        <inkml:traceGroup>
          <inkml:annotationXML>
            <emma:emma xmlns:emma="http://www.w3.org/2003/04/emma" version="1.0">
              <emma:interpretation id="{2F3272F1-ECF4-4030-ADEC-1CD09FD3E3A4}" emma:medium="tactile" emma:mode="ink">
                <msink:context xmlns:msink="http://schemas.microsoft.com/ink/2010/main" type="inkWord" rotatedBoundingBox="11630,6806 15347,6798 15349,7555 11632,7563"/>
              </emma:interpretation>
              <emma:one-of disjunction-type="recognition" id="oneOf4">
                <emma:interpretation id="interp4" emma:lang="" emma:confidence="1">
                  <emma:literal/>
                </emma:interpretation>
              </emma:one-of>
            </emma:emma>
          </inkml:annotationXML>
          <inkml:trace contextRef="#ctx0" brushRef="#br0" timeOffset="43221.0925">10056 78 0,'0'49'16,"0"-29"-16,0 0 15,0-11-15,0 11 16,10 9-16,-10-19 16,0 10-16,0 0 15,0-1-15,0 1 16,20-1-16,-20 1 16,0 0-16,0-1 15,0 1-15,0-1 16,19 1-16,-19 19 15,0 0 1,0-19 0,20-20 31,-20-10-32</inkml:trace>
          <inkml:trace contextRef="#ctx0" brushRef="#br0" timeOffset="44071.835">10017 69 0,'10'-30'78,"9"30"-62,11-19-16,9 19 15,-39-20 1,30 20-16,-11 0 16,1 0-16,-1 0 15,1 10-15,0-10 16,-1 19-16,1-19 16,-20 20-16,29-20 15,-29 20-15,20-1 16,-20 20-16,0-19 31,0-10-15,0 9-16,-20 21 15,-39-1 1,40-39 0,-1 29-16,1-29 15,-1 20-15,0-20 16,1 0-16,-1 0 15,0 0 1</inkml:trace>
          <inkml:trace contextRef="#ctx0" brushRef="#br0" timeOffset="45763.0392">10262 549 0,'10'0'62,"-10"-10"-46,20 10-16,-20-19 15,19 19-15,-19-30 16,20 11 0,-20-1-16,29-9 0,-29 19 15,0-10-15,0 1 16,20-1-16,-20 0 15,0 1 1,19 19 93,1 10-93,0-10 0,-1 0-1,-9 0 1,10 0 0,-20-10-1,19 10-15,-19-20 16,20 1-1,-49 38 48,9 20-47,20-19-1,-20 0-15,20-1 16,-19 1-16,19-1 15,0 1-15,-20-20 16,20 29-16,0-9 16,0 0-1,10-20 1,39 19 15,-49-9-31,20-10 16,-1 0-1,1 0 1,-1 0 0,-9 0-1,-10-20 1,20 20-16,-20-19 16,19 19-16,-19-20 15,20 20-15,-20-19 16,20 19-1,-20-20 1,19 20-16,-19-20 16,20 1-16,-20-1 31,20 20-31,-20-19 16,0-11 15,0 11-16,0-1 1,-10 20-16,-10 0 31,0 0-15,20 10 0,-19-10-16,19 29 15,-20 1 1,20-11-16,0 1 15,-19-1-15,19 1 16,0 0-16,0-1 16,9 20-1,31-19 1,77-10 31,-87-49-32,-11 19 1,1 0-16</inkml:trace>
          <inkml:trace contextRef="#ctx0" brushRef="#br0" timeOffset="46782.1458">10939 314 0,'0'-20'125,"-20"20"-110,1 0 1,-1 10-1,0 19 1,20-9-16,0 0 16,-19-1-16,19 1 15,0 9-15,0-9 16,0-1-16,0 1 16,0 9-1,39-29-15,-19 30 16,-1-30-16,11 0 15,-1 0 1,-29-10-16,30 10 16,-30-39-1,19 19-15,11-29 16,-30 20 0,0 9-1,0 30 63,0 10-62,0-1-16,19 1 16,30 48 15,-19-68-31,9 0 15,-39-9 1,10 9-16,-10-40 16,29 21-16</inkml:trace>
          <inkml:trace contextRef="#ctx0" brushRef="#br0" timeOffset="46941.0718">11145 157 0,'-20'0'0,"20"19"16,10-19 15</inkml:trace>
          <inkml:trace contextRef="#ctx0" brushRef="#br0" timeOffset="48419.0492">11253 461 0,'-20'-20'15,"20"1"1,0-1 0,0 0-1,10 1 1,-10-1 0,20 20-16,-20-19 15,19 19 1,1 0-1,9 0 1,1 0 0,-1 0-1,-9 9-15,-1-9 16,11 30-16,-30-11 16,19 1-16,-19 0 15,0-1-15,0 1 16,0 9-1,0-9-15,-29 19 16,9-39-16,1 20 16,-1-20-16,0 19 15,-9-19 1,9 0 15,20-9-15,10 9-1,-10-20-15,30 20 16,-30-30-16,49 1 16,-30 9-16,1 1 15,-1-1-15,11 1 16,-1-30 15,-9 49-15,-20-20-1,0 30 32,0 19-31,0-9 0,20-20-16,-20 39 15,19-19 1,1-1-1,-1-19 1,1 0 0,-20-19-1</inkml:trace>
          <inkml:trace contextRef="#ctx0" brushRef="#br0" timeOffset="47539.227">11253 353 0,'0'10'0,"0"9"16,0 1-16,0 0 15,0 9-15,0 0 16,0 20-16,0-19 16,0 19-16,10-10 15,-10 0-15,0-29 16,0 10-16,0 19 16,19-39-1,-19-10 48</inkml:trace>
          <inkml:trace contextRef="#ctx0" brushRef="#br0" timeOffset="48572.333">11586 186 0</inkml:trace>
          <inkml:trace contextRef="#ctx0" brushRef="#br0" timeOffset="49212.824">11694 39 0,'0'10'47,"0"10"-47,0 9 15,0 0-15,0 20 16,0-9-16,0 9 16,0-20-16,0 10 15,0-9-15,0 9 16,0-19-16,0-1 16,0-9-16,0 10 15,0-1-15,10-19 16,-10 20-16,19-20 15,-19 19-15,20-19 16,0 0 0,-1 0-1,1-19 1,0-20 15,-20 19-31</inkml:trace>
          <inkml:trace contextRef="#ctx0" brushRef="#br0" timeOffset="49526.2528">11714 167 0,'-20'0'16,"30"0"15,29 0-15,0 0-1,-19 0-15,0 0 16,9 0 0</inkml:trace>
          <inkml:trace contextRef="#ctx0" brushRef="#br0" timeOffset="50366.9855">11900 353 0,'-20'0'16,"20"20"-16,0-1 15,-19-19 1,19 30-16,0-1 15,10 10 1,-10-19 0,39-20-1,-10 19 1,-9-19-16,-1 0 16,1 0-16,0 0 0,-1-9 15,1 9-15,-20-20 16,29 20-16,-29-29 15,20-11 1,-20 11 0,0 9-16,0 1 15,-20-1-15,-29-19 16,30 19 0,-11 20-1,1 0 1,9 0-1,1 0-15,19 10 16,-30 29 0,30-19-16,0 0 15,0-1-15,0-9 16,0 10-16,0-1 16,20 20-1,9-39 1,1 0-1</inkml:trace>
          <inkml:trace contextRef="#ctx0" brushRef="#br0" timeOffset="50674.85">12086 373 0,'0'19'31,"0"20"-15,30-19-16,-30 0 15,0 9 1,10-29-16,-10 20 15,39-20 1,-20 0-16,11 0 16,-11-10-1,-19-10-15</inkml:trace>
          <inkml:trace contextRef="#ctx0" brushRef="#br0" timeOffset="51475.5622">12233 255 0,'0'-20'16,"20"1"15,0 19-15,9 0-1,10 0 1,-9 0-1,-30 9 1,19-9-16,-19 30 16,0-10-1,0 9 1,0 10-16,0-9 16,0-11-1,-29 1-15,29-1 0,-30 1 16,11-20-16,19 29 15,-20-29 1,30 0 62,19 0-62,-9 0-16,10 0 31,9 0-31,-10 0 16,-9 0 46</inkml:trace>
          <inkml:trace contextRef="#ctx0" brushRef="#br0" timeOffset="51730.736">12302 382 0,'20'0'31,"-1"0"-31,1-29 16,9 29-16,1 0 15,9-20 1</inkml:trace>
          <inkml:trace contextRef="#ctx0" brushRef="#br0" timeOffset="51987.0312">12547 294 0,'0'10'16,"0"10"-1,0 29 1,20-30-16,-20 1 16,0-1-16,0 1 15,29 0-15,-29 9 16,10-29-16,-10-20 47</inkml:trace>
          <inkml:trace contextRef="#ctx0" brushRef="#br0" timeOffset="52151.9594">12557 137 0,'10'0'31</inkml:trace>
          <inkml:trace contextRef="#ctx0" brushRef="#br0" timeOffset="53050.7899">12665 324 0,'0'19'16,"0"1"-1,0-1 1,0 11 0,0-1-1,0-9 1,20-1 0,-1-19-1,-19 20-15,30-20 16,-1 0-1,0 0 1,1 0 0,-11 0-1,-19-10-15,20 10 16,-20-19-16,20 19 16,-20-20-16,19 0 15,-19 1 1,0-1-1,0-9 1,0 9-16,0-9 16,-10 29-1,10-20-15,-19 20 16,19-19-16,-30 19 16,1-20-1,0 20 1,-11 0-1,11 0 1,29 10-16,-29-10 16,29 29-16,-20-9 15,20-1-15,0 1 16</inkml:trace>
          <inkml:trace contextRef="#ctx0" brushRef="#br0" timeOffset="54239.601">12930 402 0,'0'-20'46,"9"20"-30,-9-19-16,20-20 16,-20 9-1,20 30-15,-20-29 16,19 9 15,21 10 16,-21 30-31,-19 19-1,20-19 1,-20-1-16,0 30 16,0-29-1,0 0-15,0 9 16,19-29 15,-19-10 0,0-29-15,0 19 0,0 1-16,0-1 15,0 1-15,0-1 16,30-9-1,-11-1-15,1 30 32,0 0-17,9 0 1,-29 10-16,30-10 16,-30 39-16,19-19 15,-19-1-15,0 1 16,0-10-16,0 9 15,0 1-15,0 0 16,0-1-16,0 1 16,0-40 46,0-29-62,20 30 16,-20-1-16</inkml:trace>
          <inkml:trace contextRef="#ctx0" brushRef="#br0" timeOffset="54712.9713">13302 324 0,'0'-20'16,"20"20"-1,0 0 1,19 10 15,-10-10-15,1 0-16,-11 0 31,-19-20-31,20 1 16,-20-1-1,0-10 1,-10 30-16,10-19 16,-20 19-16,1 0 15,-1 0 1,-9 10-1,9 19 1,20-9 0,-19 19-16,19-19 15,0 9-15,0-9 16,0 9-16,0-9 16,0-1-16,9 11 15,21-11 1,-1-19-1,10 0 1,-9 0 0,-11-10-1,1-9 1,0-1 0</inkml:trace>
          <inkml:trace contextRef="#ctx0" brushRef="#br0" timeOffset="55289.893">13714 441 0</inkml:trace>
          <inkml:trace contextRef="#ctx0" brushRef="#br0" timeOffset="55116.3111">13734 235 0,'0'10'62</inkml:trace>
        </inkml:traceGroup>
        <inkml:traceGroup>
          <inkml:annotationXML>
            <emma:emma xmlns:emma="http://www.w3.org/2003/04/emma" version="1.0">
              <emma:interpretation id="{4C665E29-4627-417B-8580-FA01CF1217DB}" emma:medium="tactile" emma:mode="ink">
                <msink:context xmlns:msink="http://schemas.microsoft.com/ink/2010/main" type="inkWord" rotatedBoundingBox="15807,6639 17739,6635 17741,7413 15809,7417"/>
              </emma:interpretation>
              <emma:one-of disjunction-type="recognition" id="oneOf5">
                <emma:interpretation id="interp5" emma:lang="" emma:confidence="1">
                  <emma:literal/>
                </emma:interpretation>
              </emma:one-of>
            </emma:emma>
          </inkml:annotationXML>
          <inkml:trace contextRef="#ctx0" brushRef="#br0" timeOffset="58170.6123">14469 284 0,'0'-19'16,"10"19"15,-10-20-31,20 20 16,-1 0-1,21 10 16,-21 29-15,-19-19-16,0-1 16,20 1-16,-20 0 15,0-1-15,0 1 16,0-10-16,19 19 16,-19 0-1,20-29-15,-20 20 16,20-20-16,-1 20 15,11-20 1,-11 0 0,1-10-16,0 10 0,-1-20 15</inkml:trace>
          <inkml:trace contextRef="#ctx0" brushRef="#br0" timeOffset="59158.6843">14999 49 0,'10'0'47,"-10"10"-32,39-10-15,-19 19 16,-1-19-16,20 40 16,79 28 30,-88-38-30,-11-30 0,1 0-1,-30 0 95,10 19-110,-29-19 15,9 0-15,0 20 16,-9 0 0,-10 9-1,9 10 1,30-19-16,-39-1 15,39 1-15,-29 0 16,29-1-16,-20-19 16,20 30-16,-20-11 15,20 1 17,10-20 46,-10-10-78</inkml:trace>
          <inkml:trace contextRef="#ctx0" brushRef="#br0" timeOffset="57177.5387">14312-59 0,'-19'0'31,"19"10"-16,-20-10 1,20 20 0,-19-1-1,19 1 1,-20-20-16,20 10 16,-20 29-1,20-20-15,0 1 16,0 0-16,-19-1 15,19 1-15,0-1 16,0-9-16,0 10 16,0-1-16,0 1 15,0 0-15,0-1 16,0 1-16,10-20 16,-10 49-16,19-20 15,-19 1 1,20-30-16,-20 19 15,19-19-15,-19 20 16,20-20-16,-20 20 16,10-20-16,19 19 15,1-19 1,-11 0 0,1 0-1,9 0 1,1 0-1,-11-10 1,11 10 0,-30-19-16,19 19 15,-19-20-15,20 20 16,19-39 15,0-39 16,-19 58-47,-20-19 31,20 39-31,-20-10 0,0-29 16,19 9 0,-19 1-1,0-1 1,0 11-1,0-20 1,0 9 0,-9 11-16,9-11 15,0 11 1,-20 19 0,20-20-16,-20-10 15,20 1 1,-19 29-1,19-20-15,-20 20 16,20-19-16,-20 19 16,1-20-1,-1 20 1,-9 0 0,-20 0-1,29 0 1,10 0-16,-9 0 15,-1 10-15,1-10 16,-11 29-16,10-9 16,20 0-16,-29-1 15,29 1-15,0 0 16</inkml:trace>
          <inkml:trace contextRef="#ctx0" brushRef="#br0" timeOffset="59899.1632">15509-98 0,'0'10'47,"0"9"-31,0 11-16,0 29 31,10 284 32,-10-314-63,0 1 15,0-11-15,0 1 16,0-1-16,0 11 16,0-40 62</inkml:trace>
          <inkml:trace contextRef="#ctx0" brushRef="#br0" timeOffset="60425.9589">15548 353 0,'0'-20'0,"0"1"16,10-1-1,127-117 32,-98 107-47,-9-9 16,9 20-1,-9-1-15,-11 0 0,-19 1 16,39-11 0,-19 11-16,-20 29 93</inkml:trace>
          <inkml:trace contextRef="#ctx0" brushRef="#br0" timeOffset="60926.3682">15744 157 0,'0'10'31,"20"39"-15,-20-30-16,29 1 15,-29 0-15,20-1 16,-20 1-16,20 9 16,-20-9-16,19 9 15,-19-19-15,30 19 16,-30 1-1,9-30-15,-9 19 16</inkml:trace>
          <inkml:trace contextRef="#ctx0" brushRef="#br0" timeOffset="61555.6566">15980 255 0,'0'10'16,"0"19"-1,0-9 1,0 9-16,0 1 16,0 9-16,0-10 15,0 1-15,0-1 16,0-9-16,0-1 16,0 1-16,0 9 15,0-9 1,0-30 46</inkml:trace>
          <inkml:trace contextRef="#ctx0" brushRef="#br0" timeOffset="62132.9296">15989 294 0,'0'-19'47,"10"19"-32,0 0 1,29 0 0,-9 0-1,-30 9 1,29-9-16,-9 20 16,-20 9 15,0-9-16,0 9 1,-10-29-16,10 30 16,-29-30-16,9 19 15,0-19-15,1 0 16,-1 0 0,0 0-16</inkml:trace>
        </inkml:traceGroup>
        <inkml:traceGroup>
          <inkml:annotationXML>
            <emma:emma xmlns:emma="http://www.w3.org/2003/04/emma" version="1.0">
              <emma:interpretation id="{594D1F48-2AF1-42C9-96AF-75BB9C644E6D}" emma:medium="tactile" emma:mode="ink">
                <msink:context xmlns:msink="http://schemas.microsoft.com/ink/2010/main" type="inkWord" rotatedBoundingBox="17789,7139 17965,7138 17966,7374 17790,7375"/>
              </emma:interpretation>
              <emma:one-of disjunction-type="recognition" id="oneOf6">
                <emma:interpretation id="interp6" emma:lang="" emma:confidence="0">
                  <emma:literal>s</emma:literal>
                </emma:interpretation>
                <emma:interpretation id="interp7" emma:lang="" emma:confidence="0">
                  <emma:literal>S</emma:literal>
                </emma:interpretation>
                <emma:interpretation id="interp8" emma:lang="" emma:confidence="0">
                  <emma:literal>5</emma:literal>
                </emma:interpretation>
                <emma:interpretation id="interp9" emma:lang="" emma:confidence="0">
                  <emma:literal>G</emma:literal>
                </emma:interpretation>
                <emma:interpretation id="interp10" emma:lang="" emma:confidence="0">
                  <emma:literal>9</emma:literal>
                </emma:interpretation>
              </emma:one-of>
            </emma:emma>
          </inkml:annotationXML>
          <inkml:trace contextRef="#ctx0" brushRef="#br0" timeOffset="62997.2352">16303 333 0,'-19'0'16,"-1"0"15,-9 0 0,9 0-15,0 0-1,20 10-15,-19-10 16,19 20-16,0-1 31,0 1-15,78 9 46,-48-29-62,-30 20 16,29-20-16,-9 0 16,-20 20-1,19-1 17,-19 1-32,0-1 15,0 1 1,-9-20-1,-11 20 1,-10-20 0,11 0-1,-1 0-15,1 0 16,19-10-16,-30 10 16,11 0-1,19-10 1</inkml:trace>
        </inkml:traceGroup>
      </inkml:traceGroup>
    </inkml:traceGroup>
  </inkml:traceGroup>
</inkml:ink>
</file>

<file path=ppt/ink/ink26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3:33:22.552"/>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C3D5130A-D2BD-4EF8-A770-EDC1A737B513}" emma:medium="tactile" emma:mode="ink">
          <msink:context xmlns:msink="http://schemas.microsoft.com/ink/2010/main" type="writingRegion" rotatedBoundingBox="20210,6692 23142,6562 23177,7346 20244,7476"/>
        </emma:interpretation>
      </emma:emma>
    </inkml:annotationXML>
    <inkml:traceGroup>
      <inkml:annotationXML>
        <emma:emma xmlns:emma="http://www.w3.org/2003/04/emma" version="1.0">
          <emma:interpretation id="{BD679001-1DD5-4B70-81ED-4C36ED12DC60}" emma:medium="tactile" emma:mode="ink">
            <msink:context xmlns:msink="http://schemas.microsoft.com/ink/2010/main" type="paragraph" rotatedBoundingBox="20210,6692 23142,6562 23177,7346 20244,7476" alignmentLevel="1"/>
          </emma:interpretation>
        </emma:emma>
      </inkml:annotationXML>
      <inkml:traceGroup>
        <inkml:annotationXML>
          <emma:emma xmlns:emma="http://www.w3.org/2003/04/emma" version="1.0">
            <emma:interpretation id="{9FE925E3-7581-49E3-BA53-B9F6543C3EA0}" emma:medium="tactile" emma:mode="ink">
              <msink:context xmlns:msink="http://schemas.microsoft.com/ink/2010/main" type="line" rotatedBoundingBox="20210,6692 23142,6562 23177,7346 20244,7476"/>
            </emma:interpretation>
          </emma:emma>
        </inkml:annotationXML>
        <inkml:traceGroup>
          <inkml:annotationXML>
            <emma:emma xmlns:emma="http://www.w3.org/2003/04/emma" version="1.0">
              <emma:interpretation id="{4BA4A5F5-8A6B-4C3D-A8E4-CE4F48E44AC7}" emma:medium="tactile" emma:mode="ink">
                <msink:context xmlns:msink="http://schemas.microsoft.com/ink/2010/main" type="inkWord" rotatedBoundingBox="20210,6692 21101,6653 21130,7304 20238,7343"/>
              </emma:interpretation>
              <emma:one-of disjunction-type="recognition" id="oneOf0">
                <emma:interpretation id="interp0" emma:lang="" emma:confidence="1">
                  <emma:literal/>
                </emma:interpretation>
              </emma:one-of>
            </emma:emma>
          </inkml:annotationXML>
          <inkml:trace contextRef="#ctx0" brushRef="#br0">39 255 0,'10'0'93,"-10"-10"-93,20 10 16,-20-29-16,29-1 16,-29 20-16,29-19 15,1 9-15,-11 1 16,1-1-16,-20 1 15,49-1-15,-19-19 16,28 19 62,-58 0-78,20 20 16,-20 10 62</inkml:trace>
          <inkml:trace contextRef="#ctx0" brushRef="#br0" timeOffset="-1120.4382">0 0 0,'0'10'78,"0"9"-62,10-19 0,-10 30-16,0-11 15,0 1-15,0 0 16,0 9-16,0 0 16,0 1-16,19 9 15,-19-19-15,0 9 16,0-9-16,0-1 15,0 1-15,0 0 16,20-1-16,-20 1 16,0 9-1,0-9 1,0-1 0,0-28 109</inkml:trace>
          <inkml:trace contextRef="#ctx0" brushRef="#br0" timeOffset="506.2927">206 157 0,'0'-10'16,"0"39"46,10-29-46,-10 30-16,19-11 16,-19 11-16,30 9 15,-30-10-15,19 1 16,-19-1-16,20 1 15,-20-20-15,20-10 16,-20 39-16,19-39 16</inkml:trace>
          <inkml:trace contextRef="#ctx0" brushRef="#br0" timeOffset="1488.3925">392 402 0,'0'20'47,"10"9"-47,-10-19 16,0 9-16,0 21 15,29-11-15,-29-9 0,0-1 16,0 11-1,0-40 32,0-10-31,0-9 0,0-1-1,0 11 1,-9 19-16,9-30 15,0 11-15,0-11 16,0 11-16,0-20 16,0 19-1,0 10 1,9 10 15,1 0 0,10 0-15,-20 20-16,19-20 16,-19 19-1,20 21 17,-40-21-1,1-19-31,19 20 15,-30-20 1,11 19 0</inkml:trace>
          <inkml:trace contextRef="#ctx0" brushRef="#br0" timeOffset="2155.71">657 422 0,'-10'0'0,"-9"0"31,-1 0-15,0 0 0,1 0-1,19 19 1,0 20 15,0-19-15,10-20-1,-10 10 1,39-10 0,-39 19-16,10-19 15,9 0 1,-19 20-16,0 0 47,0-1-32,-19-19 1,19 20 0,-30-20-16,1 0 15,9 0 1</inkml:trace>
          <inkml:trace contextRef="#ctx0" brushRef="#br0" timeOffset="2680.1158">716 225 0,'29'0'31,"10"0"-15,-19 0 0,10 0-16,-11 0 15,1 0-15,9 0 16</inkml:trace>
          <inkml:trace contextRef="#ctx0" brushRef="#br0" timeOffset="3001.8622">775 323 0,'0'20'16,"9"-20"-1,11 0 1,10 0 0,9 0-1,-10 0 1</inkml:trace>
        </inkml:traceGroup>
        <inkml:traceGroup>
          <inkml:annotationXML>
            <emma:emma xmlns:emma="http://www.w3.org/2003/04/emma" version="1.0">
              <emma:interpretation id="{60ED6505-C097-495E-BCD2-728181EB7AEB}" emma:medium="tactile" emma:mode="ink">
                <msink:context xmlns:msink="http://schemas.microsoft.com/ink/2010/main" type="inkWord" rotatedBoundingBox="21271,6686 23001,6610 23034,7353 21304,7429"/>
              </emma:interpretation>
              <emma:one-of disjunction-type="recognition" id="oneOf1">
                <emma:interpretation id="interp1" emma:lang="" emma:confidence="1">
                  <emma:literal/>
                </emma:interpretation>
              </emma:one-of>
            </emma:emma>
          </inkml:annotationXML>
          <inkml:trace contextRef="#ctx0" brushRef="#br0" timeOffset="11381.3607">2265-49 0,'-9'0'31,"9"-20"-15,-20 20 15,0 0-15,1 0-1,-1 0 1,0 0 0,20 10 93,0 10-93,0-1-1,0 11 1,0 9 0,0-19-1,0-11-15,0 11 16,0 0-16,20-1 15,-20 1-15,0-1 16,0 11-16,0 9 16,0-19-16,0-11 15,0 11-15,0 0 16,0-1-16,0 1 0,0 0 16,0 9-1,0-9 1,0-1-1,0 1 17,0-1 30,0 1 16,10-20-31,-10 20-16,0-1 1,0 1-1,19-20 141,-19-10-157,20 10-15,0 0 16,9 0 0,-9 0-1,-1 0 17</inkml:trace>
          <inkml:trace contextRef="#ctx0" brushRef="#br0" timeOffset="4272.9243">1265-20 0,'-10'0'78,"-29"0"-62,10 0-1,-1 0 1,1 0-1,9 0 1,0 0 0,20 10-1,-19-10 32,19 20-16,0 9 1,0-9-17,0 19-15,0-29 16,0 9-16,0 1 16,10 19-16,-10-19 15,0 9-15,0-9 16,0-1-16,0 1 15,0 9-15,0 1 16,0-1-16,0 1 16,29 9-16,-29-19 15,0-1-15,0-9 16,0 29 0,0-9-1,0-1-15,0-9 31,0-1 16,10-19-15,10 0-1,-1 0 0,1 0 0,-1 0-31,1 0 16,0 0 15</inkml:trace>
          <inkml:trace contextRef="#ctx0" brushRef="#br0" timeOffset="5582.1915">1285 451 0,'0'20'16,"0"-30"109,0-20-109,0 1-1,0 9-15,0 1 16,0-1-16,0 0 15,0 1-15,0-1 16,0 1-16,0-1 16,0-9-16,0 9 15,0 0-15,0 1 16,0-1-16,0-9 16,0 9-1,0 1 1,9-1-1,11 0 1,0 20 15,-1 0 1,-19 10-17,20-10 1,-20 20-16,20-20 15,-20 29-15,19 20 16,-19-29-16,0 19 31,0-19-31,0-1 0,20 1 16,-20-1-16,0 1 16,0-10-16,0 9 15,0 1-15,0 19 16,0-29-1,0 10-15,0 19 16,0-29 0</inkml:trace>
          <inkml:trace contextRef="#ctx0" brushRef="#br0" timeOffset="5950.0712">1314 284 0,'39'0'78,"1"-19"-62,-21 19-1,20 0-15,-19 0 16</inkml:trace>
          <inkml:trace contextRef="#ctx0" brushRef="#br0" timeOffset="6707.8824">1510 373 0,'0'9'32,"0"11"-17,0 0 1,10-20-1,-10 29-15,29 0 16,-9-29 0,9 0-1,1 0 1,-11 0 0,-19-9-16,20 9 15,-20-40-15,0 11 16,0 0-1,0-1 1,-10 10 0,-9 20-1,-1 0 1,-9 0 0,-1 0-1,11 0 1,19 10-16,0 10 15,0-10 1</inkml:trace>
          <inkml:trace contextRef="#ctx0" brushRef="#br0" timeOffset="7311.2427">1657 451 0,'0'10'16,"0"9"0,0-9-1,20 29 1,-20-9 0,0-1-1,0-9-15,0-1 16,0 1-16,0 10 15,0-11 1,-10-19 15,-10 0-15,-9 0 0,29-19-16,-29 19 15,29-30-15,-20 30 16,20-20-16,0 1 15,0-1 1,10 1 0,9-1-1,21-19 1,-21 19-16,11-9 16,-1-10-1,-29 19 1,10 20-1,-10-20-15</inkml:trace>
          <inkml:trace contextRef="#ctx0" brushRef="#br0" timeOffset="7976.3267">1736 88 0,'59'0'110,"-40"0"-110,1 0 15,-1 0-15,11 0 16,-11 0 0</inkml:trace>
          <inkml:trace contextRef="#ctx0" brushRef="#br0" timeOffset="8464.205">1814 10 0,'10'0'15,"-10"9"1,0 31 0,0-11-1,20-9 1,-20-1-16,0 11 15,0-1 1,0-9 0</inkml:trace>
          <inkml:trace contextRef="#ctx0" brushRef="#br0" timeOffset="9775.9352">1912-59 0,'10'0'62,"10"0"-30,-1 0-17,1 0 1,0 0-1,-20 10 64,0 9-64,0 11 1,0 9-1,0-19-15,0 19 16,0-29-16,0 29 16,0-10-16,0 1 15,0-1-15,0 1 16,0 9-16,0-10 0,0-9 16,0 0-1,19-1-15,-19 1 0,0-1 16,0 1-16,0-10 15,0 29 1,0-19 0,0-1-1,-10-19 220,-9 0-204,-1 0-15,1 0-1,-1 0 1,0 0-1,1 0 17</inkml:trace>
          <inkml:trace contextRef="#ctx0" brushRef="#br0" timeOffset="12093.5175">2295 127 0,'0'20'47,"0"0"-47,10-1 16,-10 1-16,0-1 15,0 1-15,19 0 16,-19 9-16,0 10 16,0-19-16,0-10 15,0 9-15,20-19 16,-20 20-16,0-30 47</inkml:trace>
          <inkml:trace contextRef="#ctx0" brushRef="#br0" timeOffset="13181.2296">2295 98 0,'0'-20'31,"0"1"-16,10 19 1,9 0 15,1 0-15,-20-10 0,19 10-16,1 0 15,9 0 1,-9 10-1,-20 9 1,20-19-16,-20 30 16,0-1-1,0-9-15,-10-20 16,10 29-16,-20-29 16,20 30-16,-29-30 0,29 19 15,-30-19-15,30 20 16,-29-20-16,9 0 31,30 0 47,10 0-62,-20-10-1,19 10-15,1 0 16,-10 0 0,9 0-1,21 0 17,-21 0-17,-9 0 1,-10 10-16,20-10 15,-1 19 1,-19 1 0,20-20-16,-20 20 15,0-1 1,0 1 0,0 0-1,0-1-15,-10 1 16,-10-20-1,20 19 1,-19-19-16,-11 0 16,1 0-1,9 0 1,20-9 0,-19 9-1</inkml:trace>
          <inkml:trace contextRef="#ctx0" brushRef="#br0" timeOffset="14268.1814">2550 304 0,'0'-20'16,"0"1"-1,0-1 17,0-9-17,0 9 17,78 20 93,-58 0-125,-1 10 0,11-10 15,-11 0 16,-19-10 1,-9 10-1,9 10-15,-20-10-1,20 19 1,-29-19-16,29 20 15,-20 0 1,20-1 0,0 1-1,0-1 1,0 1 0,0 0-16,10-20 15,-10 19 1,19-19-1,1 0 1,0 0 0,-1 0-1,1 0 1,-20-9 0</inkml:trace>
          <inkml:trace contextRef="#ctx0" brushRef="#br0" timeOffset="14862.6365">2697 19 0,'0'10'16,"10"-10"31,9 0-32,11 0 1,-11 0 0,1 0-1</inkml:trace>
        </inkml:traceGroup>
        <inkml:traceGroup>
          <inkml:annotationXML>
            <emma:emma xmlns:emma="http://www.w3.org/2003/04/emma" version="1.0">
              <emma:interpretation id="{CA1929C9-4498-4BE1-8C87-4C0366C4BCBE}" emma:medium="tactile" emma:mode="ink">
                <msink:context xmlns:msink="http://schemas.microsoft.com/ink/2010/main" type="inkWord" rotatedBoundingBox="22960,6602 23143,6594 23170,7200 22987,7208"/>
              </emma:interpretation>
              <emma:one-of disjunction-type="recognition" id="oneOf2">
                <emma:interpretation id="interp2" emma:lang="" emma:confidence="0">
                  <emma:literal>]</emma:literal>
                </emma:interpretation>
                <emma:interpretation id="interp3" emma:lang="" emma:confidence="0">
                  <emma:literal>J</emma:literal>
                </emma:interpretation>
                <emma:interpretation id="interp4" emma:lang="" emma:confidence="0">
                  <emma:literal>}</emma:literal>
                </emma:interpretation>
                <emma:interpretation id="interp5" emma:lang="" emma:confidence="0">
                  <emma:literal>,</emma:literal>
                </emma:interpretation>
                <emma:interpretation id="interp6" emma:lang="" emma:confidence="0">
                  <emma:literal>)</emma:literal>
                </emma:interpretation>
              </emma:one-of>
            </emma:emma>
          </inkml:annotationXML>
          <inkml:trace contextRef="#ctx0" brushRef="#br0" timeOffset="16487.9601">2805-108 0,'10'0'62,"9"0"-46,1 0-1,9 0 1,1 0 0,-11 0 15,-19 10 109,0 9-124,0 1 0,0 9-1,0-9-15,0 0 16,0-1-16,0 1 16,0 0-16,0-1 15,0 1-15,0-1 16,0-9-16,0 10 15,0-1-15,0 1 0,0 0 16,0-1 0,0 1-16,0-1 0,0 1 15,0 0-15,0-1 16,0 1-16,0-10 16,0 29-1,0-19 1,0-1-1,0-9 32,0 10 31,-10-20 94,-9 0-140,-11 0-1,11 0-16,-1 0 1,1 0 0,-1 29-1,0-29 17,30 0 61</inkml:trace>
        </inkml:traceGroup>
      </inkml:traceGroup>
    </inkml:traceGroup>
  </inkml:traceGroup>
</inkml:ink>
</file>

<file path=ppt/ink/ink26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3:33:52.459"/>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4E7A1AEC-5502-4E0B-AE36-0E085FADE926}" emma:medium="tactile" emma:mode="ink">
          <msink:context xmlns:msink="http://schemas.microsoft.com/ink/2010/main" type="writingRegion" rotatedBoundingBox="2788,7580 10936,7695 10916,9113 2768,8998"/>
        </emma:interpretation>
      </emma:emma>
    </inkml:annotationXML>
    <inkml:traceGroup>
      <inkml:annotationXML>
        <emma:emma xmlns:emma="http://www.w3.org/2003/04/emma" version="1.0">
          <emma:interpretation id="{2D8DEC44-CD7D-4EB7-9003-321945102752}" emma:medium="tactile" emma:mode="ink">
            <msink:context xmlns:msink="http://schemas.microsoft.com/ink/2010/main" type="paragraph" rotatedBoundingBox="2788,7580 10936,7695 10916,9113 2768,8998" alignmentLevel="1"/>
          </emma:interpretation>
        </emma:emma>
      </inkml:annotationXML>
      <inkml:traceGroup>
        <inkml:annotationXML>
          <emma:emma xmlns:emma="http://www.w3.org/2003/04/emma" version="1.0">
            <emma:interpretation id="{9BD5522E-28E9-49FB-AAC7-298C99C245F4}" emma:medium="tactile" emma:mode="ink">
              <msink:context xmlns:msink="http://schemas.microsoft.com/ink/2010/main" type="line" rotatedBoundingBox="2788,7580 10836,7694 10822,8696 2774,8583"/>
            </emma:interpretation>
          </emma:emma>
        </inkml:annotationXML>
        <inkml:traceGroup>
          <inkml:annotationXML>
            <emma:emma xmlns:emma="http://www.w3.org/2003/04/emma" version="1.0">
              <emma:interpretation id="{8C30F965-DEC9-400B-9E7D-780D34E41CAE}" emma:medium="tactile" emma:mode="ink">
                <msink:context xmlns:msink="http://schemas.microsoft.com/ink/2010/main" type="inkWord" rotatedBoundingBox="2786,7780 5989,7825 5978,8604 2775,8558"/>
              </emma:interpretation>
              <emma:one-of disjunction-type="recognition" id="oneOf0">
                <emma:interpretation id="interp0" emma:lang="" emma:confidence="1">
                  <emma:literal/>
                </emma:interpretation>
              </emma:one-of>
            </emma:emma>
          </inkml:annotationXML>
          <inkml:trace contextRef="#ctx0" brushRef="#br0">127 0 0,'20'0'32,"-30"0"77,-9 0-93,-1 0-1,0 0 1,1 0 0,-1 0-1,1 0 1,-1 0 31,20 10 265,0 10-296,0 9-1,0-9-15,0-1 16,0 1-16,0 0 16,0-1-16,0 1 15,0-1-15,0 1 16,0-10-16,0 9 0,0 1 16,0 0-16,0-1 15,0 11 1,0 9-16,0-29 15,0 9-15,0 1 16,0 0-16,0-1 16,0 1-16,0-1 15,0 11 1,0-1 0,0-9-1,0 19 1,0-29-16,0 10 15,0-1 17,0 1-1,10-20 110,9 0-110,11 0-16,-11 0 1,1 0 0,0 0-1,-1 0 1,-19 19 15</inkml:trace>
          <inkml:trace contextRef="#ctx0" brushRef="#br0" timeOffset="7830.1198">206 108 0,'0'10'31,"0"10"-15,10-20-1,-10 29-15,0-9 16,19-1-16,-19 1 16,0 9-16,0 1 15,20 9-15,-20-10 0,0 1 16,0-1-16,0-9 16,0-1-16,0 1 15,0 0 1,19-20-16,-19-10 78</inkml:trace>
          <inkml:trace contextRef="#ctx0" brushRef="#br0" timeOffset="9007.3077">206 128 0,'0'-20'31,"0"1"-16,10 19-15,9-20 16,1 20 0,-1 0-1,11 0 1,-10 0 0,-1 0-16,1 0 15,-1 10-15,1-10 16,-20 19-16,29-19 15,-29 20-15,0 9 16,0 1 0,0 9-1,0-19 1,-19-20-16,19 9 16,-30-9-16,30 20 15,-39-20-15,29 0 16,10 20-1,-19-20 1,-1 0 31,30-10 15,10 10-46,-1-20 0,1 20-1,-1 0 1,1 0 0,0 0-1,-11 0 1,21 10-1,-11 10 1,-19-1 0,20 70 15,-30-70 0,-19 1-31,9-20 16,10 0-1,-19 19-15,19-19 0,-9 0 16,-1 0 0,0 0-16,1 0 0,-1 0 15</inkml:trace>
          <inkml:trace contextRef="#ctx0" brushRef="#br0" timeOffset="10338.4487">549 383 0,'0'-20'78,"0"1"-47,0-1-15,0 0 15,0 1-15,0 9 15,0-10-16,10 20 48,10 0-47,-1 0-16,1 0 15,-1 0-15,-9 0 16,10 0-16,19 0 15,-19 0 1,-30 0 93,-10 0-93,20 10-16,-19-10 16,19 10-16,-20 19 15,20-9 1,-20-20-16,20 10 16,0 9-1,0 1 16,0 9-15,0-9 0,10 9 15,10-29-15,-1 20-1,1-20 1,0 0-1,-1 0 1,-19-10-16,39-9 47</inkml:trace>
          <inkml:trace contextRef="#ctx0" brushRef="#br0" timeOffset="10843.0451">833 108 0,'10'0'62,"20"0"-46,-1 0-1,-29-10-15,30 10 16,-11 0 0</inkml:trace>
          <inkml:trace contextRef="#ctx0" brushRef="#br0" timeOffset="12126.0952">971-59 0,'10'0'94,"9"0"-79,11 0 1,9 0-1,-29 0 1,9 0 125,-19 20-141,0 0 15,0-1-15,0 1 16,0 9-16,0 11 16,0-11-16,0 0 0,0 11 15,0-1-15,0 0 16,0 10-16,0-10 15,0 10-15,30-19 16,-30-1-16,0 1 16,0 9-16,0-10 15,0-9-15,0-1 16,0 1-16,0-10 16,0 10-16,0 19 15,0-29 1,-20-20 171,10 10-155,-9 0-32,19-20 15,-20 20-15,0 0 16,1 0-1,-1 0 1,1 0 15,-1 0 1</inkml:trace>
          <inkml:trace contextRef="#ctx0" brushRef="#br0" timeOffset="13420.4777">1255 422 0,'69'0'63,"-50"0"-47,30-20-16,-19 20 15,-1 0-15,11 0 16,-21 0-16,-9 0 15,10 0 1,19 0-16</inkml:trace>
          <inkml:trace contextRef="#ctx0" brushRef="#br0" timeOffset="12890.9648">1265 275 0,'10'0'31,"9"0"-15,-9 0-16,29-20 15,-9 20-15,-1 0 16,1 0-16,-11 0 16,1 0-16,19 0 15,-29 0 1</inkml:trace>
          <inkml:trace contextRef="#ctx0" brushRef="#br0" timeOffset="15504.1332">1824 98 0,'-20'0'62,"20"10"-62,0 10 16,-19-20 0,19 29-16,0-9 15,0-1-15,-20 1 16,20 0-16,0 9 16,0 0-16,0 1 15,0-10-15,0-1 16,0 11-1,0-1 1,10-9 0,49 38 46,-40-38-62,1-20 31,0 0-15,-1 0 15,1-10-15,-1-9 0,1-1-16,0 0 31,-20 1-16,19 19 1,-19-30 0,30-9-1,-30 29 17,0-9-17,19-11 1,-19 20-1,0-29 1,0 20 0,0 9-1,0-10-15,0 1 16,0-1 0,-9 0-1,9 1 16,-30-1 1,30 1-32,-19-1 15,-1-10 1,0 30 15,20-19-15,-19 19 15,-1 0-15,0 0-1,20 10 1,-19-10-16,19 19 16,-30-19-16,30 40 15,-29-40-15,29 29 16</inkml:trace>
          <inkml:trace contextRef="#ctx0" brushRef="#br0" timeOffset="16311.488">2138 520 0,'0'-20'78,"0"1"-47,-20 19 0,20 10-15,0 9 31</inkml:trace>
          <inkml:trace contextRef="#ctx0" brushRef="#br0" timeOffset="17271.4754">2226 353 0,'10'0'62,"-10"-29"-62,19 29 16,-19-30-16,20 11 15,-20-1-15,20 1 16,-20-1-16,19 20 16,-19-29-16,30-20 15,-30 29-15,0 0 16,0 1-16,0-1 15,0 0-15,0 1 16,0 9 0,-10 10 46,10 20-46,0 19-1,0-19-15,0-1 16,0 1-16,0-1 0,0 1 16,0 0-16,0-1 15,10 1-15,-10 9 16,0 1-16,0-1 16,0 10-16,0-9 15,0-11-15,0 11 16,0-11-16,0 1 15,0 0-15,0-1 16,0 11 0,0-11 15,0-29 16</inkml:trace>
          <inkml:trace contextRef="#ctx0" brushRef="#br0" timeOffset="18845.4124">2530 79 0,'0'19'31,"0"11"-15,0-11-1,0 11 1,0-1 0,0 10-1,0-19 1,0-10 0,10-10-1,10 0 110,-20-20-125,19 20 31,-19-19-31,20 19 16,-20-20 0,19 20-1,1 0 1,-10 0 0,-10 10-1,19-10-15,-19 19 16,40-19-16,-40 30 15,9-30-15,-9 29 16,20-29-16,-20 30 0,29-11 16,-29 1-1,0 0 1,0 9 0,0 10-1,0-9 1,-19-11-1,-11 1 1,11-20 0,-1 0-16,1 19 15,-11-19-15,11 0 16,-1 0-16,0 0 16,1 0-16,-1 0 0,-9 0 15,9 0 16,30 0 32</inkml:trace>
          <inkml:trace contextRef="#ctx0" brushRef="#br0" timeOffset="17789.042">2569 30 0,'20'0'47,"9"0"-31,-9 0-1,0 0-15,-1 0 16,1 0-16,9 0 16,-9 0-1</inkml:trace>
          <inkml:trace contextRef="#ctx0" brushRef="#br0" timeOffset="20804.2314">2913 79 0,'0'10'62,"0"9"-46,19 1-16,-19 9 15,20-9 1,-20 9 0,19-29-16,-19 30 15,20-30-15,-20 39 16,29-20 0,-9-19-16,-20 20 15,20-20-15,-1 0 16,1 0-1,-20-10 1,29 10-16,-9-19 16,9-21-1,-29 11 1,20 29-16,-20-29 16,0 9-16,0-29 15,0 39 1,0-29-1,0 19-15,0 10 32,0 30 93,0 19-110,0-29-15,0 10 16,0-1-16,0 1 16,0 0-16,0-1 15,0 1-15,0 9 0,0 1 16,0 9-16,0-10 15,0 1-15,0-11 16,0 1-16,0 0 16,0-1-16,0 11 15,0-11 17,0-29 30</inkml:trace>
          <inkml:trace contextRef="#ctx0" brushRef="#br0" timeOffset="19686.0649">2922 59 0,'0'108'93,"0"-79"-93,0 11 16,0-1-16,0 10 16,0-10-16,0 0 15,0 30 1,0-49 0,0 19-16,20-39 15,-20 19 1,0-28 31</inkml:trace>
        </inkml:traceGroup>
        <inkml:traceGroup>
          <inkml:annotationXML>
            <emma:emma xmlns:emma="http://www.w3.org/2003/04/emma" version="1.0">
              <emma:interpretation id="{906A1D8D-8FF3-4122-A831-9695D1C39053}" emma:medium="tactile" emma:mode="ink">
                <msink:context xmlns:msink="http://schemas.microsoft.com/ink/2010/main" type="inkWord" rotatedBoundingBox="7591,7891 9828,7922 9818,8682 7580,8651"/>
              </emma:interpretation>
              <emma:one-of disjunction-type="recognition" id="oneOf1">
                <emma:interpretation id="interp1" emma:lang="" emma:confidence="1">
                  <emma:literal/>
                </emma:interpretation>
              </emma:one-of>
            </emma:emma>
          </inkml:annotationXML>
          <inkml:trace contextRef="#ctx0" brushRef="#br0" timeOffset="29402.8148">5041 89 0,'-10'0'156,"-10"0"-140,1 0-1,19 19-15,-30-19 16,1 0-1,-10 0-15,39 20 16,-10-20-16,-10 0 16,1 0 15,-1 0-15,0 0 30,20 19 158,0 1-189,10 0 1,-10-1-1,0 11 1,0-11-16,0 1 0,0-1 16,0 1-16,0 0 15,0-1-15,0-9 16,0 10-16,0-1 16,0 1-16,0 0 15,0-1-15,0 1 16,0-1-16,0 1 15,0 0-15,0-1 16,0 1-16,0 9 16,0-9-1,0 0 1,0 9 0,0-9-1,0-1 1,0 1-1,0-1 48,20-19 78,-1 0-126,1 0 1,-20-9-1,29 9-15,1 0 16,-11 0 0,1 0-16,9 0 15,1 0 1,9 0 0,-19 0-1,-10 0 1</inkml:trace>
          <inkml:trace contextRef="#ctx0" brushRef="#br0" timeOffset="33089.7181">4992 589 0,'-20'0'125,"20"-10"-125,0-10 16,0-9 0,0-20-1,0 29-15,0 1 16,0-1-16,0 10 15,0-9-15,0-1 16,0 0-16,0 1 16,0-11-1,10 1 1,-10 19 0,19 10-16,-19-20 15,20 20 1,-20-19-1,20 19-15,-1 0 32,-19 10-32,20-10 15,-20 19-15,20 11 16,-20-11 0,0 1-16,19-20 15,-19 39-15,0-19 16,0-1-16,0 1 15,0 9 1,0-9-16,0 0 16,0-1-16,0 11 15,0-1 1,0-9 0,0-30 93</inkml:trace>
          <inkml:trace contextRef="#ctx0" brushRef="#br0" timeOffset="33532.8428">4972 451 0,'10'0'31,"29"0"-15,-10 0 0,-9-19-1,0 19-15,9 0 16,1 0-1</inkml:trace>
          <inkml:trace contextRef="#ctx0" brushRef="#br0" timeOffset="34419.1452">5227 471 0,'0'10'15,"0"9"16,0 1-15,10 29 31,0-49-31,9 0-1,-19 20-15,20-20 0,19 0 16,-10-10-1,1-10 1,-30 1 0,20 19-1,-20-20 1,0 0-16,0 1 16,-10-1-1,-10 20 1,20-19-1,-29 19-15,-1 0 16,1 0 0,-10 0-1,19 9 1,20 21 0,-20 9-1,20-10 1,20-9-1,0-20 1</inkml:trace>
          <inkml:trace contextRef="#ctx0" brushRef="#br0" timeOffset="35063.9555">5394 520 0,'0'10'47,"0"9"-32,0 11 1,0-11-16,0 1 16,19 0-16,-19-1 15,0 1-15,20 0 16,-20-1-16,0 11 15,0 9 1,0-20 0,-39-19 15,9 0-15,11 0-1,19-9-15,-30 9 0,30-20 16,-19 20-16,19-20 15,-20-19 1,20 20 0,0 9-1,0-29 1,10 39 0,-10-30-16,19 30 15,-19-29-15,30 29 16,-30-30-16,29 30 15,-29-19-15,30 19 16,-30-20-16,19 20 16,-19-20-16</inkml:trace>
          <inkml:trace contextRef="#ctx0" brushRef="#br0" timeOffset="35699.7362">5433 275 0,'78'0'62,"-58"-20"-62,0 20 16,-1 0-16,-9 0 15,10 0 1,-1 0 0</inkml:trace>
          <inkml:trace contextRef="#ctx0" brushRef="#br0" timeOffset="36141.3322">5511 167 0,'0'10'31,"10"-10"-15,-10 39-16,0-10 15,0-9 1,0 0-16,0-1 16,20-19-16,-20 30 15,0-11 1</inkml:trace>
          <inkml:trace contextRef="#ctx0" brushRef="#br0" timeOffset="37349.3396">5580 49 0,'10'0'63,"19"0"-47,1 0-1,-1 0 1,-9 0-1,-20 10 1,0 10 78,0 9-79,0-9-15,0-1 16,0 1-16,0 0 16,0-1-16,0 11 15,0-1-15,0 20 16,0-10-16,0 10 16,0-19-16,0-1 15,0 10-15,0-9 16,29-1-16,-29 1 15,0 9-15,0-29 16,20 19-16,-20-19 16,0 10-16,0 19 15,0-20 1,0-9 15,-10-10 110,-10 0-94,1 0-32,-1 0 1,1 0 0,-1 0-1,0 0 16</inkml:trace>
          <inkml:trace contextRef="#ctx0" brushRef="#br0" timeOffset="38408.4151">5894 706 0,'0'-9'47,"0"-21"-16,10 30-31,-10-19 16,0-21 0,19 40-16,-19-29 15,0-1 1,0 1-1,0 0 1,0 9 0,0 30 62,20-10-63,-20 19-15,20-19 16,-20 10-16,29-10 16,-29 39-16,29-39 15,-29 30-15,40-30 16,-40 39-16,29-9 16,-29-11-16,20 11 15,-20-11 1,0 1-1,-10-20 1,-20 0 0,30 19-16,-29-19 15,9 0 1,1 0 0,19-9-1,0-11 1,0 0 15</inkml:trace>
          <inkml:trace contextRef="#ctx0" brushRef="#br0" timeOffset="39156.1248">6159 549 0,'0'10'31,"0"10"-15,0-1 0,0 1-1,9 10 1,21-11 0,-20-19-1,-10 20-15,19-20 16,1 0-1,0 0 1,-20-20-16,19 1 16,-19-1-1,0 0 1,0 1 0,0-1-1,-19 0 1,-1 20-1,20-19-15,-30 19 16,11 0 0,-1 0-1,20 10 1,-19 9 0,19 11-1,0 9 1,0-19-1,9-20-15</inkml:trace>
          <inkml:trace contextRef="#ctx0" brushRef="#br0" timeOffset="39493.8067">6257 598 0,'0'10'47,"0"10"-32,19-20-15,-19 29 0,30-9 16,-11 0 15,1-20-15,0-10 15,-20-20-15,19 30-16,-19-29 15</inkml:trace>
          <inkml:trace contextRef="#ctx0" brushRef="#br0" timeOffset="40114.815">6394 324 0,'0'10'47,"0"19"-31,0-9 0,0-1-16,0 1 15,0 0-15,0-1 16,0 1-16,0-10 15,0 9-15,10 1 16,-10-1-16,0 1 0,0 0 16,0-1-16,19 1 15,-19 0 17,20-20 14,0 0-14,29 0-1,-20-10 0</inkml:trace>
          <inkml:trace contextRef="#ctx0" brushRef="#br0" timeOffset="40498.9433">6414 442 0,'0'-20'63,"39"20"-48,-10 0 1,1 0 0,-11 0-1</inkml:trace>
          <inkml:trace contextRef="#ctx0" brushRef="#br0" timeOffset="40860.3223">6639 648 0</inkml:trace>
          <inkml:trace contextRef="#ctx0" brushRef="#br0" timeOffset="41429.2406">6806 304 0,'20'0'79,"29"0"-64,-30 0-15,11 0 16,-1 0-16,0 0 15,-9 0-15,0-29 16,-1 29 0</inkml:trace>
          <inkml:trace contextRef="#ctx0" brushRef="#br0" timeOffset="41881.8339">6845 422 0,'10'0'32,"19"0"-17,-9 0-15,0 0 16,-1 0-16,1 0 16,-1 0-16,1 0 15,0 0-15</inkml:trace>
        </inkml:traceGroup>
        <inkml:traceGroup>
          <inkml:annotationXML>
            <emma:emma xmlns:emma="http://www.w3.org/2003/04/emma" version="1.0">
              <emma:interpretation id="{8AD14D72-3EDA-4B81-8A3C-8775003D4A17}" emma:medium="tactile" emma:mode="ink">
                <msink:context xmlns:msink="http://schemas.microsoft.com/ink/2010/main" type="inkWord" rotatedBoundingBox="10323,7556 10988,8184 10475,8727 9810,8099"/>
              </emma:interpretation>
              <emma:one-of disjunction-type="recognition" id="oneOf2">
                <emma:interpretation id="interp2" emma:lang="" emma:confidence="1">
                  <emma:literal/>
                </emma:interpretation>
              </emma:one-of>
            </emma:emma>
          </inkml:annotationXML>
          <inkml:trace contextRef="#ctx0" brushRef="#br0" timeOffset="42944.5609">7414-166 0,'0'9'47,"0"21"-32,0-11 1,0 1-16,0 9 15,0 1-15,0-1 16,0 10-16,0 1 16,0-11-16,0 20 15,0-19-15,0-1 16,0 0-16,0 11 16,0-21-16,0-9 15,0 10 1,0-40 31</inkml:trace>
          <inkml:trace contextRef="#ctx0" brushRef="#br0" timeOffset="43485.748">7434 177 0,'0'-20'16,"0"1"-1,0 9 1,9 10-16,-9-39 16,20 39-16,-20-30 15,29 10-15,1 1 16,-11-1-16,1-19 16,9 10-16,1 9 15,-10 0-15,-1-19 16,-19 20-1,20 19 1,-20 9 47,-10-9-63</inkml:trace>
          <inkml:trace contextRef="#ctx0" brushRef="#br0" timeOffset="43934.0009">7532 0 0,'0'20'31,"0"-1"-16,19-19-15,-19 20 16,20-20-16,-20 30 16,29-1-16,-29-9 15,20-1-15,-20 1 16,20-1-16,-20 1 16,19 0-16,-19-1 15,30 11-15</inkml:trace>
          <inkml:trace contextRef="#ctx0" brushRef="#br0" timeOffset="44548.462">7728 138 0,'0'9'62,"0"11"-62,0 0 16,0-1-16,0 11 0,0-1 15,0 0-15,0 11 16,0-21-16,0-9 16,0 29-1,0-48 32</inkml:trace>
          <inkml:trace contextRef="#ctx0" brushRef="#br0" timeOffset="45149.0792">7728 128 0,'0'-10'16,"19"-19"15,1 29 0,9 0 0,-9 0-15,0 19-16,-20-9 16,19-10-1,-19 20 1,0 19-16,-10-39 15,10 19-15,-19-19 16,19 10-16,-20-10 16,-9 30-1,9-30 1,1 0 0</inkml:trace>
          <inkml:trace contextRef="#ctx0" brushRef="#br0" timeOffset="46731.297">7296 500 0,'10'0'62,"0"0"-46,9 0-16,1 0 15,19 0-15,-9 0 16,-1 0-16,1 0 16,-11 0-16,11 0 0,-1 0 15,10 0-15,-9 0 16,-1 0-16,1 0 15,-1 0-15,10 0 16,-9 0-16,-1 0 16,0 0-1,1 0-15,-11 0 0,1 0 16,0 0-16,9 0 16,-9 0-1,-1 0 1,1 0-1,0 0 32</inkml:trace>
          <inkml:trace contextRef="#ctx0" brushRef="#br0" timeOffset="45793.4832">7973 157 0,'-20'-19'16,"1"19"-1,-1 0 1,0 9-1,1 11 1,19 0 15,0-1-15,0 1 0,10-20-1,9 19 1,1 1-1,-20 0 1,20-20-16,-20 19 16,0 1-1,0 0 1,-10-1 0,-10-19-1,0 0 1,1 0-1</inkml:trace>
        </inkml:traceGroup>
      </inkml:traceGroup>
      <inkml:traceGroup>
        <inkml:annotationXML>
          <emma:emma xmlns:emma="http://www.w3.org/2003/04/emma" version="1.0">
            <emma:interpretation id="{7D04C209-86E1-4D7B-AD8A-D2EDAFBDEAC5}" emma:medium="tactile" emma:mode="ink">
              <msink:context xmlns:msink="http://schemas.microsoft.com/ink/2010/main" type="line" rotatedBoundingBox="9976,8481 10915,8381 10985,9042 10046,9142"/>
            </emma:interpretation>
          </emma:emma>
        </inkml:annotationXML>
        <inkml:traceGroup>
          <inkml:annotationXML>
            <emma:emma xmlns:emma="http://www.w3.org/2003/04/emma" version="1.0">
              <emma:interpretation id="{6FEDAD04-4A3D-403D-8584-C1AF9BD232A1}" emma:medium="tactile" emma:mode="ink">
                <msink:context xmlns:msink="http://schemas.microsoft.com/ink/2010/main" type="inkWord" rotatedBoundingBox="9976,8481 10617,8413 10684,9044 10043,9112"/>
              </emma:interpretation>
              <emma:one-of disjunction-type="recognition" id="oneOf3">
                <emma:interpretation id="interp3" emma:lang="" emma:confidence="1">
                  <emma:literal/>
                </emma:interpretation>
              </emma:one-of>
            </emma:emma>
          </inkml:annotationXML>
          <inkml:trace contextRef="#ctx0" brushRef="#br0" timeOffset="48722.5718">7463 755 0,'0'20'47,"0"0"-31,0 9-16,0 0 15,0 1-15,0 9 16,0-9-16,0-1 15,0 0-15,0-9 16,10 0-16,-10-1 16,0-29 31</inkml:trace>
          <inkml:trace contextRef="#ctx0" brushRef="#br0" timeOffset="51205.1693">7924 736 0,'20'0'94,"19"0"-94,-20 0 15</inkml:trace>
          <inkml:trace contextRef="#ctx0" brushRef="#br0" timeOffset="48013.7302">7453 608 0,'-19'0'47,"-1"0"-16,10 0-15,-29 0-1,39 10 1,-30-10-16,11 0 16,-1 0-1,1 0 79,19 69-16,0-40-62,0-9-16,0-1 0,0 11 15,0-1-15,0 1 16,0 9-16,0-10 16,0 1-16,0-1 15,0 1-15,0 9 16,0-10-16,0 1 16,0-11-16,0 1 15,0-1-15,0 11 16,0-10-1,-20-1 17,20 1 15,10-20-1,9 0-14,1 0-17,0 0 1,-1 0 0,1 0 15</inkml:trace>
          <inkml:trace contextRef="#ctx0" brushRef="#br0" timeOffset="50713.562">7679 952 0,'0'-10'31,"0"-10"-15,0 1-1,0-1 17,0 0-17,0 1 1,19 19 62,-19 9-78,30-9 16,-11 0-16,1 0 15,0 0-15,-1 0 16,1 0-16,-1 0 31,-28 0 16,-11 0-31,-9 20-1,-11 0 1,21 9-1,-1 1 1,20 58 31,69-20 0,-50-68-32,11 0-15,-11 0 16,-19-19 0,20 19-16,-20-20 15,20 20 1,-20-19-16</inkml:trace>
        </inkml:traceGroup>
        <inkml:traceGroup>
          <inkml:annotationXML>
            <emma:emma xmlns:emma="http://www.w3.org/2003/04/emma" version="1.0">
              <emma:interpretation id="{14928313-D5EA-4965-BF2F-8EEFC08FDD7C}" emma:medium="tactile" emma:mode="ink">
                <msink:context xmlns:msink="http://schemas.microsoft.com/ink/2010/main" type="inkWord" rotatedBoundingBox="10680,8487 10923,8461 10985,9042 10741,9068"/>
              </emma:interpretation>
              <emma:one-of disjunction-type="recognition" id="oneOf4">
                <emma:interpretation id="interp4" emma:lang="" emma:confidence="0">
                  <emma:literal>]</emma:literal>
                </emma:interpretation>
                <emma:interpretation id="interp5" emma:lang="" emma:confidence="0">
                  <emma:literal>J</emma:literal>
                </emma:interpretation>
                <emma:interpretation id="interp6" emma:lang="" emma:confidence="0">
                  <emma:literal>j</emma:literal>
                </emma:interpretation>
                <emma:interpretation id="interp7" emma:lang="" emma:confidence="0">
                  <emma:literal>I</emma:literal>
                </emma:interpretation>
                <emma:interpretation id="interp8" emma:lang="" emma:confidence="0">
                  <emma:literal>,</emma:literal>
                </emma:interpretation>
              </emma:one-of>
            </emma:emma>
          </inkml:annotationXML>
          <inkml:trace contextRef="#ctx0" brushRef="#br0" timeOffset="52514.335">8032 618 0,'10'0'63,"9"0"-32,1 0-31,-1 0 15,1 0 1,0 0 15,-20 10 94,-10-10-109,10 20 0,0 9-1,0-9-15,0-1 16,0 1-16,0-1 15,0 11-15,0-1 16,0 10-16,0 20 16,-20 167 46,20-207-46,0 1-1,0 0 32,-19-20 16,19-10-1,-20 10-46,0 0 0,20-20-1,-19 20-15,-1 0 16,1 0-1,-1 0 1,0 10 15</inkml:trace>
        </inkml:traceGroup>
        <inkml:traceGroup>
          <inkml:annotationXML>
            <emma:emma xmlns:emma="http://www.w3.org/2003/04/emma" version="1.0">
              <emma:interpretation id="{740A57D5-E8AD-4668-A152-335511B62F70}" emma:medium="tactile" emma:mode="ink">
                <msink:context xmlns:msink="http://schemas.microsoft.com/ink/2010/main" type="inkWord" rotatedBoundingBox="10709,8591 10786,8582 10788,8601 10711,8609"/>
              </emma:interpretation>
              <emma:one-of disjunction-type="recognition" id="oneOf5">
                <emma:interpretation id="interp9" emma:lang="" emma:confidence="1">
                  <emma:literal/>
                </emma:interpretation>
              </emma:one-of>
            </emma:emma>
          </inkml:annotationXML>
          <inkml:trace contextRef="#ctx0" brushRef="#br0" timeOffset="49709.3582">7483 746 0,'0'-20'32,"9"0"15,11 20-32,0 0 1,9 0-16,-29 10 15,29-10-15,-29 20 16,20-20-16,-20 19 16,0 11-1,0-1 1,0 1 0,-10-30-16,10 39 15,-29-39-15,29 20 16,-30-20-16,11 0 15,-1 0 1,30-20 62,10 20-47,-1 0 1,1 0-17,-1 0 1,1 0 0,0 0-16,-20 10 15,19-10-15,-19 19 16,20-19-16,-20 20 15,0 9 1,10-29-16,-10 40 16,0-31-16,0 31 15,-10-21 1,-10 11 0,-9-30-1,9 19-15,1-19 16,-1 0-16,0 0 15,1 0-15,-1-10 0,1 10 32,19-19-32</inkml:trace>
        </inkml:traceGroup>
      </inkml:traceGroup>
    </inkml:traceGroup>
  </inkml:traceGroup>
</inkml:ink>
</file>

<file path=ppt/ink/ink2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07:05.708"/>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05BDD2B6-463D-4487-B513-2FC53700F345}" emma:medium="tactile" emma:mode="ink">
          <msink:context xmlns:msink="http://schemas.microsoft.com/ink/2010/main" type="writingRegion" rotatedBoundingBox="1561,15714 6524,15328 6594,16232 1632,16618"/>
        </emma:interpretation>
      </emma:emma>
    </inkml:annotationXML>
    <inkml:traceGroup>
      <inkml:annotationXML>
        <emma:emma xmlns:emma="http://www.w3.org/2003/04/emma" version="1.0">
          <emma:interpretation id="{5E7808BD-FA23-4E3C-88C1-969CDB4D1B11}" emma:medium="tactile" emma:mode="ink">
            <msink:context xmlns:msink="http://schemas.microsoft.com/ink/2010/main" type="paragraph" rotatedBoundingBox="1561,15714 6524,15328 6594,16232 1632,16618" alignmentLevel="1"/>
          </emma:interpretation>
        </emma:emma>
      </inkml:annotationXML>
      <inkml:traceGroup>
        <inkml:annotationXML>
          <emma:emma xmlns:emma="http://www.w3.org/2003/04/emma" version="1.0">
            <emma:interpretation id="{B1387182-788C-4443-8456-ABE21282C49C}" emma:medium="tactile" emma:mode="ink">
              <msink:context xmlns:msink="http://schemas.microsoft.com/ink/2010/main" type="line" rotatedBoundingBox="1561,15714 6524,15328 6594,16232 1632,16618"/>
            </emma:interpretation>
          </emma:emma>
        </inkml:annotationXML>
        <inkml:traceGroup>
          <inkml:annotationXML>
            <emma:emma xmlns:emma="http://www.w3.org/2003/04/emma" version="1.0">
              <emma:interpretation id="{59569697-4EBF-45A7-93F3-116000575997}" emma:medium="tactile" emma:mode="ink">
                <msink:context xmlns:msink="http://schemas.microsoft.com/ink/2010/main" type="inkWord" rotatedBoundingBox="1561,15714 2705,15625 2769,16444 1625,16533"/>
              </emma:interpretation>
              <emma:one-of disjunction-type="recognition" id="oneOf0">
                <emma:interpretation id="interp0" emma:lang="" emma:confidence="1">
                  <emma:literal/>
                </emma:interpretation>
              </emma:one-of>
            </emma:emma>
          </inkml:annotationXML>
          <inkml:trace contextRef="#ctx0" brushRef="#br0">245 255 0,'0'-10'47,"0"20"0,10-10-32,-10 39-15,19 0 16,11-19 0,-1 19-1,-29-19-15,30-1 16,-11 21 0,1-11-1,0-9 1,-20-1-1,19 1 1,1-20 0,-20 20-16</inkml:trace>
          <inkml:trace contextRef="#ctx0" brushRef="#br0" timeOffset="-1500.5837">0 0 0,'0'10'109,"0"19"-93,0 10-1,0-19-15,0 19 16,0-9-16,0-11 16,0 11-16,0-1 15,0 1-15,0-1 16,0 10-16,0-9 15,0-1-15,0 0 16,0 1-16,0 9 16,0-9-16,0-11 0,0 1 15,0 9-15,0-9 16,0-1-16,0 1 16,0 9-1,0-9 1,0 0 15,0-30 47</inkml:trace>
          <inkml:trace contextRef="#ctx0" brushRef="#br0" timeOffset="-665.9667">0 451 0,'0'-20'32,"20"1"-17,19-11 1,-20 1 0,1 29-16,0-39 0,-1 9 15,30-9 1,-29 19-1,-1 1-15,1-1 16,0 1-16,-1 19 0,-19-40 16,30 40-16,-30-29 15,39 29-15,-39-20 16,29 20-16,-29-29 16,30 29-16,-30-20 15,19 20-15,-28 10 94</inkml:trace>
          <inkml:trace contextRef="#ctx0" brushRef="#br0" timeOffset="1365.6529">510 549 0,'0'20'47,"0"29"-31,10-20-16,-10 1 15,0 9-15,0-20 16,0 1-16,0-10 16,0 9-1,0-28 79,0-1-78,0-10-1,0 1 1,0-1 0,0-9-1,0-11 1,0 11-1,0 0 1,0 9 0,0 0-1,0-39 110,19 59-109,1 0 0,0 0-1,-20 10 1,19-10-1,1 20 1,-20 0 0,0-1-1,0 1 1,-10-20 0,10 19-1,-20-19-15,1 0 16,-1 0 15,0 0 0</inkml:trace>
          <inkml:trace contextRef="#ctx0" brushRef="#br0" timeOffset="2398.9739">784 520 0,'0'-20'0,"-19"20"16,-1 0 15,10 0-15,10 10-1,-19-10 1,19 20 0,-20-20-1,20 19 1,0 1 0,0-1 15,10-19-16,10 0 1,-20 20 0,9-20-1,11 0 1,-20 10 31,20-10-47,-20 19 31,0 1-15,0 0 15,0-1-15,-10 1 15,-10-20-16,-9 0 1,9 0 0,1 0-1,-1 0 17,20-10-17</inkml:trace>
          <inkml:trace contextRef="#ctx0" brushRef="#br0" timeOffset="3435.0054">932 431 0,'9'0'47,"11"0"-47,9 0 15,1 0 1,-1 0-1,10 0 1,-19 0 0</inkml:trace>
          <inkml:trace contextRef="#ctx0" brushRef="#br0" timeOffset="2969.5972">971 304 0,'10'0'47,"19"0"-32,10 0 1,-9 0 0,-11 0-1,1 0 1</inkml:trace>
        </inkml:traceGroup>
        <inkml:traceGroup>
          <inkml:annotationXML>
            <emma:emma xmlns:emma="http://www.w3.org/2003/04/emma" version="1.0">
              <emma:interpretation id="{3625DDD0-B574-4823-85CD-7D52A008A79F}" emma:medium="tactile" emma:mode="ink">
                <msink:context xmlns:msink="http://schemas.microsoft.com/ink/2010/main" type="inkWord" rotatedBoundingBox="3086,15786 3437,15758 3469,16174 3118,16201"/>
              </emma:interpretation>
              <emma:one-of disjunction-type="recognition" id="oneOf1">
                <emma:interpretation id="interp1" emma:lang="" emma:confidence="1">
                  <emma:literal/>
                </emma:interpretation>
              </emma:one-of>
            </emma:emma>
          </inkml:annotationXML>
          <inkml:trace contextRef="#ctx0" brushRef="#br0" timeOffset="6705.5471">1559 69 0,'0'9'31,"0"11"-15,10-20 0,-10 29-16,20-9 15,-20 0-15,29 9 16,-29-19-16,29 19 16,-29-9-16,20 0 15,0 29 1,9-30-1,-29 11 1,10-30-16,-10 39 0,29-20 16,-29 1-1,10-20 1,-10 20 0</inkml:trace>
          <inkml:trace contextRef="#ctx0" brushRef="#br0" timeOffset="5973.691">1824 108 0,'-10'0'79,"0"0"-64,10 39-15,-19-39 16,-11 39-16,11-9 15,-1-11-15,1 1 16,-1 0-16,0-1 16,-9 1-16,9-1 0,20 1 15,-29 9-15,29-9 16,-30 0-16,30-1 16,-29 1-16,29-1 15,-20-19 1,20-9 62,10 9-78</inkml:trace>
        </inkml:traceGroup>
        <inkml:traceGroup>
          <inkml:annotationXML>
            <emma:emma xmlns:emma="http://www.w3.org/2003/04/emma" version="1.0">
              <emma:interpretation id="{2AB526A6-4A6E-43C9-858A-7F4195786220}" emma:medium="tactile" emma:mode="ink">
                <msink:context xmlns:msink="http://schemas.microsoft.com/ink/2010/main" type="inkWord" rotatedBoundingBox="3679,15626 6292,15423 6357,16251 3743,16454"/>
              </emma:interpretation>
              <emma:one-of disjunction-type="recognition" id="oneOf2">
                <emma:interpretation id="interp2" emma:lang="" emma:confidence="1">
                  <emma:literal/>
                </emma:interpretation>
              </emma:one-of>
            </emma:emma>
          </inkml:annotationXML>
          <inkml:trace contextRef="#ctx0" brushRef="#br0" timeOffset="17256.3789">4031-59 0,'19'0'63,"-29"0"15,10 10-78,-19 19 15,19-9 1,-20 0 0,20-1-16,-19 11 0,19-21 15,-20 21-15,20-11 16,-20 1-16,20 0 15,-29-1-15,29 11 16,-20-30 0,20 19-16,0 1 15,-10-20 1,10 20-16,0-1 31,-29 1 16,39-20 47,9 0-79,1 0 1,19-20 0,-9 20-1,-11 0-15,1-19 16,9 19-16,-9 0 16,0 0-16,-1 0 15,11 0 1,-1 0-1,-29-20-15,29 20 16,-9 0 0,0 0-1,-1 0 32</inkml:trace>
          <inkml:trace contextRef="#ctx0" brushRef="#br0" timeOffset="7313.2043">2108 275 0,'-19'0'0</inkml:trace>
          <inkml:trace contextRef="#ctx0" brushRef="#br0" timeOffset="8218.6685">2393-79 0,'-10'0'47,"10"10"-32,-20 30 1,20-21-16,-19 11 15,19-11-15,0 1 16,-30 9-16,30 1 16,0 9-1,0-10-15,-19 1 0,19-1 16,0 10-16,0-9 16,0-1-16,0 1 15,0-11-15,0 11 16,0-11-16,0 1 15,0-1-15,0 1 16,0 0-16,0-1 16,10 1-16,-10 0 15,0 19 1,19-39-16,-19 39 16,0-10-16,20-29 15,-20 20-15,19 0 31,-28-30 32</inkml:trace>
          <inkml:trace contextRef="#ctx0" brushRef="#br0" timeOffset="9427.7215">2501 127 0,'-20'0'15,"20"-19"1,0-1 15,0 1 0,10 19-15,-10-20-16,19 20 16,-19-20-16,10 20 15,10 0 1,0 0 0,-20 10-1,39-10 1,-39 20-16,19 9 15,-19-9 1,0-1-16,0 1 16,0 0-16,0-1 15,0 1-15,-9-1 16,9 1-16,-30 0 16,30-1-16,-19 1 15,19 0-15,-20-1 0,20 1 16,-30-1-1,11 11 1,-1-30 0,1 0 15,-1 0 0,20-10 32,10 10-32,9 0-15,1 0-1,-20 10 1,20-10-16,-20 10 15,19-10-15,-19 19 16,20 11 0,0-11-1,-1-19 1,1 0 0,-1 0-1,1-10 1,0-19-1,-20 9 1,19 20 0</inkml:trace>
          <inkml:trace contextRef="#ctx0" brushRef="#br0" timeOffset="10123.8433">2932 147 0,'0'20'47,"0"29"-31,-39-30-16,39 1 16,-29 0-16,9-1 15,-10 20-15,11-19 16,-1 9-16,1-9 15,19 0-15,-20-20 16,20 19-16,0-38 78</inkml:trace>
          <inkml:trace contextRef="#ctx0" brushRef="#br0" timeOffset="10606.7044">2756 108 0,'0'10'31,"0"19"-15,9-9-1,-9-1-15,20 20 16,19-19 0,-39 0-16,20-1 15,58 138 95</inkml:trace>
          <inkml:trace contextRef="#ctx0" brushRef="#br0" timeOffset="11346.1205">2971-20 0,'0'20'63,"10"-20"-48,-10 49-15,20-29 16,-20 9-16,19 0 16,-19 1-16,30 19 15,-30 0-15,0-10 16,0 10-16,0-10 16,0-9-16,0 9 15,0-10-15,0 1 0,0-10 16,0-1-16,0 1 15,0-1-15,-10-19 16,10 30-16,0-11 16</inkml:trace>
          <inkml:trace contextRef="#ctx0" brushRef="#br0" timeOffset="12526.0749">3128-147 0,'-19'0'31,"48"0"63,-29-20-79,20 20 1,-1 0 0,-19 10-1,20-10 1,-20 20-16,0 9 15,0-9-15,0-1 16,0 1-16,0 0 16,0-1-16,-10 1 15,-9 9 1,-1-29 0,20 20-16,-20-20 15,1 0 1,19-10 78,10 10-79,9 0 1,1 0-1,-10 0 1,9 0 0,1 0 15,-20 10-15,19-10-1,1 0 16</inkml:trace>
          <inkml:trace contextRef="#ctx0" brushRef="#br0" timeOffset="13434.3594">3383 255 0,'10'0'47,"10"0"-31,-1 0-16,-9 0 15,10 0-15,19 0 16,-10 0-16,-9 0 15,0 0-15,-1 0 16,-9 0-16,29 0 16</inkml:trace>
          <inkml:trace contextRef="#ctx0" brushRef="#br0" timeOffset="13966.1968">3413 382 0,'19'0'31,"-19"-9"-15,30 9-16,9 0 15,-10 0 1,1 0 0,-1 0-1,-9 0-15,9 0 16</inkml:trace>
          <inkml:trace contextRef="#ctx0" brushRef="#br0" timeOffset="18127.1208">4089-79 0,'0'10'16,"0"10"15,0 9-31,0-9 16,0 0-16,0-11 16,0 11-16,0 0 15,0 19-15,0-10 16,0 1-16,0-1 15,0 0-15,0 11 16,0-11-16,0 1 16,0-1-16,0-9 15,0-1-15,0 11 16,0-1-16,0 10 0,0-19 16,0-10-1,0 9-15,0 21 16,0-31-1</inkml:trace>
          <inkml:trace contextRef="#ctx0" brushRef="#br0" timeOffset="19051.3894">4707 127 0,'-10'0'31,"-19"10"0,9 20-15,-9-1 0,9-9-1,1-1-15,-1 1 16,-9 19-16,9-9 15,0-1-15,1 0 0,19-9 16,-39 0-16,39-1 16,-30 1-16,30-1 15,-19-19 1,19-9 62,9 9-62</inkml:trace>
          <inkml:trace contextRef="#ctx0" brushRef="#br0" timeOffset="19641.196">4423 137 0,'0'10'31,"29"29"-15,10 10 0,-9-19-1,-30-11 1,29 1-16,-29 0 0,40 9 16,-40-9-16,19-1 15,1 11 1,-1-1-1,11 10 1,-30-9 0,19-30-16,-19 19 15,0-28 48</inkml:trace>
        </inkml:traceGroup>
        <inkml:traceGroup>
          <inkml:annotationXML>
            <emma:emma xmlns:emma="http://www.w3.org/2003/04/emma" version="1.0">
              <emma:interpretation id="{777ECB45-6BBC-49D7-855D-29A4519F1B3E}" emma:medium="tactile" emma:mode="ink">
                <msink:context xmlns:msink="http://schemas.microsoft.com/ink/2010/main" type="inkWord" rotatedBoundingBox="6350,15456 6533,15442 6557,15754 6374,15768"/>
              </emma:interpretation>
              <emma:one-of disjunction-type="recognition" id="oneOf3">
                <emma:interpretation id="interp3" emma:lang="" emma:confidence="0">
                  <emma:literal>3</emma:literal>
                </emma:interpretation>
                <emma:interpretation id="interp4" emma:lang="" emma:confidence="0">
                  <emma:literal>z</emma:literal>
                </emma:interpretation>
                <emma:interpretation id="interp5" emma:lang="" emma:confidence="0">
                  <emma:literal>,</emma:literal>
                </emma:interpretation>
                <emma:interpretation id="interp6" emma:lang="" emma:confidence="0">
                  <emma:literal>Z</emma:literal>
                </emma:interpretation>
                <emma:interpretation id="interp7" emma:lang="" emma:confidence="0">
                  <emma:literal>ss</emma:literal>
                </emma:interpretation>
              </emma:one-of>
            </emma:emma>
          </inkml:annotationXML>
          <inkml:trace contextRef="#ctx0" brushRef="#br0" timeOffset="21273.6454">4756-235 0,'0'-20'47,"10"20"-32,0 0 1,29 0 0,-9 0-1,-11 0 1,1 10-1,-20 9 1,0 1 0,0 9-1,0-9 1,-10 9 0,-10 1-1,1-30 1,-1 0-1,20 19-15,-20-19 16,1 0 0,19-9 109,10 9-110,9 0 1,-19-20 0,20 20-16,0 0 15,-11 0 16,11 0-15,9 10 15,-29 9-15,10-19-16,-10 20 16,0 0 15,20-20-31,-20 19 15,0-9 17,0 10-17,-10-20 1,10 19 0,-10-19-16,-19 20 15,-1-20 1,1 0-1,-1 0 1,11 0 0,-1 0-1</inkml:trace>
        </inkml:traceGroup>
      </inkml:traceGroup>
    </inkml:traceGroup>
  </inkml:traceGroup>
</inkml:ink>
</file>

<file path=ppt/ink/ink27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3:35:33.741"/>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0DDB54F7-43C5-47D2-988D-6221A1FCA87A}" emma:medium="tactile" emma:mode="ink">
          <msink:context xmlns:msink="http://schemas.microsoft.com/ink/2010/main" type="writingRegion" rotatedBoundingBox="16113,7934 21535,7145 21769,8748 16346,9537"/>
        </emma:interpretation>
      </emma:emma>
    </inkml:annotationXML>
    <inkml:traceGroup>
      <inkml:annotationXML>
        <emma:emma xmlns:emma="http://www.w3.org/2003/04/emma" version="1.0">
          <emma:interpretation id="{DEACB87F-D7C1-4032-AEF8-AB2B9A9BE76D}" emma:medium="tactile" emma:mode="ink">
            <msink:context xmlns:msink="http://schemas.microsoft.com/ink/2010/main" type="paragraph" rotatedBoundingBox="16108,7941 18676,7542 18779,8203 16211,8603" alignmentLevel="1"/>
          </emma:interpretation>
        </emma:emma>
      </inkml:annotationXML>
      <inkml:traceGroup>
        <inkml:annotationXML>
          <emma:emma xmlns:emma="http://www.w3.org/2003/04/emma" version="1.0">
            <emma:interpretation id="{4A919710-FE50-4C87-86AD-E0E0A65131A0}" emma:medium="tactile" emma:mode="ink">
              <msink:context xmlns:msink="http://schemas.microsoft.com/ink/2010/main" type="line" rotatedBoundingBox="16108,7941 18676,7542 18779,8203 16211,8603"/>
            </emma:interpretation>
          </emma:emma>
        </inkml:annotationXML>
        <inkml:traceGroup>
          <inkml:annotationXML>
            <emma:emma xmlns:emma="http://www.w3.org/2003/04/emma" version="1.0">
              <emma:interpretation id="{704E4115-3615-42FF-9B24-5F95F93E2BC6}" emma:medium="tactile" emma:mode="ink">
                <msink:context xmlns:msink="http://schemas.microsoft.com/ink/2010/main" type="inkWord" rotatedBoundingBox="16161,8280 16382,8245 16414,8451 16193,8486"/>
              </emma:interpretation>
              <emma:one-of disjunction-type="recognition" id="oneOf0">
                <emma:interpretation id="interp0" emma:lang="" emma:confidence="1">
                  <emma:literal/>
                </emma:interpretation>
              </emma:one-of>
            </emma:emma>
          </inkml:annotationXML>
          <inkml:trace contextRef="#ctx0" brushRef="#br0">39 39 0,'0'-19'15,"-20"19"-15,1 0 63,29 0 30,-10-20-77,29 20-16,-9 0 16,-1 0-16,11 0 15,-11 0 1,1 0 0,9 0 15,-9 0-16,0 0-15</inkml:trace>
          <inkml:trace contextRef="#ctx0" brushRef="#br0" timeOffset="1063.2467">19 186 0,'10'0'62,"10"0"-46,-20-10 0,19 10-16,1 0 15,0 0 1,-11 0 0,11 0-1,39 0 48,-39 0-48,-1 0 1</inkml:trace>
        </inkml:traceGroup>
        <inkml:traceGroup>
          <inkml:annotationXML>
            <emma:emma xmlns:emma="http://www.w3.org/2003/04/emma" version="1.0">
              <emma:interpretation id="{4CB22AF2-6B1C-4D39-8545-47698BF97A7E}" emma:medium="tactile" emma:mode="ink">
                <msink:context xmlns:msink="http://schemas.microsoft.com/ink/2010/main" type="inkWord" rotatedBoundingBox="16549,7873 18676,7542 18779,8203 16652,8534">
                  <msink:destinationLink direction="with" ref="{0812EF3E-E397-4ECF-8999-ABF19CA87DE3}"/>
                </msink:context>
              </emma:interpretation>
              <emma:one-of disjunction-type="recognition" id="oneOf1">
                <emma:interpretation id="interp1" emma:lang="" emma:confidence="1">
                  <emma:literal/>
                </emma:interpretation>
              </emma:one-of>
            </emma:emma>
          </inkml:annotationXML>
          <inkml:trace contextRef="#ctx0" brushRef="#br0" timeOffset="13076.2944">1794-294 0,'0'10'79,"0"9"-64,0 11 1,0 19-1,0-30-15,0 11 16,0-1 0,20 10-1,-20-19 1,20 0 0,-20-1-1,19-19 1,-19 10-1,20-10 1,-20 20 0,20-20-1,-11 0 1,11 0 0,0 0 15,-1 0-16,-19-10 1,20 10 0,-20-10-16,19-19 15,1-40 48,0 49-48,-20 1 1,0-1 0,0-9-16,0-1 15,0 1 1,0 9 0,0 1-1,0-1 1,-10 20-1,10-20 1,0 1-16,0-1 16,-20 20-1,20-29-15,-19 9 16,19 0 15,-20 20-31,20-19 31,-20 19-31,11 0 32,-11 0-17,20-20-15,-20 20 16,1 0 15,19 10-15,-20-10-16,20 20 0,-20 9 31,20 10-31,0-9 31,0-1-15,0 1-16,0-11 16</inkml:trace>
          <inkml:trace contextRef="#ctx0" brushRef="#br0" timeOffset="6573.6448">520-383 0,'0'-9'63,"0"-11"-16,9 20-47,21 0 15,-30-20 1,29 20-16,10 0 16,-19 0-1,-10 0 1,9 0 0,1 0 15,-20 10-31,20 10 15,-20-1 1,0 11 0,0-1-1,0-9 1,-10-20-16,10 20 16,-10-20-16,10 19 15,-39-19-15,39 20 16,-30-20-16,30 19 15,-29-19-15,0 20 16,9-20 0,0 0 31,30 0 46,-10-10-61,20 10-32,-1 0 15,-9 0 1,10 0-1,-1 0 1,1 0 0,0 0-1,9 0 17,-29 10-32,20-10 15,-1 20 1,-19-1-1,20-19-15,-20 20 16,0-1-16,20-19 16,-20 20-16,0 0 15,0-1 1,0 1 0,0 0-1,-20-20 1,20 29-16,-30-29 15,30 20-15,-29-20 16,0 19-16,-11-19 16,40 20-1,-49-20-15,20 0 16,0 0 0,-1 0-1,11 0 1,-1 0-1,20-10 17,10 10 15</inkml:trace>
          <inkml:trace contextRef="#ctx0" brushRef="#br0" timeOffset="9601.664">833 39 0,'10'0'93,"-10"20"48,0-1-110,20-19-15,-20-9 31,0-11-32,-10 20 32,10 10-47</inkml:trace>
          <inkml:trace contextRef="#ctx0" brushRef="#br0" timeOffset="7095.9768">853 49 0</inkml:trace>
          <inkml:trace contextRef="#ctx0" brushRef="#br0" timeOffset="8602.934">980-343 0,'-19'0'15,"19"19"17,10 1-17,-10 0 1,0-1-1,19-19-15,-19 20 16,0-1 0,0 1-1,20-20-15,-20 20 16,19-20 78,-19-10-79,20-10 1,0 1 15,-1 19 0,1 0-15,0 0 0,-1 0-1,1 0 1,9 0 0,-9 29-1,-1-9-15,1-1 16,-20 1-1,0-1 1,0 11 0,0-1-1,0 1 1,-20-1 0,-19 1-1,20-30-15,19 19 16,-30-19-16,1 0 15,29 20 1,-30-20-16,11 0 16,-1 0-1</inkml:trace>
          <inkml:trace contextRef="#ctx0" brushRef="#br0" timeOffset="7643.9659">961-392 0,'19'0'47,"119"-20"47,-119 20-79</inkml:trace>
          <inkml:trace contextRef="#ctx0" brushRef="#br0" timeOffset="10511.8524">1432-226 0,'-10'0'16,"10"10"0,0 10 31,10-20-1,-10-10-30,0-10 15,-10 20 1,20 0 46,-20 0 31</inkml:trace>
          <inkml:trace contextRef="#ctx0" brushRef="#br0" timeOffset="11671.9491">1520 0 0,'157'-226'156,"-157"207"-140,0-1-16,0 1 15,0-1-15,0 0 16,0 1-16,0-1 16,0 0 15,-10 20 16,10 10 15,0 10-46,0 9-1,0-9-15,0 0 16,0 9 0,0-9-16,0-1 15,0 1-15,0-1 16,0 1-16,0 0 16,0-1-16,0 1 15,0 0-15,0-1 16,0 11-1,0-11-15,10-19 16,-10 30-16,0-1 16,0-9-1,19-20 110</inkml:trace>
          <inkml:trace contextRef="#ctx0" brushRef="#br0" timeOffset="13890.4988">2098-412 0,'10'0'63,"20"0"-48,-1 0 1,-29-20-16,20 20 15,-1 0 1</inkml:trace>
          <inkml:trace contextRef="#ctx0" brushRef="#br0" timeOffset="14842.7379">2265-294 0,'10'-20'47,"-10"10"-31,29-19-1,-29-1 1,20 30 0,-20-19-16,0-11 15,10 30 1,-10-29-16,0 9 16,0 1-1,0-1 1,0 30 156,0 10-157,0-1 1,0 11-16,0-1 16,0-9-1,0-1-15,0 1 16,0 0-16,0-1 15,19-19-15,-19 30 16,0-11 0,0 1-1</inkml:trace>
          <inkml:trace contextRef="#ctx0" brushRef="#br0" timeOffset="15922.5865">2442-500 0,'0'-20'47,"0"1"0,10 19-47,9 0 16,1 0-1,-1 0 1,-19 9-16,0 11 31,20-20-31,-20 20 16,0-11-1,-10 21 1,-19-11 0,9-19-1,20 20-15,-10-20 16,20-10 93,10 10-77,-1 0-17,-9 0 16,20 10-15,-30 10 15,9-20-31,-9 19 0,0-9 32,0 10-32,0-1 15,0 1 16,-19-20-31,-20 0 16,29 0 0,-10 0-1</inkml:trace>
        </inkml:traceGroup>
      </inkml:traceGroup>
    </inkml:traceGroup>
    <inkml:traceGroup>
      <inkml:annotationXML>
        <emma:emma xmlns:emma="http://www.w3.org/2003/04/emma" version="1.0">
          <emma:interpretation id="{E585422B-F8AA-49FB-ADA1-E13FA5DC278D}" emma:medium="tactile" emma:mode="ink">
            <msink:context xmlns:msink="http://schemas.microsoft.com/ink/2010/main" type="paragraph" rotatedBoundingBox="16981,8511 21636,7834 21769,8748 17114,9425" alignmentLevel="2"/>
          </emma:interpretation>
        </emma:emma>
      </inkml:annotationXML>
      <inkml:traceGroup>
        <inkml:annotationXML>
          <emma:emma xmlns:emma="http://www.w3.org/2003/04/emma" version="1.0">
            <emma:interpretation id="{45383E51-732A-4D0F-9A22-305969867F81}" emma:medium="tactile" emma:mode="ink">
              <msink:context xmlns:msink="http://schemas.microsoft.com/ink/2010/main" type="line" rotatedBoundingBox="16981,8511 21636,7834 21769,8748 17114,9425"/>
            </emma:interpretation>
          </emma:emma>
        </inkml:annotationXML>
        <inkml:traceGroup>
          <inkml:annotationXML>
            <emma:emma xmlns:emma="http://www.w3.org/2003/04/emma" version="1.0">
              <emma:interpretation id="{723547CE-C0CD-43C8-B9BD-A3135519BCF5}" emma:medium="tactile" emma:mode="ink">
                <msink:context xmlns:msink="http://schemas.microsoft.com/ink/2010/main" type="inkWord" rotatedBoundingBox="17002,8653 17864,8527 17947,9103 17085,9229"/>
              </emma:interpretation>
              <emma:one-of disjunction-type="recognition" id="oneOf2">
                <emma:interpretation id="interp2" emma:lang="" emma:confidence="1">
                  <emma:literal/>
                </emma:interpretation>
              </emma:one-of>
            </emma:emma>
          </inkml:annotationXML>
          <inkml:trace contextRef="#ctx0" brushRef="#br0" timeOffset="22635.6951">1265 637 0,'-20'0'16,"30"0"46,-10-9-46,39-21-16,-39 11 16,20-1-16,-20 0 15,29 1 1,-29-1-16,20 1 0,-20-11 31,0 10-31,0 1 16,0-1-1,0 30 79,0 19-78,0 1-1,0 19 1,0-39-16,0 9 16,0 1-16,0 0 15,0-1-15,0 1 16,0-1-16,0 1 15,0 0-15,0-1 16,0 1-16,0 9 16,0 1-1,0-11 1,0-38 62</inkml:trace>
          <inkml:trace contextRef="#ctx0" brushRef="#br0" timeOffset="24234.8204">1520 422 0,'0'19'31,"0"1"-31,0 9 16,0-9-1,0 0-15,0-1 16,0 1-16,0 9 16,0-9-1,29-30 95,-29-10-79,20 20-16,-10 0 17,-10-19-32,19 19 15,1 0 1,19 0 0,-29 0-1,10 0 1,-1 0-1,-19 10-15,20-10 32,-20 19-32,0-9 15,19-10-15,-19 20 16,0 19 0,0-10-1,0 1 1,0-1-1,0-9 1,0-1 0,-9-19-16,9 20 15,-20-20-15,-9 20 16,-20-20 0,39 0-16,-20 19 15,11-19-15,-11 0 16,1 0-1,9 0 1,1 0 31,19-10 0</inkml:trace>
          <inkml:trace contextRef="#ctx0" brushRef="#br0" timeOffset="23216.4445">1539 373 0,'30'0'47,"-1"0"-32,-9 0-15,0 0 0,9-20 16,-9 20 0,-20 10 46</inkml:trace>
          <inkml:trace contextRef="#ctx0" brushRef="#br0" timeOffset="20790.6367">941 363 0,'-19'0'63,"19"19"-63,0 11 31,-20-30-31,20 29 0,0-9 16,-20 0-1,20-1-15,0 1 16,0-1-16,0 11 15,0 9 1,0-10 0,0 1-1,0-11 1,0 1 0,0 0-1,10-20-15,-10 19 16,20-19-1,-20 20 1,19-20 0,1 0-1,0 0 17,-1 0-17,1 0 1,-1-20 15,1 1 0,-20-1-15,20 20-16,-20-20 16,0 11-1,19 9 1,-19-20-16,0 0 15,0 1 17,0-11-17,0 11 1,0-1 0,0 1-1,0-1 1,0 0-1,0 1 1,0-1 15,0 0-15,-9 20 15,9-19-31,-20 19 31,20-20-31,-20 20 47,20-19-31,-19 19 31,-1 0-16,0 0-15,20 9-16,-19-9 15</inkml:trace>
          <inkml:trace contextRef="#ctx0" brushRef="#br0" timeOffset="21699.4903">1186 814 0,'-19'0'0,"29"0"47,-10-10-16,0-9 1,-10 19-1,-10 0 16,20 9-32,10-9 17</inkml:trace>
        </inkml:traceGroup>
        <inkml:traceGroup>
          <inkml:annotationXML>
            <emma:emma xmlns:emma="http://www.w3.org/2003/04/emma" version="1.0">
              <emma:interpretation id="{6DD74459-6F74-4D85-B82C-B0B3D0881E74}" emma:medium="tactile" emma:mode="ink">
                <msink:context xmlns:msink="http://schemas.microsoft.com/ink/2010/main" type="inkWord" rotatedBoundingBox="18921,8229 21396,7869 21521,8732 19047,9092"/>
              </emma:interpretation>
              <emma:one-of disjunction-type="recognition" id="oneOf3">
                <emma:interpretation id="interp3" emma:lang="" emma:confidence="1">
                  <emma:literal/>
                </emma:interpretation>
              </emma:one-of>
            </emma:emma>
          </inkml:annotationXML>
          <inkml:trace contextRef="#ctx0" brushRef="#br0" timeOffset="25239.9168">2775 118 0,'30'0'62,"-30"-10"-46,39 10-16,-20 0 16,1 0-16,0 0 15,-1 0-15,1 0 16,9 0-16,-9 0 16,0 0-1,-1 0 16</inkml:trace>
          <inkml:trace contextRef="#ctx0" brushRef="#br0" timeOffset="25852.6989">2824 284 0,'10'0'78,"19"0"-62,-9 0-1,0 0-15,-1 0 16,1 0-16,-1 0 16,1-9-16,0 9 15,-10 0-15,9 0 16</inkml:trace>
          <inkml:trace contextRef="#ctx0" brushRef="#br0" timeOffset="30092.0481">3275-39 0,'0'-20'15,"0"1"1,10-1 15,10 0-15,-1 20 15,1 0-15,0-19-1,-1 19 1,1 9-1,-20 11 1,19-20-16,-19 20 16,0-1-1,0 11 1,0-1 0,0-9-16,0 9 15,0-9 1,0-1-16,0 1 15,-9 0-15,9-1 16,0 1-16,-20-1 16,20 1-16,-20 0 15,20-1-15,-29 1 0,29 0 16,-10-20-16,10 39 16,-19-39-16,19 10 15,-30 19 1,10-9-1,30-20 142,10 0-142,0-10 1,-1 10 0,1 0-1,-1 0 1,-19-20-1,20 20-15,0 0 16,-1 0 0,1 0-1,-1 0 17,-19 10-17</inkml:trace>
          <inkml:trace contextRef="#ctx0" brushRef="#br0" timeOffset="30680.9384">3599 382 0,'0'20'47,"0"-30"-16,0-9 0,-20 19 0</inkml:trace>
          <inkml:trace contextRef="#ctx0" brushRef="#br0" timeOffset="32017.0213">3697-88 0,'0'-20'0,"0"0"32,10 1-1,9 19-16,11 0 1,-1 0 0,-9 0-16,-1 0 15,1 10 1,-20 9 0,20-19-16,-20 30 15,0-11-15,0 1 0,0 0 16,-10-1-16,10 1 15,-20-1 1,1 11-16,-21-1 16,11-29-1,9 0 1,20 10 0,10-10 109,10 0-110,-20-20 1,19 20-16,11 0 15,-11 0 1,1 0 0,0 10-1,-1 20 17,1-1-17,-20-9 1,0-1-1,29 21 1,-29-11 0,0-9-1,0-1 1,0 1 0,-9-20-16,9 19 15,-20-19-15,20 10 16,-20-10-16,-9 30 15,-10-30 1,19 0 0,-19 0-1,19 0-15,-9 0 16,9 0 0,20-10-1,-19 10 1</inkml:trace>
          <inkml:trace contextRef="#ctx0" brushRef="#br0" timeOffset="32775.03">4050 59 0,'0'10'16,"10"-10"15,0 0 0,-30-20 63,20 40-63,0-1-15,10-19 15,-10-10-15,10 10-16</inkml:trace>
          <inkml:trace contextRef="#ctx0" brushRef="#br0" timeOffset="33945.1199">4187 245 0,'10'-10'47,"-10"-9"-32,20 19 1,-20-20-16,19-9 15,1-11 1,-20 21 0,20-1-16,9-9 15,-29-1 1,20 30-16,-20-29 16,19-10-1,-19 9 1,20 30-16,-20-19 15,0-1 1,0 0 0,0-9-1,0 9 1,0 30 62,-10-10-78,10 20 16,0-1-1,0 11 1,0-1 0,0-9-16,0 0 15,0-1-15,0 1 16,0-1-16,0 1 15,0 9-15,0 1 16,0-1-16,0-9 16,0 19-16,0-9 0,0-1 15,0 0-15,0-9 16,0 0-16,0-1 16,0 1-16,0 9 15,0-9 1</inkml:trace>
          <inkml:trace contextRef="#ctx0" brushRef="#br0" timeOffset="35407.8356">4501-20 0,'0'30'62,"0"-11"-46,0-9-1,0 29 1,0-9 0,0-11-16,0 1 0,0 0 15,0 9 1,0-9 0,0-1-1,10 1 1,-10 0-1,20-20-15,-20 19 16,19-19 0,1 20 15,-1-20-15,1 0 15,0 0 0,-1-10 0,1-19 1,-20 19-17,19 10 1,-19-20-16,0 1 31,20 19-31,-20-20 16,0 0-1,0 1-15,0-1 16,0 0 0,20 20-1,-20-19-15,0-1 16,0 1-1,0-1 1,0 10 0,0-9-1,0-1 17,0 0-32,0 1 15,0-1 1,0 1-1,-10 19 1,10-20-16,-20 0 31,1 20-15,19-19 0,-20 19-1,0 0 1,1 0 15,-1 0-15,1 0-1,19 9 1,-20-9 0,20 20-1,-10-20 1,10 30-1,-29-11 1,29 1-16,0-1 16,0 1-16,0 0 15</inkml:trace>
          <inkml:trace contextRef="#ctx0" brushRef="#br0" timeOffset="36255.0402">4737-186 0,'9'0'31,"21"0"-15,9 0 0,-19-10-1,19 10 1,-20 0-16</inkml:trace>
          <inkml:trace contextRef="#ctx0" brushRef="#br0" timeOffset="37164.486">4952-88 0,'10'-20'47,"-10"10"-31,20 10 0,-20-19-16,19-21 15,-19 11 1,20 0-1,-20-11 1,0 31 0,0-11-1,0 30 126,0 0-125,0 9-1,0 1 1,0 19-1,0-29-15,0 29 16,0-19 0,0 9-1,0 1 1,20-11 15</inkml:trace>
          <inkml:trace contextRef="#ctx0" brushRef="#br0" timeOffset="38219.0475">5158-255 0,'0'-20'47,"0"1"-1,10-1-14,10 20-1,-1 0-15,1 0 15,-20 10-31,0 10 31,10-20-31,-10 19 16,0 1-1,0 9 1,0-9-16,0 9 16,0-9-1,-40-20-15,40 29 16,-19-9-1,-1-20 17,20 20-17,-19-20 17,28 0 108,21 0-124,-11 0-1,1 0 1,0 19 0,-1-19-1,1 0 17</inkml:trace>
          <inkml:trace contextRef="#ctx0" brushRef="#br0" timeOffset="39309.6138">5237 59 0,'0'10'62,"0"29"-46,0-20-1,0 21-15,0-11 16,0 1-16,0-1 16,0 0-16,0 11 15,0-11-15,0-9 16,0 9-16,0-9 16,0 9-16,9-29 31,-9 20-31,0-30 62,0-10-46</inkml:trace>
        </inkml:traceGroup>
        <inkml:traceGroup>
          <inkml:annotationXML>
            <emma:emma xmlns:emma="http://www.w3.org/2003/04/emma" version="1.0">
              <emma:interpretation id="{5E6ACB41-09A3-48E2-8DDA-428F41769B65}" emma:medium="tactile" emma:mode="ink">
                <msink:context xmlns:msink="http://schemas.microsoft.com/ink/2010/main" type="inkWord" rotatedBoundingBox="21404,8330 21702,8287 21769,8748 21471,8791"/>
              </emma:interpretation>
              <emma:one-of disjunction-type="recognition" id="oneOf4">
                <emma:interpretation id="interp4" emma:lang="" emma:confidence="0">
                  <emma:literal>Y</emma:literal>
                </emma:interpretation>
                <emma:interpretation id="interp5" emma:lang="" emma:confidence="0">
                  <emma:literal>y</emma:literal>
                </emma:interpretation>
                <emma:interpretation id="interp6" emma:lang="" emma:confidence="0">
                  <emma:literal>"</emma:literal>
                </emma:interpretation>
                <emma:interpretation id="interp7" emma:lang="" emma:confidence="0">
                  <emma:literal>H</emma:literal>
                </emma:interpretation>
                <emma:interpretation id="interp8" emma:lang="" emma:confidence="0">
                  <emma:literal>.</emma:literal>
                </emma:interpretation>
              </emma:one-of>
            </emma:emma>
          </inkml:annotationXML>
          <inkml:trace contextRef="#ctx0" brushRef="#br0" timeOffset="40378.9835">5246 78 0,'0'20'62,"0"19"-46,10-39-16,-10 30 15,30-1 1,-1 1 0,10-30-1,-39 9-15,30-9 16,-11 0-1,1 0 1,0 0 0,-1 0-1,-19-19-15,10 19 16,-10-40-16,20 40 16,-20-29-16,19 29 0,-19-29 15,20 9-15,-20 0 16,0-9-1,0 9 1,0 1 0,0 29 93,0 9-109,0 11 31,0 9-31,0-20 16,0 1 0,0 0-16,0-1 0,0 11 15,0 9-15,0-10 16,0-9-1,0 9-15,0 1 0,0-1 16,0-9-16,0-1 16,0 1-16,0 10 15</inkml:trace>
        </inkml:traceGroup>
      </inkml:traceGroup>
    </inkml:traceGroup>
  </inkml:traceGroup>
</inkml:ink>
</file>

<file path=ppt/ink/ink27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3:35:52.244"/>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0812EF3E-E397-4ECF-8999-ABF19CA87DE3}" emma:medium="tactile" emma:mode="ink">
          <msink:context xmlns:msink="http://schemas.microsoft.com/ink/2010/main" type="inkDrawing" rotatedBoundingBox="16641,8460 18721,8433 18721,8466 16642,8492" semanticType="underline" shapeName="Other">
            <msink:sourceLink direction="with" ref="{4CB22AF2-6B1C-4D39-8545-47698BF97A7E}"/>
          </msink:context>
        </emma:interpretation>
      </emma:emma>
    </inkml:annotationXML>
    <inkml:trace contextRef="#ctx0" brushRef="#br0">0 39 0,'9'0'125,"109"0"-16,-89 0-93,1 0-16,-11 0 15,11 0 1,-1 0-16,-9 0 16,0 0-1,-1 0 1,1 0-1,-1 0 1,11 0 0,-1 0-1,-9 0 1,-1 0 0,1 0-1,0 0 16,-1 0-15,1 0 0,-1 0-1,11 0 1,-1 0 0,-9 0-1,9 0 1,-9 0-1,0 0 1,-1 0 0,1 0-1,-1 0 1,1 0 0,0 0-1,-1 0 1,1 0-1,0 0 1,9 0 0,0 0-1,-9 0 1,9 0-16,1 0 16,-1 0-1,-9 0 1,29 0-1,-20 0 1,1 0 0,-11 0-1,1 0 1,0 0 0,-1 0-1,11 0 1,-11 0-1,11 0-15,-1 0 32,10 0-32,-9 0 15,-1 0 1,1 0 0,-1 0-1,10 0 1,-9 0-1,-30-10 1,29 10-16,-9 0 16,-1 0-1,1 0 1,-1 0 0,1 0-1,10 0 1,-1 0-1,0 0 1,11 0 0,-11 0-1,0 0 1,-29-19-16,30 19 16,-11 0-1,1 0 1,0 0-1,-1 0 1,1 0 15,0 0-15,-1 0 15,-9 0 16,10 0 62,-20-10-109</inkml:trace>
  </inkml:traceGroup>
</inkml:ink>
</file>

<file path=ppt/ink/ink27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3:36:38.360"/>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1E1FD809-F0B8-43CF-A7B2-AE071792C5F9}" emma:medium="tactile" emma:mode="ink">
          <msink:context xmlns:msink="http://schemas.microsoft.com/ink/2010/main" type="writingRegion" rotatedBoundingBox="2746,9483 10294,9226 10326,10140 2777,10397"/>
        </emma:interpretation>
      </emma:emma>
    </inkml:annotationXML>
    <inkml:traceGroup>
      <inkml:annotationXML>
        <emma:emma xmlns:emma="http://www.w3.org/2003/04/emma" version="1.0">
          <emma:interpretation id="{2CCA7E65-8742-4C60-AA52-7BBACE185254}" emma:medium="tactile" emma:mode="ink">
            <msink:context xmlns:msink="http://schemas.microsoft.com/ink/2010/main" type="paragraph" rotatedBoundingBox="2746,9483 10294,9226 10326,10140 2777,10397" alignmentLevel="1"/>
          </emma:interpretation>
        </emma:emma>
      </inkml:annotationXML>
      <inkml:traceGroup>
        <inkml:annotationXML>
          <emma:emma xmlns:emma="http://www.w3.org/2003/04/emma" version="1.0">
            <emma:interpretation id="{370F4C0E-F09D-4967-A7B9-1C4E4450B7E8}" emma:medium="tactile" emma:mode="ink">
              <msink:context xmlns:msink="http://schemas.microsoft.com/ink/2010/main" type="line" rotatedBoundingBox="2746,9483 10294,9226 10326,10140 2777,10397"/>
            </emma:interpretation>
          </emma:emma>
        </inkml:annotationXML>
        <inkml:traceGroup>
          <inkml:annotationXML>
            <emma:emma xmlns:emma="http://www.w3.org/2003/04/emma" version="1.0">
              <emma:interpretation id="{9FA2200A-C330-486D-9DC0-CAF6F2CCCF42}" emma:medium="tactile" emma:mode="ink">
                <msink:context xmlns:msink="http://schemas.microsoft.com/ink/2010/main" type="inkWord" rotatedBoundingBox="2746,9483 4341,9429 4372,10343 2777,10397"/>
              </emma:interpretation>
              <emma:one-of disjunction-type="recognition" id="oneOf0">
                <emma:interpretation id="interp0" emma:lang="" emma:confidence="1">
                  <emma:literal/>
                </emma:interpretation>
              </emma:one-of>
            </emma:emma>
          </inkml:annotationXML>
          <inkml:trace contextRef="#ctx0" brushRef="#br0">223 11 0,'-10'0'156,"-10"0"-140,20-10-16,-19 10 15,-11 0 1,1 0-1,-1 0 1,11 0 0,-1 0-1,0 0 1,1 0 15,19 10 157,0 29-173,10-9 1,-10-11-16,0 1 16,0 0-16,0-1 15,0 1-15,0-10 16,19 19-16,-19-19 15,0 9-15,0 1 16,0 0-16,0-1 16,0 1-16,0-1 15,0 11 1,0-1 0,0-9-16,0 0 15,0-1-15,0 1 16,0-1-16,-10 1 0,10 0 15,0 9 1,0-9-16,0-1 16,0 11-1,-19-30-15,19 39 16,0-10 0,0 1-1,0-1 1,0-9-1,0-1 1,0 1 0,0 0 15,10-20 110,9 0-126,11 0 1,-30-10-1,29 10-15,10 0 16,-9 0 0,-1 0-1,-9 0 1,-1 0 0,11 0-1,-11 0 1</inkml:trace>
          <inkml:trace contextRef="#ctx0" brushRef="#br0" timeOffset="1327.6255">125 648 0,'0'-19'94,"19"-20"-78,-19 9-1,0 11-15,0-1 0,0 0 16,0 11-16,0-11 16,0 0-16,0 1 15,20-21-15,-20 11 16,0 0-16,0 9 15,19 0-15,-19 1 16,0-1-16,30-9 16,-30 9-1,19 1 1,1-1 0,39 0 62,-59 30-63,19-10-15,-19 10 16,20 39 0,-20-39-16,0 9 15,0 1-15,0 0 16,20-1-1,-20 1-15,0-1 0,0 1 16,0 0-16,0 9 16,0-9-16,0 19 15,0-19 1,0 9 0,0-9-16,0-1 31,0 1 16</inkml:trace>
          <inkml:trace contextRef="#ctx0" brushRef="#br0" timeOffset="5762.7706">183 443 0,'40'0'78,"-11"0"-63,0 0 1,-29-10 0,30 10-16,-11 0 15,1 0 1</inkml:trace>
          <inkml:trace contextRef="#ctx0" brushRef="#br0" timeOffset="6634.3367">350 580 0,'0'10'78,"0"9"-62,0 1-1,0-1 1</inkml:trace>
          <inkml:trace contextRef="#ctx0" brushRef="#br0" timeOffset="7607.6158">497 501 0,'-19'0'16,"-1"10"15,20 10 1,0-1-17,0 1 1,0 0-1,0-1 1,10-19-16,9 0 16,-19 20-1,20-20-15,0 0 16,9 0 0,10-10-1,-29 10 1,-10-20-1,29-9 1,-29 19 0,0-9-1,0-1 17,0 0-32,0 1 15,-9 19 1,9-20-16,-20 20 15,0 0 1,20-19-16,-29 19 16,9 0-1,1 9 1,19 11 0,0 0-1,0-1-15,0 1 16,0-1-16</inkml:trace>
          <inkml:trace contextRef="#ctx0" brushRef="#br0" timeOffset="8373.1499">634 590 0,'0'9'63,"0"31"-48,10-21-15,-10 1 16,0-10-16,20 19 16,-20-9-16,0 9 15,29-9 1,-29-1-16,0 1 15,0 9 1,0-9 0,-9-20-16,-31 20 15,11-20 1,-1 0 0,-19-79 46,49 60-62,0-1 16,0-9-1,10-1 1,20-9 0,9 9-1,-10-9 1,11 10-1</inkml:trace>
          <inkml:trace contextRef="#ctx0" brushRef="#br0" timeOffset="9526.4874">831 50 0,'0'20'31,"0"19"-15,9-19 0,-9-1-16,0 11 15,0-1-15,0-9 16,0-1-16,0 1 15,0 0-15,0-1 16</inkml:trace>
          <inkml:trace contextRef="#ctx0" brushRef="#br0" timeOffset="9040.5412">713 139 0,'0'19'78,"10"-19"-78,19 0 16,-9 0 0,-1 0-16,1 0 0,0 0 15,-1 0-15,11 0 16,-11 0-1,1 0 17</inkml:trace>
          <inkml:trace contextRef="#ctx0" brushRef="#br0" timeOffset="10840.7202">948 11 0,'10'0'63,"20"0"-48,9 10 1,-20-10-16,-9 0 16,10 0-16,-1 0 15,1 0 1,-20 19 62,0 1-62,0 0 15,0 9-31,0-9 15,0-1-15,-10 1 16,10 0-16,0-1 16,0 11-16,0-1 15,0-9-15,0 9 16,0 0-16,0 11 0,0-11 16,0 1-16,10-1 15,-10 10-15,0-9 16,0-1-16,20-9 15,-20-1-15,0 1 16,0-1-16,0 1 16,0 0-1,0-1 17,-20-19 171,-9 20-172,19-20-15,-29 0-1,39 20-15,-30-20 16,11 0-1</inkml:trace>
          <inkml:trace contextRef="#ctx0" brushRef="#br0" timeOffset="11942.106">1301 207 0,'10'0'32,"10"10"-17,9-10 1,-9 20 0,29-20-1,-30 19-15,1-19 16,0 0-16,-1 20 15,1-20-15,0 0 16,-1 0-16,1 29 16,-20-9 93,-10-20-93,10 10-16,-20-10 15,20 19-15,-29-19 16,29 39-16,-29-39 16,-1 30-16,10-30 15,20 29-15,-29-29 16,29 49-16,-29-49 15,29 30-15,-20-30 16,20 19-16,-20-19 0,20 20 31</inkml:trace>
        </inkml:traceGroup>
        <inkml:traceGroup>
          <inkml:annotationXML>
            <emma:emma xmlns:emma="http://www.w3.org/2003/04/emma" version="1.0">
              <emma:interpretation id="{85AA4970-380A-4BAB-894B-E119E991EB7E}" emma:medium="tactile" emma:mode="ink">
                <msink:context xmlns:msink="http://schemas.microsoft.com/ink/2010/main" type="inkWord" rotatedBoundingBox="4546,9439 7164,9350 7193,10192 4574,10281"/>
              </emma:interpretation>
              <emma:one-of disjunction-type="recognition" id="oneOf1">
                <emma:interpretation id="interp1" emma:lang="" emma:confidence="1">
                  <emma:literal/>
                </emma:interpretation>
              </emma:one-of>
            </emma:emma>
          </inkml:annotationXML>
          <inkml:trace contextRef="#ctx0" brushRef="#br0" timeOffset="17466.0591">2547 89 0,'19'0'94,"11"0"-79,-11 0-15,1 0 0,0 0 16,-1 0-16,1 0 16,9 0-1,-9 0 17</inkml:trace>
          <inkml:trace contextRef="#ctx0" brushRef="#br0" timeOffset="17942.1508">2615-9 0,'0'10'31,"0"20"-15,0-11-1,0 1-15,0-1 16,0 1-16,0 0 16,10-1-16,-10 1 15,0 0-15,0-1 16</inkml:trace>
          <inkml:trace contextRef="#ctx0" brushRef="#br0" timeOffset="13464.6553">1958-38 0,'-19'0'125,"19"10"-125,-39-10 16,9 19-16,1-19 31,-30 20 63,59 0-32,0-1-46,0 1-1,10-1 1,-10 11 0,0 19-1,0-29 1,0-11-16,19 31 15,-19-11-15,0 0 16,0 1-16,0 9 16,0-10-16,0 1 15,0-1-15,0 1 16,0 9-16,0-10 0,0-9 16,0 0-16,0-1 15,0 1-15,0-10 16,0 9-16,0 21 15,0-31 1,0 11 0,20-20-1,-20 20 1,20-20 125,-1 0-126,1 0 16,9 0-15,-9 19 0,19-19-1,-10 0 1,-9 0-16,0 0 16</inkml:trace>
          <inkml:trace contextRef="#ctx0" brushRef="#br0" timeOffset="14831.6499">2047 501 0,'0'20'46,"0"-30"33,0 0-64,0-9 1,0-20-1,0 19 1,0 10-16,0-10 16,0 1-16,0-1 15,0 1-15,0-1 16,0 0-16,0-9 16,0 0-16,0 9 15,0 0-15,0 1 16,0-11-16,0 11 31,0-1-31,10 20 16,-10-20-16,39 1 78,-20 19-63,-9 0 1,10 0 0,-1 10-1,11 9 1,-30 11 0,19-30-16,-19 49 15,0-30-15,0 1 16,0-10-16,0 9 15,20 11-15,-20-20 16,0 9-16,0 1 16,0-1-16,0 1 15,0 0-15,0-1 16,0 11 0,0-11-1,0 1 1,0-30 78</inkml:trace>
          <inkml:trace contextRef="#ctx0" brushRef="#br0" timeOffset="15308.5291">2047 295 0,'10'0'47,"9"0"-31,1 0-16,-1 0 15,1 0-15,0 0 16,-1 0-16,1 0 16,-1 0-16,11 0 15</inkml:trace>
          <inkml:trace contextRef="#ctx0" brushRef="#br0" timeOffset="16099.8149">2351 393 0,'-20'0'31,"20"10"-15,0 10-1,0 0 1,0-1 0,0 1-1,0-1 1,10-19 0,10 0-1,-20 20-15,29-20 0,0 0 16,11 0-1,-21-10 1,1-29 15,-50-59 47,1 78-78,9 20 16,11 0 0,-11 0-1,20 20 1,-20-20-16,20 29 16,0 1-1,0 9-15</inkml:trace>
          <inkml:trace contextRef="#ctx0" brushRef="#br0" timeOffset="16758.226">2488 511 0,'0'10'31,"10"-10"-31,-10 20 16,0 19-1,29-20-15,-29 1 16,0 0-16,0-1 16,0 1-16,0 9 15,0 1 1,0-11-1,-29 1 1,-1-20 0,1 0-1,0 0 1,9 0 0,20-20-16,-20-9 15,20 19 1,0-29-1,0 9 1,10 1 0,10-10-1,-1 9 1,21 11 0,-11-1-1,0 20 1,-9-29-1</inkml:trace>
          <inkml:trace contextRef="#ctx0" brushRef="#br0" timeOffset="19368.1911">2802-77 0,'10'0'78,"19"0"-62,10 0 0,-9 0-1,-30 10 1,19-10 0,-28 0 77,9 19-93,0 1 32,0-1-17,-20-19-15,20 20 16,0 0-16,0 19 15,0-20 1,0 1-16,0 0 16,0 9-16,0 1 15,0 9-15,0-20 16,0 11-16,0-1 16,0 1-16,0-1 15,0 10-15,0-9 16,0-1-16,0 1 15,10-11-15,-10 1 16,0-1-16,0 1 0,0 0 16,0-1-16,0 1 15,0 39 63,0-40-62,-10-19 93,-10-19-46,1 19-32,-1 0-15,0 0-1,1 0 1,-1 0 0,1 0-1,-1 0 1</inkml:trace>
          <inkml:trace contextRef="#ctx0" brushRef="#br0" timeOffset="20458.0134">2998 717 0,'0'-10'62,"0"-9"-46,10-11 0,-10 1-1,19 9-15,-19 1 16,0-1-16,20 0 16,-20 1-16,0-11 15,0 11 1,0-1 31,-10 20-16,10 10-15,0 10-1,0-1 1,10 1-1,19 9 1,1 1 0,-1-11-1,-9 1 1,-20-1 0,0 1-1,0 0-15,0-1 31,-10-19-31,-19 0 16,-11-9 47</inkml:trace>
          <inkml:trace contextRef="#ctx0" brushRef="#br0" timeOffset="21159.139">3194 560 0,'0'20'15,"0"9"17,0-9-17,0 9 1,10-29-16,-10 20 15,20-20-15,9 0 16,10 0 0,-19 0-1,-1-20 1,-19-9 0,20 29-16,-20-20 15,0 1 1,-10-1-1,-19 0 1,-1-9 0,1 29-1,9 0 1,1 0 0,19 10-16,0 29 15,-20-39 1,20 29-16,0-9 15,10-20 1,-10 20-16,20-20 16</inkml:trace>
          <inkml:trace contextRef="#ctx0" brushRef="#br0" timeOffset="21518.5362">3341 590 0,'0'9'16,"0"11"-1,0-10 1,20-10 0,-20 39-16,19-9 31,-19-11-31,10-19 16,10 0-1,-1 0 1,-19-10-16,20 10 15,-20-29-15,0 9 16</inkml:trace>
          <inkml:trace contextRef="#ctx0" brushRef="#br0" timeOffset="22106.2379">3469 393 0,'0'20'62,"0"10"-62,0-11 16,0 20-1,0-19-15,0 0 16,0-1-16,0 1 16,0-1-16,0 1 15,39 78 79,-19-98-78,-1 0-1,1 0 1,9 0 0,-9-10-1,-20-9 1</inkml:trace>
          <inkml:trace contextRef="#ctx0" brushRef="#br0" timeOffset="22382.5837">3469 521 0,'19'0'32,"-19"-20"-17,30 20-15,-1 0 16,1 0-1</inkml:trace>
          <inkml:trace contextRef="#ctx0" brushRef="#br0" timeOffset="22667.7131">3733 707 0</inkml:trace>
          <inkml:trace contextRef="#ctx0" brushRef="#br0" timeOffset="25052.2496">3851 354 0,'10'0'62,"19"0"-46,-9 0-16,0 0 16,-1 0-16,1 0 15,-1 0-15,11 0 0,-1 0 16,-9 0-16,9 0 15,11 0-15,-21 0 16,11 0-16,-11 0 16,1 0-16,9 0 15,-9 0 1,-1 0 15,1 0-15</inkml:trace>
          <inkml:trace contextRef="#ctx0" brushRef="#br0" timeOffset="24317.7274">3890 227 0,'-19'0'15,"29"0"17,19 0-17,0 0 1,-9 0 0,0 0-16,-1 0 15,1 0-15,0 0 0,-11 0 16,11 0-1,0 0-15,-1 0 0,1 0 16,9 0-16,-9 0 16,-1 0-16,1 0 15,0 0-15,-1 0 16,1 0 15,-20 10 16</inkml:trace>
          <inkml:trace contextRef="#ctx0" brushRef="#br0" timeOffset="25812.9894">4126 99 0,'10'30'47,"29"-1"-31,-20-9-1,30 19 1,-29-39-16,0 20 16,19-20-16,-19 19 15,-1-19 1,1 0-16,-1 0 0,-9 0 15,-10 20 95,-19-20-95,19 19-15,-40-19 0,40 30 16,-29-11-16,29 1 16,-30 9-16,11-9 15,19 0-15,-49-1 16,49 1-16,-30-20 16,30 29-16,-19-29 15,19 20-15,-20 0 16,20-30 62</inkml:trace>
        </inkml:traceGroup>
        <inkml:traceGroup>
          <inkml:annotationXML>
            <emma:emma xmlns:emma="http://www.w3.org/2003/04/emma" version="1.0">
              <emma:interpretation id="{E6A9E05A-3940-44CA-9363-B5D83085200B}" emma:medium="tactile" emma:mode="ink">
                <msink:context xmlns:msink="http://schemas.microsoft.com/ink/2010/main" type="inkWord" rotatedBoundingBox="7411,9407 10297,9308 10324,10083 7437,10181"/>
              </emma:interpretation>
              <emma:one-of disjunction-type="recognition" id="oneOf2">
                <emma:interpretation id="interp2" emma:lang="" emma:confidence="1">
                  <emma:literal/>
                </emma:interpretation>
              </emma:one-of>
            </emma:emma>
          </inkml:annotationXML>
          <inkml:trace contextRef="#ctx0" brushRef="#br0" timeOffset="26781.1681">4655 207 0,'0'10'31,"0"19"-15,0-9-1,10 0-15,-10 9 16,0 20-16,0-10 16,30 30-16,-30-30 15,0 10-15,0-10 16,19-9-16,-19 9 16,0-19-16,0-10 15,0-50 48</inkml:trace>
          <inkml:trace contextRef="#ctx0" brushRef="#br0" timeOffset="27571.9635">4665 227 0,'0'-10'32,"0"-10"-1,0 1-16,0-1 17,10 20-32,10 0 31,-1 0-15,20 0-1,-19 0 1,0 0-16,-1 10 15,1-10-15,-1 20 16,1-20-16,-20 19 16,39-19-16,-39 30 15,0-1 1,0 10 0,0-29-16,-29 29 15,9-39 1,1 30-16,-11-30 0,11 19 15,-1-19-15,-19 0 16,39-19 31</inkml:trace>
          <inkml:trace contextRef="#ctx0" brushRef="#br0" timeOffset="29170.3798">4930 256 0,'-20'0'16,"20"-19"15,0-21-15,10 40 0,-10-29-1,0 0-15,20 29 16,-20-30-16,0 1 15,-10 29 1,10-20-16,-20 20 31,30 0 32,-10 10-63,20-10 15,29 19 1,-30-19-16,11 0 31,58 0 32,-88-9-32,-10 9 0,-9 0-15,19 9-16,-10-9 16,10 20-16,-39-20 0,39 30 15,-20-30-15,20 29 16,-20 20-1,20-29-15,0 29 16,0-40 0,10 31-1,29-21 1,-9-19 0,-1 0-1,-9 0-15,-1 0 31,11 0-31,-30-10 16,20 10-16,-20-19 16,19-1-1,-19 1 1,20 19 0,-1 0 15,1 0-16,-20-20 1,29 20-16,20 0 16,-29-20-1,9 20 1,-29-29-16,20 29 0,-20-20 16,0 1-1,0-1 1,0-9-1,-10 29-15,-9 0 16,-1 0 0,-9 0-1,29 10 1,-30-10-16,30 29 16,-19-9-16,-11 19 15,30-20 1,0-9-16,0 10 0,0 29 15,0-30 1,10-19-16,-10 30 16,20-30-16,-20 19 15,19-19-15,11 0 16,-1 0 0,20 0-1,-29 0 1,-20-9-16,29 9 15,-9-20 1,-20 0 0,19 20-16,-19-19 15</inkml:trace>
          <inkml:trace contextRef="#ctx0" brushRef="#br0" timeOffset="30189.022">5665 109 0,'-19'0'141,"-1"0"-126,1 10 1,-1 29 0,20-19-16,-29-1 15,29 1-15,0 9 16,0 1-16,0-1 16,0-9-16,19-1 15,1-19-15,-1 30 16,1-30-16,-10 0 15,9 0-15,1 0 16,0-20-16,19-9 16,-10-10-1,-29 9 1,0 1 0,0 9-1,0 40 63,0-1-78,0 1 16,0 0-16,30-1 16,-30 1-16,10-20 15,-10 19-15,39-19 0,-20 0 31,40-58 16</inkml:trace>
          <inkml:trace contextRef="#ctx0" brushRef="#br0" timeOffset="30339.465">5881 1 0,'-19'0'15,"28"0"17</inkml:trace>
          <inkml:trace contextRef="#ctx0" brushRef="#br0" timeOffset="30932.169">5940 148 0,'0'10'15,"0"20"1,0-11-16,0 11 16,0 9-16,0-10 15,0 10-15,0-9 16,0 9-16,0 0 16,10-9-16,-10 9 15,0-10-15,0-9 16,0 0-16,19-20 15,-19 19-15,0-29 47</inkml:trace>
          <inkml:trace contextRef="#ctx0" brushRef="#br0" timeOffset="31780.9791">5969 197 0,'0'-19'31,"20"-1"-15,19 20-1,-29 0 1,10 0-16,-1 0 16,21 0-1,-11 0 1,-9 20 0,-20 29-1,0-30-15,0 1 16,0 0-16,0-11 15,0 11-15,0 0 16,-10-20-16,10 29 16,-20-29-16,-9 29 15,-1-29 1,11 0 0,19-9-16,0-11 31,0 0-16,19 1 1,11-11 0,-11 30-16,11-29 15,-20 29-15,19-29 16,-9 29-16,-20-20 16,19 20-16,1-20 15,-1 60 95,-19-11-95,20-29-15,-20 29 0,10-29 16,-10 20-1,20-20-15,-20-10 16,19-9 0,-19-1-16</inkml:trace>
          <inkml:trace contextRef="#ctx0" brushRef="#br0" timeOffset="31945.2819">6303 31 0</inkml:trace>
          <inkml:trace contextRef="#ctx0" brushRef="#br0" timeOffset="32615.2079">6440-136 0,'0'10'32,"0"29"-17,0-10-15,0 1 16,0 9-1,0 0-15,0 10 0,0-9 16,0-11-16,0 10 16,0-29-16,-19 19 15,19-19-15,0 10 16,0 19 0,9-19-1,-9-1 1,20-19-16,-20 20 15,20-20 1,-1 0 15,-9 0-15,-10-30-16,39 30 16,-39-29-16,20 29 15,-20-20-15</inkml:trace>
          <inkml:trace contextRef="#ctx0" brushRef="#br0" timeOffset="32948.5116">6479 70 0,'0'-10'15,"30"-19"32,-1 29-31,-9 0-16,0 0 15,-1-20-15,1 20 16,-1 0 0</inkml:trace>
          <inkml:trace contextRef="#ctx0" brushRef="#br0" timeOffset="33785.3402">6656 188 0,'0'9'0,"-20"-9"15,20 20 1,0 0 0,0 9-1,0 0 1,0 11 0,10-21-1,10-19-15,-1 0 16,1 0-16,0 0 0,-1 0 15,1 0 1,-1-10-16,1 10 0,-20-39 16,29 39-16,-29-29 15,0-1 1,0 1 0,-9 29-16,9-29 15,-30 29-15,11-40 16,-1 40-16,-19 0 31,9 0-31,1 0 16,9 0-1,20 30-15,-19-1 32,19-9-32,0-1 0,0 1 15,0 0-15,0-11 16,10-9-16,-10 40 15,29-40-15,-9 0 16,-1 0-16,1 0 16,-1 0-16</inkml:trace>
          <inkml:trace contextRef="#ctx0" brushRef="#br0" timeOffset="34070.5156">6813 207 0,'0'10'47,"0"19"-32,0-9 1,0 0-16,0-1 15,19-19-15,-19 20 16,30-20-16,-1 0 16,-9 0-1,19 0 1,-39-20-16,10 20 0</inkml:trace>
          <inkml:trace contextRef="#ctx0" brushRef="#br0" timeOffset="34907.9911">6989 31 0,'-19'0'0,"29"-20"47,19 20-31,-9 0-16,-1 0 15,1 0-15,-1-20 16,1 20-16,0 0 16</inkml:trace>
          <inkml:trace contextRef="#ctx0" brushRef="#br0" timeOffset="34568.6182">6970-136 0,'0'10'47,"0"9"-47,0 11 16,0-1-16,19 10 15,-19 1-15,0 9 16,0-10-16,0 10 16,0-20-16,0 1 15,0-1-15,0 1 0,0-11 16,0 1-16,0-1 16,0 1-1,20-20-15,-20 20 16,29-20-1,-9 0 1,9 0 0,-9 0-1,-20-20-15,20 20 16,-20-29-16</inkml:trace>
          <inkml:trace contextRef="#ctx0" brushRef="#br0" timeOffset="35830.33">7176 227 0,'0'10'16,"0"9"-1,0 1 1,0-1-1,10 1 1,9 0 0,1-20-1,-20 19-15,29-19 16,-9 0-16,19 0 16,10 0-1,-20 0 1,-9 0-1,-20-10 1,20 10-16,-20-19 16,19 19-1,-19-20-15,20-9 32,-20-1-17,-10-28 32,10 38-31,-19 20-16,19-20 15,-20 20-15,20-19 16,-30 19-16,30-10 16,-29 10-16,9 0 15,1 0 1,-1 0-1,1 0 1,19 20-16,-20-20 16,20 29-16,0-9 15,-20-1-15,20 1 16,0-1-16,0 1 16</inkml:trace>
          <inkml:trace contextRef="#ctx0" brushRef="#br0" timeOffset="36421.4513">7480 178 0,'0'-20'31,"19"1"-15,1-11 0,0 30-1,-20-10-15</inkml:trace>
        </inkml:traceGroup>
      </inkml:traceGroup>
    </inkml:traceGroup>
  </inkml:traceGroup>
</inkml:ink>
</file>

<file path=ppt/ink/ink27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3:37:54.537"/>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FFD81EB7-25AE-4871-AD0C-231E8DCD773B}" emma:medium="tactile" emma:mode="ink">
          <msink:context xmlns:msink="http://schemas.microsoft.com/ink/2010/main" type="writingRegion" rotatedBoundingBox="12360,9573 22135,9438 22162,11421 12387,11556"/>
        </emma:interpretation>
      </emma:emma>
    </inkml:annotationXML>
    <inkml:traceGroup>
      <inkml:annotationXML>
        <emma:emma xmlns:emma="http://www.w3.org/2003/04/emma" version="1.0">
          <emma:interpretation id="{DCDBADFC-7C11-4FD9-B404-AFA042CC1C79}" emma:medium="tactile" emma:mode="ink">
            <msink:context xmlns:msink="http://schemas.microsoft.com/ink/2010/main" type="paragraph" rotatedBoundingBox="12407,9540 19676,9580 19671,10452 12403,10412" alignmentLevel="1"/>
          </emma:interpretation>
        </emma:emma>
      </inkml:annotationXML>
      <inkml:traceGroup>
        <inkml:annotationXML>
          <emma:emma xmlns:emma="http://www.w3.org/2003/04/emma" version="1.0">
            <emma:interpretation id="{E7A9C851-4DA7-40FC-8A54-F9E47DE70C18}" emma:medium="tactile" emma:mode="ink">
              <msink:context xmlns:msink="http://schemas.microsoft.com/ink/2010/main" type="line" rotatedBoundingBox="12407,9540 19676,9580 19671,10452 12403,10412"/>
            </emma:interpretation>
          </emma:emma>
        </inkml:annotationXML>
        <inkml:traceGroup>
          <inkml:annotationXML>
            <emma:emma xmlns:emma="http://www.w3.org/2003/04/emma" version="1.0">
              <emma:interpretation id="{33A8BFFE-DAE2-4801-BD6B-410DC112EDCF}" emma:medium="tactile" emma:mode="ink">
                <msink:context xmlns:msink="http://schemas.microsoft.com/ink/2010/main" type="inkWord" rotatedBoundingBox="12407,9570 15486,9586 15481,10429 12403,10412"/>
              </emma:interpretation>
              <emma:one-of disjunction-type="recognition" id="oneOf0">
                <emma:interpretation id="interp0" emma:lang="" emma:confidence="1">
                  <emma:literal/>
                </emma:interpretation>
              </emma:one-of>
            </emma:emma>
          </inkml:annotationXML>
          <inkml:trace contextRef="#ctx0" brushRef="#br0">-10 324 0,'10'0'16,"9"0"-1,1 0-15,-1 0 16,1 0-16,0 0 15,-1 0-15,1 0 16,-1 0-16,1 0 16,0 0-16,9 0 15</inkml:trace>
          <inkml:trace contextRef="#ctx0" brushRef="#br0" timeOffset="841.0591">333 422 0,'10'108'94,"9"-88"-94,1-20 15,9 0 1,11 0 0,-11 0-1,-29-10-15,30 10 16,-30-30-16,19 30 16,-19-29-16,0 9 15,0 1 1,-10-1-1,-29-19 1,10 19 0,-1 20-1,-19 0 1,20 0 0,29 10-16,-20-10 15,20 30-15,0-11 16,-19-19-16,19 30 15,0-1 1</inkml:trace>
          <inkml:trace contextRef="#ctx0" brushRef="#br0" timeOffset="-540.3018">0 569 0,'0'-19'140,"0"-1"-124,0-19-1,0 29-15,0-10 16,0 1-16,0-1 16,0 1-16,0-1 15,9 0-15,-9 1 0,0-1 16,0 0-16,0 1 16,0-11-16,0 11 15,20-1-15,-20 1 16,0-1-16,29-9 15,-29 9 1,20 0 0,-20-19-1,20 39 1,-20-10-16,19 10 16,-19-39-16,20 39 15,-20-20 1,10 20 31,9 0-32,-19 10 1,30 10 0,-30 19-1,19-9 1,-19-11-16,0 1 15,0-1-15,0 1 16,20 0-16,-20-1 16,0 1-16,0-1 0,0 1 15,0-10-15,0 9 16,0 1-16,0 0 16,0-1-16,0 1 15,0 0-15,0-1 16,0 1-16,0-1 15,0 1 1,0 0 0,20-20 77</inkml:trace>
          <inkml:trace contextRef="#ctx0" brushRef="#br0" timeOffset="1545.2639">539 481 0,'0'10'31,"0"9"-15,0 1-1,0 9 1,0-9-16,20 0 16,-20-1-16,19 1 15,-19 0-15,0-1 16,20 1-16,-20-1 16,0 11-1,0-11-15,0 21 16,-10-40-16,10 19 15,-29-19 1,9 20-16,0-20 0,1 0 16,-1 0-16,1 0 15,-11 0 1,30-10-16,-20 10 16,20-20-16,0 1 15,0-11 1,0 11-1,0-1-15,0 1 16,0-1-16,20 0 16,0-19-16,19 10 31,-19 29-31,-1-30 0,1 1 16,9 29-16,10-30 15</inkml:trace>
          <inkml:trace contextRef="#ctx0" brushRef="#br0" timeOffset="2774.9339">715 69 0,'20'20'47,"0"29"-31,-20-30-16,29 1 15,-29 9-15,39 11 0,-39-11 16,20 0-16,-20 1 16,20-10-16,-20-1 15,0 1-15,39 9 16,-20 1-1,-19-11 1,20-19-16,-20 20 16,20-20-1,-20 19-15</inkml:trace>
          <inkml:trace contextRef="#ctx0" brushRef="#br0" timeOffset="2227.9498">735 69 0,'0'39'62,"0"1"-62,0-11 16,0 10-16,0 0 0,0 1 16,0 9-1,0 39-15,0-59 16,0 1 0,0 9-16,0-19 15,0-1 1</inkml:trace>
          <inkml:trace contextRef="#ctx0" brushRef="#br0" timeOffset="3278.653">1000 20 0,'0'30'31,"0"9"-15,0-20-1,0 11-15,0-1 16,0 10-16,0-9 16,-10-1-16,10 1 15,0-1-15,0 10 16,0-9-16,0-1 0,0-9 15,0-1-15,0 1 16,0 0-16,0 9 16,0-9-1</inkml:trace>
          <inkml:trace contextRef="#ctx0" brushRef="#br0" timeOffset="4555.7615">1186 118 0,'-19'20'78,"19"-10"-63,-20 29 1,20-20-16,0 1 16,0 9-16,0 1 15,-20-1-15,20-9 16,0 19-16,0-29 16,0 10-16,0-1 15,0 1-15,0 9 16,10-29-1,-10 20-15,20-1 16,-1 11 0,-19-11-1,20-19-15,0 0 16,-20 10 0,19-10-1,1 0 1,-1 0 15,1 0-15,0 0-1,-20-19-15,10 19 0,-10-20 16,29 0 0,-29 1-1,20-11 1,-20 1-1,19 0 1,-19-1 0,0 1-1,0-11 1,0 11 0,0 0-1,0 9 1,0 0-16,0 1 15,0-1 1,0 1 0,-10-1-1,10 0 17,-19 20-32,19-19 15,-20 19 1,20-20-16,-19 20 15,19-19-15,-20 19 16,20-10 0,-20 10-16,1 0 31,-1 0-15,0 10-1,20 9-15,-29 1 16</inkml:trace>
          <inkml:trace contextRef="#ctx0" brushRef="#br0" timeOffset="5923.8066">1520 412 0,'0'-9'46,"19"9"-30,1 0 15,-1 19 1,-19-9-32,0 10 31,0-1-16,0 1-15,0-1 32,-19-19-32,19 20 15,-20-20-15,1 0 16,19 20 0,-20-20-1,30-10 63,9 10-46,1 0-17,0 0 16,-1 0-15,-19 10 0,20 9-1,-20 1 1,0 0 0,0-1-1,-10 1 1,-10-20-1,-19 19 1,20-19 0,-1 0-16,-9 0 15,9 0 1</inkml:trace>
          <inkml:trace contextRef="#ctx0" brushRef="#br0" timeOffset="16632.8802">1794 363 0,'0'10'47,"-29"20"-16,29-11 0,0-9-15,-20-10-16,20 20 16,0 19-1,0-20-15,0-9 16,-19 20-16,19-21 16,0 11-16,0 0 15,0-1-15,0 1 0,0 0 16,0-1-1,0 1-15,0 9 16,19 1 0,-19 9-1,10-39-15,-10 19 16,20-19 0,-20 20-16</inkml:trace>
          <inkml:trace contextRef="#ctx0" brushRef="#br0" timeOffset="17709.2481">1922 471 0,'-20'0'47,"1"0"-16,-1 0-16,20 10-15,-20-10 16,20 10-16,-19 19 31,19-9-15,0-10 15,9-10-15,11 0-1,0 0 1,-1 0 0,1 0-1,-20 19-15,20-19 16,-1 0 15,-19 20-15,20-20-1,-20 20 1,0-1 0,0 1-1,0-1 1,-10-19 0,-10 20-1,1-20 1,-20 0-16,29 0 15,-10 0 1,0-10 62</inkml:trace>
          <inkml:trace contextRef="#ctx0" brushRef="#br0" timeOffset="18283.2919">2000 393 0,'10'0'78,"-10"29"-78,0-19 16,20 19-16,-20-9 0,0 9 16,19 1-1,-19-1-15,0-9 0,20 0 16,-20-1-16,0 1 15,0-1-15,0 1 16,0 0-16,0-1 16,0 11-1,-20-30-15,20 19 16,-19-19-16,19 20 16,-20-20-1</inkml:trace>
          <inkml:trace contextRef="#ctx0" brushRef="#br0" timeOffset="26311.034">2177 304 0,'19'0'141,"1"0"-110,0 0-15,-1 0-1,1 0 1,-1 0 15,1 0-15,0 0 0,-1 0 15,1 0-16,9 0 17,-9 0-32,0 0 31,-1 0-31,1 0 16,-10 0-1,9 0 1,1 0-1,-1 0 1,11 0 0,9 0-1,-10 0 1,-9 0 0,0 0-1,-1 0 1,1 0-1,-10 0 1,9 0 15,1 0-15,9 0 0,-9 0-1,0 0 1,-1 0 15,1 0 0,-1 0 1,1 0 14,0 0-14,-1 0 15,1 0-1,0 0 64</inkml:trace>
          <inkml:trace contextRef="#ctx0" brushRef="#br0" timeOffset="28971.6994">2863 177 0,'0'10'125,"10"-10"-110,-10 19-15,29-19 16,1 20 0,-11-20-1,-19 20-15,20-20 16,0 0-1,-20 19-15,19-19 16,1 0 15,-20 20-15,20-20-16,-1 0 78,-29 0 110,10 19-188,-19-19 15,-1 20 1,1 0-1,-11-1 1,10 1 0,1 9-1,19-9 1,-20-20 0,20 10-1,0 9 32,0-28 78</inkml:trace>
        </inkml:traceGroup>
        <inkml:traceGroup>
          <inkml:annotationXML>
            <emma:emma xmlns:emma="http://www.w3.org/2003/04/emma" version="1.0">
              <emma:interpretation id="{BD7D4113-DA7F-420A-BC5B-E758403B5A45}" emma:medium="tactile" emma:mode="ink">
                <msink:context xmlns:msink="http://schemas.microsoft.com/ink/2010/main" type="inkWord" rotatedBoundingBox="15702,9558 17497,9568 17493,10353 15697,10344"/>
              </emma:interpretation>
              <emma:one-of disjunction-type="recognition" id="oneOf1">
                <emma:interpretation id="interp1" emma:lang="" emma:confidence="1">
                  <emma:literal/>
                </emma:interpretation>
              </emma:one-of>
            </emma:emma>
          </inkml:annotationXML>
          <inkml:trace contextRef="#ctx0" brushRef="#br0" timeOffset="31620.2448">3285 599 0,'0'-10'125,"0"0"-110,0-29 1,0 9-1,0 1 1,0 0 0,0 9-16,0 0 15,0 1-15,0-1 16,0 1-16,0-1 16,0 0-16,0 1 15,0-1-15,0 10 16,0-9-16,0-1 15,0 0-15,10 1 16,-10-1-16,0 1 16,0-11-1,0 11-15,19 19 16,-19-20 0,0 0-1,20 20 1,0-19-1,-1 19 17,1 0-17,-1 0 1,1 0 0,0 19-1,-20 11 1,19 19-1,-19-30-15,0 1 16,0 0-16,0-1 16,20 1-16,-20-1 15,0 1-15,0 0 16,0-1-16,0-9 16,0 10-16,0-1 15,29 1-15,-29 0 16,0 19-1,0-29-15,0 29 16,0-10 0,0-9-1,0-1 1,0-28 93</inkml:trace>
          <inkml:trace contextRef="#ctx0" brushRef="#br0" timeOffset="32056.9185">3373 314 0,'-19'0'16,"28"0"46,11 0-46,9 0 0,1 0-1,-11 0-15,1 0 0,0 0 16</inkml:trace>
          <inkml:trace contextRef="#ctx0" brushRef="#br0" timeOffset="32924.9429">3667 461 0,'-19'0'0,"19"10"31,-20-10-15,20 20 0,0-10 15,0 9-16,0 1 1,177-69 125,-177 29-141,-20-9 31,20 9-31,-10 20 16,-9-19-1,-1 19-15,20-20 16,-39 20-1,9 0-15,11 0 16,19 10 0,-20-10-16,20 19 15,-19 11 1,19-11-16,0 11 16,9 9-1</inkml:trace>
          <inkml:trace contextRef="#ctx0" brushRef="#br0" timeOffset="33682.4091">3814 481 0,'-9'0'0,"9"10"62,0 9-46,0 11-1,0-11 1,9 1-16,-9 0 16,0-1-16,0 1 15,0 9-15,0 1 16,0-11 0,0 1-1,-19-20 1,19 20-16,-49-20 15,29 19-15,1-19 16,-11 0 0,11 0-1,-1 0 1,20-19 0,0-30-1,0 29-15,0 10 16,0-29 15,10 10-31,-10 9 16,19 20-16,-19-20 15,30 20-15,-30-29 16,39 29-16,-19-30 16,-1 30-16,1-29 15,-1 29-15,1 0 16,-20-20-16</inkml:trace>
          <inkml:trace contextRef="#ctx0" brushRef="#br0" timeOffset="34502.4579">3795 69 0,'10'0'47,"29"20"-31,0-20 0,-9 0-1,-1 0 1,-9 0-1,-1 0 1,-19 19 15,20-19-31</inkml:trace>
          <inkml:trace contextRef="#ctx0" brushRef="#br0" timeOffset="35046.6403">3903 10 0,'0'-19'32,"0"38"14,0 11-30,0-1 0,0 1-1,0 9 1,0-10 0,10-29-16,-10 30 15,0-11-15</inkml:trace>
          <inkml:trace contextRef="#ctx0" brushRef="#br0" timeOffset="35864.5064">3991 344 0,'-10'19'0,"10"11"15,-19-30 1,19 29-16,0-9 16,0-1-16,-20 1 15,20 0-15,0-1 16,0 1-16,0-1 15,0 1-15,0-10 16,0 10-16,0-1 16,0 11-1,0 9 1,10-20-16,9 1 31,1-20 0</inkml:trace>
          <inkml:trace contextRef="#ctx0" brushRef="#br0" timeOffset="37014.3088">4079 501 0,'-19'0'15,"19"9"16,-20-9-15,20 20-16,0 0 16,0-11-1,0 11 1,10 10 0,9-30-1,-19 9-15,40-9 16,-31 0-1,11 0 1,0 0 0,-1 0-16,1 0 15,-20-19 1,20-11 0,-20 20-1,0-9 1,-10 19-16,10-20 15,-20 20-15,20-19 16,-10 19-16,-9 0 16,-1 0-1,0 0 1,1 0 0,-1 0 15,20 9-31,0 11 31,0 0-15,0-11-1,10-9 1,-10 20-16</inkml:trace>
          <inkml:trace contextRef="#ctx0" brushRef="#br0" timeOffset="37936.9242">4226 579 0,'0'10'78,"10"-10"-78,-10 20 16,20-20 0,-20 9-16,19-9 15,1 0 1,0 0 15,-20-19-15,0-1-1,0 0 1,0 1 0,0 38 77,0 1-77,19-20-16,-19 20 0,30-1 16,-11-19-1,1 0 1,49-9 93,-69-11-93,0 0 15,29 1-15,-29-1-1,0 0 1,-10 20-16,10-19 16,-19 19-16,-1 0 15,20-20 1,-20 20-16,1 0 15,-1 0 17,20 10-17,0 10-15,-20-20 16,20 19-16,0 1 16,0-1 15,10-19-31</inkml:trace>
          <inkml:trace contextRef="#ctx0" brushRef="#br0" timeOffset="38550.1735">4491 530 0,'-19'0'16,"19"10"31,0 9-47,0 1 0,0 0 15,0-1-15,0 1 16,0 0-16,0-11 16,0 11-16,0 0 15,19-1 1</inkml:trace>
          <inkml:trace contextRef="#ctx0" brushRef="#br0" timeOffset="39182.5055">4550 344 0,'0'19'78,"20"-19"-63,-20 30-15,19-11 16,-19 1-16,0 0 16,30-1-16,-30 1 15,0-1-15,19 1 16,-19 0-16,0-1 15,0 1 1,0 0-16,0-1 0,0 1 16,0-10-16,-39 68 47</inkml:trace>
          <inkml:trace contextRef="#ctx0" brushRef="#br0" timeOffset="39914.1827">4707 354 0,'20'0'47,"-1"0"-47,1 0 15,-1 0-15,11-10 16,-1 10-16,10 0 15,-9 0-15,-1 0 16,1-20-16,-11 20 16,1 0-16,9 0 15,-9 0 1,0 0 0</inkml:trace>
          <inkml:trace contextRef="#ctx0" brushRef="#br0" timeOffset="40447.3514">4932 206 0,'0'10'47,"0"10"-47,0-1 16,0 1-16,0 9 15,0 1-15,0-1 16,0 11-16,0-31 16,0 11-16,0 0 15,0-1-15,0 1 16</inkml:trace>
        </inkml:traceGroup>
        <inkml:traceGroup>
          <inkml:annotationXML>
            <emma:emma xmlns:emma="http://www.w3.org/2003/04/emma" version="1.0">
              <emma:interpretation id="{65A29ACA-1A7D-41B6-8F65-51D16B210291}" emma:medium="tactile" emma:mode="ink">
                <msink:context xmlns:msink="http://schemas.microsoft.com/ink/2010/main" type="inkWord" rotatedBoundingBox="17772,9609 19675,9619 19671,10376 17768,10365"/>
              </emma:interpretation>
              <emma:one-of disjunction-type="recognition" id="oneOf2">
                <emma:interpretation id="interp2" emma:lang="" emma:confidence="1">
                  <emma:literal/>
                </emma:interpretation>
              </emma:one-of>
            </emma:emma>
          </inkml:annotationXML>
          <inkml:trace contextRef="#ctx0" brushRef="#br0" timeOffset="42263.9136">5374 99 0,'0'421'141,"-20"-391"-126,20-11-15,0 11 16,10-30 31</inkml:trace>
          <inkml:trace contextRef="#ctx0" brushRef="#br0" timeOffset="42903.7532">5393 69 0,'0'10'63,"0"19"-48,10 1 1,10 9-1,19-10 1,-39-9-16,29 0 16,-29-1-16,40 11 0,-40-11 15,29 1 1,-29 0-16,30-1 0,-30 1 16,19-1-16,-19 1 15,20-20-15,-20 29 16,19-29-16,-19 30 15,0-11 1,0-28 47</inkml:trace>
          <inkml:trace contextRef="#ctx0" brushRef="#br0" timeOffset="43411.5609">5668 40 0,'0'10'62,"0"9"-46,0 1-16,0-1 16,0 21-1,0-21-15,0 1 0,0 9 16,0 1-16,-10 9 15,10-10-15,0 1 16,0-1-16,0-9 16,0-1-16,0 1 15,0 9 1,0-9 0</inkml:trace>
          <inkml:trace contextRef="#ctx0" brushRef="#br0" timeOffset="44866.6868">5835 108 0,'-20'0'16,"20"10"-1,-20 10 1,20-1-1,-19-19 1,19 40-16,0-11 16,-20-9-16,20-1 15,0 1-15,0-1 16,0 1-16,0 0 16,0 9-1,0 1 1,10-30-16,-10 29 15,20-29-15,-20 20 16,19-20-16,-19 19 16,30 1-16,-1-1 31,-19-19-15,-10 20-1,20-20-15,-1 0 16,1 0-1,-1 0 1,1 0 0,-20-10-1,20 10 1,-1-19 0,1-1 15,-20 0-16,39 1 1,-39-1 0,0 1-1,20 19-15,-20-20 16,0 0 0,0-9-1,0-1 1,0 11-1,0-1 1,0 1 0,0-11-1,0 11-15,0-1 16,-10 20 0,10-20-16,-30 1 31,11-1-16,-1 1 17,1 19-17,19-20-15,-20 20 16,20-20-16,-20 20 31,11 0-15,-31 0-1,40 10 1,-29-10-16,9 30 16,1-11-16</inkml:trace>
          <inkml:trace contextRef="#ctx0" brushRef="#br0" timeOffset="46143.8562">6198 432 0,'0'-20'62,"19"20"-30,1 0-17,-1 0 1,1 10 0,-20 10-1,0 9 1,-20-29-1,20 30-15,-19-30 16,19 19-16,-20-19 16,1 0-16,19 20 15,0-30 79,9 10-78,11 0 15,0 0-15,-1 0 15,-19 10-31,20-10 15,-20 29 1,0-9 0,0 0-1,0 9 1,-10 10 0,10-19-1,-20-20-15,1 0 16,-11 0 15,1 0-31,9 0 16,-19 0-1,19 0-15,20-10 16</inkml:trace>
          <inkml:trace contextRef="#ctx0" brushRef="#br0" timeOffset="46912.2368">6149 50 0,'19'0'46,"20"0"-30,-19 0 0,-10 0-16,9 0 15,1 0-15,0 0 0,-1 0 16,11 0 0</inkml:trace>
          <inkml:trace contextRef="#ctx0" brushRef="#br0" timeOffset="48045.0032">6541 344 0,'0'-20'31,"-10"20"16,10 10-31,-20-10-16,20 20 15,-19-20-15,19 29 0,-30 0 16,30-9-1,0 0-15,-19-1 16,19 1-16,0-1 16,0 1-16,0 0 15,0-1-15,0 1 16,0 9-16,0-9 16,10 0-16,-10-1 15,19-19-15,-19 30 16,30-11-1,-30 1 17,0-30 30</inkml:trace>
          <inkml:trace contextRef="#ctx0" brushRef="#br0" timeOffset="48977.3759">6600 491 0,'0'10'47,"0"-1"-31,0 11-1,9 9 1,11-9 0,0-20-1,-20 20-15,19-20 16,11 0 0,-11 0-1,1 0 1,-20-10-1,20 10-15,-20-20 16,19 1 0,-19-1-16,0 0 15,0 1 1,-10-1 0,-9 1-1,-11 19 1,1-30-1,-10 30 1,9 0 0,30 10-1,-19-10 1,19 29 0,-20-29-16,20 20 15,0 0 1,0-1-16,0 1 15,10-20 1,-10 19-16,19-19 16</inkml:trace>
          <inkml:trace contextRef="#ctx0" brushRef="#br0" timeOffset="49921.5225">6796 510 0,'0'10'47,"0"10"-32,0-1 1,19 1 0,1 0-1,0-20 1,-1 0-1,1 0 1,-20-10-16,0-10 16,19 20-16,-19-29 15,0-1 1,0 11 0,0-1 15,0 30 16,0 10-16,0-1-31,0 1 16,20-20-1,0 19 1,-1-19-1,1 0 1,78-49 93,-98 30-93,0-11 0,-20-9-1,-9 20 1,9 19 0,-9 0-1,0 0 1,9 0-1,20 9-15,-20 11 16,20 9 0,0-9-1,0 0 1,10-1 0,10-19-1</inkml:trace>
          <inkml:trace contextRef="#ctx0" brushRef="#br0" timeOffset="50495.8594">7110 442 0,'-20'0'46,"20"39"-30,0-19 0,0-11-16,0 31 15,0-11-15,0 1 16,0-1-16,0 10 16,0-9-16,0-11 0,0 11 31</inkml:trace>
          <inkml:trace contextRef="#ctx0" brushRef="#br0" timeOffset="51168.0643">7159 295 0,'9'9'47,"21"31"-32,-11-11 1,-19-9-16,20-1 16,-20 1-16,0 9 15,20 1-15,-20-20 16,0 29-16,0 10 31,-59 167 32</inkml:trace>
        </inkml:traceGroup>
      </inkml:traceGroup>
    </inkml:traceGroup>
    <inkml:traceGroup>
      <inkml:annotationXML>
        <emma:emma xmlns:emma="http://www.w3.org/2003/04/emma" version="1.0">
          <emma:interpretation id="{90A329BF-2CA1-4190-86B4-F534729B03BE}" emma:medium="tactile" emma:mode="ink">
            <msink:context xmlns:msink="http://schemas.microsoft.com/ink/2010/main" type="paragraph" rotatedBoundingBox="12374,10613 22149,10478 22162,11421 12387,11556" alignmentLevel="1"/>
          </emma:interpretation>
        </emma:emma>
      </inkml:annotationXML>
      <inkml:traceGroup>
        <inkml:annotationXML>
          <emma:emma xmlns:emma="http://www.w3.org/2003/04/emma" version="1.0">
            <emma:interpretation id="{F55E66F9-A47D-413F-BADD-2FE53246ECFF}" emma:medium="tactile" emma:mode="ink">
              <msink:context xmlns:msink="http://schemas.microsoft.com/ink/2010/main" type="inkBullet" rotatedBoundingBox="12374,10613 13470,10598 13481,11419 12386,11435"/>
            </emma:interpretation>
          </emma:emma>
        </inkml:annotationXML>
        <inkml:trace contextRef="#ctx0" brushRef="#br0" timeOffset="57470.0255">137 1060 0,'-10'0'141,"-10"0"-126,1 0 17,-11 0-17,11 0 1,-1 0-1,1 0 1,-1 0 15,0 0-15,20 19 250,0 1-251,0-1 1,10-19-16,-10 30 15,0-1 1,0-9-16,0 9 16,0 1-1,0-11-15,0 1 16,20 0-16,-20-1 16,0 1-16,0-1 15,0 1-15,0 9 16,0 1-1,0-10 1,0-1-16,0 1 16,0 29-1,0-20 1,0 1 0,0-1-1,0-9 1,0-1-1,0 1-15,0 0 16,0-1 0,0 1-1,0-1 17,0 1-17,0 0 63,19-20 141,1 0-203,9 0-1,11 0 1,-11 0 0,-9 0-1,-1 0 16</inkml:trace>
        <inkml:trace contextRef="#ctx0" brushRef="#br0" timeOffset="59082.0476">166 1619 0,'0'-10'109,"0"-10"-93,10-274 109,-10 274-110,0 1-15,20 19 0,-20-30 16,0 1 0,19 29-16,-19-20 15,0 1 1,20 19 0,0 0 15,-1 0-16,1 0 1,-1 10 0,1-10-1,-20 19 1,20 1 0,-20 9-1,0 20 1,19-29-16,-19-1 15,0 1-15,0 0 16,0-1-16,0 1 16,0-1-16,0 1 0,0-10 15,0 10-15,0-1 16,0 1-16,0 9 16,0-9-1,0-1 16,0 1 79</inkml:trace>
        <inkml:trace contextRef="#ctx0" brushRef="#br0" timeOffset="59623.8491">215 1383 0,'40'0'46,"-21"0"-46,-9 0 16,10 0-16,-1 0 16,1 0-16,-1 0 15</inkml:trace>
        <inkml:trace contextRef="#ctx0" brushRef="#br0" timeOffset="60448.8108">470 1491 0,'-19'59'47,"19"-39"-31,10-20-16,-10 19 0,19-19 15,1 20 1,9-20-1,1 0 1,-1 0 0,-29-10-16,20 10 15,-20-20-15,29-9 16,-29 9 0,0 1-1,0-1 1,-29 20-1,29-19-15,-10 19 16,-29-20 0,9 20-16,11 0 15,-1 0 1,0 29 15,20 1-15,0-1-1</inkml:trace>
        <inkml:trace contextRef="#ctx0" brushRef="#br0" timeOffset="61161.0886">627 1560 0,'0'10'47,"0"19"-31,20 10-1,-20-19 1,0-1-16,29 1 16,-29 0-16,0-1 15,20 1-15,-20 9 16,0 1 0,0-11-1,0 1 1,-30-20-16,1 0 15,9 0 1,1 0-16,-11 0 16,11-20-1,19 1 1,-20 19 0,20-20-16,0-19 46,10 10-46,19-11 16,-29 21-16,30 19 16,-30-30-16,29 30 15,-29-29-15,20 29 16,-20-20-16,19 1 16</inkml:trace>
        <inkml:trace contextRef="#ctx0" brushRef="#br0" timeOffset="62630.5019">676 1197 0,'10'0'62,"78"10"-31,-68-10-15,0 0-16,-1 0 0,11 0 16,-1 0-1</inkml:trace>
        <inkml:trace contextRef="#ctx0" brushRef="#br0" timeOffset="62210.9046">794 1099 0,'0'10'16,"0"9"-16,0 1 15,0 0-15,0-1 16,0-9-16,0 10 16,0-1-16,0 1 15,0-1-15,0 1 16,0 0-16,0-1 16,0 1-1</inkml:trace>
        <inkml:trace contextRef="#ctx0" brushRef="#br0" timeOffset="63853.262">863 1030 0,'156'10'141,"-136"-10"-126,-20 20 63,0-1-62,0 11 0,0-11-16,0 1 15,0-10-15,0 9 16,0 21-16,0-11 0,0 0 15,0 20-15,20-19 16,-20-1-16,0 1 16,0-1-16,0 10 15,0-9-15,0-1 16,0-9-16,0-1 16,0 1-16,0 0 15,0-1-15,0 1 16,0-1-16,0-9 15,0 30 1,0-21 0,-10-19-16,10 10 15,0 10 17,-20-20 124,1 0-125,19-10-31,-20 10 16,-9 0-1,-1 0 1,11 0 0,-1 0-1,30 0 48</inkml:trace>
      </inkml:traceGroup>
      <inkml:traceGroup>
        <inkml:annotationXML>
          <emma:emma xmlns:emma="http://www.w3.org/2003/04/emma" version="1.0">
            <emma:interpretation id="{EAFFF678-CE0C-4A5B-88B0-7C40149D41C3}" emma:medium="tactile" emma:mode="ink">
              <msink:context xmlns:msink="http://schemas.microsoft.com/ink/2010/main" type="line" rotatedBoundingBox="13706,10647 22150,10530 22162,11421 13719,11538"/>
            </emma:interpretation>
          </emma:emma>
        </inkml:annotationXML>
        <inkml:traceGroup>
          <inkml:annotationXML>
            <emma:emma xmlns:emma="http://www.w3.org/2003/04/emma" version="1.0">
              <emma:interpretation id="{48F31634-58CC-4731-AD60-E3B6EAF11D1B}" emma:medium="tactile" emma:mode="ink">
                <msink:context xmlns:msink="http://schemas.microsoft.com/ink/2010/main" type="inkWord" rotatedBoundingBox="13706,10660 15949,10629 15959,11414 13717,11445"/>
              </emma:interpretation>
              <emma:one-of disjunction-type="recognition" id="oneOf3">
                <emma:interpretation id="interp3" emma:lang="" emma:confidence="1">
                  <emma:literal/>
                </emma:interpretation>
              </emma:one-of>
            </emma:emma>
          </inkml:annotationXML>
          <inkml:trace contextRef="#ctx0" brushRef="#br0" timeOffset="67099.7041">1971 1501 0,'0'20'16,"0"-30"78,0-20-79,0 1 1,0-1-1,0 11-15,0-1 16,0 1-16,0-1 16,0 0-16,0 1 15,0-1-15,0 1 16,0-1-16,0 10 16,10-19-16,-10 9 15,29-9 1,-9 9-1,-1 20 1,1 0 15,-20 20-15,19 19-16,-19-29 16,0 9-16,0 21 15,20-11-15,-20 0 16,0 1-16,0 9 15,0-10-15,0 1 16,0-10-16,0-1 16,0 1-16,20-1 15,-20 1-15,0 0 16,0-1 46,0-29-46</inkml:trace>
          <inkml:trace contextRef="#ctx0" brushRef="#br0" timeOffset="67414.7991">2010 1413 0,'0'-20'0,"29"20"32,-29-20-17,30 20-15,-11 0 16,1 0-16,0 0 16,-1 0-16,11 0 15</inkml:trace>
          <inkml:trace contextRef="#ctx0" brushRef="#br0" timeOffset="68150.0731">2245 1472 0,'-19'0'15,"19"9"1,0 11 0,0 0-1,10-20 1,-10 19-16,19-19 16,11 0-1,-11 0-15,1 0 16,-10 0-16,9 0 15,-19-10-15,39 10 16,-39-29-16,0 0 16,0-1-1,0 1 1,-29 29-16,29-20 16,-29 20-16,-1 0 31,1 0-31,9 0 15,20 20 1,-19-20-16,19 29 16,0 1-1,0-11 1,9 1 0</inkml:trace>
          <inkml:trace contextRef="#ctx0" brushRef="#br0" timeOffset="64474.8021">1294 1315 0,'20'0'63,"9"0"-48,-9 0-15,-1 0 16,1 0-16,0 0 15,19 0-15,-20 19 16</inkml:trace>
          <inkml:trace contextRef="#ctx0" brushRef="#br0" timeOffset="64823.5304">1333 1452 0,'0'-10'32,"10"10"-17,10 0 1,9 0 0,1 0-1,19 0 1,-30 0-16,1 0 0,-1 0 15</inkml:trace>
          <inkml:trace contextRef="#ctx0" brushRef="#br0" timeOffset="65986.2021">1892 1089 0,'-9'0'63,"-31"0"-48,11 0 1,9 0-16,1 0 16,-11 0-1,11 0 1,19 10-16,-20-10 15,0 0 1,20 19 31,0 50 15,0-39-46,0-11-16,0 1 16,20-1-16,-20 1 15,0 0-15,0-1 16,0 11-16,0-1 16,0 0-16,0 11 15,0-30-15,0 9 16,0 1-16,0-1 15,0 1-15,0 0 16,0-1-16,0 1 16,0-1-16,0 11 15,0-11 1,0 1 0,0 0-1,0-1 16,20-19 1,-11 0-1,11 0 0,0 0-15,-1 0-1,11 0 1,9 0 0</inkml:trace>
          <inkml:trace contextRef="#ctx0" brushRef="#br0" timeOffset="68764.0588">2422 1481 0,'0'10'15,"0"10"16,0 9-15,20 1-16,-20-11 16,19 1-16,-19-1 15,20 1-15,-20 0 16,0-1-16,0-9 16,19 20-16,-28 19 46,-21-49-30,11 0-16,-1 0 0,0 0 16,1 0-16,-1 0 15,20-20-15,-29 20 16,29-39-16,0 19 16,-20 0-16,20-9 15,10 0 1,9-11-1,30 11 1,-29 0 0,10 9-16,-11 0 0,1 20 15,-1-29-15,1 29 16,0-20-16</inkml:trace>
          <inkml:trace contextRef="#ctx0" brushRef="#br0" timeOffset="69515.0113">2589 1079 0,'0'20'16,"0"-1"0,0 21-16,0-30 15,0 29-15,0-10 16,0 1-16,0-1 16,9 10-16,-9-9 15,0-1-15,0-9 16,0-1-16,0 1 15,0 0-15,0-1 16,20-19 0,0 0 15</inkml:trace>
          <inkml:trace contextRef="#ctx0" brushRef="#br0" timeOffset="70002.0919">2608 1079 0,'10'10'47,"10"39"-31,-20-19-1,39-1-15,-39-19 16,29 19-16,-29 1 0,30-11 16,-30 1-16,39 19 15,-39-29-15,20 19 16,-20-9-16,19-1 15,1 11 1,-20-10 0,19-20-1</inkml:trace>
          <inkml:trace contextRef="#ctx0" brushRef="#br0" timeOffset="70452.179">2853 1089 0,'0'10'47,"0"19"-32,0-9-15,0 0 16,0 9-16,0 0 16,0 1-16,0-1 15,-9 10-15,9-9 16,0-1-16,0 1 16,0 9-16,0-29 15,0 9-15,0 21 16</inkml:trace>
          <inkml:trace contextRef="#ctx0" brushRef="#br0" timeOffset="71570.1045">3040 1217 0,'-20'0'0,"-9"9"46,29 21-30,-20 9 0,20-19-16,0-1 15,0 1 1,0-10-16,0 29 0,0-20 16,0-9-1,0 69 16,147-40 63,-127-49-94,-1-19 31,-19 19-31,20 10 16,-20-20-16,20-9 16,-20 19-1,19-19 1,-19 9 0,0 10-1,0-9 1,0-1-1,0 0 1,0 1 0,0-1-1,0 1 1,-10 19-16,10-20 16,0 0-1,-19 1 1,19-1-1,-20 20-15,1-19 32,-1 19-1,0 0 0,1 0-15,-1 19-16</inkml:trace>
          <inkml:trace contextRef="#ctx0" brushRef="#br0" timeOffset="72770.5743">3295 1462 0,'10'0'31,"-10"-20"-31,19 20 16,1 0-1,-1 0 1,-19 10-1,0 10 1,0-1 0,0-9-1,-19 19 1,-1-29 0,20 20-16,-19-20 15,-1 0 1,20-10 31,10 10-32,9 0 1,-19-19-16,20 19 0,49 68 125,-69-48-109,-10-1 15,-10-19-16,-9 0 1,9 0-16,-9 0 16,9 0-1</inkml:trace>
          <inkml:trace contextRef="#ctx0" brushRef="#br0" timeOffset="74020.2319">3393 1079 0,'0'-19'31,"10"19"0,19 0-15,0 0 0,-9 0-1,-20 9 1,20-9-16,-1 0 31,-19 20 16,0 0-31,0 9-1,0-9 1,0-1-16,0 236 62,0-225-62,0-1 16,0 1-16,20 9 16,-20-10-16,0 1 15,0-1-15,0-9 0,0-1 16,0 11-16,0-11 16,0 1-16,0 0 15,0-1-15,0 11 16,0-11 15,-10-19-15,-10 0 93,1 0-62,-1 0-31,1 0-1,-1-10 1,0 10-1,1 0 1,-1 0 0</inkml:trace>
        </inkml:traceGroup>
        <inkml:traceGroup>
          <inkml:annotationXML>
            <emma:emma xmlns:emma="http://www.w3.org/2003/04/emma" version="1.0">
              <emma:interpretation id="{0AB2886D-1F93-4F57-9963-F481544AABEF}" emma:medium="tactile" emma:mode="ink">
                <msink:context xmlns:msink="http://schemas.microsoft.com/ink/2010/main" type="inkWord" rotatedBoundingBox="17630,10593 19358,10569 19371,11460 17643,11483"/>
              </emma:interpretation>
              <emma:one-of disjunction-type="recognition" id="oneOf4">
                <emma:interpretation id="interp4" emma:lang="" emma:confidence="1">
                  <emma:literal/>
                </emma:interpretation>
              </emma:one-of>
            </emma:emma>
          </inkml:annotationXML>
          <inkml:trace contextRef="#ctx0" brushRef="#br0" timeOffset="79358.5824">5413 1677 0,'0'-19'140,"0"-11"-124,0-9-1,0 20 1,0-21 0,0 21-16,0-1 15,0 1-15,0-1 16,0 0-16,0 1 16,0 9-16,0-10 15,0-19-15,0 29 16,0-29-1,10 39-15,-10-20 16,0 1 0,19-1-1,-19 1 1,20 19-16,-20-20 16,20 20-1,-20-10 1,78 69 140,-78-30-156,0-9 16,0 0-1,20-1-15,-20 1 0,0-1 16,0 21 0,0-21-16,0 21 15,0-21 1,0 20-16,0-19 15,0-10 1,0 9-16,0 1 31,0 0-15,19-20 78</inkml:trace>
          <inkml:trace contextRef="#ctx0" brushRef="#br0" timeOffset="79854.8981">5433 1413 0,'9'0'31,"21"0"-15,-11 0-16,1 0 15,0 0-15,-1 0 16,1 0-16,0 0 16</inkml:trace>
          <inkml:trace contextRef="#ctx0" brushRef="#br0" timeOffset="77941.4973">5374 1040 0,'-20'0'109,"1"0"-93,-11 0-1,11 0-15,-1 0 32,0 0-17,1 0 1,19 10 15,0 9 141,0 1-156,0 9-1,0 21 1,0-31 0,0 1-16,0-1 15,0 1-15,0 9 16,0 1-16,0-1 15,0 20-15,0-19 16,0-1-16,0 1 0,0-11 16,0 1-16,0-1 15,0 1 1,0 0-16,0-1 0,0 11 16,0-1-16,0-9 15,0 9-15,0-9 16,0-1-16,0 1 15,0 0-15,0 9 16,0 0 0,0-9-1,0 0 1,0-1 0,0 1 30,9-30 64,11 10-95,0 0 1,-1 0 0,1 0-1,0 0 1,-1 0 0,1 0-1</inkml:trace>
          <inkml:trace contextRef="#ctx0" brushRef="#br0" timeOffset="80642.0716">5688 1511 0,'-20'0'16,"20"19"-16,0 1 15,0 0 1,10-20-1,-10 19-15,29-19 16,-29 20 0,39-20-16,-9 0 15,-1 0 17,-19-177 77,-30 177-93,-9 0-16,9 0 15,-29 10 1,30 10-1,19 19 1,0-19-16,0-11 16,10 21-1,29-11 1</inkml:trace>
          <inkml:trace contextRef="#ctx0" brushRef="#br0" timeOffset="81256.4847">5845 1530 0,'0'10'32,"0"10"-17,0 19 1,0-19-1,0-1-15,29 20 16,-29-19-16,0-10 16,20 19-16,-20-9 15,0-10-15,0 9 16,0 1-16,0 9 16,-20-29-1,20 20-15,-39-20 16,19 0-16,0 0 15,11 0-15,-31 0 16,21 0 0,19-10 15,0-19-15,0-1-1,19-19 1,-19 30-16,30-1 15,-30 0-15,19 1 16,-19-1-16,20 20 0,-20-29 16,20 29-16,-20-30 15,19 30-15,-19-29 16</inkml:trace>
          <inkml:trace contextRef="#ctx0" brushRef="#br0" timeOffset="82387.6853">5952 1148 0,'20'29'31,"-20"-19"-15,29 20-16,-9-11 15,-20 1-15,29-1 16,-29 1-16,40 0 16,-40-1-16,29 1 15,-29-1-15,39 1 16,-39 0-16,30 9 15,-11 1-15,-19-11 32,20-19-32</inkml:trace>
          <inkml:trace contextRef="#ctx0" brushRef="#br0" timeOffset="81967.9724">5962 1148 0,'0'29'78,"0"-19"-78,0 29 16,0-9-16,0 9 15,0 10-15,0-10 0,0 10 16,0-9-16,0-11 15,0 10-15,0-19 16,0-1-16,0-9 16,10-10-1</inkml:trace>
          <inkml:trace contextRef="#ctx0" brushRef="#br0" timeOffset="82807.9617">6217 1069 0,'0'10'32,"0"29"-17,0-19 1,0 10-16,0-1 15,0 10-15,0 0 16,0 10-16,0-9 0,0-11 16,0 20-16,-19-19 15,19-11-15,0 1 16,0-1 0</inkml:trace>
          <inkml:trace contextRef="#ctx0" brushRef="#br0" timeOffset="84038.5595">6374 1158 0,'-20'0'31,"20"10"-31,0 19 16,0-9 0,-19-1-16,19 1 15,0-1-15,0 1 16,0 29 15,88 108 79,-68-157-95,-10 0 1,9 0-16,1 0 15,-1-10 1,11-9 0,-30-1-1,10 20 1,-10-20-16,0 1 16,19 19-1,-19-20 1,0 0-16,0 1 15,0-1 1,0-9 0,0-1-1,0 11 1,0-1 0,0-9 15,0 9-16,0 1-15,-10-1 32,10 0-32,-19 20 31,19-19-31,-20 19 31,20-20-31,-10 20 16,-9 0 15,19-20-31,-20 20 16,-29 0-1,30 0-15,-1 30 16,0-30-16,1 29 16,-1 1-1</inkml:trace>
          <inkml:trace contextRef="#ctx0" brushRef="#br0" timeOffset="85278.674">6698 1422 0,'0'-19'47,"19"19"-32,1 0 1,0 0 0,-20 10-16,19 19 15,-19-19 1,0 29-1,-10-19 1,-9-1 0,-1-19-1,20 20-15,-29-20 16,9 0 0,30 0 77,0 0-77,68 20 78,-78-1-79,0 1 1,0-1 0,0-9-16,-10 20 31,-9-30-31,19 19 15,-30-19-15,11 0 16,-11 0 0,1 0-1,9 0 1,20-10 0</inkml:trace>
          <inkml:trace contextRef="#ctx0" brushRef="#br0" timeOffset="86665.1704">6757 1001 0,'9'0'47,"21"0"-31,-11 0-16,1 0 0,0 0 15,-1 0-15,11 0 16,-11 0-1,1 0 64,-20 10-48,0-1-16,0 31-15,-10-11 32,10-9-32,0 9 0,0 1 15,0 9-15,0-10 16,0 1-16,0-1 16,0 0-16,0 11 15,0-11-15,0 0 16,0 1-16,0-1 15,0 11-15,0-11 16,0 0-16,0 1 16,0-1-16,0 10 15,0-9-15,0-10 16,0-1-16,0 1 16,0-10-16,0 9 15,0 1 1,-20-20 15,-58 0 219,58 0-234</inkml:trace>
        </inkml:traceGroup>
        <inkml:traceGroup>
          <inkml:annotationXML>
            <emma:emma xmlns:emma="http://www.w3.org/2003/04/emma" version="1.0">
              <emma:interpretation id="{1B43DD2A-3889-47F1-9512-7D467A0087D6}" emma:medium="tactile" emma:mode="ink">
                <msink:context xmlns:msink="http://schemas.microsoft.com/ink/2010/main" type="inkWord" rotatedBoundingBox="19640,10598 21767,10569 21774,11123 19648,11152"/>
              </emma:interpretation>
              <emma:one-of disjunction-type="recognition" id="oneOf5">
                <emma:interpretation id="interp5" emma:lang="" emma:confidence="1">
                  <emma:literal/>
                </emma:interpretation>
              </emma:one-of>
            </emma:emma>
          </inkml:annotationXML>
          <inkml:trace contextRef="#ctx0" brushRef="#br0" timeOffset="94605.5728">7629 1148 0,'0'-20'0,"0"10"47,10-19-16,10 29-15,-20-20-16,19 20 15,1 0 17,0 0-17,-20 10 1,19 20-1,-19-21 1,20 31 0,-20-11-1,0 1 1,0-11-16,0 1 16,0-1-16,0 1 0,-10 0 15,10-1-15,-20 1 16,20-1-16,-29 1 15,29 0-15,-39 19 16,19-19-16,20-1 16,-29 1-16,-1 9 15,11-29 17,19 20-1,10-20 109,29 0-124,-10 0 0,1 0-1,-11 0 1,11 0 0,-11 0-1,1 0 48</inkml:trace>
          <inkml:trace contextRef="#ctx0" brushRef="#br0" timeOffset="94952.0613">7904 1540 0,'0'20'31</inkml:trace>
          <inkml:trace contextRef="#ctx0" brushRef="#br0" timeOffset="88045.1242">7227 1197 0,'10'0'62,"20"0"-46,-1 0 0,-9 20-1,-1-20-15,1 0 16,-1 19-16,1-19 15,0 0-15,-1 20 16,11-20 0,-11 19-1,1-19 1,0 0 15,-50 40 94,10-40-125,20 19 16,-9-19-16,9 20 15,-20-20-15,20 19 0,-20-19 16,20 10 0,-39-10-16,39 20 0,-10-20 15,10 19-15,-19-19 16,19 20-16,-20-20 16,20 20-1,-19-20 32,19 19 62</inkml:trace>
          <inkml:trace contextRef="#ctx0" brushRef="#br0" timeOffset="89612.629">7335 1472 0,'-19'0'78,"19"9"-62,-20-9 0,20 20-16,-20-20 15,20 20-15,-19-20 16,19 19 0,-20-19-1,20 20 1</inkml:trace>
          <inkml:trace contextRef="#ctx0" brushRef="#br0" timeOffset="96302.9819">8031 1099 0,'10'0'94,"10"0"-94,0 0 16,-1 10-1,1 9 1,-20 1 0,0 0-1,-10 29 16,-118 68 94,128-127-46,40 10-17,-21 0-46,-9 0-16,10 0 15,-20 10 1,19-10-16,1 20 31,9-1 0,-29 1-15,20-20 0,-20 20-1,0-1 1,0 1 15,0 0-15,-10-20-1,-19 19-15,19-19 16,-19 20 0,9-20-1,-10 0 1,11 0 15,19 19 79,10-19-79</inkml:trace>
          <inkml:trace contextRef="#ctx0" brushRef="#br0" timeOffset="96899.9997">8306 1324 0,'20'10'110,"-20"-20"-95,-10 10 32</inkml:trace>
          <inkml:trace contextRef="#ctx0" brushRef="#br0" timeOffset="97922.1061">8375 1511 0,'29'-69'78,"1"30"-47,-1 9-31,-9 1 16,-20 9-1,19 1-15,-19-1 16,0 1-16,20-1 16,-20 0-16,0 1 15,0-1-15,0-9 16,0 39 125,-10-10-126,10 29-15,0 0 16,0-9-1,0 0-15,0-1 16,0 1-16,0-1 0,0 1 16,0-10-1,0 9-15,0 1 0,0 0 16,0-1-16,0 1 16,0 0-1,0-1-15,0 11 16,0-11-1,0 1 17</inkml:trace>
          <inkml:trace contextRef="#ctx0" brushRef="#br0" timeOffset="99271.5104">8639 1246 0,'0'10'47,"0"9"-47,0 11 16,0 9-1,0-19 1,0-11-16,0 11 16,0 0-16,0 9 15,0 10 1,0-19-1,10-20 1,-10 20-16,20-20 16,-20 9-1,20-9 1,-1 30 0,1-30-1,-1 0 16,1 0-15,0 0 0,-1-20-1,1 1 32,19-148 78,-39 157-125,0-10 16,0 1-1,0-1 1,-10 1 0,10-1-1,-19 0 1,19 1 15,-20 19-31,20-20 16,-20 20-1,1 0 1,-1 0 15,1 0-15,-1 0 15,0 0-15,1 0 15,19 10-31,-10-10 16,10 20-16,0 9 15,-20 0 1,20-9 0</inkml:trace>
          <inkml:trace contextRef="#ctx0" brushRef="#br0" timeOffset="100079.8694">8894 1138 0,'10'0'47,"10"0"-31,19 0 0,-9 0-1,-11 0 1</inkml:trace>
          <inkml:trace contextRef="#ctx0" brushRef="#br0" timeOffset="100885.9494">9061 1246 0,'0'-10'47,"0"-19"-32,20 29 1,-20-20-16,19 1 16,-19-21-1,20 40 1,-20-29-16,29-1 16,-29 11-16,0-1 15,0-9 1,0 39 93,0 9-93,0-9-1,0 10 1,0 19 0,0-10-1,0 1 1,0-11-16,0 11 16,0-1-1,0-9 1</inkml:trace>
          <inkml:trace contextRef="#ctx0" brushRef="#br0" timeOffset="101824.8506">9238 1099 0,'0'-20'16,"0"1"46,19 19-46,1 0 15,0 0-15,-20 9 15,19 11-15,-19 0-1,0 9 1,-10-29-16,10 30 16,-19-11-16,19 1 15,-20-1-15,1 21 16,-1-21-1,0-19 17,30 0 46,10 0-63,-1 0 1,11 0 0,-1 0-1,10 0 32</inkml:trace>
        </inkml:traceGroup>
        <inkml:traceGroup>
          <inkml:annotationXML>
            <emma:emma xmlns:emma="http://www.w3.org/2003/04/emma" version="1.0">
              <emma:interpretation id="{E369445B-FBDD-4B1D-91A3-2E527D48A622}" emma:medium="tactile" emma:mode="ink">
                <msink:context xmlns:msink="http://schemas.microsoft.com/ink/2010/main" type="inkWord" rotatedBoundingBox="21901,10768 22153,10764 22160,11218 21907,11222"/>
              </emma:interpretation>
              <emma:one-of disjunction-type="recognition" id="oneOf6">
                <emma:interpretation id="interp6" emma:lang="" emma:confidence="0">
                  <emma:literal>M</emma:literal>
                </emma:interpretation>
                <emma:interpretation id="interp7" emma:lang="" emma:confidence="0">
                  <emma:literal>N</emma:literal>
                </emma:interpretation>
                <emma:interpretation id="interp8" emma:lang="" emma:confidence="0">
                  <emma:literal>14</emma:literal>
                </emma:interpretation>
                <emma:interpretation id="interp9" emma:lang="" emma:confidence="0">
                  <emma:literal>IY</emma:literal>
                </emma:interpretation>
                <emma:interpretation id="interp10" emma:lang="" emma:confidence="0">
                  <emma:literal>tl</emma:literal>
                </emma:interpretation>
              </emma:one-of>
            </emma:emma>
          </inkml:annotationXML>
          <inkml:trace contextRef="#ctx0" brushRef="#br0" timeOffset="102780.5208">9503 1197 0,'0'10'47,"0"19"-32,0-9 1,0-1-16,0 1 16,0 9-16,0 1 0,0 9 15,0-10-15,0 1 16,0 19-16,0-20 16,0 1-16,0-11 15,0 1-15,0 9 16</inkml:trace>
          <inkml:trace contextRef="#ctx0" brushRef="#br0" timeOffset="103928.7404">9512 1197 0,'0'10'63,"30"147"15,-11-128-63,1-9-15,0-20 32,-20 19-32,19-19 15,1 0 1,-1 0 0,-19-10-16,20 10 15,-20-19-15,20 19 16,-20-30-16,19 1 15,-19-10 1,0 29 0,20 10-16,-20-39 15,0 19-15,0 10 32,0-9-1,0 29 94,-10 9-110,10 1 1,0 9 0,0-9-1,0-1-15,0 1 0,0-10 16,0 9-16,0 1 16,0 9-16,0 11 15,0-11-15,0 1 16,0-11-16,0 1 15,0-1-15,0 1 16,0 9 0,0-9-1,0-30 48</inkml:trace>
        </inkml:traceGroup>
      </inkml:traceGroup>
    </inkml:traceGroup>
  </inkml:traceGroup>
</inkml:ink>
</file>

<file path=ppt/ink/ink27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3:40:04.919"/>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BC4A7ED9-232F-49B8-B683-0DD0BA4599FC}" emma:medium="tactile" emma:mode="ink">
          <msink:context xmlns:msink="http://schemas.microsoft.com/ink/2010/main" type="writingRegion" rotatedBoundingBox="1170,11871 18626,11688 18636,12620 1180,12802"/>
        </emma:interpretation>
      </emma:emma>
    </inkml:annotationXML>
    <inkml:traceGroup>
      <inkml:annotationXML>
        <emma:emma xmlns:emma="http://www.w3.org/2003/04/emma" version="1.0">
          <emma:interpretation id="{CD2CC9FB-E5FE-4A2E-A0B4-ECF9DF400B26}" emma:medium="tactile" emma:mode="ink">
            <msink:context xmlns:msink="http://schemas.microsoft.com/ink/2010/main" type="paragraph" rotatedBoundingBox="1170,11871 18626,11688 18636,12620 1180,12802" alignmentLevel="1"/>
          </emma:interpretation>
        </emma:emma>
      </inkml:annotationXML>
      <inkml:traceGroup>
        <inkml:annotationXML>
          <emma:emma xmlns:emma="http://www.w3.org/2003/04/emma" version="1.0">
            <emma:interpretation id="{FBF28558-1331-45E4-8886-DC6E8B749A01}" emma:medium="tactile" emma:mode="ink">
              <msink:context xmlns:msink="http://schemas.microsoft.com/ink/2010/main" type="line" rotatedBoundingBox="1170,11871 18626,11688 18636,12620 1180,12802"/>
            </emma:interpretation>
          </emma:emma>
        </inkml:annotationXML>
        <inkml:traceGroup>
          <inkml:annotationXML>
            <emma:emma xmlns:emma="http://www.w3.org/2003/04/emma" version="1.0">
              <emma:interpretation id="{CF8FE053-AF72-4929-80F3-CC1BB6E8B295}" emma:medium="tactile" emma:mode="ink">
                <msink:context xmlns:msink="http://schemas.microsoft.com/ink/2010/main" type="inkWord" rotatedBoundingBox="1170,11871 1801,11864 1809,12644 1178,12650"/>
              </emma:interpretation>
              <emma:one-of disjunction-type="recognition" id="oneOf0">
                <emma:interpretation id="interp0" emma:lang="" emma:confidence="1">
                  <emma:literal/>
                </emma:interpretation>
              </emma:one-of>
            </emma:emma>
          </inkml:annotationXML>
          <inkml:trace contextRef="#ctx0" brushRef="#br0">306 0 0,'-10'0'187,"-10"0"-156,1 0-15,-1 0 0,1 0-1,-1 0 1,-9 19-1,-11 1 1,21-1 0,-1 1-1,1 19 1,-11-9 0,30-1-1,-10-29-15,10 29 16,0-9-1,-29 19 1,29-9 0,0-1-1,10-29-15,-10 20 16,19-1-16,1 1 16,19 9-1,-9-29 1,-11 0-1,1 20-15,29-20 16,-20 0 0,1 0-1,-11-10 1,1 10 0,-20-19-16,20 19 15,-20-20 1</inkml:trace>
          <inkml:trace contextRef="#ctx0" brushRef="#br0" timeOffset="922.0691">345-206 0,'20'29'78,"-1"-9"-62,21 9-1,-40-9 1,19-1-16,-19 1 16,20 19-16,-20-19 15,0 9-15,29 20 0,-29-10 16,0 10-16,0-9 16,0-11-16,0 0 15,0 21-15,-19 8 16,19-18-1,-20-11-15,0 10 16,20-19 0,0-1-1,-19-19-15,19 30 0,-20-11 32</inkml:trace>
          <inkml:trace contextRef="#ctx0" brushRef="#br0" timeOffset="2317.9877">21-167 0,'-9'0'16,"-11"0"46,20 10-46,-20 9-1,20 11 1,-19-30 0,19 49-16,-20-30 15,20 1-15,0 0 16,-19-1-16,19 11 0,0 9 16,-20-10-16,20 1 15,0-1-15,0 0 16,0-9-16,0 0 15,0-1-15,-29 21 16,29-21-16,0 11 16,0-11-16,0 1 15,0-10-15,0 9 16,0 1-16,19 19 16,-19-19-1,20-1 1,-1 1-1,-19-1 17,20-19-32,-20 20 47</inkml:trace>
          <inkml:trace contextRef="#ctx0" brushRef="#br0" timeOffset="5324.5863">-18 470 0,'10'-10'109,"19"-9"-77,-9-1-17,-20 1 1,20 19 0,-20-20-16,0 30 46</inkml:trace>
        </inkml:traceGroup>
        <inkml:traceGroup>
          <inkml:annotationXML>
            <emma:emma xmlns:emma="http://www.w3.org/2003/04/emma" version="1.0">
              <emma:interpretation id="{64631496-F36D-44A8-A30E-00F280DF5E62}" emma:medium="tactile" emma:mode="ink">
                <msink:context xmlns:msink="http://schemas.microsoft.com/ink/2010/main" type="inkWord" rotatedBoundingBox="2280,11915 6504,11871 6513,12726 2289,12770"/>
              </emma:interpretation>
              <emma:one-of disjunction-type="recognition" id="oneOf1">
                <emma:interpretation id="interp1" emma:lang="" emma:confidence="1">
                  <emma:literal/>
                </emma:interpretation>
              </emma:one-of>
            </emma:emma>
          </inkml:annotationXML>
          <inkml:trace contextRef="#ctx0" brushRef="#br0" timeOffset="11868.1432">973-108 0,'0'9'47,"0"21"-31,0-11 0,0 1-16,0 0 15,0-1-15,0 11 16,0 9-16,0-10 15,0 11-15,0-11 0,0 10 16,0-9 0,29-1-16,-29 1 0,0 9 15,0-20-15,0-9 16,0 10-16,20-20 16,-20 19-16,0-28 93</inkml:trace>
          <inkml:trace contextRef="#ctx0" brushRef="#br0" timeOffset="12792.0463">983-79 0,'0'-20'16,"0"1"0,9-1-1,11 20 1,-20-19 0,10 19-16,9 0 15,1 0 1,0 0-1,9 0 1,10 0 0,-19 0-1,-20 9-15,10-9 16,19 20 0,-9 0-1,-20-1 1,0 11-1,0-11 1,0 1-16,0 0 16,0-1-16,0 1 15,0 9 1,-10-29-16,10 30 16,-20-30-16,20 29 0,-29-29 15,9 20-15,1-20 16,-1 19-16,0-19 15,1 0-15,-1 0 16,1 0-16,-1 30 16,0-30-1</inkml:trace>
          <inkml:trace contextRef="#ctx0" brushRef="#br0" timeOffset="14606.8514">1179 343 0,'10'0'94,"39"-20"-79,-30 20-15,1-29 16,-1 9-16,1 20 16,-20-39-16,20 39 15,-20-39-15,0 19 16,0 0 0,0 11-1,0-31 1,0 21 15,-10 19-31,20 0 94,9 19-79,1-19 1,9 20 0,1-20-1,9 0 1,-39-10 0,20 10-16,-20-19 15,-10 19 48,10 9-48,-39-9-15,19 20 16,-10 9 0,11 11-1,19-21 1,-30 1-1,30-1-15,0 1 32,20 0-32,-20-1 15,10-19 1,-10 20-16,19-20 16,1 0-1,-20 20-15,39-20 16,-29 0-1,10 0 1,-1 0 0,21-20-1,-11 20 1,-29-20 0,29 20-16,-9-19 15,0 19 1,-20-20-16,19 20 15,-19-20 1,20 20 0,-20-29-16,19 9 15,-19 1 17,0-1-17,0 1 1,-9 19-1,9-20-15,-20 20 16,-39 0 31,59 10-31,-10-10-16,10 19 0,-29 21 15,29-11 1,0 0-1,0-9 1,0 0-16,0-1 16,0 1-16,0 0 15,0-1-15,10-19 16,-10 30-16,19-30 16,-19 19-16,20-19 15,0 20 1,-1-20-1,1 0-15,-20-10 16,19 10 0,-19-20-16,20 1 0,-20-1 15</inkml:trace>
          <inkml:trace contextRef="#ctx0" brushRef="#br0" timeOffset="15830.9223">1875 147 0,'10'0'78,"-20"0"-15,-10 0-48,1 0 1,-1 0-1,20 9-15,-19-9 16,-1 49 0,20-9-1,0-11 1,0 1 0,0-11-16,10 1 15,-10 9 1,19-29-16,-19 20 0,20-20 15,9 0 1,11 0 0,-11 0-1,0 0 1,-29-10-16,20 10 16,-20-29-16,20 29 15,-20-40-15,19 1 16,-19 10-1,0 9 1,0 0 0,-9 20 62,9 20-78,0 29 15,0-19 1,0 9 0,9-10-1,11-9 1,0-20 0,-1 0-1,1-10 16,-20-10-31,0-29 16</inkml:trace>
          <inkml:trace contextRef="#ctx0" brushRef="#br0" timeOffset="16000.0624">2042 68 0</inkml:trace>
          <inkml:trace contextRef="#ctx0" brushRef="#br0" timeOffset="17480.2156">2199 156 0,'0'10'31,"0"10"-15,0 19 0,0-10-16,0 11 15,0-11-15,0 10 16,0 10-16,0 10 16,0-20-16,0 10 15,0-19-15,9-10 16,-9-1-16,0 1 15,0-1-15,0 1 16,0-30 47,0-19-48,0 9-15,0 1 16,0-1-16,0 0 15,0 1-15,0-1 16,0 0-16,0 1 16,0-11-16,0 11 15,0-11-15,0 1 16,0-10-16,0 9 0,0 11 16,0-1-16,0 0 15,0 11-15,0-11 16,0-19-1,0 29 1,20 10 31,0 0-16,-1 0-15,11 0-1,-30 20-15,29-20 0,-29 29 16,30-29-16,-30 29 16,39-29-16,-39 30 15,0 9 1,0-9 0,0-1-1,-10-29-15,10 29 16,-39-29-16,19 20 15,1-20-15,-11 0 16,30-10 15,0-9-15,10-1 0,10 20-16,-1-29 15,1 29-15,9-49 16,-9 49-16,-20-30 15,29 30-15,-29-29 16,20 29-16,-20-20 16,0 0-1,0 1 1,0 38 46,0 11-46,0-11 0,0 1-1,19-20-15,-19 30 16,40 28 15,-31-58-15,11 0-1,0 0 1,-20-9 15</inkml:trace>
          <inkml:trace contextRef="#ctx0" brushRef="#br0" timeOffset="17688.0642">2503-10 0,'0'10'47</inkml:trace>
          <inkml:trace contextRef="#ctx0" brushRef="#br0" timeOffset="18419.8929">2620-128 0,'0'20'63,"0"-1"-47,0 1-16,0 9 15,0 11-15,0-11 16,0 10-16,0-9 15,0 9-15,0-10 16,0 1-16,0-11 16,0 1-16,-9-1 15,9 1-15,0 10 16,0-11 0,0 1-1,9-20 1,11 0-1,0 0 17,9 0-17,-9 0 1,-20-10 0,19 10-16,-19-20 15,10 20 1</inkml:trace>
          <inkml:trace contextRef="#ctx0" brushRef="#br0" timeOffset="18784.727">2620 9 0,'10'0'47,"10"0"-32,-1 0-15,-9 0 16,10 0-16,9-29 16,-19 29-16,10 0 15</inkml:trace>
          <inkml:trace contextRef="#ctx0" brushRef="#br0" timeOffset="19727.9401">2797 127 0,'-20'0'32,"20"20"-17,0-1 1,-19 1-16,19-1 15,0 1-15,0 0 16,0-1-16,0 1 16,0 0-16,0 9 15,9-9 1,21-20 0,-11 0-16,1 0 15,10 0 1,9 0-1,-10 0 1,-29-10-16,30 10 16,-30-20-16,19 20 15,-19-10-15,0-9 16,20 19 0,-20-20-16,0 0 15,0-9 1,-10 29-1,10-39-15,-20 19 16,1 1 0,-1 19-1,20-20-15,-39 20 16,29 0 0,-9 0-1,-1 0 32,20 10-47,0 19 16</inkml:trace>
          <inkml:trace contextRef="#ctx0" brushRef="#br0" timeOffset="20291.057">3022 215 0,'0'10'47,"0"29"-32,10-39 1,-10 30-16,0-1 15,20-29 1,-20 30-16,19-11 16,21-19 15,-21 0-15,1-10-1,-20-9-15</inkml:trace>
          <inkml:trace contextRef="#ctx0" brushRef="#br0" timeOffset="21145.7589">3179 117 0,'-19'0'16,"19"-19"31,10 19-47,9 0 15,1 0 1,9 0 0,1 0-1,-11 9 1,-19 11 0,0 9-1,0-9-15,0 0 16,0-1-16,-10 11 15,10-11-15,-19 1 16,19 0-16,-20 9 16,20-19-1,-19-10-15,28 0 141,11 0-125,0 0-1,9 29 1,0-29-1,1 0 1,-30 20 0</inkml:trace>
          <inkml:trace contextRef="#ctx0" brushRef="#br0" timeOffset="21460.6854">3199 235 0,'10'0'47,"19"0"-31,20-20-16,-29 20 15,-1 0-15,1 0 16,0 0-16</inkml:trace>
          <inkml:trace contextRef="#ctx0" brushRef="#br0" timeOffset="21964.5384">3493-20 0,'0'10'78</inkml:trace>
          <inkml:trace contextRef="#ctx0" brushRef="#br0" timeOffset="21767.8898">3493 156 0,'0'10'47,"0"20"-32,0-11-15,0 1 16,0-1-16,0 1 15,0 0-15,0-1 16,0 1-16,0 0 16</inkml:trace>
          <inkml:trace contextRef="#ctx0" brushRef="#br0" timeOffset="23020.2845">3660 186 0,'0'10'47,"-20"-10"-47,20 19 16,0-9-1,-19-10 1,19 20-16,0-1 15,0 1 1,0 0 0,19-20-1,-19 19 1,20-19-16,9 0 16,11 0-1,-11 0 1,0 0-1,-9 0 1,0 0 0,-1-10 15,-19-9-15,20 19-16,-20-20 15,0 0 1,0 1-1,0-1 1,0-9 15,0 9-31,-10 1 16,-10 19 0,20-20-1,-29 20-15,-10-20 16,9 20-1,11 0 1,-1 0 0,20 10-16,-20-10 15,20 30-15,-19-11 16,19 1-16,-20-1 16,20 1-16</inkml:trace>
          <inkml:trace contextRef="#ctx0" brushRef="#br0" timeOffset="24252.4708">3895 225 0,'10'-20'63,"-10"1"-47,29 19-16,-29-20 15,0 10 1,20 10-16,-20-39 0,0 10 15,20 29 1,-20-20-16,19 20 47,11 10-31,-30 10-1,0-1-15,19 1 16,-19-1-16,0 1 15,0 0-15,20-1 16,-20 20 0,0-29-1,0-49 79,0 0-78,29 19-1,-29 1-15,0-11 16,20 1 0,0 9 15,-1 20-16,1 0 17,-1 0-17,-19 10 1,20 29 0,-20-19-16,0-10 15,0 9-15,0 1 16,0-1-16,0 1 15,0 0-15,0 9 16</inkml:trace>
          <inkml:trace contextRef="#ctx0" brushRef="#br0" timeOffset="25025.4159">4258 235 0,'10'0'0,"0"0"15,9 0 1,30 0-1,-19 0 1,-1 0 0,-9-10-1,-1 10 1,-19-20-16,20 20 16,-20-19-16,0 9 31,0-10-16,0 1 1,-10 19 0,-9 0-1,9 0 1,-29 0 0,19 0-1,0 10 1,1 9-1,-1 11-15,20 9 32,39 98 46,-39-127-78,30-10 15,9 0 1,-10 0 0,-9 0-1,0 0 1,-20-20-16,19 20 16,-19-19-16</inkml:trace>
          <inkml:trace contextRef="#ctx0" brushRef="#br0" timeOffset="26279.2791">4641 392 0,'0'-10'47,"19"10"-47,-19-20 16,20 20-16,-20-19 15,19 19-15,-19-10 16,20 10-16,-20-20 16,20 20-1,-20-19-15,19-1 16,-19 40 78,0-1-79,0 1 1,20 0 0,-1-20-1,-19 19-15,30-19 16,9 0-16,-9 0 15,-1 0 1,0-19 0,1-1-1,-11-9 1,-19 9 0,0 0-1,0-9 1,-9-1-1,-11 30 1,20-19 0,-20 19-16,-9 0 15,9 0 1,-19 0 0,20 0-16,-11 10 15,1 9 1,9 1-1,20-1 1,0 1 0,0 10-1,0-11 1,10 1 0,19-20-1</inkml:trace>
          <inkml:trace contextRef="#ctx0" brushRef="#br0" timeOffset="26856.6308">4984-79 0,'0'10'62,"29"29"-46,-29 0-16,0-9 15,0-1-15,0 1 16,0-1-16,20 10 16,-20-9-16,0-1 15,0 0-15,0 11 16,0-11-16,0-9 16,0-1-16,0 1 15,0 9 1,0-9-1,19-20 32</inkml:trace>
          <inkml:trace contextRef="#ctx0" brushRef="#br0" timeOffset="27222.8332">5160 245 0,'0'9'47,"0"21"-32,0-1 1,0 1 0,0-11-1,20-19 1,-20 20-1,0-30 17</inkml:trace>
          <inkml:trace contextRef="#ctx0" brushRef="#br0" timeOffset="27409.0005">5180 68 0</inkml:trace>
        </inkml:traceGroup>
        <inkml:traceGroup>
          <inkml:annotationXML>
            <emma:emma xmlns:emma="http://www.w3.org/2003/04/emma" version="1.0">
              <emma:interpretation id="{B3C2B50C-1248-4AF0-99B1-19B328E8816C}" emma:medium="tactile" emma:mode="ink">
                <msink:context xmlns:msink="http://schemas.microsoft.com/ink/2010/main" type="inkWord" rotatedBoundingBox="6781,12022 8182,12007 8189,12729 6788,12744"/>
              </emma:interpretation>
              <emma:one-of disjunction-type="recognition" id="oneOf2">
                <emma:interpretation id="interp2" emma:lang="" emma:confidence="1">
                  <emma:literal/>
                </emma:interpretation>
              </emma:one-of>
            </emma:emma>
          </inkml:annotationXML>
          <inkml:trace contextRef="#ctx0" brushRef="#br0" timeOffset="28959.7481">5484 205 0,'20'0'32,"29"0"-17,-20 0-15,0 0 16,11 0-16,-21-29 0,1 29 15,9 0 1</inkml:trace>
          <inkml:trace contextRef="#ctx0" brushRef="#br0" timeOffset="29818.4581">5827 264 0,'-19'10'31,"19"10"-16,0-1 1,0 1 0,9 0-1,21-1 1,-20-19 0,29 0-1,-10 0 1,1 0-1,-30-10 1,29 10-16,-29-19 16,20 19-16,-20-10 15,0-10 1,0 1 0,0-1-1,-10-19 1,-10 19-1,-9 20 1,-10 0 0,9 0-1,11 0 1,19 10-16,-20 10 16,20 19-1,0-10 1,0-9-1</inkml:trace>
          <inkml:trace contextRef="#ctx0" brushRef="#br0" timeOffset="28603.6291">5474 421 0,'0'-10'94,"0"-9"-78,0-11-1,0 1 1,0 9-16,0 1 15,0-1-15,0 0 16,0 1-16,0-1 16,0 1-16,0-1 15,0 0-15,0 1 16,0-1-16,0 10 16,0-29-1,0 10 1,0-1-16,10 30 15,-10-19-15,20-1 16,-1 20 15,-19-20-31,20 20 32,9 0-1,-9 0-16,19 10 1,-19 10 0,-1 19-1,-19-9 1,20-11-16,-20 1 16,0-1-16,0 1 0,0 0 15,0-1-15,0 1 16,0-10-16,0 9 15,0 1-15,0-1 16,0 1-16,0 0 16,0-1-16,0 11 15,0-11 1,0 1 15,0-30 16,0-9-31</inkml:trace>
          <inkml:trace contextRef="#ctx0" brushRef="#br0" timeOffset="30460.5761">5994 323 0,'0'39'79,"0"-19"-79,20 0 15,-20-1-15,0 11 16,0-1-16,19 0 15,-19-9-15,0 19 16,0-29-16,0 29 16,30-9-1,-30-11 1,-10-19-16,-10 0 16,-9 0-1,9 0-15,1 0 16,19-9-16,-30 9 15,30-20-15,-29-29 32,29 29-32,0 1 15,9 19-15,-9-49 16,20 29-16,-20 0 16,39 1-16,-9-11 15,-11 11 1,1-11-1,9 1 1</inkml:trace>
          <inkml:trace contextRef="#ctx0" brushRef="#br0" timeOffset="32202.5172">6298-20 0,'-10'0'110,"-9"0"-79,-1 0-15,0 20-1,20 19 1,-19-20 0,19 1-16,0 0 15,0-1-15,0-9 16,0 10-16,0-1 15,0 1-15,0-1 16,0 1-16,0 0 16,0 19-1,0 0-15,9-19 32,-9-1-32,20-19 15,-20 20 1,20-20-1,-20 20-15,19-20 16,1 0 0,0 0-1,9 0 1,0 0 0,20-20-1,-29 20 1,-20-20-16,29 20 15,-29-19-15,20 19 0,-20-20 16,20 20 0,-20-10-16,19 10 0,-19-39 15,20 39-15,-20-29 16,20 29-16,-20-30 16,19 1-1,-19 9 1,0 1-1,20 19-15,-20-40 16,0 31-16,0-40 16,0 19-1,0 11 1,-10 19 0,10-20-1,-20 20-15,1 0 16,-1 0-1,1 0 17,-1 0-17,20 10 1,-20-10-16,20 19 16,-19 11-1,19-11-15,0 1 16,-20 0-16,20 9 15,0 10 1,0-9 0,0-1-1,0 0 1,0 1 0,0 9-1,10-9 1,9-11-1,1 1 1,0-20 0,-1 0-1,11 0 1,9-10 0,-10-10-1,-9 1 1,-20-1-1,20 20-15,-20-19 16</inkml:trace>
          <inkml:trace contextRef="#ctx0" brushRef="#br0" timeOffset="32846.8482">6857 313 0</inkml:trace>
          <inkml:trace contextRef="#ctx0" brushRef="#br0" timeOffset="32681.0167">6857 117 0</inkml:trace>
        </inkml:traceGroup>
        <inkml:traceGroup>
          <inkml:annotationXML>
            <emma:emma xmlns:emma="http://www.w3.org/2003/04/emma" version="1.0">
              <emma:interpretation id="{9E8ECB80-89BA-4DF2-B13F-AAC81B4D172D}" emma:medium="tactile" emma:mode="ink">
                <msink:context xmlns:msink="http://schemas.microsoft.com/ink/2010/main" type="inkWord" rotatedBoundingBox="9175,11873 11666,11847 11674,12629 9184,12655"/>
              </emma:interpretation>
              <emma:one-of disjunction-type="recognition" id="oneOf3">
                <emma:interpretation id="interp3" emma:lang="" emma:confidence="1">
                  <emma:literal/>
                </emma:interpretation>
              </emma:one-of>
            </emma:emma>
          </inkml:annotationXML>
          <inkml:trace contextRef="#ctx0" brushRef="#br0" timeOffset="38076.822">7896 117 0,'20'0'62,"29"0"-46,-30 0-16,50 0 31,-20 0-15,-29 0-1,9 0 1</inkml:trace>
          <inkml:trace contextRef="#ctx0" brushRef="#br0" timeOffset="38947.8238">8279 176 0,'-20'0'31,"0"59"47,20-40-78,0 11 16,0-10-1,0-1 1,30-19 0,-20 0-1,29 0 1,-10 0-16,-9 0 31,-1-10-31,1-9 16,-20-1-1,20 20 1,-20-20 0,0 1-16,0-1 15,0-9 1,-10 29-1,10-20-15,-20 20 16,20-19 0,-19 19-16,-11-20 15,1 20 1,-10 0 0,39 10-16,-20 9 0,20 1 15,-20 0 1,20-1-16,0 1 0,0-1 15,0 1-15</inkml:trace>
          <inkml:trace contextRef="#ctx0" brushRef="#br0" timeOffset="37569.7308">7886 343 0,'0'-10'125,"0"-10"-109,0 11-1,0-31 1,0 21-16,0 9 16,0-10-16,0 1 15,0-1-15,0 0 16,0 1-16,0-1 15,-19 1-15,19-1 16,0 0-16,0 1 16,0-1-16,0 1 15,0-1-15,0 0 16,0 10-16,0-9 0,0-20 16,9 39-1,-9-20-15,0 10 16,20 10-1,-20-19 1,10 19 0,-10-20-1,19 20-15,1 0 16,-20-20 0,20 20-16,-1 0 31,-19 10-16,30-10-15,-30 30 16,19-11-16,-19 1 0,30-1 16,-30 1-16,0 0 15,19-1-15,-19 1 16,20 29 0,-20-29-16,0-1 15,0 1-15,20-1 16,-20 11-1,0-1 1,29 1 0,-29 9-1,0-10 1,0-9-16,0 0 31,0-1 0,0 1-15,0-10 15</inkml:trace>
          <inkml:trace contextRef="#ctx0" brushRef="#br0" timeOffset="39619.7228">8406 245 0,'0'19'63,"0"11"-47,0-11-1,0 1-15,0 0 16,0-1-16,0 1 15,20-1-15,-20 1 16,0 0-16,19-1 16,-19 1-16,0-1 15,0 1-15,0 9 16,0-9 0,-10-20-1,1 0-15,-11 0 16,0 0-16,1 0 15,-20-10-15,19-19 16,20-1 0,0 11-1,0-1-15,0 1 16,0-1-16,49-58 47,-49 58-47,29 0 0,-29 1 15,30-1-15,-30 0 16,19 20-16,-19-29 16,20 29-16,-20-20 15</inkml:trace>
          <inkml:trace contextRef="#ctx0" brushRef="#br0" timeOffset="41254.027">8661-187 0,'0'-19'78,"-10"19"-47,-9 0-15,-1 0 0,10 0-1,10 9-15,-19-9 16,19 20-16,-30 0 15,30 9 1,0-9 0,0-1-16,0 1 15,0 9-15,0-9 0,0 0 16,0-1-16,0 1 16,0-1-16,0-9 15,0 10-15,0-1 16,0 11-1,0 9 1,0-19 0,10-20-16,-10 19 15,20-19 1,-1 20 0,1-20-1,-1 0 1,-19 19-16,20-19 15,0 0 1,-1 0-16,1-19 16,-1 19-1,-19-10 1,20 10-16,-20-20 16,20 20-16,-20-19 15,19 19-15,-19-39 16,20 39-16,-20-30 15,20 1 1,-1-1 0,-19-9-1,20 39-15,-20-29 16,0-1-16,19 30 16,-19-29-16,0-1 15,20 1 1,-20 9-1,0 11 1,0-11 0,-10-9-1,-9 29 17,-1 0-17,0 0 1,1 0-1,-1 19 1,0 11 0,20-11-16,0 1 15,-19-1-15,19 1 16,0 0-16,-20 58 31,20-58-15,0-1-16,0-9 15,10 29-15,-10-19 16,0 0-16,20-20 16,-20 29-16,19-9 15,-19-1 1,20-19 0,0 20-1,-1-20 16,1 0-15,-1 0 0,1-10-1</inkml:trace>
          <inkml:trace contextRef="#ctx0" brushRef="#br0" timeOffset="42079.6622">9063 9 0,'-10'10'47,"-9"10"-31,19 9 0,-20-9-16,20 19 0,0-10 15,-20 1-15,20-1 16,0 10-16,0-19 15,0-10-15,0 10 16,0-1-16,0 1 16,0-1-16,10 1 15,10 0 1,-1 9 0,1-29 30</inkml:trace>
          <inkml:trace contextRef="#ctx0" brushRef="#br0" timeOffset="42805.863">9200 88 0,'-9'0'31,"-11"0"-15,0 0-1,20 10-15,-19-10 16,-1 39 31,20-29-47,0 9 15,10-19 1,19 20 0,-19-20-1,29 29 1,-19-29 0,0 20-16,-20-1 31,0 1-16,0 0 17,-10-20-17,-10 0 1,-9 0 0,-1 0-1</inkml:trace>
          <inkml:trace contextRef="#ctx0" brushRef="#br0" timeOffset="43340.5887">9259 0 0,'0'9'31,"20"21"-15,-20-11-16,19 1 15,-19 0-15,20-1 16,-20 1-16,0 19 16,20-19-16,-20-1 15,0 1-15,0-10 16,0 9-16,-10 1 15,10 0-15,-20 9 16,1-29-16,19 29 16</inkml:trace>
          <inkml:trace contextRef="#ctx0" brushRef="#br0" timeOffset="46953.9002">9514 127 0,'20'0'109,"9"10"-93,-9-10-1,-1 19-15,1-19 16,0 0-16,-1 20 16,1-20-16,0 0 15,-20 20-15,29-20 16,-9 0 0,-20 19-16,19-19 31</inkml:trace>
          <inkml:trace contextRef="#ctx0" brushRef="#br0" timeOffset="44620.0815">9514-10 0,'20'-20'47,"9"20"-31,-9 0-16,-1 0 15,1 0-15,0 0 0,-1 0 16,11 0-16,-1 0 16,1 0-16,9 0 15,0 0-15,10 0 16,186 0 15,-205 0-15,-1 0-16,-9 0 15,-1 0-15,1 0 16,0 0-16,-1 0 16,11 0-1,-11 0 1,1 0 15,-20-20 219,-10 20-234,-9-19-1,-21-1 1,11 20 0,29-19-16,-30 19 15,11 0 1,19-20-16,-20 20 16</inkml:trace>
          <inkml:trace contextRef="#ctx0" brushRef="#br0" timeOffset="46008.0322">9553 98 0,'-19'0'0,"29"0"109,9 0-93,1 0 0,-1 0-1,11 0 1,-1 0 0,-9 0-1,0 0-15,-1 0 16,1 0-16,-1 0 0,-9 0 15,10 0-15,-1 0 16,21 0 0,-31 0-16,31 0 15,-11 0 1,50 0 31,-60 19-32,1-19 1,-1 0 0,1 0-1,0 0 1,-1 0 0,1 0-16,-1 0 15,11 0 16,-11 0-15,1 0 0,0 0-1,-1 0 1,1 0 0,-10 0 15,9 0-16,1 0 1,0 0 15</inkml:trace>
        </inkml:traceGroup>
        <inkml:traceGroup>
          <inkml:annotationXML>
            <emma:emma xmlns:emma="http://www.w3.org/2003/04/emma" version="1.0">
              <emma:interpretation id="{9266D1B4-41F2-4B74-8108-5EAD0EDBBF2C}" emma:medium="tactile" emma:mode="ink">
                <msink:context xmlns:msink="http://schemas.microsoft.com/ink/2010/main" type="inkWord" rotatedBoundingBox="11948,11813 15292,11778 15300,12589 11956,12624"/>
              </emma:interpretation>
              <emma:one-of disjunction-type="recognition" id="oneOf4">
                <emma:interpretation id="interp4" emma:lang="" emma:confidence="1">
                  <emma:literal/>
                </emma:interpretation>
              </emma:one-of>
            </emma:emma>
          </inkml:annotationXML>
          <inkml:trace contextRef="#ctx0" brushRef="#br0" timeOffset="51688.74">10682 9 0,'9'0'16,"21"0"15,58 0 0,-68 0-15,-1 0-16,1 0 15</inkml:trace>
          <inkml:trace contextRef="#ctx0" brushRef="#br0" timeOffset="52437.2273">10907 107 0,'0'10'0,"0"20"32,0-11-17,0 1 1,10-1 0,137 11 62,-147-50-63,20 20 1,-20-10-16,0-9 16,0-1-1,-10 1 1,-10-11-1,-9 30 1,-1-19 0,-9 19-16,10 0 31,9 0-31,20 9 16,0 11-1,0 0 1,0 9-1</inkml:trace>
          <inkml:trace contextRef="#ctx0" brushRef="#br0" timeOffset="51168.0585">10642 304 0,'0'-10'94,"0"-10"-63,0 10-15,0-29-1,0 19-15,0 1 16,0 9-16,0-10 16,0 1-16,0-1 15,0-9-15,0-10 16,0 19-16,0 10 16,0-9-16,0-21 15,0 11 1,0-10-1,0 19-15,0 0 16,10 1-16,-10-1 16,0 1-16,20 19 15,-20-20-15,19 20 16,-19-20 0,20 20-1,0 0 1,-1 0 15,1 0-15,-20 20-16,29-20 15,-29 29 1,0-9-16,20 9 0,-20-19 16,0 10-16,0-1 15,0 1-15,19 0 16,-19-1-16,0 1 15,0 0-15,0-1 16,0 1-16,0-1 16,0 1-16,0 9 15,0 1 1,0-11 0,0 1 15,0 0-16,0-1 17</inkml:trace>
          <inkml:trace contextRef="#ctx0" brushRef="#br0" timeOffset="53142.6928">11093 186 0,'0'10'15,"0"19"1,0 0 0,0-9-1,0 0-15,0-1 16,10 1-16,-10 0 15,0-1-15,0 1 16,20-1-16,-20 1 16,0 0-16,0 9 15,0 0 1,-20-29 0,20 20-1,-29-20-15,-20 0 16,29 0-16,-9 0 15,29-10 1,-20 10-16,20-29 16,0 9-16,-19 1 15,19-1-15,0-9 16,9-1 0,21-19-1,-11 10 1,1 9-1,0 11 1,-1-1 0,1 1-1,19 19 1</inkml:trace>
          <inkml:trace contextRef="#ctx0" brushRef="#br0" timeOffset="53817.1252">11162-128 0,'10'-20'47,"29"20"-31,-29 0-16,10 0 15,-1 0-15,1 0 0,-1 0 16,1 0 0,0 0-16,9 0 15,-9 0 1</inkml:trace>
          <inkml:trace contextRef="#ctx0" brushRef="#br0" timeOffset="54310.7746">11260-265 0,'0'19'32,"10"-19"-17,-10 40-15,0-31 0,0 11 16,0 0 0,0-1-16,29 20 15,-29-9 1,0-1-1</inkml:trace>
          <inkml:trace contextRef="#ctx0" brushRef="#br0" timeOffset="55091.1593">11378 127 0,'-10'0'16,"10"10"0,-20-10-1,20 19 1,-19 1 0,19 9-1,-20-9-15,20 0 16,0-1-16,0 1 15,0 0-15,0-1 16,0 1-16,0-1 0,0 1 16,0 0-1,0-11-15,0 31 16,10-40-16,-10 29 16,20-9-1</inkml:trace>
          <inkml:trace contextRef="#ctx0" brushRef="#br0" timeOffset="56075.2622">11437 254 0,'-20'0'15,"20"20"-15,0 0 16,0-1-1,10 1 1,-10 0 0,19-20-1,1 19-15,0-19 16,-1 0 0,1 0-1,0-10 1,-1-9 15,-19-1-15,0 1-1,0-1 1,0 0 0,-10 1-1,-9-1 1,-1 20-1,1 0 1,-1 0 0,0 0-1,1 0 17,19 10-17,0 19 1,0 1-1,0-1 1</inkml:trace>
          <inkml:trace contextRef="#ctx0" brushRef="#br0" timeOffset="56982.0879">11603 313 0,'0'10'47,"0"10"-31,0-1-1,20 1 1,0-20 0,-1 0-1,-9 0 1,-10-10-1,20 10-15,-20-19 16,0-11 0,29 1-1,-29 9 1,-10 20 15,10 10 32,0 10-48,10-1 1,49 1 46,-49-20-46,9 0 0,-19-10-1,20 10 1,-20-20-16,0-9 31,0 9-15,0 1-1,0-1 1,-10 20-16,-9-20 16,-1 20 15,0 0-15,10 0-1,10 10 1,-19-10-1,19 20 1,0-1-16,0-9 16</inkml:trace>
          <inkml:trace contextRef="#ctx0" brushRef="#br0" timeOffset="57361.9067">11829 274 0,'0'10'31,"0"29"-15,0-19 0,0-10-16,0 9 15,0 1-15,0-1 16,0 11-16,0-11 15,0 1-15,0 0 16</inkml:trace>
          <inkml:trace contextRef="#ctx0" brushRef="#br0" timeOffset="57973.8807">11878 147 0,'20'0'46,"-20"9"-30,19-9-16,-19 20 16,30-20-16,-30 39 15,39-19-15,-39-1 16,0 1-16,19 0 16,-19-1-16,0 1 15,0 9-15,0 1 16,-9-1-16,9 10 15,-20-19-15,20 0 16,-29-1-16,29 1 16</inkml:trace>
          <inkml:trace contextRef="#ctx0" brushRef="#br0" timeOffset="58682.0843">12143 39 0,'10'0'46,"9"0"-46,1 0 16,-1 0-16,1 0 16,0 0-16,9 0 15,0 0-15,-9 0 16,0 10-16,-1-10 16,11 0-1,-11 29 1</inkml:trace>
          <inkml:trace contextRef="#ctx0" brushRef="#br0" timeOffset="59267.7197">12300-89 0,'0'20'47,"0"-1"-47,0 1 0,0 0 15,0-1-15,0 1 16,0 0-16,0 9 16,0-9-16,0-1 15,0 1-15,-20-1 16,20 11 0</inkml:trace>
          <inkml:trace contextRef="#ctx0" brushRef="#br0" timeOffset="61550.4884">12780-206 0,'-10'0'78,"-9"0"-46,-1 0-17,1 0 1,-1 0-1,20 19 1,-29-19-16,29 20 16,-20-20-16,20 29 0,-20 1 15,20-11 1,-19 119 31,19-119-47,0 1 15,0-1-15,0 11 16,10 9 0,9-19-1,1-1 1,9 1 0,-9-20-1,-20 19 1,10-19-16,9 0 15,1 0 1,9 0 0,10 0-1,-39-9-15,30 9 16,-11-20 0,1 0-1,0 1 1,-1-1-1,11 1 1,-30-1 0,10 20-16,-10-20 15,29-19-15,-29 20 16,20-11 0,-20 1-1,0 9 1,19 20-16,-19-20 15,0 1 1,-10 19 0,10-20-16,-19 20 15,19-19 1,-20 19 0,-19 0 46,19 0-46,20 9-16,-19 11 15,19 0 1,-20 19 0,20 0-1,0-19-15,0-1 16,0 1-1,0 0-15,0-1 0,0 1 16,0-10-16,0 9 16,0 1-16,0-1 15,0 11 1,0-11 0,0 1-1,10-20-15,-10 20 16,20-20-1,-1 0 1,1 19 0,-1-19-1,11-9 1,9-11 0,-29 20-1,-10-20 1</inkml:trace>
          <inkml:trace contextRef="#ctx0" brushRef="#br0" timeOffset="62157.658">13153-128 0,'10'0'46,"9"0"-30,11 0 0,-11 10-1,1-10-15,0 0 16,9 0 0</inkml:trace>
          <inkml:trace contextRef="#ctx0" brushRef="#br0" timeOffset="63048.0998">13320 68 0,'-10'0'16,"10"10"-1,-20-10 17,20 20-32,-29 9 15,29-9 1,0-1-16,-20 1 0,20 9 16,0-9-16,0-1 15,0 1-15,0 0 16,0-1-16,0 1 15,0 0-15,0-1 16,10-19-16,-10 30 16,20-11-1</inkml:trace>
          <inkml:trace contextRef="#ctx0" brushRef="#br0" timeOffset="63944.1289">13388 225 0,'0'10'15,"0"9"16,0 1-15,10 0 0,10-20-16,9 0 31,30 0 16,-59-30-32,20 11 1,-20-1 0,0 0-1,-10 20 1,10-19-16,-20 19 16,20-20-1,-19 20-15,-1 0 16,10 0-1,-10 0 1,1 0 15,19 10-31,-30 29 16,30-9 0,0-1-1,20-9 1,0-20-1</inkml:trace>
          <inkml:trace contextRef="#ctx0" brushRef="#br0" timeOffset="64768.7563">13545 245 0,'79'68'110,"-60"-68"-95,-9 0 1,-10-9 0,20 9-16,-20-20 15,0 10 1,0-10-1,0 30 79,0 0-78,29 20-1,-19-30 1,-10 19 0,39-19-16,-19 0 15,9 0 1,-9 0 0,-20-10-1,19 10-15,-19-19 0,0-1 16,0 0-1,0-9 1,0-10 0,-9 39-1,9-30-15,-20 30 16,-19-19 0,9 19-1,11 0 1,-1 0-1,20 10-15,-20-10 16,20 19-16,-19 11 16,19-1-1,0 10 1,0-19 0</inkml:trace>
          <inkml:trace contextRef="#ctx0" brushRef="#br0" timeOffset="65208.7725">13800 235 0,'0'10'31,"20"19"-15,-20-9-1,0-1-15,0 1 16,0 0-16,0 68 47,0-49-47</inkml:trace>
          <inkml:trace contextRef="#ctx0" brushRef="#br0" timeOffset="65834.2899">13918 68 0,'10'69'109,"-10"-50"-109,19 1 16,-19 0-16,20-1 15,-20 1-15,0-1 0,19 1 16,-19 0 0,0-1-16,0 1 0,0 0 15,0-1-15,-9 1 16,-11 9-1,20-9 1</inkml:trace>
        </inkml:traceGroup>
        <inkml:traceGroup>
          <inkml:annotationXML>
            <emma:emma xmlns:emma="http://www.w3.org/2003/04/emma" version="1.0">
              <emma:interpretation id="{614F65D0-DE7D-4BC7-ABCB-4D8D5C89EB0A}" emma:medium="tactile" emma:mode="ink">
                <msink:context xmlns:msink="http://schemas.microsoft.com/ink/2010/main" type="inkWord" rotatedBoundingBox="16873,11759 18332,11744 18339,12443 16880,12459"/>
              </emma:interpretation>
              <emma:one-of disjunction-type="recognition" id="oneOf5">
                <emma:interpretation id="interp5" emma:lang="" emma:confidence="1">
                  <emma:literal/>
                </emma:interpretation>
              </emma:one-of>
            </emma:emma>
          </inkml:annotationXML>
          <inkml:trace contextRef="#ctx0" brushRef="#br0" timeOffset="73384.9966">15732-236 0,'-9'0'125,"-11"0"-94,0 0 1,20 10-17,-9-10-15,-21 20 32,30-1-17,-10-19 1,10 20-1,-29-1 1,29 1 0,-20 19-1,20-19 1,0-1 0,0 11-1,0-1 1,0 1-1,0-11-15,-19-19 16,19 30-16,0-1 16,0-9-1,9 9 1,-9-19 0,20-10-1,-20 20-15,20 9 16,-1-29-1,-19 10 1,20-10-16,9 0 31,-29 19-31,20-19 16,0 0 0,-1 0-1,1 0 1,-1 0-1,1 0 1,0 0 0,-1-9-1,1 9 1,-20-20 0,19 20-16,1 0 15,-20-20 1,20 20-16,-20-19 15,19 19 1,-19-10 0,20-19-1,-20 9 1,0 10 0,20-29-1,-20 19 1,0 1-1,0-1 1,0 10 0,0-9-1,0-1 1,0 0 15,0 1-15,-10 19-1,10-20 1,0 1 0,-20 19 15,20-20-31,-19 0 31,19 1 16,-20 19-47,20-20 31,-20 20-15,1-19 15,-1-1 0,0 20 16,20-20-47,-19 20 63,19-19-48,-20 19-15,1 0 32,-11 0-32,11 0 15,19 10 1,-40-10-16,11 29 0</inkml:trace>
          <inkml:trace contextRef="#ctx0" brushRef="#br0" timeOffset="74415.6652">15772 78 0,'9'0'31,"11"0"-15,0 0-1,-1 0 1,-19 10 15,20-10-31,-20 19 16,0 1 0,19 19-16,-19-9 31,0-1-31,20-29 15,-20 20-15,20-1 16,127-38 62</inkml:trace>
          <inkml:trace contextRef="#ctx0" brushRef="#br0" timeOffset="75512.2111">16252-118 0,'0'-20'16,"10"20"31,10 20-32,-1-20 1,30 19 0,-29-19-1,-1 0-15,-9 0 0,10 0 16,9 20-16,-19-20 15,29 0 1,-9 0 0,-30 20-16,19-20 15,-28 0 110,-11 19-125,0-19 16,20 20 0,-29-20-16,29 20 15,-39-20-15,19 49 16,20-30-16,-29 1 15,29-1-15,-40 1 16,-9 39 47,49-49-63</inkml:trace>
          <inkml:trace contextRef="#ctx0" brushRef="#br0" timeOffset="76360.0607">16654-324 0,'0'10'63,"0"39"-47,0-20-1,20-9-15,-20 9 0,0 1 16,0 9-16,0-10 15,0 1-15,0 19 16,0-10-16,0-10 16,0 1-16,0 9 15,0-19-15,0-1 16,0 11 0,0-11-1,19-19 32</inkml:trace>
          <inkml:trace contextRef="#ctx0" brushRef="#br0" timeOffset="76913.3718">16664 49 0,'0'-20'16,"0"0"15,10 20-31,-10-19 16,19 19-16,-19-20 15,40 20-15,-21-29 0,1 9 16,0 0-16,-1-9 16,1 9-16,-1 1 15,11-1-15,-30 1 16,29 19-16,-29-30 15,20 30-15,-20-19 16</inkml:trace>
          <inkml:trace contextRef="#ctx0" brushRef="#br0" timeOffset="77430.5238">16782-89 0,'10'20'32,"-10"-1"-17,19 1 1,11 29-16,-30-29 15,19-1-15,-19 1 16,20 0-16,-20 9 16,19 10-1,1-9-15,-20-11 16,20 1 31</inkml:trace>
          <inkml:trace contextRef="#ctx0" brushRef="#br0" timeOffset="78108.6557">17017 78 0,'0'20'47,"0"-1"-31,0 20-16,0-9 15,0-1-15,0 1 16,0-1-16,0-9 16,0-1-16,10 1 15,-10 0-15,0-1 16,0-29 31</inkml:trace>
        </inkml:traceGroup>
        <inkml:traceGroup>
          <inkml:annotationXML>
            <emma:emma xmlns:emma="http://www.w3.org/2003/04/emma" version="1.0">
              <emma:interpretation id="{4F0605DB-69E4-4EED-BA1E-41AF1EFBE276}" emma:medium="tactile" emma:mode="ink">
                <msink:context xmlns:msink="http://schemas.microsoft.com/ink/2010/main" type="inkWord" rotatedBoundingBox="18328,12081 18630,12077 18634,12424 18332,12427"/>
              </emma:interpretation>
              <emma:one-of disjunction-type="recognition" id="oneOf6">
                <emma:interpretation id="interp6" emma:lang="" emma:confidence="0">
                  <emma:literal>I</emma:literal>
                </emma:interpretation>
                <emma:interpretation id="interp7" emma:lang="" emma:confidence="0">
                  <emma:literal>¥</emma:literal>
                </emma:interpretation>
                <emma:interpretation id="interp8" emma:lang="" emma:confidence="0">
                  <emma:literal>€</emma:literal>
                </emma:interpretation>
                <emma:interpretation id="interp9" emma:lang="" emma:confidence="0">
                  <emma:literal>%</emma:literal>
                </emma:interpretation>
                <emma:interpretation id="interp10" emma:lang="" emma:confidence="0">
                  <emma:literal>)</emma:literal>
                </emma:interpretation>
              </emma:one-of>
            </emma:emma>
          </inkml:annotationXML>
          <inkml:trace contextRef="#ctx0" brushRef="#br0" timeOffset="78722.0709">17017 29 0,'0'-20'31,"10"20"16,10 0-32,-1 0 1,11 0 0,-30 10-1,39-10-15,-20 20 16,-19 9 15,0-9-15,-9-20-16,9 29 0,-30-29 15,30 20-15,-39-20 16,39 19-16,-29-19 16,9 0-1,20 20-15</inkml:trace>
          <inkml:trace contextRef="#ctx0" brushRef="#br0" timeOffset="79473.0941">17301 68 0,'-9'0'16,"-11"0"0,0 0 15,1 10-15,-1 10-1,20-1 1,0 1-1,0-1 1,0 1 0,10-20-1,10 20 1,-1-20 0,-19 19-16,20-19 15,-1 20 1,1-1-1,-20 1 17,-10 10-1,-9-1-31,-21-9 16,21-20-1,-1 0-15,1 0 16,9 0-16,-10 0 15,20-10 1</inkml:trace>
        </inkml:traceGroup>
      </inkml:traceGroup>
    </inkml:traceGroup>
  </inkml:traceGroup>
</inkml:ink>
</file>

<file path=ppt/ink/ink27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3:42:23.719"/>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8E66651F-113D-4B71-B35A-A14F0B10E0E8}" emma:medium="tactile" emma:mode="ink">
          <msink:context xmlns:msink="http://schemas.microsoft.com/ink/2010/main" type="writingRegion" rotatedBoundingBox="2290,13018 6550,12915 6568,13674 2309,13777"/>
        </emma:interpretation>
      </emma:emma>
    </inkml:annotationXML>
    <inkml:traceGroup>
      <inkml:annotationXML>
        <emma:emma xmlns:emma="http://www.w3.org/2003/04/emma" version="1.0">
          <emma:interpretation id="{33049DDB-6E06-4E80-BBF8-B10760B55258}" emma:medium="tactile" emma:mode="ink">
            <msink:context xmlns:msink="http://schemas.microsoft.com/ink/2010/main" type="paragraph" rotatedBoundingBox="2290,13018 6550,12915 6568,13674 2309,13777" alignmentLevel="1"/>
          </emma:interpretation>
        </emma:emma>
      </inkml:annotationXML>
      <inkml:traceGroup>
        <inkml:annotationXML>
          <emma:emma xmlns:emma="http://www.w3.org/2003/04/emma" version="1.0">
            <emma:interpretation id="{D99EF48A-EC56-42F1-BC32-F0FCD2EDC6A5}" emma:medium="tactile" emma:mode="ink">
              <msink:context xmlns:msink="http://schemas.microsoft.com/ink/2010/main" type="line" rotatedBoundingBox="2290,13018 6550,12915 6568,13674 2309,13777"/>
            </emma:interpretation>
          </emma:emma>
        </inkml:annotationXML>
        <inkml:traceGroup>
          <inkml:annotationXML>
            <emma:emma xmlns:emma="http://www.w3.org/2003/04/emma" version="1.0">
              <emma:interpretation id="{00F8A4BF-DB5F-4DE9-8E38-E9995EFE663C}" emma:medium="tactile" emma:mode="ink">
                <msink:context xmlns:msink="http://schemas.microsoft.com/ink/2010/main" type="inkWord" rotatedBoundingBox="2291,13052 3406,13025 3423,13704 2307,13731"/>
              </emma:interpretation>
              <emma:one-of disjunction-type="recognition" id="oneOf0">
                <emma:interpretation id="interp0" emma:lang="" emma:confidence="1">
                  <emma:literal/>
                </emma:interpretation>
              </emma:one-of>
            </emma:emma>
          </inkml:annotationXML>
          <inkml:trace contextRef="#ctx0" brushRef="#br0">20 334 0,'29'0'16,"1"-30"-1,-11 30 1,1-49-16,-1 29 16,11 1-16,-10-1 15,-1 1-15,1-1 16,-1 0-16,1-9 16,19 0-1,-19 9 1,-1 20-1,-19-20 1,20 20 0,-20-19-1,20 19 32,-20 10-31</inkml:trace>
          <inkml:trace contextRef="#ctx0" brushRef="#br0" timeOffset="-802.1269">0 0 0,'0'10'94,"0"19"-79,0-9 1,0 0-16,0 9 15,0 0-15,0 11 16,0-11-16,0 0 16,0 1-16,0-1 15,0 11-15,0-31 0,0 11 16,0 0-16,0-1 16,0 11-16,0-11 15,0 20-15,0-19 16,0-10-16,0 9 15,0 1-15,0 0 16,0-1 0,0 1-1</inkml:trace>
          <inkml:trace contextRef="#ctx0" brushRef="#br0" timeOffset="637.8113">216 235 0,'10'10'47,"9"10"-31,-19 9-1,20-9-15,-20 0 16,20 29 0,-20-30-16,0 1 15,19-1-15,-19 30 16,30-19-1,-30-11 1,19-19 0,-19 20-1</inkml:trace>
          <inkml:trace contextRef="#ctx0" brushRef="#br0" timeOffset="1875.3165">491 451 0,'0'-10'31,"0"-9"-15,9 19-16,21 0 15,-30-20 1,39 20-16,-19 0 15,19 10 32,-39 19-31,0-9 0,0 0-1,0-1 1,-10-19-1,-19 0 1,29 20-16,-20-20 16,0 0-1</inkml:trace>
          <inkml:trace contextRef="#ctx0" brushRef="#br0" timeOffset="1352.6996">500 461 0,'0'10'47,"0"19"-32,0-9-15,0-1 16,0 1-16,0 0 0,0-1 16,0 1-16,0 9 15,0-9 1,0-30 93</inkml:trace>
          <inkml:trace contextRef="#ctx0" brushRef="#br0" timeOffset="2580.0858">726 451 0,'-10'0'47,"-10"0"-32,1 0 17,19 10-32,0 10 31,10-1 0,29 1-15,-10-20-1,-29 19-15,30-19 16,-30 20-16,19-20 16,-19 20-16,0-1 15,0 1 1,0 0 0,-9-20-1,9 19-15,-40-19 16,21 0-16,-21 0 15,21 0 1,9 0 15,10-10-15</inkml:trace>
          <inkml:trace contextRef="#ctx0" brushRef="#br0" timeOffset="3232.7176">873 245 0,'0'-10'0,"20"10"31,9 0-15,0 0-1,-9 0 1,0 0 0,-1 0-16,50-29 47,-49 49-32</inkml:trace>
          <inkml:trace contextRef="#ctx0" brushRef="#br0" timeOffset="3700.9181">922 353 0,'10'0'47,"19"0"-32,-9 0-15,19 0 16,-19 0 0,9 0-1,-9 0 1</inkml:trace>
        </inkml:traceGroup>
        <inkml:traceGroup>
          <inkml:annotationXML>
            <emma:emma xmlns:emma="http://www.w3.org/2003/04/emma" version="1.0">
              <emma:interpretation id="{36B94013-0F09-4238-9074-C7D9C63C0BB3}" emma:medium="tactile" emma:mode="ink">
                <msink:context xmlns:msink="http://schemas.microsoft.com/ink/2010/main" type="inkWord" rotatedBoundingBox="3631,12986 6135,12925 6153,13684 3649,13744"/>
              </emma:interpretation>
              <emma:one-of disjunction-type="recognition" id="oneOf1">
                <emma:interpretation id="interp1" emma:lang="" emma:confidence="1">
                  <emma:literal/>
                </emma:interpretation>
              </emma:one-of>
            </emma:emma>
          </inkml:annotationXML>
          <inkml:trace contextRef="#ctx0" brushRef="#br0" timeOffset="7525.0253">1814 392 0,'0'20'0,"0"0"32,0-1-17,10-19-15,-10 20 16,30-20-16,19 0 15,-20 0 1,-9 0 0,-1-10-1,-19-19 1,0-11 0,0 11-1,0 0 1,-9 9-1,-21 20 1,11 0-16,-1 0 16,0 0-16,1 0 15,-11 0 1,30 10-16,-19-10 16,19 29-16,0 20 15,0-39 1,0 10-16,0-1 15,9 1 1</inkml:trace>
          <inkml:trace contextRef="#ctx0" brushRef="#br0" timeOffset="8061.7213">1962 412 0,'0'10'31,"19"-10"-31,-19 19 15,0 11 1,30-11-16,-30 1 16,0 0-16,0-1 15,0 1-15,0 0 16,0-11-16,0 11 16,0 0-16,0-1 15,-20 1 1,-9-20-1,9 0-15,0 0 16,1 0-16,-1 0 16,10 0-1,10-10-15,-29-19 16,29-1 0,0 11-16,0-1 15,10 20-15,-10-30 16,39 11-16,-19 19 15,-1-39-15,1 19 16,-1 20-16,1-29 16,19-11-1</inkml:trace>
          <inkml:trace contextRef="#ctx0" brushRef="#br0" timeOffset="8595.0134">2011 49 0,'9'0'47,"11"0"-31,9 0-16,11 0 15,-21 0 1,-9 0-16,10 0 16,19 0-1,-19 0 1</inkml:trace>
          <inkml:trace contextRef="#ctx0" brushRef="#br0" timeOffset="5174.9932">1501-39 0,'-10'0'31,"-10"0"-16,-9 0 1,-1 0 0,-9 19-1,29-19 1,-9 0 0,-1 20 15,20 0 47,0-1-62,0 1-1,0 9 1,0 11-1,0-21 1,0 1 0,10 176 31,-10-167-32,0 1-15,0-1 16,0 10-16,0-19 15,0 9 1,0-9 0,0 0-1,0-1 1,0 1 15,20-20 157,-11 0-141,11 0-32,0 0-15,-1 0 16,1 0-1,-1 20 17</inkml:trace>
          <inkml:trace contextRef="#ctx0" brushRef="#br0" timeOffset="6428.4598">1579 471 0,'0'-10'109,"0"-10"-93,0 1-1,0-11-15,0 1 16,0 9-1,0 1-15,0-1 16,0 0-16,0 1 16,0-1-16,0 1 15,0-1-15,0-9 16,0 9 0,0-9-1,0 9-15,0 0 16,10 1-1,-10-1 17,20 20-17,19 0 17,-20 0-17,11 0 1,-1 10-1,-9 59 32,-20-50-31,0 1-16,0-1 16,0 1-16,0 0 15,0 29 1,0-30-16,0 1 15,0 0-15,0-1 16,0 1-16,0 9 16,0-9-1,0-1 1,0 1 15</inkml:trace>
          <inkml:trace contextRef="#ctx0" brushRef="#br0" timeOffset="6822.8135">1618 294 0,'10'0'46,"10"0"-46,-20-19 16,49 19-16,-30 0 16,1 0-16,-10 0 0,9 0 15,1 0 1</inkml:trace>
          <inkml:trace contextRef="#ctx0" brushRef="#br0" timeOffset="9029.7421">2128-29 0,'0'9'47,"0"11"-31,0 0-16,0-1 15,0 1-15,0-10 16,0 9-16,0 1 15,0 0-15,0-1 16</inkml:trace>
          <inkml:trace contextRef="#ctx0" brushRef="#br0" timeOffset="10417.927">2236-69 0,'0'-19'47,"10"19"0,10 0-32,9 0-15,-9 0 16,9 0-1,-9 0 1,-20 10 62,0 9-47,0 1-15,0-1 0,0 11-1,0-1 1,0-9-16,0 0 16,0-1-16,0 11 15,0-11-15,19 20 16,-19-9-16,0-11 15,0 1-15,0 0 16,0 9-16,0-9 16,0 9-16,0-9 15,0-1-15,0 1 16,0 0-16,0-1 16,0 11-1,0-11 1,0 1-1,0-1 1,0-9 0,0 10 15,-10-20 156,-9 0-155,-11 0-17,1 0 1,0 0 0,9 0-1</inkml:trace>
          <inkml:trace contextRef="#ctx0" brushRef="#br0" timeOffset="15091.715">2540 422 0,'-19'0'141,"19"19"-126,-20-19 1,20 20 15,-20-20-31,20 20 47,0-1-16,10-19-15,10 0 15,-1 20-15,1-20 15,0 0-15,-20 19-1,19-19 1,-19 20 0,0 0-1,0-1 1,-19 1 15,-11-20-15,1 0-1,29 20-15,-30-20 16,11 0 0,19-10 15</inkml:trace>
          <inkml:trace contextRef="#ctx0" brushRef="#br0" timeOffset="15992.7654">2599 510 0,'0'10'62,"0"9"-46,0 1 0,20-20-1,-20 20-15,19-1 31,1-19-15,19 0 0,-19 0 15,-20-9-15,10 9-16,-10-20 15,0 0 16,0 1-15,0 9 0,0-10 15,-40-9-15,21 29 15,-1 0-16,0 0 17,1 0 15,19 10-32,0 9 1</inkml:trace>
          <inkml:trace contextRef="#ctx0" brushRef="#br0" timeOffset="16447.6418">2727 510 0,'19'0'32,"-19"10"-17,0 19 1,20-29 0,-20 20-16,0 0 15,19-20 1,-19 19-1,20-19-15,0 0 32,-20-10-32,19-9 15</inkml:trace>
          <inkml:trace contextRef="#ctx0" brushRef="#br0" timeOffset="17026.1084">2844 334 0,'0'9'47,"0"21"-31,0 19-1,0-30 1,0 1-16,0-10 16,0 9-16,0 1 15,0 0-15,0 9 16,0-9-1,0-1 1,20-19 0,-20 20-1,19-20-15,1 0 16,0 0 15,-1 0-15,-19-10-1,20 10-15</inkml:trace>
          <inkml:trace contextRef="#ctx0" brushRef="#br0" timeOffset="17351.7133">2874 451 0,'0'-10'31,"39"10"32,-20 0-63</inkml:trace>
          <inkml:trace contextRef="#ctx0" brushRef="#br0" timeOffset="19826.7189">3040 177 0,'10'0'62,"-20"0"48,10 19-79,10-19 0,10 0-15</inkml:trace>
          <inkml:trace contextRef="#ctx0" brushRef="#br0" timeOffset="17738.7166">3070 618 0</inkml:trace>
          <inkml:trace contextRef="#ctx0" brushRef="#br0" timeOffset="19144.0521">3344-59 0,'-9'0'16,"-11"0"15,-9 0-15,9 0 0,0 0-1,1 0 1,-1 0-1,0 0 1,11 10 31,9 10 0,0-1-47,0 11 15,0-11 1,0 1 0,0 0-16,9-1 0,-9 1 15,0-1-15,0 1 16,20 0-16,-20-1 16,0 11-16,0 9 15,0-10-15,0-9 16,0 9-16,0-9 15,0 0-15,0-1 16,0 1-16,0-10 16,0 29-1,0-10-15,0-9 32,0-1-17,0 1 1,0 0 15,20-20 63,-1 0-63,1 0-31,9 0 16,1 0 15,19 0 16,-30 0-47</inkml:trace>
          <inkml:trace contextRef="#ctx0" brushRef="#br0" timeOffset="21758.9682">3521 59 0,'-10'0'47,"-10"0"-32,1 0 1,-1 0 0,1 0-1,19 10 1,-10-10-16,10 19 15,-20-19-15,20 30 0,0-11 16,-19 1-16,19 0 16,0-1-16,0 1 15,0-1-15,0 11 16,0-1 0,0-9-1,0 19 1,0-9-1,0-11 1,29 1 0,-9-1-1,-1-19-15,-19 20 16,20-20 0,-10 0-16,9 0 15,21 0 1,-11 0-1,-29-10 1,29 10-16,-9-19 16,9-1-1,11-9 1,-11-1 0,-9 11-1,9-1 1,-29-19-1,20 39-15,-20-30 0,0 1 16,9 29 0,-9-30-16,0 1 15,0-10 1,-9 19 0,-11 1 15,0 19-16,1 0 1,-1 0 0,1 0-1,-1 19 1,0 20-16,1-9 31,19-1-31,-20 1 16,20-21-16,0 11 15,0 0-15,0-1 16,0 1-16,0 0 16,0-1-16,0 11 15,0-1 1,10-29 0,-10 39-16,10-39 15,-10 10-15,19-10 16,1 29-1,0-29 1,-20 20 0,19-20-16,1 0 31,-1 0-15,-19-10-16,30 10 15,-1-29-15,1 9 16</inkml:trace>
        </inkml:traceGroup>
        <inkml:traceGroup>
          <inkml:annotationXML>
            <emma:emma xmlns:emma="http://www.w3.org/2003/04/emma" version="1.0">
              <emma:interpretation id="{F707AC9E-94D5-4949-B612-CF3DDE298ED8}" emma:medium="tactile" emma:mode="ink">
                <msink:context xmlns:msink="http://schemas.microsoft.com/ink/2010/main" type="inkWord" rotatedBoundingBox="6223,12929 6550,12921 6567,13629 6240,13637"/>
              </emma:interpretation>
              <emma:one-of disjunction-type="recognition" id="oneOf2">
                <emma:interpretation id="interp2" emma:lang="" emma:confidence="0">
                  <emma:literal>,</emma:literal>
                </emma:interpretation>
                <emma:interpretation id="interp3" emma:lang="" emma:confidence="0">
                  <emma:literal>G</emma:literal>
                </emma:interpretation>
                <emma:interpretation id="interp4" emma:lang="" emma:confidence="0">
                  <emma:literal>]</emma:literal>
                </emma:interpretation>
                <emma:interpretation id="interp5" emma:lang="" emma:confidence="0">
                  <emma:literal>Y</emma:literal>
                </emma:interpretation>
                <emma:interpretation id="interp6" emma:lang="" emma:confidence="0">
                  <emma:literal>I</emma:literal>
                </emma:interpretation>
              </emma:one-of>
            </emma:emma>
          </inkml:annotationXML>
          <inkml:trace contextRef="#ctx0" brushRef="#br0" timeOffset="22330.5007">3913 39 0,'10'0'46,"19"0"-30,-9 0 0,0 0-16,9 0 15,0 0 1</inkml:trace>
          <inkml:trace contextRef="#ctx0" brushRef="#br0" timeOffset="23493.7421">4080-108 0,'0'-19'15,"59"19"32,-40 0-31,11 0-16,-1 0 15,-29 9 1,20-9 0,-20 20 62,0 0-63,-10-1-15,10 11 16,0-11-16,0 1 16,0 0-1,0-1-15,0 11 16,0 9-16,-29 29 15,29-19 1,0-9-16,0 9 0,0-20 16,0 1-16,0-1 15,0-9-15,0-1 16,0 1-16,0-1 16,0 11-1,0-11 1,0 1-1,0 0 1,-10-20 47,-10 0 15,1 0-47,-1 0 0,0 0-15,-9 0-1,-10 0 1,9 0 0,40 0 62</inkml:trace>
        </inkml:traceGroup>
      </inkml:traceGroup>
    </inkml:traceGroup>
  </inkml:traceGroup>
</inkml:ink>
</file>

<file path=ppt/ink/ink27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3:43:38.757"/>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1B8AB721-B2CE-406A-8A44-95B1FC287FD9}" emma:medium="tactile" emma:mode="ink">
          <msink:context xmlns:msink="http://schemas.microsoft.com/ink/2010/main" type="writingRegion" rotatedBoundingBox="16337,12748 21921,11804 22197,13438 16613,14382"/>
        </emma:interpretation>
      </emma:emma>
    </inkml:annotationXML>
    <inkml:traceGroup>
      <inkml:annotationXML>
        <emma:emma xmlns:emma="http://www.w3.org/2003/04/emma" version="1.0">
          <emma:interpretation id="{7C3099D5-9162-46BF-8721-546123AAB454}" emma:medium="tactile" emma:mode="ink">
            <msink:context xmlns:msink="http://schemas.microsoft.com/ink/2010/main" type="paragraph" rotatedBoundingBox="16393,12709 19762,12555 19793,13222 16424,13376" alignmentLevel="1"/>
          </emma:interpretation>
        </emma:emma>
      </inkml:annotationXML>
      <inkml:traceGroup>
        <inkml:annotationXML>
          <emma:emma xmlns:emma="http://www.w3.org/2003/04/emma" version="1.0">
            <emma:interpretation id="{85F748CB-7213-4538-B215-4D1E3848F2BD}" emma:medium="tactile" emma:mode="ink">
              <msink:context xmlns:msink="http://schemas.microsoft.com/ink/2010/main" type="line" rotatedBoundingBox="16393,12709 19762,12555 19793,13222 16424,13376">
                <msink:destinationLink direction="with" ref="{09355DD0-032C-4E25-BDCC-BC20B41D47BF}"/>
              </msink:context>
            </emma:interpretation>
          </emma:emma>
        </inkml:annotationXML>
        <inkml:traceGroup>
          <inkml:annotationXML>
            <emma:emma xmlns:emma="http://www.w3.org/2003/04/emma" version="1.0">
              <emma:interpretation id="{820D6D27-CEFC-4AA8-87A0-58D948959041}" emma:medium="tactile" emma:mode="ink">
                <msink:context xmlns:msink="http://schemas.microsoft.com/ink/2010/main" type="inkWord" rotatedBoundingBox="16393,12709 19762,12555 19793,13222 16424,13376"/>
              </emma:interpretation>
              <emma:one-of disjunction-type="recognition" id="oneOf0">
                <emma:interpretation id="interp0" emma:lang="" emma:confidence="0">
                  <emma:literal>10</emma:literal>
                </emma:interpretation>
                <emma:interpretation id="interp1" emma:lang="" emma:confidence="0">
                  <emma:literal>1o</emma:literal>
                </emma:interpretation>
                <emma:interpretation id="interp2" emma:lang="" emma:confidence="0">
                  <emma:literal>lo</emma:literal>
                </emma:interpretation>
                <emma:interpretation id="interp3" emma:lang="" emma:confidence="0">
                  <emma:literal>IO</emma:literal>
                </emma:interpretation>
                <emma:interpretation id="interp4" emma:lang="" emma:confidence="0">
                  <emma:literal>1°</emma:literal>
                </emma:interpretation>
              </emma:one-of>
            </emma:emma>
          </inkml:annotationXML>
          <inkml:trace contextRef="#ctx0" brushRef="#br0">10327-49 0,'9'-19'46,"-9"-1"-30,20 20-16,-20-10 16,0-29-1,20 39-15,-20-20 16,0-9 0,0-1-16,0 40 140,0 10-124,0 9-1,0 1 1,0-1 0,0 10-1,0-9-15,9-11 32,-9 1 30</inkml:trace>
          <inkml:trace contextRef="#ctx0" brushRef="#br0" timeOffset="762.0599">10483-117 0,'0'9'0,"-9"-9"16,9 20-1,0 0 16,0-1-15,9-19 0,-9 20-1,20-20-15,0 0 32,-20 19-32,19-19 31,-19-9-31,20 9 15,-20-20-15,20 0 16,-20 1 0,0-1 15,0-9-15,0 9-1,0 1 1,0-1-1,0 0 17,-10 20-17,-10 0 1,20-19-16,-19 19 16,-1 0 15,20 9-16,-10-9-15,10 30 16,-20-30-16,20 29 16,0-9-16</inkml:trace>
          <inkml:trace contextRef="#ctx0" brushRef="#br0" timeOffset="-11517.6675">8552 265 0,'0'-20'31,"9"20"16,21 0-31,9 0 0,-19 0-16,-1 0 15,1 0 1,-20 10-1</inkml:trace>
          <inkml:trace contextRef="#ctx0" brushRef="#br0" timeOffset="-11175.053">8571 353 0,'20'0'32,"19"0"-17,-29 0 1,9 0-16,1 0 16,0 0-16,-1 0 15</inkml:trace>
          <inkml:trace contextRef="#ctx0" brushRef="#br0" timeOffset="-5547.9016">8865 138 0,'10'0'15,"20"-10"1,-11 10-1,1-20-15,19 20 16,-39-20 0,10 20-16,19-39 15,-9 20 1,9-11 0,1-9-1,-11 10 1,-19-1-1,20-9 1,-20 29 0,0-9-1,-10 19 17,10 9 30,-19-9-62,19 10 16,0 10-1,0 19 1,0 0 0,0-19-1,0-1-15,0 1 16,0 0-16,0 9 15,0-9-15,0-1 16,0 1-16,0 0 16,0 9-1,0-9 1,0-1 0,0 1 62,0-10-47</inkml:trace>
          <inkml:trace contextRef="#ctx0" brushRef="#br0" timeOffset="-5203.6708">9238 216 0,'0'20'31</inkml:trace>
          <inkml:trace contextRef="#ctx0" brushRef="#br0" timeOffset="-4115.4521">9503-196 0,'-20'0'31,"20"10"-31,-19 10 15,-11 9 1,11 0 0,-1 1-1,20-11 1,-20-19-16,20 30 16,0-11-16,-19 1 15,19 0-15,0-1 16,0 1-16,0 9 15,0 11 1,0-11 0,0-9-1,9-20-15,-9 19 16,20 1 0,49-1 46,-50-19-62,1 0 31,0 0-31,-1 0 16,-19-9 0,20 9-1,-20-20 1,19 20-1,-19-20 1,0 1-16,0-1 16,0 10 15,0-9-15,-19-21 15,-1 40-16,20-19-15,-10 19 16,-29 0 0,10 0-1,9 0-15,-9 0 16,9 10 0,0 19-1,20-9 1,0-10-1,0 9 1</inkml:trace>
          <inkml:trace contextRef="#ctx0" brushRef="#br0" timeOffset="-3605.5641">9670 59 0,'9'0'47,"-18"0"62</inkml:trace>
          <inkml:trace contextRef="#ctx0" brushRef="#br0" timeOffset="-2651.549">9709 226 0,'10'0'47,"-10"-10"-47,19 10 15,-19-20-15,20 20 16,-20-29-16,19 9 16,1-9-1,-20 9-15,20 20 0,-20-39 16,0 19 0,19 20-16,-19-29 15,0 9-15,0 1 16,20-109 31,-20 138 46,0 10-93,0 9 16,0 10 0,0-19-1,0 0-15,0-11 16,0 11 0,0 0-16,0 9 0,0 10 15,0-9-15,0-11 16,0 1-16,0 0 15,0-1-15,0 11 32,0-1-17,0-9-15,0-30 63</inkml:trace>
          <inkml:trace contextRef="#ctx0" brushRef="#br0" timeOffset="-1482.0202">9974-49 0,'0'10'31,"0"0"-31,0 9 31,0 21-31,0-21 16,0-9-16,0 10 16,0-1-16,0 1 15,0 9 1,0 40 15,9-49-15,-9-1-1,20-19-15,-20 20 16,20-20 0,-11 0-1,11 0 1,0 0 15,-1-10-15,11-29 15,-30 19-15,19 20-16,-19-19 15,0 9 1,10 10-16,-10-20 16,0 1-1,0-1 1,0 0-16,0 1 15,0-1 1,0 0 0,0 1-1,0-1 1,0 1 0,0-1 15,0 0-16,-20 20 1,20-9 0,-19 9-1,-1 0-15,1 0 32,-60 0 46,79 39-78,-19-39 15</inkml:trace>
          <inkml:trace contextRef="#ctx0" brushRef="#br0" timeOffset="-826.6483">10150-147 0,'10'0'78,"9"0"-62,11 0-1,-1 0-15,-9 0 16</inkml:trace>
          <inkml:trace contextRef="#ctx0" brushRef="#br0" timeOffset="-18510.1491">7228 275 0,'9'0'78,"11"10"-62,9-10 0,11 0-1,-21 0-15,1 0 16,-1 0-16,1 0 15,0 0-15,9 0 16,1 0 0,-11 0-1,1 0 1,-1 0 0,11 0-1,9 0 1,-10 0-1,-9 0 1,0 0 0,9 0-1,1 0 1,-11 0 0,-19 19-16,20-19 15,-1 0 1,1 0-1,0 0 1,9 0 0,0 0-1,11 20 17,-21-20-17,11 0 1,-1 0-1,1 0 1,-11 0-16,1 0 16,-1 0-16,1 0 15,0 0-15,-1 0 16,1 0-16,-1 0 16,1 0-16,0 0 0,-1 0 15,-9 0-15,10 0 16,19 0-1,-19 0 1,-11 0 0,11 0 77</inkml:trace>
          <inkml:trace contextRef="#ctx0" brushRef="#br0" timeOffset="-22620.0584">7384-235 0,'-9'29'47,"9"1"-47,0-1 15,9 40 1,-9-40-16,0 1 16,0 9-16,0-10 0,0 1 15,0 9 1,0-10 0</inkml:trace>
          <inkml:trace contextRef="#ctx0" brushRef="#br0" timeOffset="-22094.2252">7414 10 0,'0'-20'15,"0"1"1,20-20-1,19 9 1,-20 11-16,1-11 16,0 11-16,-1-1 15,1 20-15,9-30 16,-19 30-16,-10-19 16,39 19-16,-39-20 15,20 20-15,-20 10 63,-20 10-48</inkml:trace>
          <inkml:trace contextRef="#ctx0" brushRef="#br0" timeOffset="-21698.4921">7581-147 0,'0'39'47,"9"-39"-47,-9 30 16,20-11-16,-20 1 15,20 0-15,-20-1 16,19 1-16,-19-1 15,20 1-15,0 9 16,9 1 0</inkml:trace>
          <inkml:trace contextRef="#ctx0" brushRef="#br0" timeOffset="-21127.9743">7796 20 0,'-9'0'31,"9"10"-31,0 19 16,0-9 0,0-1-16,0 1 15,0 0-15,9-1 16,-9 1-16,0 9 16</inkml:trace>
          <inkml:trace contextRef="#ctx0" brushRef="#br0" timeOffset="-20610.0327">7787 30 0,'0'-20'31,"0"0"-15,9 20-1,11 0 1,9 0 15,-9 0-15,9 0-1,-29 10 1,0 10 0,0-1-1,0 1 1,-19-20 0,19 20-16,-20-20 15,1 0 1,-1 0-1</inkml:trace>
          <inkml:trace contextRef="#ctx0" brushRef="#br0" timeOffset="-19958.6109">8022 30 0,'0'-20'15,"-10"20"32,-9 0-31,-1 10-1,0 9 17,20 1-17,0 0 16,20-20-15,0 0 0,-20 19-16,29-19 15,-9 20 1,-20 0 0,0-1-1,0 1 16,-10-20-31,-20 0 16,1 0 0,9 0-1,1 0 1</inkml:trace>
        </inkml:traceGroup>
      </inkml:traceGroup>
    </inkml:traceGroup>
    <inkml:traceGroup>
      <inkml:annotationXML>
        <emma:emma xmlns:emma="http://www.w3.org/2003/04/emma" version="1.0">
          <emma:interpretation id="{1B20C2BA-4C16-40AA-A667-2647D15BF00C}" emma:medium="tactile" emma:mode="ink">
            <msink:context xmlns:msink="http://schemas.microsoft.com/ink/2010/main" type="paragraph" rotatedBoundingBox="18151,13457 22088,12792 22197,13438 18261,14103" alignmentLevel="2"/>
          </emma:interpretation>
        </emma:emma>
      </inkml:annotationXML>
      <inkml:traceGroup>
        <inkml:annotationXML>
          <emma:emma xmlns:emma="http://www.w3.org/2003/04/emma" version="1.0">
            <emma:interpretation id="{64CEED4F-4FBC-4E9F-AF88-4B76CABDC17E}" emma:medium="tactile" emma:mode="ink">
              <msink:context xmlns:msink="http://schemas.microsoft.com/ink/2010/main" type="line" rotatedBoundingBox="18151,13457 22088,12792 22197,13438 18261,14103"/>
            </emma:interpretation>
          </emma:emma>
        </inkml:annotationXML>
        <inkml:traceGroup>
          <inkml:annotationXML>
            <emma:emma xmlns:emma="http://www.w3.org/2003/04/emma" version="1.0">
              <emma:interpretation id="{88A69AAD-26E4-4D5A-860A-D19A3CDF2818}" emma:medium="tactile" emma:mode="ink">
                <msink:context xmlns:msink="http://schemas.microsoft.com/ink/2010/main" type="inkWord" rotatedBoundingBox="18158,13496 19111,13335 19193,13820 18240,13981"/>
              </emma:interpretation>
              <emma:one-of disjunction-type="recognition" id="oneOf1">
                <emma:interpretation id="interp5" emma:lang="" emma:confidence="1">
                  <emma:literal/>
                </emma:interpretation>
              </emma:one-of>
            </emma:emma>
          </inkml:annotationXML>
          <inkml:trace contextRef="#ctx0" brushRef="#br0" timeOffset="3992.3376">9061 549 0,'-9'0'94,"9"20"-94,-20 19 15,20-19 1,0-1-16,-20 1 16,20 0-16,0-1 15,0-9-15,0 10 16,0-1-16,10 89 78,10-88-62,-1-1-16,1-19 15,19 20 1,-9-20 0,-11 0-1,1 0 1,-20-10-16,20 10 15,-1-19 1,1-11 0,-20 11-1,19-11 1,-19 11 0,0-21-1,0 31 1,0-31-1,0 11 1,0-1 0,0 11-1,0-1 1,0 1 0,0-1-1,-9 20 1,9-20-1,-30 20-15,11-19 16,-1 19 0,0 0-1,1 0 1,-1 0 0,-9 0-1,29 10 1,-20-10-16,20 19 15,0 1 1,-20-20-16</inkml:trace>
          <inkml:trace contextRef="#ctx0" brushRef="#br0" timeOffset="4659.424">9395 912 0,'0'-10'78,"0"1"-62,-20 9-1,1 0 17</inkml:trace>
          <inkml:trace contextRef="#ctx0" brushRef="#br0" timeOffset="5425.5824">9473 726 0,'0'20'32,"10"-30"-1,10 10-31,-20-20 16,19 20-16,-19-29 15,20 29-15,-20-49 16,29 29-16,-29 0 15,20 20 1,-20-29-16,0 9 16,0 1 15,0 29 16,0 9-32,0 1 1,0 9 0,0-9-1,0-1-15,0 1 16,0 0-16,0-1 16,0-9-16,0 10 15,0-1-15,0 11 16,0 9-1,0-19 1,20-20 15</inkml:trace>
          <inkml:trace contextRef="#ctx0" brushRef="#br0" timeOffset="5903.6051">9797 579 0,'20'0'31,"9"0"-15,-9 0-16,9 0 15,0 0 1,-9 0-1</inkml:trace>
          <inkml:trace contextRef="#ctx0" brushRef="#br0" timeOffset="6834.4998">9787 589 0,'0'19'31,"0"1"-15,0 9 0,0 1-16,0-11 31,0 1-31,0 0 31,10-20 0,10-10 16,-20-10-15,19 20-32,1-19 46,-1 19-30,-9 0 0,10 0-1,-1 0 1,-19 9-16,20-9 16,0 20-1,-20 0 1,19-20-16,-19 19 15,0 1 1,0-1 0,0 1-1,0 0-15,0-1 16,-19-19 0,19 20-1,-30-20-15,-19 0 16,30 0-1,9 0-15,-10 0 16,1 0-16,-21 0 16,31 0 15,9-10 0</inkml:trace>
        </inkml:traceGroup>
        <inkml:traceGroup>
          <inkml:annotationXML>
            <emma:emma xmlns:emma="http://www.w3.org/2003/04/emma" version="1.0">
              <emma:interpretation id="{64286726-6AB4-4FCD-9686-2055AB9E6BBC}" emma:medium="tactile" emma:mode="ink">
                <msink:context xmlns:msink="http://schemas.microsoft.com/ink/2010/main" type="inkWord" rotatedBoundingBox="19737,13189 21838,12834 21943,13453 19842,13808"/>
              </emma:interpretation>
              <emma:one-of disjunction-type="recognition" id="oneOf2">
                <emma:interpretation id="interp6" emma:lang="" emma:confidence="1">
                  <emma:literal/>
                </emma:interpretation>
              </emma:one-of>
            </emma:emma>
          </inkml:annotationXML>
          <inkml:trace contextRef="#ctx0" brushRef="#br0" timeOffset="7643.7011">10572 383 0,'10'0'47,"19"0"-32,10 0-15,-19 0 16,9 0-1,-9 0 1,-1 0 0</inkml:trace>
          <inkml:trace contextRef="#ctx0" brushRef="#br0" timeOffset="8123.3805">10601 491 0,'20'0'31,"-1"0"-15,1 0-16,0 0 15,-1 0-15,1 0 16,-1 0-16,-9 0 15,30 0 1</inkml:trace>
          <inkml:trace contextRef="#ctx0" brushRef="#br0" timeOffset="13675.5954">10974 412 0,'10'0'15,"-10"-10"1,19 10 0,-19-19 15,20 19-16,-20-20 1,19 20 0,-19-20-1,20 20-15,-20-19 16,20-1 0,-1-9-1,-19 9-15,30-9 16,-30 9-1,0 1 1,0-1 0,0 30 171,0 9-171,0 11-1,0-11 1,0 1-16,0 0 16,0-1-16,0 11 15,0-11-15,0 1 16,0 9-16,0-9 16,0 0-16,0-1 0,0-9 15,0 39 1,0-20-1,0-9 1,0 0 0,0-1-1,0 1 32,19-20 47,-19-10-78</inkml:trace>
          <inkml:trace contextRef="#ctx0" brushRef="#br0" timeOffset="14167.4852">11278 628 0,'0'-10'63,"0"-10"-32,-10 30 47</inkml:trace>
          <inkml:trace contextRef="#ctx0" brushRef="#br0" timeOffset="15149.7793">11347 392 0,'-10'0'0,"29"0"62,-19-9-62,20 9 16,0-20-1,-20-9 1,68-109 31,-68 109-16,0 9-31,0-9 16,0 39 77,0 19-77,0-9 0,0-1-16,0-9 15,0 10-15,0-1 16,0 21-16,0-11 16,0-9-16,0-1 0,0 1 15,0 9 1,0 1-16,0-11 0,0 1 15,0 0-15,0-1 16,0 1-16,0 9 16,10-29 109,-10-10-110</inkml:trace>
          <inkml:trace contextRef="#ctx0" brushRef="#br0" timeOffset="15693.346">11621 343 0,'10'0'47,"0"0"-32,-10-9 16,-20 9 48</inkml:trace>
          <inkml:trace contextRef="#ctx0" brushRef="#br0" timeOffset="16773.4854">11729 500 0,'0'-9'47,"10"9"-32,-10-20 1,19-19 0,-19 19-16,20 20 15,-20-39-15,20 39 16,-20-30-16,19 11 16,-19-1-16,30-29 15,-30 30 1,0-1-16,0 0 0,19 1 15,-19-20 1,0 19-16,0 0 16,0-9-1,0 9 1,-10 20 31,10 10-32,0 10-15,0 9 16,0 1 0,0-11-1,0 1 1,0-1-16,0 1 16,0 19-16,0-19 15,0-1-15,0 1 16,0 9-16,0-9 15,0 0-15,0-1 16,0 1-16,0 0 16,10-1-16,-10 1 15,0 9 1,0-9 15</inkml:trace>
          <inkml:trace contextRef="#ctx0" brushRef="#br0" timeOffset="18065.8561">11994 157 0,'0'10'16,"-20"-10"-16,20 20 16,0-1-1,0 11 1,0-1-1,0 0 1,0-9-16,0 0 16,0-1-16,0 1 15,10-1-15,-10 11 16,20-30-16,-20 20 16,19 9-1,1-9 1,-1-20 15,1 0-15,0 0 15,-1 0-15,-19-10-1,20 10-15,-20-20 31,19 20-31,-19-19 16,20 19-16,-20-20 16,39-108 62,-39 109-63,0 9 1,0-10 0,0 1-1,0-1 1,-9 1-16,9-1 16,0 0-1,-20 1 1,20-1-1,-20 20 1,20-20 0,-19 20-1,19-19 1,-20 19-16,0 0 16,1 0 15,-1 0-31,1 0 15,-1 0 1,20 19 0,-20-19-1,20 50-15,0-31 0,-19 1 16,19-1 0,0 1-16,0-10 15</inkml:trace>
          <inkml:trace contextRef="#ctx0" brushRef="#br0" timeOffset="18753.5653">12259 0 0,'29'0'32,"-9"0"-17,-1 0 1,1 0-16,-1 0 31</inkml:trace>
          <inkml:trace contextRef="#ctx0" brushRef="#br0" timeOffset="20073.4988">12592 0 0,'0'10'46,"0"19"-30,0 1 0,0-1-1,0 11 1,0-21 0,0 11-1,-10-30 1,10 19-1,-29-19 1,9 0-16,1-10 16,-1 10-1,20-19 1,-20 19 0</inkml:trace>
          <inkml:trace contextRef="#ctx0" brushRef="#br0" timeOffset="19574.1687">12504-39 0,'0'10'62,"0"9"-46,10-19-1,9 20 1,1-20 0,-1 0 15,-19-10-16,20 10-15,-20-10 16,0-9 0,0-1 15,0 1-15,-10-1 15,-9 20-31,-1 0 15,0 0 1,20 10 15,-19-10-31,19 29 16,0-9 0,0-1-1</inkml:trace>
          <inkml:trace contextRef="#ctx0" brushRef="#br0" timeOffset="20755.3631">12690 128 0,'0'10'16,"0"19"-1,0-9 1,0-1-16,0 11 16,0 126 15,0-28 47</inkml:trace>
        </inkml:traceGroup>
        <inkml:traceGroup>
          <inkml:annotationXML>
            <emma:emma xmlns:emma="http://www.w3.org/2003/04/emma" version="1.0">
              <emma:interpretation id="{84CA2776-DD95-4507-98E8-87ADEDDD4C03}" emma:medium="tactile" emma:mode="ink">
                <msink:context xmlns:msink="http://schemas.microsoft.com/ink/2010/main" type="inkWord" rotatedBoundingBox="21861,13047 22124,13002 22197,13438 21935,13482"/>
              </emma:interpretation>
              <emma:one-of disjunction-type="recognition" id="oneOf3">
                <emma:interpretation id="interp7" emma:lang="" emma:confidence="0">
                  <emma:literal>Y</emma:literal>
                </emma:interpretation>
                <emma:interpretation id="interp8" emma:lang="" emma:confidence="0">
                  <emma:literal>y</emma:literal>
                </emma:interpretation>
                <emma:interpretation id="interp9" emma:lang="" emma:confidence="0">
                  <emma:literal>u</emma:literal>
                </emma:interpretation>
                <emma:interpretation id="interp10" emma:lang="" emma:confidence="0">
                  <emma:literal>"</emma:literal>
                </emma:interpretation>
                <emma:interpretation id="interp11" emma:lang="" emma:confidence="0">
                  <emma:literal>H</emma:literal>
                </emma:interpretation>
              </emma:one-of>
            </emma:emma>
          </inkml:annotationXML>
          <inkml:trace contextRef="#ctx0" brushRef="#br0" timeOffset="21704.1632">12690 108 0,'0'10'32,"0"10"-32,0 9 15,0 10 1,10-39 0,-10 30-16,19-30 15,-19 29-15,20-29 16,-20 20-16,30-20 15,-30 19-15,19-19 16,1 0 0,-1 0-1,1 0 1,-20-10-16,20-9 16,-1-11-1,-19 11-15,20 19 0,-20-39 16,29 9-1,-29 1 1,0-1 0,0 11-1,0-1 17,0 30 14,0 9-30,0 11 0,-19-10-16,19-1 15,0 1 1,0-1-16,0 1 0,0 9 16,0 1-16,0-1 15,0 1-15,0 9 16,0-20-16,0-9 15,0 10-15,0 0 16,0-1-16,0 11 16,0-11 46,0-38-46</inkml:trace>
        </inkml:traceGroup>
      </inkml:traceGroup>
    </inkml:traceGroup>
  </inkml:traceGroup>
</inkml:ink>
</file>

<file path=ppt/ink/ink27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3:42:53.128"/>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BE216CE7-CA1E-416C-908D-53F98AD67C71}" emma:medium="tactile" emma:mode="ink">
          <msink:context xmlns:msink="http://schemas.microsoft.com/ink/2010/main" type="writingRegion" rotatedBoundingBox="9202,12660 17417,13055 17371,14014 9156,13618"/>
        </emma:interpretation>
      </emma:emma>
    </inkml:annotationXML>
    <inkml:traceGroup>
      <inkml:annotationXML>
        <emma:emma xmlns:emma="http://www.w3.org/2003/04/emma" version="1.0">
          <emma:interpretation id="{0E379480-7881-4AD9-BC3F-371FCE09F1DC}" emma:medium="tactile" emma:mode="ink">
            <msink:context xmlns:msink="http://schemas.microsoft.com/ink/2010/main" type="paragraph" rotatedBoundingBox="9202,12660 17417,13055 17371,14014 9156,13618" alignmentLevel="1"/>
          </emma:interpretation>
        </emma:emma>
      </inkml:annotationXML>
      <inkml:traceGroup>
        <inkml:annotationXML>
          <emma:emma xmlns:emma="http://www.w3.org/2003/04/emma" version="1.0">
            <emma:interpretation id="{57646644-ED96-49FA-80FE-A54C4BC6A19B}" emma:medium="tactile" emma:mode="ink">
              <msink:context xmlns:msink="http://schemas.microsoft.com/ink/2010/main" type="line" rotatedBoundingBox="9202,12660 17417,13055 17371,14014 9156,13618"/>
            </emma:interpretation>
          </emma:emma>
        </inkml:annotationXML>
        <inkml:traceGroup>
          <inkml:annotationXML>
            <emma:emma xmlns:emma="http://www.w3.org/2003/04/emma" version="1.0">
              <emma:interpretation id="{70280139-105E-43B5-9B26-5C110A57B985}" emma:medium="tactile" emma:mode="ink">
                <msink:context xmlns:msink="http://schemas.microsoft.com/ink/2010/main" type="inkWord" rotatedBoundingBox="9194,12831 12162,12974 12124,13761 9156,13618"/>
              </emma:interpretation>
              <emma:one-of disjunction-type="recognition" id="oneOf0">
                <emma:interpretation id="interp0" emma:lang="" emma:confidence="1">
                  <emma:literal/>
                </emma:interpretation>
              </emma:one-of>
            </emma:emma>
          </inkml:annotationXML>
          <inkml:trace contextRef="#ctx0" brushRef="#br0">1216 265 0,'10'0'47,"19"0"-47,-9 0 15,-1 0-15,11 0 16,-11 0-16,1 0 15,9 0 1</inkml:trace>
          <inkml:trace contextRef="#ctx0" brushRef="#br0" timeOffset="345.895">1255 392 0,'137'-9'94,"-97"9"-94</inkml:trace>
          <inkml:trace contextRef="#ctx0" brushRef="#br0" timeOffset="1596.6806">1628 108 0,'-20'20'16,"20"9"-1,0 1 1,-19-11 0,19 1-16,0-1 15,0 1-15,0 0 16,0-1-16,0 1 15,0-1-15,0-9 16,0 10-16,9 19 16,-9-9-1,20-30 1,-20 19-16,20-19 0,-1 20 16,1-20-1,-1 0 1,1 0-1,0 0 1,-1 0 0,-19-10-1,20 10 1,-20-29 0,20 29-16,-20-20 15,19 0 1,-19 1-16,0-1 15,20 20 1,-20-20-16,0-9 16,0 9-1,0 1 1,0-1 0,0 1-1,0-1 1,0 0-1,0 1 1,0 9 0,0-10-1,-10 20 1,10-19-16,0-1 16,-20 20-16,20-20 15,-19 20 1,-1 0-1,20-19 1,-19 19-16,-1 0 16,0 10-1,1 9 17,19 1-17,-20 9 1,20-9-16</inkml:trace>
          <inkml:trace contextRef="#ctx0" brushRef="#br0" timeOffset="2183.756">1942 500 0,'0'-9'47</inkml:trace>
          <inkml:trace contextRef="#ctx0" brushRef="#br0" timeOffset="3164.4979">2059 353 0,'0'-19'62,"10"19"-46,-10-20-16,20 20 15,-20-10 1,19 10-16,1-68 31,0 68-31,-20-40 16,19 11-16,-19 19 0,0-9 16,0-21-1,0 30 1,0 30 78,0 0-94,0-1 15,0-9-15,0 10 16,0-1-16,0 1 15,0 0-15,0-1 16,0 1-16,0-1 16,0 1-16,0 0 15,0-1-15,0 1 16,0-1-16,0-9 16,0 30-1,20-21 1,-20 1-1</inkml:trace>
          <inkml:trace contextRef="#ctx0" brushRef="#br0" timeOffset="3651.0776">2383 88 0,'10'0'47,"9"0"-31,11 0-1,-11 0-15,21 0 16,-21 0-1</inkml:trace>
          <inkml:trace contextRef="#ctx0" brushRef="#br0" timeOffset="4551.8245">2373 118 0,'0'20'31,"0"9"-15,0-9-16,0-1 16,0 1-16,0-1 15,0 11 1,0-1-16,0-9 31,10-20 0,10-10 48,-1 10-64,-19-20 1,20 20-16,19 0 47,-19 0-32,-1 0 1,1 0 0,-20 10-1,0 10 1,19-20-1,-19 19-15,0 11 16,0-11 0,0 1-16,0 10 15,0-11 1,-9 1 0,-11-20-16,20 19 15,-29-19-15,9 0 16,0 0-16,1 0 15,-1 0-15,-9 0 16,9 0 15</inkml:trace>
          <inkml:trace contextRef="#ctx0" brushRef="#br0" timeOffset="5252.4569">2677 88 0,'0'10'47,"0"10"-47,0 9 16,0 1-16,10-1 15,-10 10-15,0-9 16,0-1-16,0 1 16,0-1-16,0 10 15,0-19-15,0 0 16,20-20-16,-20 29 16</inkml:trace>
          <inkml:trace contextRef="#ctx0" brushRef="#br0" timeOffset="6135.8967">2697 49 0,'0'20'63,"19"29"-48,-19-29-15,30 19 16,-11-10 0,21-9-1,-21-20 1,1 19 0,-1-19-1,1 0 1,0-9-1,-20-11 1,19 0 0,1 20-1,-20-29-15,20-20 16,-20 29 0,0 1-16,0-11 15,0 11 16,0 28 32,0 11-47,0 9-1,0 21 1,0-31-16,0 1 15,0 9-15,-10 1 16,10-1-16,0-9 16,0 19-16,0-10 15,0-9-15,0-1 16,0 1-16,0-10 16,0 10-16,0-1 15,0 1 16</inkml:trace>
          <inkml:trace contextRef="#ctx0" brushRef="#br0" timeOffset="-3833.428">167 0 0,'0'10'16,"-10"-10"93,0 0-93,-10 0 0,1 0-1,-20 0 1,29 0-1,-10 0 1,-9-10 0,19 10 31,10 20 124,0-1-155,0 1-16,0 0 16,0-1-16,0-9 15,10 20-15,-10-11 16,0-9-16,0 29 16,0-9-16,0-1 15,0 0-15,0 1 16,0 9-16,0-10 15,0 1-15,0-10 16,0-1-16,0 1 16,0-1-16,0 1 15,0 19 1,0-9-16,0 9 16,0-29 15,0 9-16,0 1 32,19-20 31,1 0-15,-10 0-32,9 0-15,1 0-1,19 0 1,-9 0 0,-11 0-1</inkml:trace>
          <inkml:trace contextRef="#ctx0" brushRef="#br0" timeOffset="-2212.6124">353 98 0,'-20'0'31,"10"0"32,-9 0-48,-1 0 1,1 0-1,19 10 1,-20-10 0,20 20-16,-20 9 15,20 1 1,-19-30 0,19 49-16,0-10 15,0 0 1,0-29-16,0 29 15,10-39 1,-10 29-16,19-29 16,-19 20-16,10 0 15,49-1 32,-30 1-31,-9-20-1,-10 0-15,9 0 32,89-69 46,-88 69-78,-20-19 15,19 19-15,-19-20 16,20 20-16,0-29 16,-20-1-1,19-9 1,-19 29 0,0-9-1,0-1 1,0 0-16,0 1 15,0-1 17,-10 20-17,1 0 1,-11 0 0,0 0-1,1 0 1,19 10-16,-20-10 15,20 20 1,-19-20-16,19 29 16,-20-29-16,20 20 15,0-1 1,0 11-16,0-11 16,0 1-1,0-1-15,0 21 16,0 9-1,0-20 1,10 1 0,-10-11-1,19-19-15,-19 20 16,20-20 0,-20 19-16,20-19 0,-1 0 15,1 0 1,9 0-1,-29-9 1,30 9-16,-30-30 16,29 30-16,-29-29 15,20 29-15,-20-30 16</inkml:trace>
          <inkml:trace contextRef="#ctx0" brushRef="#br0" timeOffset="-1694.4662">716 108 0,'10'0'63,"29"0"-48,-29 0-15,19-20 0,-9 20 16,9 0 0</inkml:trace>
          <inkml:trace contextRef="#ctx0" brushRef="#br0" timeOffset="-472.2318">873-29 0,'19'0'62,"1"0"-62,9 0 32,1 0-32,-11 0 15,1 0 1,-20 10 62,0 9-62,0 11-1,0-11-15,-10 1 16,10-1-16,0 21 16,0-21-16,0 11 15,0-11-15,0 1 16,0-10-16,0 29 15,0-10-15,0 1 16,0-1-16,0 1 16,10 9-16,-10-10 15,0-9-15,0 0 16,0-1-16,0 11 16,20-11-1,-20 1 32,-10-20-31,-10 0 15,1 0 16,9 0-16,-10 0 0,1 0 1,-1 0-17,0 0 1</inkml:trace>
        </inkml:traceGroup>
        <inkml:traceGroup>
          <inkml:annotationXML>
            <emma:emma xmlns:emma="http://www.w3.org/2003/04/emma" version="1.0">
              <emma:interpretation id="{4061322A-897E-4254-8151-69BA25BF866A}" emma:medium="tactile" emma:mode="ink">
                <msink:context xmlns:msink="http://schemas.microsoft.com/ink/2010/main" type="inkWord" rotatedBoundingBox="14136,12897 16234,12998 16196,13794 14098,13693"/>
              </emma:interpretation>
              <emma:one-of disjunction-type="recognition" id="oneOf1">
                <emma:interpretation id="interp1" emma:lang="" emma:confidence="1">
                  <emma:literal/>
                </emma:interpretation>
              </emma:one-of>
            </emma:emma>
          </inkml:annotationXML>
          <inkml:trace contextRef="#ctx0" brushRef="#br0" timeOffset="11319.9543">5099 49 0,'-19'0'141,"-11"0"-125,1 0-1,9 0 1,1 0 0,-1 0-1,1 0 16,19 10 110,0 10-125,0 9-1,0 10 1,0-19-16,0 0 16,0-1-16,0 1 15,0 9-15,0 1 16,0 9-16,0-29 15,0 9-15,0 1 16,0-1-16,0 1 16,0 0-16,9-1 15,-9 1-15,0 0 16,0-1-16,0 1 16,0-1-16,0 1 15,0 0-15,0-1 16,0-9-16,0 29 15,0-19 1,20-20 0,-20 20-16,0-11 15,20-9 142,-1 0-126,1 0 16,9 0-16,1 0-15,-11 0-1</inkml:trace>
          <inkml:trace contextRef="#ctx0" brushRef="#br0" timeOffset="12704.3551">5139 510 0,'-20'0'110,"20"-10"-95,0-9 1,0-11-16,0 1 16,0 9-1,0 1-15,0-1 16,0 0-16,0 1 16,0-1-16,0 1 15,0-1-15,0 0 16,0 1-1,0-1 1,0 10 0,10-19-1,29 0 32,-19 29-16,-1 9 1,-19 11-17,20-20-15,-20 20 16,0 9 0,20-29-16,-20 29 15,0 1 1,19 9-1,-19-10 1,0 1 0,0-11-16,0 1 0,0 0 15,0-1 1,0 11-16,0-11 16,0 1 15,20-30 78</inkml:trace>
          <inkml:trace contextRef="#ctx0" brushRef="#br0" timeOffset="13079.2982">5158 373 0,'10'0'47,"-10"-20"-32,39 20-15,-9 0 16,-11 0-16,1 0 16,19 0-1</inkml:trace>
          <inkml:trace contextRef="#ctx0" brushRef="#br0" timeOffset="13890.5819">5384 422 0,'0'10'15,"0"9"32,0 1-31,0 0 15,10-20-15,-10 19-16,29-19 15,-9 0 1,-1 0 0,1 0-1,-20-19-15,20 19 16,-20-40-16,19 21 16,-19-1-1,0 0 1,-10 1-1,-9 19 1,19-20 0,-20 20-16,1 0 15,-50 39 32,69-19-31,-20-20-1,20 20 1,0-1-16,10 1 16</inkml:trace>
          <inkml:trace contextRef="#ctx0" brushRef="#br0" timeOffset="14476.1283">5482 461 0,'29'10'31,"-29"10"-15,20 9-1,-20-9-15,0-1 0,0 1 16,20-1 0,-20 1-16,0 0 0,0-1 15,0 1-15,0 0 16,0-1-16,0-9 15,0 10 1,-10 9 0,-20-29-1,-9 0 1,10 0 0,29-10-1,-20 10-15,20-49 16,0 30-16,-20-1 15,20-10 1,0 1-16,10 29 16,-10-39-16,20 39 15,-20-30-15,29 30 16,-29-29-16,30 29 16,-30-29-16,19 29 15,-19-30-15,20 30 16,-20-19-16</inkml:trace>
          <inkml:trace contextRef="#ctx0" brushRef="#br0" timeOffset="15096.4575">5570 157 0,'10'0'62,"19"0"-46,-9 0 0,0 0-16,-11 0 15,11 0-15,-20-19 16,39 19-16,-19 0 16,-10 0 15</inkml:trace>
          <inkml:trace contextRef="#ctx0" brushRef="#br0" timeOffset="15547.4411">5668 39 0,'0'10'31,"0"20"-15,0-11-1,0 1-15,0 9 16,0-9-16,10 9 16,-10 11-1,0-11 1</inkml:trace>
          <inkml:trace contextRef="#ctx0" brushRef="#br0" timeOffset="16881.6261">5766 0 0,'20'0'63,"0"0"-48,9 0 1,0 0 0,-9 0-1,0 0 17,-20 10 46,0 10-47,0 9-31,0-9 16,0-1-16,0 1 15,0 9-15,0 1 16,0 19-16,0-10 15,0 0-15,0-9 16,0-11-16,0 11 16,0-11-16,0 11 15,0-11-15,0 1 16,0 0-16,19-1 16,-19 1-16,0-1 0,0 1 15,0 0-15,0-1 16,0 11-1,0-11 1,0 1 0,-10-20 202,-19 0-186,0 0-17,9 0-15,0 0 16,-29 0 31</inkml:trace>
          <inkml:trace contextRef="#ctx0" brushRef="#br0" timeOffset="18332.89">6031 687 0,'0'-10'47,"0"-10"-31,10-19-1,-10 10 1,20 29-16,-20-30 16,0 1-16,0 9 15,19 20 1,-19-19-16,0-1 31,0 30 78,0 9-93,20-19-16,-20 20 0,19-20 16,-19 20-16,30-20 15,-30 19-15,29-19 16,-29 10-16,20-10 16,-20 20-1,0-1 1,0 20 15,-10-39-31,10 10 16,-20-10-16,-29-19 62</inkml:trace>
          <inkml:trace contextRef="#ctx0" brushRef="#br0" timeOffset="19100.6188">6247 520 0,'0'10'15,"0"9"1,0 1 15,20-20-31,-20 20 16,19-1-1,1-19 1,-1 0 0,-9 0-1,10 0 1,-20-19-1,19 19 1,-19-20-16,0-9 16,0 9-1,-9 0 1,-21-9 0,11 29-1,19-20 1,-20 20-1,0 0 1,20 10 0,-19 10-1,19-1 1,0 1-16,0 0 31,0-1-15,19-19-16</inkml:trace>
          <inkml:trace contextRef="#ctx0" brushRef="#br0" timeOffset="19493.3747">6355 530 0,'19'0'16,"-19"10"-1,0 9 1,0 11-1,20-30 1,-20 19-16,0 1 16,20-20-1,-20 19 1,9-19 0,11 0-1,-20-9 1,29-11-1,-29 0 1</inkml:trace>
          <inkml:trace contextRef="#ctx0" brushRef="#br0" timeOffset="20031.0059">6472 392 0,'0'20'78,"0"29"-78,0-29 16,0-10-1,0 9-15,0 1 16,0-1-16,0 1 0,0 0 16,20 9-1,-20-9 1,20-20 0,-1 0 15,1 0-16,-10 0 1,-10-10 0,0 0-1</inkml:trace>
          <inkml:trace contextRef="#ctx0" brushRef="#br0" timeOffset="20326.7124">6472 442 0,'30'0'62,"-1"-20"-46,1 20 0,-1 0-1</inkml:trace>
          <inkml:trace contextRef="#ctx0" brushRef="#br0" timeOffset="20570.7858">6678 598 0</inkml:trace>
          <inkml:trace contextRef="#ctx0" brushRef="#br0" timeOffset="21346.1089">6796 265 0,'20'0'47,"-1"0"-31,1 0-16,9 0 15,60-29 1,-80 29 0,31 0 15</inkml:trace>
          <inkml:trace contextRef="#ctx0" brushRef="#br0" timeOffset="21827.3425">6825 363 0,'-19'0'0,"29"0"46,19 0-30,-9 0 0,-1 0-16,1 0 15,0 0-15,-1 0 16,1 0-16,-10 0 16,9 0-16,20 0 15</inkml:trace>
        </inkml:traceGroup>
        <inkml:traceGroup>
          <inkml:annotationXML>
            <emma:emma xmlns:emma="http://www.w3.org/2003/04/emma" version="1.0">
              <emma:interpretation id="{E44B79F7-EA0D-48A6-9F6E-E6DA68088837}" emma:medium="tactile" emma:mode="ink">
                <msink:context xmlns:msink="http://schemas.microsoft.com/ink/2010/main" type="inkWord" rotatedBoundingBox="16536,13335 17402,13377 17376,13916 16510,13874"/>
              </emma:interpretation>
              <emma:one-of disjunction-type="recognition" id="oneOf2">
                <emma:interpretation id="interp2" emma:lang="" emma:confidence="1">
                  <emma:literal/>
                </emma:interpretation>
              </emma:one-of>
            </emma:emma>
          </inkml:annotationXML>
          <inkml:trace contextRef="#ctx0" brushRef="#br0" timeOffset="32002.8951">7639 520 0,'-9'0'63,"-11"0"-32,0 0-15,-9 0 15,0 10-15,9 9-1,0-19 1,20 20-16,0 0 15,0 9 1,-19-29-16,19 49 16,0-29-16,0-1 15,0 1-15,0 9 16,10-29 0,-10 30-16,0-11 15,19-19 1,-19 20-16,20-20 15,-20 20 1,19-20 0,-19 19-16,20-19 15,0 0-15,-1 0 16,1 0 15,-1 0-15,1 0-1,10-19 1,-1-1 0,10 0-1,-19 1 1,-1-1 0,21-88 46,-40 89-62,0-1 31,0 10-31,0-9 16,0-1 0,-10 20 15,10-20-31,-20 20 31,1 0-15,-1 10-1,20 10 1,-20-20-16,20 19 16,-19 1-1,19 0 1,-20-20-1,20 19-15,0 1 16,0 0 0,-19-20-16,19 9 15,0 11-15,0 19 16,0-19 0,0 9-1,19-9 1,-19-1-16,10-19 15,19 20 1,-9-20 0,-10 0-1,9 0 17,1 0-32,0-10 15,9-9 1,-9-1-1,-1-9 1</inkml:trace>
          <inkml:trace contextRef="#ctx0" brushRef="#br0" timeOffset="32452.923">7934 549 0,'9'0'47,"11"0"-32,0 0 1,9 0 0,-9 0-1</inkml:trace>
          <inkml:trace contextRef="#ctx0" brushRef="#br0" timeOffset="30464.7655">7483 442 0,'-20'0'125,"0"0"-109,1 0-1,-1 0 1,0 0-1,1 0 1,-1 0 15,20 9 16,0 11 141,0 9-173,0-9 1,0 0-16,0-1 16,0 11-16,0-1 15,0 0-15,0-9 16,0 10-16,0 9 15,0-29-15,0 9 16,0 1-16,0-1 16,0 1-16,0 0 0,0-1 15,0 11 1,0-11 0,0 1-1,10-20 157,10 0-156,-1 0 15,1 0-15,0 0-1</inkml:trace>
          <inkml:trace contextRef="#ctx0" brushRef="#br0" timeOffset="33541.0951">8071 432 0,'10'0'62,"9"0"-46,1 0-1,9 0 1,-9 0 0,0 0-1,-20 10 79,0 19-78,0-9-16,-10-1 15,10 1-15,0-1 16,0 1-16,0 9 15,0 1-15,0 9 16,0-19-16,0-10 16,0 9-16,0 1 15,0-1-15,0 1 16,0 0-16,0 9 16,10-9-16,-10 19 15,0-29 1,0 29 15,-10-39 16,-10 0 15,10 0-30,-19-10-17,9 10 17,11 0-17,-21 10 32,40-10-16</inkml:trace>
        </inkml:traceGroup>
      </inkml:traceGroup>
    </inkml:traceGroup>
  </inkml:traceGroup>
</inkml:ink>
</file>

<file path=ppt/ink/ink27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3:43:41.023"/>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09355DD0-032C-4E25-BDCC-BC20B41D47BF}" emma:medium="tactile" emma:mode="ink">
          <msink:context xmlns:msink="http://schemas.microsoft.com/ink/2010/main" type="inkDrawing" rotatedBoundingBox="18046,13308 19623,13376 19621,13410 18044,13343" semanticType="underline" shapeName="Other">
            <msink:sourceLink direction="with" ref="{85F748CB-7213-4538-B215-4D1E3848F2BD}"/>
          </msink:context>
        </emma:interpretation>
      </emma:emma>
    </inkml:annotationXML>
    <inkml:trace contextRef="#ctx0" brushRef="#br0">8856 392 0,'9'0'31,"31"0"-15,-31 0-16,11 0 15,0 0-15,-1 0 16,1 0-16,-1 0 15,1 0-15,0 0 16,-1 0-16,1 0 16,0 0-16,-1 0 15,11 0-15,-11 0 16,1 0 0,-1 0-16,1 0 0,29 0 31,0 0-16,-29 0-15,-1 0 16,-9 0-16,49 0 16,-39 0-1,-11 0-15,11 0 16,0 30-16,19-30 16,0 0-1,-29 0-15,49 0 16,-40 0-1,30 0-15,-29 0 16,-10 0 0,9 0-16,1 0 0,0 0 15,19 20 1,-10-20 0,-9 0-16,-1 0 0,1 0 15,0 0-15,19 0 16,-19 0-1,-1 0-15,1 0 16,9 0 0,1 0-1,-1 0-15,10 0 32,-9 0-32,-11 0 15,21 0 1,-31 0-16,11 0 15,19 0 1,-19 0 0,-10 0 15,9 0-15,1 0 15,-1 0 16,-19-10-32</inkml:trace>
  </inkml:traceGroup>
</inkml:ink>
</file>

<file path=ppt/ink/ink27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3:44:59.308"/>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380CE1B8-8A5B-419B-8E59-598170FA07BC}" emma:medium="tactile" emma:mode="ink">
          <msink:context xmlns:msink="http://schemas.microsoft.com/ink/2010/main" type="writingRegion" rotatedBoundingBox="2313,14366 22090,14077 22104,15007 2327,15296"/>
        </emma:interpretation>
      </emma:emma>
    </inkml:annotationXML>
    <inkml:traceGroup>
      <inkml:annotationXML>
        <emma:emma xmlns:emma="http://www.w3.org/2003/04/emma" version="1.0">
          <emma:interpretation id="{A3F7BF24-6FF1-43A9-99AB-3C120AE706F1}" emma:medium="tactile" emma:mode="ink">
            <msink:context xmlns:msink="http://schemas.microsoft.com/ink/2010/main" type="paragraph" rotatedBoundingBox="2313,14366 22090,14077 22104,15007 2327,15296" alignmentLevel="1"/>
          </emma:interpretation>
        </emma:emma>
      </inkml:annotationXML>
      <inkml:traceGroup>
        <inkml:annotationXML>
          <emma:emma xmlns:emma="http://www.w3.org/2003/04/emma" version="1.0">
            <emma:interpretation id="{BE36C964-F5ED-48AE-9D59-5330458DFD82}" emma:medium="tactile" emma:mode="ink">
              <msink:context xmlns:msink="http://schemas.microsoft.com/ink/2010/main" type="line" rotatedBoundingBox="2313,14366 22090,14077 22104,15007 2327,15296"/>
            </emma:interpretation>
          </emma:emma>
        </inkml:annotationXML>
        <inkml:traceGroup>
          <inkml:annotationXML>
            <emma:emma xmlns:emma="http://www.w3.org/2003/04/emma" version="1.0">
              <emma:interpretation id="{4DA466C2-4B22-4D68-B670-99CFB8DDB2F4}" emma:medium="tactile" emma:mode="ink">
                <msink:context xmlns:msink="http://schemas.microsoft.com/ink/2010/main" type="inkWord" rotatedBoundingBox="2314,14416 4160,14389 4173,15269 2327,15296"/>
              </emma:interpretation>
              <emma:one-of disjunction-type="recognition" id="oneOf0">
                <emma:interpretation id="interp0" emma:lang="" emma:confidence="1">
                  <emma:literal/>
                </emma:interpretation>
              </emma:one-of>
            </emma:emma>
          </inkml:annotationXML>
          <inkml:trace contextRef="#ctx0" brushRef="#br0">741-19 0,'0'9'110,"0"11"-110,0 10 15,0-1-15,0 0 16,0 11-16,0-11 16,0 10-16,0 10 15,0-9-15,0-1 16,0-10-16,0-9 16,0-1-16,9 1 15,-9 0-15,0-1 16,0-9-1,0 10 1,20-20 31,-20-10-31</inkml:trace>
          <inkml:trace contextRef="#ctx0" brushRef="#br0" timeOffset="1229.1018">741 0 0,'0'-19'46,"0"-1"-30,9 20 0,11 0-1,-20-20-15,29 20 16,-9 0-16,0 0 16,-1 0-16,1 0 0,-1 0 15,1 10-15,9 10 16,-29 19-1,20-19 1,-20-1-16,0 11 16,0-11-16,0 1 15,0 0-15,0 9 16,-20-29 0,20 20-16,-39-20 15,39 19-15,-29-19 16,-1 20-1,11-20-15,19-10 125,10 10-109,9 0 0,-19-20-16,30 20 15,-1 0 1,-9 0-16,-1 0 31,1 0-31,0 10 16,-1 10-1,1-1 1,-20 1 0,19-20-1,-19 39 1,0-9-16,-29 127 94,0-138-79,9 1-15,0-20 0,1 0 16,-1 0-16,-19 0 16,29 0-1,-29 0 1,19 0-1</inkml:trace>
          <inkml:trace contextRef="#ctx0" brushRef="#br0" timeOffset="2421.7621">1094 393 0,'-20'0'16,"30"-30"78,29 30-79,-39-19 1,29 19-16,-29-10 15,20 10-15,-20-20 16,20-9-16,-20 19 16,0-10-1,0 1 17,0 38 77,19 1-93,1 0-16,-1-20 15,-19 19 1,20-19-16,0 0 15,-1 0 17,1-10-17,-20-9 17,-10 19-1,-19 0-16,-11 10 1,21 9 0,-1 30-1,20-29-15,0-1 16,-19 1-16,19 9 16,0 11-1,0-21 1,0-9-1,9-10-15,-9 20 16,20-20-16,0 29 16,-1-29-1,1 0 1,9 0-16,-9 0 16,-20-10-1,20 10-15,-20-19 16,19 19-16,-19-20 15</inkml:trace>
          <inkml:trace contextRef="#ctx0" brushRef="#br0" timeOffset="3089.1491">1545 314 0,'-30'10'32,"30"10"-17,-19 19 1,19-29-16,0 9 15,0 1-15,0 9 0,0 10 16,0-9-16,0-11 16,0 1-16,0 0 15,0 29 1,9-49 0,-9 19-16,20 1 15,0-20 16,-20 20-31,19-20 32</inkml:trace>
          <inkml:trace contextRef="#ctx0" brushRef="#br0" timeOffset="3869.1312">1711 402 0,'-19'-19'32,"-1"19"-1,1 0-16,19 10 1,-20-10-16,20 29 16,-20-29-1,20 20 1,0-1 0,10-19 15,-10 20-31,20-20 15,9 0-15,1 0 16,-11 0 0,-19 19-1,20-19 1,-20 20 0,0 9-1,0-9 1,-20-20-1,20 20-15,-29-20 16,-1 0 0,-9 0-1,20 0 1</inkml:trace>
          <inkml:trace contextRef="#ctx0" brushRef="#br0" timeOffset="4350.1651">1760 304 0,'10'20'47,"20"9"-31,-30-9-16,29 0 0,-29 9 15,20 10-15,-20-9 16,0-1-16,0 0 15,0 1-15,0 9 16,0-9-16,0-11 16,-10 11-16,10-11 15,-30-19-15</inkml:trace>
          <inkml:trace contextRef="#ctx0" brushRef="#br0" timeOffset="-9391.7463">15 608 0,'-10'0'93,"10"-9"1,0-11-78,0-10-1,0 1 1,0-10 0,0 9-1,0 1 1,0 0 0,0-1-1,0-9 1,0 10-1,0 9-15,0 0 16,0-9-16,0-1 31,0 11-31,20 19 16,-20-20-16,0 1 16,39-11-1,-39 11 1,19-21-1,-19 31 1,20 9 15,-20-20-15,20 20 0,-20-20-1,19 20-15,1 0 16,0 0-1,-1 0 1,1 10 15,-20 10-15,19-20-16,-19 29 16,20 1-1,-20-11-15,0 1 16,20-1-16,-20 1 15,0 0-15,0-1 16,0 1-16,0-1 16,19 1-16,-19 0 0,0-1 15,0 1-15,0 0 16,0-1-16,0 1 16,0-10-16,0 9 15,0 1-15,0 19 16,0-10-1,0-9 1,-10-20 31,10 20 15,0-11-30,10-9-17</inkml:trace>
          <inkml:trace contextRef="#ctx0" brushRef="#br0" timeOffset="-8774.4303">25 295 0,'9'0'47,"11"0"-32,9 9-15,-9-9 16,9 0-16,1 0 15,9 0-15,-19 0 16,-1 0-16,-9 0 16,10 0-16,-1 20 15</inkml:trace>
          <inkml:trace contextRef="#ctx0" brushRef="#br0" timeOffset="-7822.8456">397 383 0,'0'10'47,"0"9"-32,0 20 1,0-9-1,10-11 1,10-19 0,-20 20-16,19-20 0,1 0 15,0 0 1,-1 0 0,1-10-1,-1 10 1,-19-19-1,20-1 1,-20 0 0,0 1-1,0-1 1,0 1 0,-10-1-16,-9 20 15,19-20 1,-30 20-16,-9-19 15,19 19 1,1 0 0,-1 0-1,10 0 1,10 10 0,-29 9-1,29 1-15,0 9 16,0 1-16,-20-1 15,20 10-15</inkml:trace>
          <inkml:trace contextRef="#ctx0" brushRef="#br0" timeOffset="-7142.6832">554 461 0,'0'10'47,"0"0"-32,0 39 1,20-30-1,-20 1-15,0 0 0,19-1 16,-19 1-16,30 0 16,-30-1-16,0 1 15,0-1-15,0 1 16,0 0-16,0 9 16,0 0-1,-30-29 1,11 20-16,-1-20 15,1 0-15,-1 0 16,-9 0 0,9-10-1,20-9 1,-20-1 0,20 0-16,0 1 0,0-1 15,0 1-15,10-1 16,-10 0-16,30 1 15,-1-1-15,-9 1 16,-1-1-16,1 0 16,-20 1-16,29-11 15,1 11-15</inkml:trace>
        </inkml:traceGroup>
        <inkml:traceGroup>
          <inkml:annotationXML>
            <emma:emma xmlns:emma="http://www.w3.org/2003/04/emma" version="1.0">
              <emma:interpretation id="{760A4295-8C78-43FC-9146-FA9AEE6A740B}" emma:medium="tactile" emma:mode="ink">
                <msink:context xmlns:msink="http://schemas.microsoft.com/ink/2010/main" type="inkWord" rotatedBoundingBox="4369,14523 5310,14509 5317,14925 4375,14938"/>
              </emma:interpretation>
              <emma:one-of disjunction-type="recognition" id="oneOf1">
                <emma:interpretation id="interp1" emma:lang="" emma:confidence="1">
                  <emma:literal/>
                </emma:interpretation>
              </emma:one-of>
            </emma:emma>
          </inkml:annotationXML>
          <inkml:trace contextRef="#ctx0" brushRef="#br0" timeOffset="8504.799">2055 344 0,'9'0'78,"-9"9"-63,20-9-15,19 30 16,-9-30 0,-30 10-1,39-10-15,-39 19 16,29-19-16,-29 20 0,40-20 16,-21 19-1,1-19 1,-20 20-1,19-20 17</inkml:trace>
          <inkml:trace contextRef="#ctx0" brushRef="#br0" timeOffset="7491.1983">2074 314 0,'20'0'94,"-1"0"-63,1 0-31,0 0 31,9 0-31,1 0 16,-11 0-1,1 0-15,-20 10 16,29-10-16,10 0 16,-9 0-1,9 0 1,0 0 0,-29 0-1,10 0-15,29 0 16,-20 0-1,187 0 110,-196 0-125,-1 0 16,1 0 0,-10 0-1,9 0 1,1 0 0,-1 0-1,1 0 1,0 0-1,-1 0 1,1 0 15,0 0-15,-1 0 15</inkml:trace>
          <inkml:trace contextRef="#ctx0" brushRef="#br0" timeOffset="6084.1296">2094 187 0,'10'0'62,"9"0"-46,11 0 0,-11 0-16,1 0 15,0 0-15,-1 0 16,1 0-16,-1 0 0,-9 0 16,10 0-1,-1 0-15,1 0 0,9 0 16,-9 0-16,19 0 15,-9 0-15,-1 0 16,1 0-16,-1 0 16,10 0-16,40 0 31,185 0 94,-264-20 94,-19 20-204,19-20-15,-20 20 16,20-19 0,-19 19-1,19-20 1,-30 20-16,1-19 15,9-1 1,1 20 0,19-20-1,-20 20 17,40 10 46</inkml:trace>
        </inkml:traceGroup>
        <inkml:traceGroup>
          <inkml:annotationXML>
            <emma:emma xmlns:emma="http://www.w3.org/2003/04/emma" version="1.0">
              <emma:interpretation id="{48F2CEC2-2DBB-4BD8-A95E-1D60DE80B851}" emma:medium="tactile" emma:mode="ink">
                <msink:context xmlns:msink="http://schemas.microsoft.com/ink/2010/main" type="inkWord" rotatedBoundingBox="5583,14405 7509,14376 7520,15158 5594,15186"/>
              </emma:interpretation>
              <emma:one-of disjunction-type="recognition" id="oneOf2">
                <emma:interpretation id="interp2" emma:lang="" emma:confidence="1">
                  <emma:literal/>
                </emma:interpretation>
              </emma:one-of>
            </emma:emma>
          </inkml:annotationXML>
          <inkml:trace contextRef="#ctx0" brushRef="#br0" timeOffset="10169.9436">3310 491 0,'-20'0'109,"20"-20"-109,0 0 16,0-9 0,0 9-1,-19 1-15,19-1 16,0 1-16,0-1 16,0 0-16,0 1 15,0-11-15,0 11 16,0-1-16,0 0 15,0 1-15,0-1 0,0 1 16,0-1 0,10 0-16,-10 1 0,0-1 15,0 10-15,19 10 16,-19-39-16,20 19 16,-1 20 46,1 0-46,9 0-1,-9 0-15,9 10 16,-9 20 0,-20-11-1,20-19-15,-20 30 16,0-1-1,19-9-15,-19-1 16,0 1-16,0 0 16,0-1-16,0 11 15,0-1-15,0 1 16,0 9-16,0-10 16,0-9-16,0-1 15,0 1-15,0 9 16,0-9 62,20-20-31</inkml:trace>
          <inkml:trace contextRef="#ctx0" brushRef="#br0" timeOffset="10569.8056">3290 265 0,'-19'-20'15,"29"20"17,19 0-17,-9 0-15,-1 0 16,1 0-16,-1 0 15,1 0-15,0 0 16,-1 0-16</inkml:trace>
          <inkml:trace contextRef="#ctx0" brushRef="#br0" timeOffset="11364.6628">3594 334 0,'-19'0'31,"19"10"-15,0 9-1,0 1 1,0-1-1,10 1 1,9 0 0,20-20-1,-29 0 1,29 0 0,-9 0-1,-30-10-15,29 10 16,-29-20-16,20 20 15,-20-29-15,0-1 16,0 1 0,0 9-16,-10 20 15,10-19-15,-20 19 16,20-20-16,-29 20 16,0 0-1,9 0-15,0 0 16,-9 0-1,29 20-15,-20-20 16,20 29-16,0 10 16,0-9-1,0-1 1</inkml:trace>
          <inkml:trace contextRef="#ctx0" brushRef="#br0" timeOffset="11942.3122">3751 383 0,'20'117'78,"-20"-97"-78,0 0 16,0-1-16,19 1 15,-19 0-15,0-1 16,0 1 0,0 9-16,-9-9 15,-21 9 1,1-29 0,-10 0-1,29 0 1,10-10-1,-30-29 1,30 10 0,0 9-1,0 1-15,10-1 0,-10 0 16,30 1-16,-30-1 16,19 0-16,-19 1 15,30-11 1,-11 30-16,-19-19 15,20 19-15,-20-20 16</inkml:trace>
          <inkml:trace contextRef="#ctx0" brushRef="#br0" timeOffset="12578.3537">3761 69 0,'0'-20'32,"10"20"-17,29 0 1,-29 0-16,10 0 0,9-19 16,0 19-16,-9 0 15,0 0-15,9 0 31,-9 0-31</inkml:trace>
          <inkml:trace contextRef="#ctx0" brushRef="#br0" timeOffset="12997.0857">3889-68 0,'0'9'31,"0"21"-16,0 19 1,0-29-16,0-1 16,0 11-16,9-1 15,-9 10-15,0-29 16,20 19-16</inkml:trace>
          <inkml:trace contextRef="#ctx0" brushRef="#br0" timeOffset="13791.8708">4104 206 0,'-19'0'15,"19"10"1,-20-10-16,20 20 16,-20 9-1,20-9-15,0-1 0,-19 1 16,19 0-16,0 9 16,-20-9-16,20-1 15,0 1-15,0-1 16,0 1-16,0 0 15,0-1-15,10 1 16,10 9 0,-20-9-1,19-20-15,-19 20 16,20-20 31</inkml:trace>
          <inkml:trace contextRef="#ctx0" brushRef="#br0" timeOffset="14626.4918">4144 285 0,'0'10'15,"-20"9"16,20 1-31,0-1 16,0 1 0,10-20-1,-10 20-15,19-20 16,11 19 0,-1-19-1,-9 0 1,-1 0-1,1 0 1,-20-10 0,20-9-1,-20-1-15,0 10 16,0-9 0,0-20 15,-10 39-31,10-20 15,-20 20-15,1-20 16,-1 20 0,0 0-1,1 0 17,19 10-17,-20-10-15,1 69 31,77 9 32</inkml:trace>
          <inkml:trace contextRef="#ctx0" brushRef="#br0" timeOffset="15366.699">4300 344 0,'0'9'31,"0"21"-16,20-30 1,-20 19-16,20 1 16,-1-20-1,-19 20 1,20-20-16,0 0 16,-1 0-1,-19-10 1,20-20-1,-20 1-15,0-10 16,0 49 93,0 9-93,19 1 0,1-20-1,-20 19-15,20-19 16,-1 0-16,1 0 31,-20-9-31,19 9 16,-19-10-16,20-20 15,-20 11 1,0 9 0,-10-19-1,-19 9 1,-10 20 0,19 0-1,10 0 1,-19 10 15,29 39-31,0-30 16,0 1-16,0 9 15,10-29 1</inkml:trace>
          <inkml:trace contextRef="#ctx0" brushRef="#br0" timeOffset="15778.8318">4585 334 0,'0'10'31,"0"19"-16,0-9-15,0-1 0,0 1 16,0-1-16,0 1 16,0 0-16,0-1 15,0 11 1,0-11 0</inkml:trace>
          <inkml:trace contextRef="#ctx0" brushRef="#br0" timeOffset="16337.4441">4634 187 0,'0'9'62,"10"-9"-46,19 40-1,-29-21-15,20 11 16,-20-1-16,19 10 16,-19 20-16,0-29 15,0 28 1,0-38-1,0 9-15,-9-9 16,-11 19 0</inkml:trace>
          <inkml:trace contextRef="#ctx0" brushRef="#br0" timeOffset="16980.2825">4859 108 0,'20'0'47,"0"0"-31,19 0-16,-10-19 15,1 19-15,19 0 16,-10 0-16,-10 0 15,-9 0-15,0 0 16,-1 0-16,1 0 16</inkml:trace>
          <inkml:trace contextRef="#ctx0" brushRef="#br0" timeOffset="17451.1828">5036-39 0,'0'39'63,"10"-19"-63,-10 9 0,0 1 15,0-1-15,0-9 16,0-1-16,0 1 15,19 0-15,-19-1 16,0 1-16</inkml:trace>
        </inkml:traceGroup>
        <inkml:traceGroup>
          <inkml:annotationXML>
            <emma:emma xmlns:emma="http://www.w3.org/2003/04/emma" version="1.0">
              <emma:interpretation id="{FF110D99-188E-4E4D-A1BF-A39CC5AB470B}" emma:medium="tactile" emma:mode="ink">
                <msink:context xmlns:msink="http://schemas.microsoft.com/ink/2010/main" type="inkWord" rotatedBoundingBox="7683,14288 9133,14266 9144,14964 7693,14985"/>
              </emma:interpretation>
              <emma:one-of disjunction-type="recognition" id="oneOf3">
                <emma:interpretation id="interp3" emma:lang="" emma:confidence="1">
                  <emma:literal/>
                </emma:interpretation>
              </emma:one-of>
            </emma:emma>
          </inkml:annotationXML>
          <inkml:trace contextRef="#ctx0" brushRef="#br0" timeOffset="18629.2471">5369-68 0,'0'9'47,"0"11"-32,0 0-15,0-1 0,0 11 16,0-1-16,0 20 16,0-19-16,10 9 15,-10-10-15,0 40 31,20-69-31,-20 29 16</inkml:trace>
          <inkml:trace contextRef="#ctx0" brushRef="#br0" timeOffset="19807.6181">5369-157 0,'0'-19'31,"226"117"125,-226-69-140,0 1 0,-10-30-1,10 29-15,-10-29 16,-29 20-16,20-1 16,-1-19-1,20 20-15,-30-20 16,1 0-1,9 0 1,30 0 62,10 0-62,-1-10-1,11 10-15,-1-19 16,-9 19 0,19 0-1,-9 0 1,-11 0 0,-19 9-16,30-9 15,-30 20-15,19-20 16,-19 20-16,20 9 15,-20-9 1,0 9 0,0 0-1,0 11 1,-10-40-16,10 29 16,-20-29-16,20 30 15,-29-30-15,9 19 16,-9-19-16,9 0 15,-19 20-15,20-20 16,9 0-16,-10 0 16,0 0-16,-9 0 15,9 0 17,30 0 14</inkml:trace>
          <inkml:trace contextRef="#ctx0" brushRef="#br0" timeOffset="20979.2709">5742 206 0,'0'-19'32,"10"-11"-17,-10 1 1,19 29-1,-19-30-15,0-9 16,0 20 0,0-11-1,0 10 1,-9 20-16,9 10 62,157 59 32,-138-69-78,-19-10 15,-10 10 0,-9 0-15,-1 0-16,20 10 16,-19-10-1,19 20-15,-20 9 16,20 0-1,-20 1 1,20-20-16,0 9 16,0 20-1,0-9-15,10-30 16,-10 29-16,20-29 16,-20 20-16,10-20 15,9 0 1,1 0-1,-1 0-15,1-10 32,0 10-32,-20-19 15</inkml:trace>
          <inkml:trace contextRef="#ctx0" brushRef="#br0" timeOffset="21564.0602">5958-157 0,'10'0'47,"19"0"-31,-9 0-1,-1 0-15,1 0 0,0 0 16,29 0 15</inkml:trace>
          <inkml:trace contextRef="#ctx0" brushRef="#br0" timeOffset="22401.9642">6203 30 0,'-29'10'31,"29"9"-15,-20-19-1,20 30-15,0-11 16,-20 1-16,20-1 0,0 21 16,0-11-16,-19 0 15,19 1-15,0-1 16,0 11-16,0-11 15,10 0-15,-10-9 16,19 0-16,-19-1 16,20-19-16,-20 30 15,19-30-15,-19 19 16,0-29 31</inkml:trace>
          <inkml:trace contextRef="#ctx0" brushRef="#br0" timeOffset="23311.7384">6242 216 0,'-19'0'32,"19"10"-17,0 9 1,0 1-1,0 0 1,9-20 0,-9 19-16,20-19 15,-20 20-15,29-20 16,11 0-16,-11 0 16,-9-20-1,-1 1 1,-19-1 15,20 0-31,-20 1 16,0-1-1,0 1 1,-10 19 0,10-10-16,-19 10 15,-1-30 1,0 30-1,1 0-15,-1 0 32,20 30-17,-10-30-15,10 10 16,-29 29 0,29-20-16,0 11 15,19-1 1,-9-29-1,-10 20 1</inkml:trace>
          <inkml:trace contextRef="#ctx0" brushRef="#br0" timeOffset="24157.6037">6429 255 0,'0'10'31,"0"10"-16,98 9 95,-98-48-95,0-1-15,19 20 16,-19-20 0,0 30 77,0 10-77,20-20 0,-20 19-16,10-19 0,19 20 15,-19-20 1,9 0 15,1 0-15,-20-10-16,20 10 15,-20-19-15,0 9 16,19 10-16,-19-40 16,0 21-1,-9 19 1,9-30-16,-20 30 16,20-19-16,-30 19 15,1 0 1,9-20-1,1 20 1,19 10 0,0 10-1,-20-20-15,20 29 0,0 10 16,0-9 0,0-11-1,10-19 1</inkml:trace>
          <inkml:trace contextRef="#ctx0" brushRef="#br0" timeOffset="24629.1931">6703 255 0,'0'10'31,"0"20"-15,0-11-1,0 11-15,0-1 16,0 59 15,0-68-31,0-1 16</inkml:trace>
          <inkml:trace contextRef="#ctx0" brushRef="#br0" timeOffset="25121.7352">6742 59 0,'0'10'62,"10"19"-46,10 20 0,-20-29-16,29 0 15,-29-1-15,20 1 16,-20-1-16,0 1 15,-10 196 48</inkml:trace>
        </inkml:traceGroup>
        <inkml:traceGroup>
          <inkml:annotationXML>
            <emma:emma xmlns:emma="http://www.w3.org/2003/04/emma" version="1.0">
              <emma:interpretation id="{294E18E1-C4D8-4622-8581-E8767760152E}" emma:medium="tactile" emma:mode="ink">
                <msink:context xmlns:msink="http://schemas.microsoft.com/ink/2010/main" type="inkWord" rotatedBoundingBox="10995,14349 13320,14315 13328,14843 11003,14877"/>
              </emma:interpretation>
              <emma:one-of disjunction-type="recognition" id="oneOf4">
                <emma:interpretation id="interp4" emma:lang="" emma:confidence="1">
                  <emma:literal/>
                </emma:interpretation>
              </emma:one-of>
            </emma:emma>
          </inkml:annotationXML>
          <inkml:trace contextRef="#ctx0" brushRef="#br0" timeOffset="43479.3146">9243 245 0,'20'0'47,"9"0"-32,-29-29-15,30 29 16,-1-39-16,-9 39 16,-1-30-16,1 11 15,-20-1-15,29 20 16,-29-49-16,0 20 16,20 29-1,-20-30-15,0 1 16,-10 9-1,10 1 1,-19 19-16,-1-30 31,0 30-31,1 0 16,-1 0 0,20 30-1,-20-30-15,20 19 16,-19 11-1,19-11-15,0 1 16,0 0-16,0-1 16,0 11-16,0-11 15,0 1-15,0-1 16,0 1-16,10 0 0,-10-1 16,0 1-16,0-10 15,0 9-15,19 21 16,-19-21-1,30 1 17,-20-20-17,9 0 1,1 0 0,19-10-1,-19-19 1,-1 9-1,-19-10 1,20 30 0,-20-29-16,0 0 15,0 9-15,0 0 16,19 20-16,-19-29 16,0 9 15,0 30 16,0 10-32,0 9 1,0-9-16,0-1 16,0-9-16,0 10 0,0-1 15,0 21 1,20-21-1,0-19 1,-20 20 0,19-20-16,1 0 15,-1-29 1,1-1 0,0-9-1,-20 29 1,19 10-1,-19-39-15,0 9 16,0 1 0,0 9-1,0 30 48,-9 20-48,9-11 1,0 1-16,0-1 16,0 1-16,0 0 15,0-1-15,0 1 16,0 0-16,9-20 0,-9 29 16,30-9-1,-11-20 1,21-10 31</inkml:trace>
          <inkml:trace contextRef="#ctx0" brushRef="#br0" timeOffset="44367.2743">9851 147 0,'0'-19'31,"0"-1"16,20 20-16,-1 0-31,11 0 16,9 10 0,-19 10-1,-20 19 1,0-29-1,0 9-15,0 1 16,0-1-16,-10 1 16,10 0-16,-39 9 15,39-19-15,-40 19 16,1-9-16,20-20 16,19-10 30,9-9-14,11 19-17,19 0 1,-9 0 0,-1 0-1,-9 0 1,-1 0-1,-19 9-15</inkml:trace>
          <inkml:trace contextRef="#ctx0" brushRef="#br0" timeOffset="40934.2388">8920-98 0,'19'0'63,"-19"-19"-32,-10 19-31,-9 0 16,-11 0-1,1 0 1,9 9 0,1-9-16,-1 30 15,0-30-15,20 29 16,-39-9-16,39-1 16,-19 1-16,19 10 15,0-1 1,0 10-1,29-39 1,-9 20 0,-1-20-16,11 0 15,-1 0 1,1 0 0,-30 19-1,29-19-15,-9 0 16,-1 20-1,1-20 1,-20 29 0,29 1-1,-29 9 1,0-19-16,0-10 16,0 29-16,-29-10 15,-20 1 1,29-30-1,1 0-15,-1 0 16,-9 0-16,9 19 16,-10-19-16,11 0 15,-1 0-15,-9 0 16,9-10 0,20-9 15,0-1 0</inkml:trace>
          <inkml:trace contextRef="#ctx0" brushRef="#br0" timeOffset="41788.3552">8998 245 0,'0'10'31,"0"10"-31,0 0 16,10-20 0,-10 29-16,19-29 15,-19 20-15,20-20 16,-20 19-16,29-19 16,1 0-16,-1 0 15,-9 0 1,0 0-1,-1-10 1,-19-9 0,20 19-1,-20-30-15,0 11 16,0-1 0,0 0-1,-10 1 1,-19-11-1,9 30 1,-9 0 0,-11 0-1,11 0-15,29 10 16,-20-10-16,20 39 16,0-29-16,-19 20 15,19-11-15,0-9 16</inkml:trace>
          <inkml:trace contextRef="#ctx0" brushRef="#br0" timeOffset="44670.0149">9881 245 0,'19'-29'31,"21"29"-15,-21 0-16,1-20 16,-1 20-16,1 0 15,0 0-15,9 0 16,-29-19-1</inkml:trace>
          <inkml:trace contextRef="#ctx0" brushRef="#br0" timeOffset="44947.3382">10087 128 0,'0'10'31,"0"9"-16,0 30 1,19-29-16,-19-1 16,0 1-16,0-10 15,20 19-15,-20-9 16,19-20-16,-19-29 31</inkml:trace>
          <inkml:trace contextRef="#ctx0" brushRef="#br0" timeOffset="45066.2237">10136 10 0,'9'0'47</inkml:trace>
          <inkml:trace contextRef="#ctx0" brushRef="#br0" timeOffset="45908.7917">10234 177 0,'-20'10'0,"20"9"32,0 1-17,0-1 1,0-9-1,0 10 1,10-20 0,-10 20-16,20-20 15,9 0 1,-9 0-16,-1 0 0,11 0 16,-1 0-1,-9 0 1,-20-20-1,19 20-15,-19-20 16,20 1 0,-20-1-1,0 0 1,0 1 0,0-1-1,-10 1 1,-10-1-1,1 20 1,-11 0-16,-9 0 16,10 0-1,9 10 1,20 19 0,-19 10 15</inkml:trace>
          <inkml:trace contextRef="#ctx0" brushRef="#br0" timeOffset="47444.1262">10440 245 0,'59'-117'141,"-40"117"-126,1 29 17,-20 1-32,19-30 15,-19 39-15,0-20 16,0 1-16,0 10 16,0-11-1,20-19 16,-20-10 16,0-19-31,0-1 0,0 11-16,20-1 0,-20 1 15,19-1 1,11 0-1,-11 20 17,-9 0-17,-10 10 17,20-10-32,-20 30 15,0-1 1,0-9-16,0-1 15,0 1-15,0 0 16,0-1-16,0 1 16,19-20-1,1-20 48,-1 20-48,-19-19 1,20 19-16,19-20 16,-9 20-1,-11-20 1,11 20 0,-30-19-16,19 19 0,-19-20 15,20 0 1,-20 1-1,0-11 1,-10 30-16,10-29 16,-19 29-1,-1 0 1,10 0 0,10 10-16,-19-10 15,19 29-15,-30-9 16,30-1-16,-19 1 15,19 0-15,0-1 16,0 1-16,0 0 16,0 9-16,19 0 15,11-29 1,-11 0 0,1 0-16,68-39 46,-59 39-30,-29-29-16</inkml:trace>
        </inkml:traceGroup>
        <inkml:traceGroup>
          <inkml:annotationXML>
            <emma:emma xmlns:emma="http://www.w3.org/2003/04/emma" version="1.0">
              <emma:interpretation id="{E5742D2E-271B-4D00-8510-782A504BDAF9}" emma:medium="tactile" emma:mode="ink">
                <msink:context xmlns:msink="http://schemas.microsoft.com/ink/2010/main" type="inkWord" rotatedBoundingBox="13469,14474 15447,14445 15454,14897 13476,14926"/>
              </emma:interpretation>
              <emma:one-of disjunction-type="recognition" id="oneOf5">
                <emma:interpretation id="interp5" emma:lang="" emma:confidence="1">
                  <emma:literal/>
                </emma:interpretation>
              </emma:one-of>
            </emma:emma>
          </inkml:annotationXML>
          <inkml:trace contextRef="#ctx0" brushRef="#br0" timeOffset="52589.8556">12068 226 0,'0'10'47,"0"19"-31,0 10 15,107 50 109,-107-119-124,0 11-16,0-1 16,0 0-16,30 1 15,-30-1-15,0 30 110,0 19-95,0 1 1,0-11 0,20-19-16,-20 40 0,9-40 15,-9 19-15,20-19 16,-20 10-16,20-10 15,19 0 1,-10 0 15,-9-10-15,-20-19 0,19 29-16,-19-30 15,0 1 1,0 0-1,0 9 1,0 0-16,0 1 31,0-1-15,-9 20 0,18 10 155,11 9-139,0-19-17,9 20 1,10-20 0,-19 0-1,-20-10 16,-10 10 1,-9 0-17,-1 0 1,20 10 0,-20 10-1,20 19 1,0-10-1,0 1 1,0-11 0,20 1-1,0-20 1,-20 20-16,19-20 16,1 0-16,-1 0 15,-19-10 1,20 10-16,-20-20 15,20 1 1,-20-1 0,19 20 77,-19 10-93,20-10 16,-1 19-16,11-19 31,-1 0-31,1 0 16,-11 0 0,1-9-1,-20-11 1,20 20-1,-20-20-15,0-9 16,0-10 0,0 19-1,-10 20-15,10-29 16,-20 29-16,20-20 0,-10 20 16,-9 0-1,-21 0 1,11 20 15,9-1-15,20 11-1,-19-30-15,19 39 16,0-19 0,0-11-1,10-9 1,-10 20-16,19-20 15,1 0 1,-1 0 0,1 0-16</inkml:trace>
          <inkml:trace contextRef="#ctx0" brushRef="#br0" timeOffset="52860.5172">12754 324 0,'20'0'15,"-20"10"17,0 9-32,19-19 15,-19 20-15,0 0 16,20-20-1,-20 19-15,20-19 16,-1 20 0,1-20-1,-20-20 1</inkml:trace>
          <inkml:trace contextRef="#ctx0" brushRef="#br0" timeOffset="48350.7388">11156 383 0,'88'-177'125,"-88"138"-110,-10 10 1,10 38 31,20 21-32,19 9 1,-20-39 0,-19 29-1,30-29-15,-10 30 0,-1 9 16,-19-9-1,20-30 1,-20 29-16,0-9 16,-10-20 15,-10 19-31,-19-19 16,0 0-1,29 0 1,10-10 15,20-19-15,-1 9-1</inkml:trace>
          <inkml:trace contextRef="#ctx0" brushRef="#br0" timeOffset="49545.0001">11528 236 0,'-19'0'16,"19"9"-1,0 21 1,0-1 0,0 1-1,0-11 1,9-19-16,-9 20 16,20-20-16,39 20 46,-30-20-46,1-10 16,-1-10 0,-29 1-1,20 19-15,-20-30 16,0 1 0,0-11-16,-10 11 15,-19 9 1,-1 20-1,1 0 1,-1 0 0,1 0-1,-1 20 1,11 0 0,19 19-1,0-10 1,0 1-1,19-1 1,11 1 0,-11-30-1,1 0-15,0 0 16,-1 0 0,-19-10-1,10 10-15,-10-20 16,20 20-16,-20-19 15,29-1 1,-29 0 0,88 128 140,-58-108-140,-11-10-1,1-39 1</inkml:trace>
          <inkml:trace contextRef="#ctx0" brushRef="#br0" timeOffset="50059.941">11842 0 0,'0'10'62,"0"39"-46,0-29-16,10 9 16,-10 1-16,0 9 15,0-10-15,0 1 16,0-1-16,0 1 15,0-11-15,0 1 16,19-1-16,1 21 16,0-21-1,-1-19 17,1 0-1,-20-10-16,20 10-15,-20-19 16</inkml:trace>
          <inkml:trace contextRef="#ctx0" brushRef="#br0" timeOffset="50377.6202">11862 147 0,'9'0'47,"31"0"-47,-11 0 15,1-19-15,-11 19 16,11 0 0</inkml:trace>
          <inkml:trace contextRef="#ctx0" brushRef="#br0" timeOffset="54223.2815">13078 373 0,'0'20'15,"10"-20"17</inkml:trace>
          <inkml:trace contextRef="#ctx0" brushRef="#br0" timeOffset="54037.0589">13117 206 0</inkml:trace>
        </inkml:traceGroup>
        <inkml:traceGroup>
          <inkml:annotationXML>
            <emma:emma xmlns:emma="http://www.w3.org/2003/04/emma" version="1.0">
              <emma:interpretation id="{E36ABDCE-BC94-476B-A02A-53CD4D2212B2}" emma:medium="tactile" emma:mode="ink">
                <msink:context xmlns:msink="http://schemas.microsoft.com/ink/2010/main" type="inkWord" rotatedBoundingBox="15646,14332 17823,14301 17832,14916 15655,14948"/>
              </emma:interpretation>
              <emma:one-of disjunction-type="recognition" id="oneOf6">
                <emma:interpretation id="interp6" emma:lang="" emma:confidence="1">
                  <emma:literal/>
                </emma:interpretation>
              </emma:one-of>
            </emma:emma>
          </inkml:annotationXML>
          <inkml:trace contextRef="#ctx0" brushRef="#br0" timeOffset="56503.019">13578 177 0,'10'0'31,"19"-30"-15,10 30 0,-9 20-1,-1 9 1,1 1 0,-30-11-16,19 31 15,-19-31 1,0 1-16,0-1 15,20-19-15,-20 30 16,19-30-16,-19 19 16,30-19-16,-11 0 15,1 0-15,0 0 16,-1 0-16,1-9 16</inkml:trace>
          <inkml:trace contextRef="#ctx0" brushRef="#br0" timeOffset="57408.6588">14078 236 0,'20'19'32,"19"-19"-17,-20 0-15,-9 0 16,30 0-16,-11 0 16,0-10-16,-9 10 15,0 0-15,-1 0 16</inkml:trace>
          <inkml:trace contextRef="#ctx0" brushRef="#br0" timeOffset="57049.7973">14078 98 0,'10'0'47,"19"0"-32,-9 0-15,-1 0 16,11 0-16,9 0 16,-19 0-16,-1 0 15,-9 0 1</inkml:trace>
          <inkml:trace contextRef="#ctx0" brushRef="#br0" timeOffset="55574.3032">13372 59 0,'-20'10'0,"20"10"16,-19-20 0,19 39-16,0 0 15,0-19 1,0-1-16,0 1 15,10-1-15,-10 1 16,0 0 0,19-20-16,-19 29 0,20-29 15,-20 30-15,29-30 16,-9 19-16,19-19 16,-39 20-16,39-20 15,-19 0-15,-1 0 16,1 0-1,215-167 126,-235 118-125,0 29-16,0-9 15,0 9 1,0 1 0,-9-1-16,9 1 15,-20 19 1,0-30-1,1 10 1,-11 1 0,1-1-1,0 20 1,29-19-16,-20 19 16,0 0-1,20-20 1,-19 20-1,9 0 1,-10 0 0,1 0-1,-1 0 1,20 10 0,-20-10-16,1 19 15,-1 11 1,20-11-1,-19-19-15,19 40 16,-30-1 0</inkml:trace>
          <inkml:trace contextRef="#ctx0" brushRef="#br0" timeOffset="58122.9161">14421-147 0,'0'10'47,"10"19"-31,-10-9-16,0 9 15,20 11-15,-20-1 16,0 10-16,0-20 16,19 1-16,-19-1 15,0 10-15,0-9 16,0-1-16,0 1 16,0-11-16,0 1 0,0 0 15,0 9 16,20-29 32</inkml:trace>
          <inkml:trace contextRef="#ctx0" brushRef="#br0" timeOffset="58598.055">14480 167 0,'0'-20'15,"0"-9"1,30 29-16,-30-29 15,29 29-15,-9-40 16,-1 21-16,1-1 16,9 0-16,-9 1 15,-1-1-15,1-9 16,9-1 0,11 11-1,-21 19 16,-28 0 16</inkml:trace>
          <inkml:trace contextRef="#ctx0" brushRef="#br0" timeOffset="59024.0706">14627-19 0,'0'19'15,"20"1"1,9 19 0,-29-29-1,30 19-15,-30-9 16,39 0-16,-39-1 15,20 1-15,-20-1 16,19 1-16,-19 0 0,0-1 16,20 1-16,-20 9 15,19-29 1,-19 20 0</inkml:trace>
          <inkml:trace contextRef="#ctx0" brushRef="#br0" timeOffset="59615.0152">14882 177 0,'0'10'47,"0"9"-47,0 1 16,0 9-16,10 11 16,-10-11-16,0 0 0,0-9 15,0 0-15,0 48 47,20-68 0</inkml:trace>
          <inkml:trace contextRef="#ctx0" brushRef="#br0" timeOffset="60193.8781">14902 216 0,'0'-20'16,"10"20"15,-10-19-15,29 19-1,0 0 1,1 0 0,-30 10-16,20-10 15,-1 19 1,-19 1-1,-137 68 95</inkml:trace>
          <inkml:trace contextRef="#ctx0" brushRef="#br0" timeOffset="60875.942">15176 245 0,'0'-19'16,"-9"19"-1,-11 0 16,0 0-15,-9 0 0,9 0-1,20 10 1,0 9 0,0 1-1,10-20 1,10 20-1,9-1 1,-9-19-16,-1 0 16,-19 20-16,30-20 15,-30 19-15,0 1 16,0 0 0,0-1-1,-10-19 1,10 20-16,-29-20 15,9 0-15,0 0 16,1 0 0,-1 0-16,1-20 15,19 10 17</inkml:trace>
          <inkml:trace contextRef="#ctx0" brushRef="#br0" timeOffset="61429.2338">15304 118 0,'20'0'47,"-1"0"-31,11 0-16,-1 0 16,0 0-16,-9 0 0,0 0 15,-1 0 1</inkml:trace>
          <inkml:trace contextRef="#ctx0" brushRef="#br0" timeOffset="61806.217">15333 236 0,'-19'0'16,"38"0"15,1 0-15,0 0-16,9 0 0,-9 0 15,9 0-15,-9 0 16,-1 0-16,1 0 15</inkml:trace>
        </inkml:traceGroup>
        <inkml:traceGroup>
          <inkml:annotationXML>
            <emma:emma xmlns:emma="http://www.w3.org/2003/04/emma" version="1.0">
              <emma:interpretation id="{FEE0867F-2346-455C-B806-F4E311200D63}" emma:medium="tactile" emma:mode="ink">
                <msink:context xmlns:msink="http://schemas.microsoft.com/ink/2010/main" type="inkWord" rotatedBoundingBox="17995,14268 19887,14240 19898,14992 18006,15020"/>
              </emma:interpretation>
              <emma:one-of disjunction-type="recognition" id="oneOf7">
                <emma:interpretation id="interp7" emma:lang="" emma:confidence="1">
                  <emma:literal/>
                </emma:interpretation>
              </emma:one-of>
            </emma:emma>
          </inkml:annotationXML>
          <inkml:trace contextRef="#ctx0" brushRef="#br0" timeOffset="76060.1119">16785-186 0,'0'-20'15,"-20"20"63,1 0-62,19 10 0,-20-10-16,0 0 15,1 0 1,19 10 0,-20-10-1,20 20 79,0-1-78,0 1-1,0-1 1,0 1-1,10-20 1,-10 29-16,0 20 16,19-29-16,-19 0 15,0-1-15,0 1 16,0 0-16,0-1 16,0-9-16,0 10 15,0 19-15,0-29 16,0 9-16,0 1 15,0-1-15,0 1 16,0 10 0,0 9-1,30-10 1,-30-9-16,0-1 16,0 1 15,10 0 31,9-20 16,1 0-62,0 0 15,-1 0 1,1 0-17,-1 0 1,1 0 15</inkml:trace>
          <inkml:trace contextRef="#ctx0" brushRef="#br0" timeOffset="76745.2659">16853-49 0,'0'10'31,"0"29"-15,0-19-16,0 9 16,10 11-16,-10-11 15,0 0-15,0 1 16,30 9-16,-30-10 15,9 11 1,-9-50 31</inkml:trace>
          <inkml:trace contextRef="#ctx0" brushRef="#br0" timeOffset="69339.1427">15882-196 0,'-9'0'125,"-11"0"-109,-9 0 0,-1 0-1,-9 0 1,10 0-1,9 0 1,0 0 15,20 10 94,0 10-109,0 29 0,0-40-16,0 11 15,0 0-15,0-1 16,0 11-16,0-11 15,0 1-15,0 9 16,0 11-16,0-21 16,0 11-16,0-1 15,0-9-15,0-1 16,0 1-16,0-1 0,0 1 16,0 0-16,0-10 15,0 9-15,0 1 16,0-1-16,0 1 15,0 9 1,0-9 0,0 0 31,10-20-32,10 0 32,-1 0-16,1 0-15,0-10 0,-1 10-1,1 0 1,-1 0 15,1 0-15</inkml:trace>
          <inkml:trace contextRef="#ctx0" brushRef="#br0" timeOffset="70570.7457">15824 295 0,'0'-20'110,"0"0"-95,0-9 1,0 9 0,0 1-16,0-1 15,0 0-15,-20 1 0,20-1 16,0 1-16,0-1 16,0 0-16,0 1 15,0-1-15,0 0 16,0 1-16,10-11 15,-10 11 1,19 19 0,-19-20-1,20 20 1,0 0 0,-1 0-1,1 0 1,39 196 109,-59-156-125,0-21 15,0 1-15,0 9 16,0-9 0,19-20 77,-19-10-77</inkml:trace>
          <inkml:trace contextRef="#ctx0" brushRef="#br0" timeOffset="70973.3902">15853 89 0,'20'0'31,"9"0"-15,-9-10-1,-1 10-15,1 0 16,0 0 0</inkml:trace>
          <inkml:trace contextRef="#ctx0" brushRef="#br0" timeOffset="71878.2919">16030 177 0,'-20'0'0,"20"19"31,0 1-15,0 0-1,10-1 1,-10 1 0,19-20-1,1 0 1,-20 20-16,20-20 15,-1 0 1,1 0 0,-1-10-1,-19-10-15,20 20 16,-20-20-16,0 1 31,0-1-15,-10 1 15,-9-1-15,-1 20-1,0 0 1,1 0 0,-1 0 15,20 10-31,0 9 31,0 21-15</inkml:trace>
          <inkml:trace contextRef="#ctx0" brushRef="#br0" timeOffset="72469.2104">16137 255 0,'0'10'15,"0"10"1,20-20 0,-20 39-16,0-29 15,20 19-15,-20-19 16,19 19-16,-19-9 15,20 9-15,-20-9 32,0 0-32,0-1 31,-10 1-15,-19-20-1,29 19-15,-20-19 16,0 0-1,20-9 1,-19-31 0,19 11-1,0 0-15,0 9 16,0 0-16,0 1 16,10-1-16,-10 1 15,19-1-15,-19 0 16,20 20-16,-20-29 15,20 29-15,-20-20 16,19 1 0</inkml:trace>
          <inkml:trace contextRef="#ctx0" brushRef="#br0" timeOffset="72983.1872">16236-29 0,'9'0'32,"11"0"-17,9 0 1,1 0-1,-11 0 1,1 0 0,0 0-1</inkml:trace>
          <inkml:trace contextRef="#ctx0" brushRef="#br0" timeOffset="73419.8565">16324-166 0,'0'176'94,"10"-156"-78,-10 9-1</inkml:trace>
          <inkml:trace contextRef="#ctx0" brushRef="#br0" timeOffset="74700.6211">16432-186 0,'9'0'78,"11"0"-63,10 0 1,-11 0 0,1 0-1,-20 10 63,0 9-46,0 1-17,0 9 1,0 1-1,0-11-15,0 1 16,0 0-16,0-1 16,0 11-16,0-1 0,0 1 15,0-1 1,19 10-16,-19-9 0,0-1 16,0 0-16,0 11 15,20-21-15,-20 1 16,0 0-16,0 48 62,0-48-46,-10-20 109,-9 0-94,-1 0 0,0 0-15,20-10-16,-29 10 16,-1 0-1,11 0-15,-1 10 16,1-10 15,28 0 16</inkml:trace>
          <inkml:trace contextRef="#ctx0" brushRef="#br0" timeOffset="77760.6544">16853 10 0,'0'-20'16,"0"1"15,10 19-31,20-20 31,-21 20-15,11 0 0,19 0-1,-9 0 1,-11 0-1,-19 20 17,0 19-17,0-19-15,0-10 16,-19 29-16,-1-20 16,0-19-1,20 20 1,-19-20-16,9 0 78,30 0-16,-20-10-62,19 10 16,1 0 0,-1 0-1,11 0 1,-10 10 0,-1-10-1,-19 20 1,30-1-1,-30 1-15,0-1 32,0 1-17,0 0-15,0-1 32,0 1-32,-10-20 15,10 20-15,-39-20 16,9 19-1,10-19-15,-9 0 16,9 0 0,20-10 15</inkml:trace>
          <inkml:trace contextRef="#ctx0" brushRef="#br0" timeOffset="78714.6289">17118 147 0,'-19'0'16,"19"-19"15,0-1 0,0 1 0,9 19-15,11 0 15,0 0-15,-20-20-1,19 20 1,1 0 0,-10 0-1,9 0 1,1 0 0,-30 0 62,-10 10-63,1 9 1,19 21 0,-20-40-1,20 29-15,-19 0 16,19-9-1,0 9 1,0 11-16,0-21 16,9-19-1,-9 10-15,20-10 16,0 0 0,-1 0-1,11 0 1,-1 0-1,-9 0 1,-20-19-16,19-11 16</inkml:trace>
          <inkml:trace contextRef="#ctx0" brushRef="#br0" timeOffset="79208.7796">17285-68 0,'10'0'47,"9"0"-31,11 0-1,-11 0 1</inkml:trace>
          <inkml:trace contextRef="#ctx0" brushRef="#br0" timeOffset="80435.0647">17393-166 0,'-20'0'0,"30"0"47,19 0-31,20 0-1,-29 0 1,0 0-16,9 0 16,-9-20-1,-1 20 16,-19 10 16,0 9-31,0 11 0,0-1-1,0-9-15,0-1 16,0 1-16,0 9 15,0 11-15,0-11 16,0 1-16,0-1 16,0 0-16,0 11 15,0-21-15,0-9 16,0 10-16,0 19 16,0-19-16,0-11 15,0 11-15,0 0 16,0-1-16,0 1 15,0-1 17,-10-19-17,-9 0 157,-69 0-94,68 0-62,0 0 0,30 0 30</inkml:trace>
        </inkml:traceGroup>
        <inkml:traceGroup>
          <inkml:annotationXML>
            <emma:emma xmlns:emma="http://www.w3.org/2003/04/emma" version="1.0">
              <emma:interpretation id="{DA056094-CDF2-410C-B505-6C50DFBEE0F7}" emma:medium="tactile" emma:mode="ink">
                <msink:context xmlns:msink="http://schemas.microsoft.com/ink/2010/main" type="inkWord" rotatedBoundingBox="20041,14216 21865,14189 21873,14764 20050,14790"/>
              </emma:interpretation>
              <emma:one-of disjunction-type="recognition" id="oneOf8">
                <emma:interpretation id="interp8" emma:lang="" emma:confidence="1">
                  <emma:literal/>
                </emma:interpretation>
              </emma:one-of>
            </emma:emma>
          </inkml:annotationXML>
          <inkml:trace contextRef="#ctx0" brushRef="#br0" timeOffset="100835.2853">19099-29 0,'0'10'15,"0"9"1,0-9-1,0 29 1,0-9 0,0-1-1,0 1 1,0-1 0,0 10-1,0-19 1,0-1-1,10 1 1,10-20 15,-1 0-15,1 0 0,-1 0 30,60-127 79,-79 107-125,0 0 16,0 1 0,0-1-1,0 1 1,0 9 0,0-10-1,0 0 1,0 1-1,0-1 1,-10 20 0,10-19-16,0-1 31,-20 20-15,20-20-1,-19 1 16,-1 19 1,1 0-1,-1 0 0,0 0-15,20 19-1,-19-19 1,19 30-16,-20 9 16</inkml:trace>
          <inkml:trace contextRef="#ctx0" brushRef="#br0" timeOffset="88144.4792">17726-29 0,'10'0'62,"29"0"-46,-29 0-1,29 0 1,-9 0 0,-11 0-16,1 0 15,9 0 1,-9 0 0</inkml:trace>
          <inkml:trace contextRef="#ctx0" brushRef="#br0" timeOffset="88708.1993">17756 98 0,'88'0'94,"-69"0"-78,1 0-16,10 0 15,-1 0 1,-9 0 0</inkml:trace>
          <inkml:trace contextRef="#ctx0" brushRef="#br0" timeOffset="96305.87">18089-108 0,'10'0'47,"-10"-19"-32,19 19 1,1 0-1,-20-20 1,10 20-16,29 0 16,-19 0-1,-10 0 1,9 0 15,-19 30-15,0-21-1,0 11 1,0 0 0,0 9-1,0-9 1,-10-20 0,10 19-16,-9-19 15,9 20-15,-40-20 16,11 0-1,29 20-15,-20-20 16,1 0 31,28-10 47,11 10-79,0 0 1,-1-20 0,21 20-1,-21 0 1,1 10-1,-1-10 1,-19 20-16,20-20 16,-20 19-16,10-19 15,-10 20-15,29-1 16,-29 1 0,0 0-1,0-1 1,0 1-1,0-1 1,-19 1 0,-1 0-1,-9-20 1,29 19-16,-30-19 16,1 0-1,-10 0 1,29 0-16,-10 0 15,0 0 1,1 0 15,19-10 16</inkml:trace>
          <inkml:trace contextRef="#ctx0" brushRef="#br0" timeOffset="96689.0192">18393 295 0,'0'9'16</inkml:trace>
          <inkml:trace contextRef="#ctx0" brushRef="#br0" timeOffset="98074.9586">18511-137 0,'0'20'15,"0"9"1,0 0 0,0-9-1,0 0-15,0-1 16,0 11-1,0-11-15,0 1 16,0 0 0,0-30 62,0-10-47,10 20-31,-10-19 16,19 19 15,-9 0 0,10 0-15,-1 0-1,1 19-15,9 1 16,-9 9 0,-20 1-1,19-30 1,-19 19-16,0 11 16,0-11-1,0 11 1,0 9-1,-9-39-15,9 20 16,-30-20-16,-9 19 16,10-19-1,9 0-15,-9 0 16,9 0 0,20-10 15</inkml:trace>
          <inkml:trace contextRef="#ctx0" brushRef="#br0" timeOffset="97200.8127">18530-147 0,'10'0'47,"10"0"-32,9 0 1,1 0 0,-11 0-1,-19 10 32</inkml:trace>
          <inkml:trace contextRef="#ctx0" brushRef="#br0" timeOffset="98542.2981">18795 69 0</inkml:trace>
          <inkml:trace contextRef="#ctx0" brushRef="#br0" timeOffset="99586.1545">18854 236 0,'0'-10'31,"0"-10"-15,0 1-1,29-1 1,-29 0 0,20 20-1,-20-19-15,10 19 16,-10-30-16,19 30 16,-19-39-16,30 10 15,-30 19-15,19-20 16,-19 21-16,20-31 15,-20 11 1,0 9 0,0 1-1,0-1 1,0 1 15,-10 19 16,10 9-31,0 21-1,0 19 1,0-30 0,0 1-16,0 9 15,0 1-15,0-1 16,0 11-16,0-11 15,0-9-15,0-1 16,0-9-16,0 10 0,0-1 16,0 1-1,0-1-15,0 1 0,0 0 16,0-1 0,0-28 62</inkml:trace>
          <inkml:trace contextRef="#ctx0" brushRef="#br0" timeOffset="101514.9549">19286-147 0,'19'0'32,"11"0"-17,-1 0 1,10 0 0,-29 0-1</inkml:trace>
          <inkml:trace contextRef="#ctx0" brushRef="#br0" timeOffset="102403.2582">19442-59 0,'10'0'47,"-10"-9"-47,20 9 16,-20-20-16,19 0 15,-19 1 1,20 19-1,-20-30-15,0 1 16,20 0 0,-20-11-1,0 21 1,0 29 62,0 9-47,0 1-15,0-1 0,0 11-1,0 9-15,0-29 16,0 9-1,0 1-15,0 0 16,0 9-16,19 0 16,-19-19-1</inkml:trace>
        </inkml:traceGroup>
        <inkml:traceGroup>
          <inkml:annotationXML>
            <emma:emma xmlns:emma="http://www.w3.org/2003/04/emma" version="1.0">
              <emma:interpretation id="{364C2EEE-4B6C-476E-A6F5-601A69A9ED07}" emma:medium="tactile" emma:mode="ink">
                <msink:context xmlns:msink="http://schemas.microsoft.com/ink/2010/main" type="inkWord" rotatedBoundingBox="21962,14209 22092,14207 22097,14502 21967,14504"/>
              </emma:interpretation>
              <emma:one-of disjunction-type="recognition" id="oneOf9">
                <emma:interpretation id="interp9" emma:lang="" emma:confidence="0">
                  <emma:literal>3</emma:literal>
                </emma:interpretation>
                <emma:interpretation id="interp10" emma:lang="" emma:confidence="0">
                  <emma:literal>9</emma:literal>
                </emma:interpretation>
                <emma:interpretation id="interp11" emma:lang="" emma:confidence="0">
                  <emma:literal>}</emma:literal>
                </emma:interpretation>
                <emma:interpretation id="interp12" emma:lang="" emma:confidence="0">
                  <emma:literal>5</emma:literal>
                </emma:interpretation>
                <emma:interpretation id="interp13" emma:lang="" emma:confidence="0">
                  <emma:literal>y</emma:literal>
                </emma:interpretation>
              </emma:one-of>
            </emma:emma>
          </inkml:annotationXML>
          <inkml:trace contextRef="#ctx0" brushRef="#br0" timeOffset="103633.2104">19648-235 0,'0'-20'46,"10"20"-14,10 0-17,-1 0 1,-19 10 0,20-10-1,-20 20-15,0-1 31,0 1-31,0 0 16,-10-20 0,10 9-16,-19-9 15,19 20 1,-20-20-16,0 0 31,20-10 125,108 20-62,-88 19-78,-20-19 15,0 10-15,0 19 15,-10-19-15,10-1-1,-20-19-15,20 20 16,-19-20-16,-1 20 15,1-20 1,-1 0 0,0-10-1</inkml:trace>
        </inkml:traceGroup>
      </inkml:traceGroup>
    </inkml:traceGroup>
  </inkml:traceGroup>
</inkml:ink>
</file>

<file path=ppt/ink/ink2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07:30.941"/>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C80155E0-A370-46F0-8AD0-7D917240C4DC}" emma:medium="tactile" emma:mode="ink">
          <msink:context xmlns:msink="http://schemas.microsoft.com/ink/2010/main" type="writingRegion" rotatedBoundingBox="9180,16178 9873,14626 11375,15297 10682,16849"/>
        </emma:interpretation>
      </emma:emma>
    </inkml:annotationXML>
    <inkml:traceGroup>
      <inkml:annotationXML>
        <emma:emma xmlns:emma="http://www.w3.org/2003/04/emma" version="1.0">
          <emma:interpretation id="{4585DBC6-D524-4680-8DD6-E31F03B6E956}" emma:medium="tactile" emma:mode="ink">
            <msink:context xmlns:msink="http://schemas.microsoft.com/ink/2010/main" type="paragraph" rotatedBoundingBox="9146,15963 10098,15219 10480,15709 9529,16453" alignmentLevel="1"/>
          </emma:interpretation>
        </emma:emma>
      </inkml:annotationXML>
      <inkml:traceGroup>
        <inkml:annotationXML>
          <emma:emma xmlns:emma="http://www.w3.org/2003/04/emma" version="1.0">
            <emma:interpretation id="{23F515C1-3CF3-4873-A0E1-0977FE41BCE3}" emma:medium="tactile" emma:mode="ink">
              <msink:context xmlns:msink="http://schemas.microsoft.com/ink/2010/main" type="line" rotatedBoundingBox="9146,15963 10098,15219 10480,15709 9529,16453"/>
            </emma:interpretation>
          </emma:emma>
        </inkml:annotationXML>
        <inkml:traceGroup>
          <inkml:annotationXML>
            <emma:emma xmlns:emma="http://www.w3.org/2003/04/emma" version="1.0">
              <emma:interpretation id="{B4B2E7B6-B37C-499A-9165-49FD1D124490}" emma:medium="tactile" emma:mode="ink">
                <msink:context xmlns:msink="http://schemas.microsoft.com/ink/2010/main" type="inkWord" rotatedBoundingBox="9146,15963 9634,15582 10017,16071 9529,16453"/>
              </emma:interpretation>
            </emma:emma>
          </inkml:annotationXML>
          <inkml:trace contextRef="#ctx0" brushRef="#br0">216 0 0,'-20'20'94,"1"29"-79,19-30 1,-30 1-16,30 19 16,-39-9-16,39 9 15,-30 10-15,30 0 16,-39-20-16,39 11 16,-19-21-16,19 11 15,-20-30-15,20 19 16,0 1 15,0-40 32,10 20-63</inkml:trace>
          <inkml:trace contextRef="#ctx0" brushRef="#br0" timeOffset="750.3827">-39 10 0,'0'10'31,"10"-10"-15,-10 10-16,19-10 16,-19 39-16,20-20 15,-20 1-15,39 0 0,-39-1 16,29 1-1,-9 0-15,-20-1 16,29 1-16,-29-1 0,40 11 16,-40-11-16,19 1 15,-19 0-15,20-20 16,-20 29-16,20-9 16,-1-20-1,-19 19 1</inkml:trace>
          <inkml:trace contextRef="#ctx0" brushRef="#br0" timeOffset="1296.2609">373 187 0,'19'0'47,"11"0"-31,-11 0-1,1 0-15,9 0 16,-9-20 0,0 20-16,-1 0 15</inkml:trace>
          <inkml:trace contextRef="#ctx0" brushRef="#br0" timeOffset="1753.6945">412 285 0,'20'0'46,"-1"0"-46,11 0 16,9 0 0,0 0-1,-10 0 1,1 0 0</inkml:trace>
        </inkml:traceGroup>
        <inkml:traceGroup>
          <inkml:annotationXML>
            <emma:emma xmlns:emma="http://www.w3.org/2003/04/emma" version="1.0">
              <emma:interpretation id="{08E32069-3925-49E2-A7C7-27C8FAB298E9}" emma:medium="tactile" emma:mode="ink">
                <msink:context xmlns:msink="http://schemas.microsoft.com/ink/2010/main" type="inkWord" rotatedBoundingBox="9974,15493 10183,15329 10367,15565 10158,15728"/>
              </emma:interpretation>
            </emma:emma>
          </inkml:annotationXML>
          <inkml:trace contextRef="#ctx0" brushRef="#br0" timeOffset="36979.3972">726-392 0,'0'-20'47,"10"20"-31,9 0 15,-9 0-15,10 0 15,-1 0-16,1 0 17,-1 0-17,-19 10 1,0 10 15,0-1 0,0 1-15,-9 0 15,-11-20-15,20 19 0,-20-19-16,20 20 15,-19-20 1,19 19-1,-20-19 1,20-9 203,10 9-219,10 0 31,-1 0 0,-19-20-31,20 20 16,-1 0 15,1 0 16,-20 10-47,20-10 31,-20 19-31,0 1 32,0-10-17,0 9 1,0 21 15,0-31 0,-10-9-15,10 20 0,-20-20-1,1 0 1,-1 30-1,0-30 1,1 0 0,-1 0-1,1 0 32,28 0 47</inkml:trace>
        </inkml:traceGroup>
      </inkml:traceGroup>
    </inkml:traceGroup>
    <inkml:traceGroup>
      <inkml:annotationXML>
        <emma:emma xmlns:emma="http://www.w3.org/2003/04/emma" version="1.0">
          <emma:interpretation id="{C4C3F010-35D6-4D21-B8D6-E8C620C03BBE}" emma:medium="tactile" emma:mode="ink">
            <msink:context xmlns:msink="http://schemas.microsoft.com/ink/2010/main" type="paragraph" rotatedBoundingBox="10189,15288 11376,15288 11376,16730 10189,16730" alignmentLevel="1"/>
          </emma:interpretation>
        </emma:emma>
      </inkml:annotationXML>
      <inkml:traceGroup>
        <inkml:annotationXML>
          <emma:emma xmlns:emma="http://www.w3.org/2003/04/emma" version="1.0">
            <emma:interpretation id="{E6CD082A-2406-473B-8759-35B1C20D6568}" emma:medium="tactile" emma:mode="ink">
              <msink:context xmlns:msink="http://schemas.microsoft.com/ink/2010/main" type="inkBullet" rotatedBoundingBox="9837,16471 10530,14920 11376,15298 10682,16849"/>
            </emma:interpretation>
          </emma:emma>
        </inkml:annotationXML>
        <inkml:trace contextRef="#ctx0" brushRef="#br0" timeOffset="28181.5704">1255-29 0,'0'-20'31,"10"1"-15,29-21-1,-9 11 1,-30 9-16,49 20 16,-30-29-16,1-1 15,0 11-15,-1-1 16,1 1-1,9-1-15,-19 20 16,-10-29-16,39 29 0,-39-20 16,20 20-1,-20-20-15,20 20 16</inkml:trace>
        <inkml:trace contextRef="#ctx0" brushRef="#br0" timeOffset="27492.1961">1216-333 0,'0'19'79,"0"21"-64,0-21-15,0-9 16,0 10-1,0 19-15,0-29 0,0 9 16,0 21-16,0-11 16,0 0-16,0 1 15,0-11-15,10 11 16,-10-11-16,0 1 16,0 19-16,0-9 31,0-11-31,0-29 78,0-9-62</inkml:trace>
        <inkml:trace contextRef="#ctx0" brushRef="#br0" timeOffset="25998.4247">804 49 0,'0'10'141,"0"10"-126,0-1 1,10 11 0,-10-1-1,0 1 1,20-30-16,-20 39 15,0-29-15,19 19 16,-19-9-16,0-11 16,0 11-16,20 9 15,-20 1 1,0-11-16,19-19 16,-19 30-16,0-10 15,0 9 1,20-29-16,-20 29 15,0-9 1,20 9 0,-20-9-16,0 19 15,19-39 1,-19 30-16,0-1 16,0-9-1,20-20-15,-20 19 16,0 1-1,0 0 1,0-1 0,20-19-16,-20 20 15,0-10 1,0 9 15,19 1 0,-19-1 32,0 1-32,0 0 0,0-1 16,20-19-15,-20 20-1,0-30 141,0-10-157,0-9 1,0 9 0,0 1-1,0-1 1,0 1-1,0-1 1,0 10 0,0-9-1,0-1 1,0 0 0,0 1-1,0-1 1,0-9-1,0 9 1,0 0 0,0 1-1,0-1 1,0 1 0,0-1-1,0-9-15,0-11 16,0 21-1,0-1 1,0 0 15,0 1-15,0-1 0,0 1-1,0-1 1,0 0-1,0 1 1,0-11 15,0 11-15,0-1-16,0 1 31,0-1-15,0 0-1,0 10 1,-10 10 0,10-19-16,0-1 15,0 1 1,0-1 0,0 0-1,0 1 1,0-1-1,0-9 1,-20 9 0,20 1 15,0-1-15,0 0-1,0 1 1,0-11-1,0 1 1,0 9 0,0 1-1,0-1 1,0 0 0,0 1-1,0-1 1,0 1-1,0-1 1,0 0 0,0 1 15,0 9 0,0-10 0,0 1 1,-19 19-17,19-20 1,0 0 15,0 1 0,0-1 16,10 20 219,9 0-250,1 0-1,-1 0 1,11 0-1,-1 0 1,1 0 0,-11 0-1,1 0-15,-1 0 16,11 0-16,-11 0 16,1 0-16,0 0 0,-1 0 15,1 0 1,0 0-16,-1 0 0,1 0 15,-1 0 1,1 0-16,19 0 16,-19 0-16,-1 0 15,1 0-15,0 0 16,-1 0-16,1 0 16,0 0-16,9 0 15,-9 0 1,-1 0 15,1 0-15,9 0-1,1 0 1,-11 10 0,1-10-1,-1 0 16,11 0 1,-1 0-17,11 0 1,-31 0-16,11 0 16,0 0 30,-1 0 1,1 0 0,-30 20 63</inkml:trace>
      </inkml:traceGroup>
    </inkml:traceGroup>
  </inkml:traceGroup>
</inkml:ink>
</file>

<file path=ppt/ink/ink28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3:48:16.288"/>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2A09E085-9B06-4944-9121-865CE8C55671}" emma:medium="tactile" emma:mode="ink">
          <msink:context xmlns:msink="http://schemas.microsoft.com/ink/2010/main" type="inkDrawing" rotatedBoundingBox="6324,16261 8315,16229 8316,16269 6325,16301" semanticType="underline" shapeName="Other">
            <msink:sourceLink direction="with" ref="{52A577F2-AA14-4E1D-BB51-88CE4E5E81A2}"/>
          </msink:context>
        </emma:interpretation>
      </emma:emma>
    </inkml:annotationXML>
    <inkml:trace contextRef="#ctx0" brushRef="#br0">0 58 0,'10'0'63,"0"0"-48,9 0 1,1 0 0,0 0-1,-1 0 1,1 0 0,9 0-1,1 0 1,-11 0-1,21-19 1,-11 19 0,0 0-1,1 0 1,9 0 0,-29 0-1,10 0-15,19 0 16,-20 0-1,-9 0 1,10 0 0,19 0 15,-29 0-15,9 0-1,1 0-15,0 0 31,9 0-31,-9 0 16,19 0 31,-29 0-47,9 0 16,-19 10-16,20-10 15,0 0 1,-1 0-1,1 0 1,9 0 0,-9 0-1,9 0 1,-9 0-16,19 0 16,-9 0-1,-1 0 1,-9 0-1,9 0 1,0 0 0,1 0-1,-11 0 1,21 0 0,-11 0-1,-9 0-15,19 0 16,-19 0-16,-1 0 15,1 0-15,-1 0 16,1 0-16,0 0 16,-1 0-16,1 0 15,-1-20-15,11 20 16,-11 0 0,1 0-16,0 0 15,-1 0-15,1 0 16,-10 0-16,9 0 15,21 0 1,-11 0 0,0 0-1,197-10 157,-206 10-172,-1 0 31,1 0 16,-20-19 0,19 19-31,1 0 46</inkml:trace>
  </inkml:traceGroup>
</inkml:ink>
</file>

<file path=ppt/ink/ink28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0T23:47:13.102"/>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D080114D-0AF2-4619-89BF-CC5752083195}" emma:medium="tactile" emma:mode="ink">
          <msink:context xmlns:msink="http://schemas.microsoft.com/ink/2010/main" type="writingRegion" rotatedBoundingBox="2356,15879 12291,14906 12442,16449 2507,17422"/>
        </emma:interpretation>
      </emma:emma>
    </inkml:annotationXML>
    <inkml:traceGroup>
      <inkml:annotationXML>
        <emma:emma xmlns:emma="http://www.w3.org/2003/04/emma" version="1.0">
          <emma:interpretation id="{CE59BC9C-01D5-4BD8-AE5C-C6A69711FEBC}" emma:medium="tactile" emma:mode="ink">
            <msink:context xmlns:msink="http://schemas.microsoft.com/ink/2010/main" type="paragraph" rotatedBoundingBox="2358,15878 8262,15318 8340,16141 2436,16701" alignmentLevel="1"/>
          </emma:interpretation>
        </emma:emma>
      </inkml:annotationXML>
      <inkml:traceGroup>
        <inkml:annotationXML>
          <emma:emma xmlns:emma="http://www.w3.org/2003/04/emma" version="1.0">
            <emma:interpretation id="{5204AC90-FEB7-485D-A5C7-B0CAF57A02A1}" emma:medium="tactile" emma:mode="ink">
              <msink:context xmlns:msink="http://schemas.microsoft.com/ink/2010/main" type="line" rotatedBoundingBox="2358,15878 8262,15318 8340,16141 2436,16701"/>
            </emma:interpretation>
          </emma:emma>
        </inkml:annotationXML>
        <inkml:traceGroup>
          <inkml:annotationXML>
            <emma:emma xmlns:emma="http://www.w3.org/2003/04/emma" version="1.0">
              <emma:interpretation id="{40D744B9-3B51-4E8C-BDAC-A5A9602172B2}" emma:medium="tactile" emma:mode="ink">
                <msink:context xmlns:msink="http://schemas.microsoft.com/ink/2010/main" type="inkWord" rotatedBoundingBox="2358,15878 4096,15713 4174,16536 2436,16701"/>
              </emma:interpretation>
              <emma:one-of disjunction-type="recognition" id="oneOf0">
                <emma:interpretation id="interp0" emma:lang="" emma:confidence="1">
                  <emma:literal/>
                </emma:interpretation>
              </emma:one-of>
            </emma:emma>
          </inkml:annotationXML>
          <inkml:trace contextRef="#ctx0" brushRef="#br0">186 0 0,'10'0'32,"-30"0"108,0 0-124,-9 0 0,-10 0-1,39 10-15,-30-10 16,11 0-1,-1 0 1,1 0 15,19 29 219,0 1-250,0-1 32,0 1-32,0-11 15,0 1-15,9-1 16,-9 1-16,0 0 15,0-1-15,0 1 16,0-1-16,0 1 16,0 0-16,0-1 15,0 1-15,30-1 16,-30 1-16,0 0 16,0-1-16,0 1 15,0 19-15,0-19 16,0-1-16,0 21 15,0-21 1,0 11 0,0 9-1,0-19-15,0 9 16,0-9 0,0 9 15,0-9-16,19-20 1,-19 19-16,10-19 219,10 0-204,-1 0 1,1 0 0,0 0-1,-1 0 1,1 0 0,-1 0-1,1 0 1,0 0-1</inkml:trace>
          <inkml:trace contextRef="#ctx0" brushRef="#br0" timeOffset="2280.0045">166 226 0,'0'-20'47,"0"0"-31,10 20-1,10-19 1,9 19 0,-29-20-16,39 20 0,-9 0 15,-1 0 1,-9 0 0,-1 10-1,1 10 16,-20-1-15,0 1 0,0 9-1,-10 1 1,-9 9 0,-11-10-1,1 10 1,9-39-1,20 20-15,-19-20 32,28-20 61,11 20-77,-20-19 0,20 19-16,-1 0 15,1-20 1,-1 20 0,1 0-1,0 0 1,-1 0-1,1 10 1,-1-10 0,-19 20-16,20 19 15,-20-10 1,20-9 0,-20 0-16,0 9 15,-10-9 1,-20 9-1,11-29-15,-1 20 16,1-20-16,-1 19 16,0-19-16,1 0 15,-1 20-15,-9-20 16,48 0 78</inkml:trace>
          <inkml:trace contextRef="#ctx0" brushRef="#br0" timeOffset="1041.5529">186 216 0,'0'10'31,"10"9"-31,-10 1 16,0 9-16,19 20 16,-19-10-16,0 11 15,0-11-15,20 0 16,-20-29-16,0 9 16,20 30 46</inkml:trace>
          <inkml:trace contextRef="#ctx0" brushRef="#br0" timeOffset="3442.3012">559 471 0,'-20'0'31,"20"-20"-15,0 1 31,0-1 0,0 0-32,0 1 16,10 19 1,-10-20-1,19 20-15,1 0-1,0 0 1,9 0-1,0 0 1,11-20 0,-31 20-1,11 0 1,-30 0 62,-9 10-62,-1 10-1,20 9 1,-20-29 0,20 30-16,0-11 15,-19 30-15,19-19 31,0-11-31,0 1 32,0 0-17,10-1 17,9-19-17,11 0 1,-1 0-1,-9 0 1,-1-10 0,11-9-1</inkml:trace>
          <inkml:trace contextRef="#ctx0" brushRef="#br0" timeOffset="4041.7102">764 88 0,'10'0'47,"10"0"-31,9 0-1,11 0 1,-11-19 15,-9 19-31</inkml:trace>
          <inkml:trace contextRef="#ctx0" brushRef="#br0" timeOffset="5312.0528">951-39 0,'19'0'62,"21"0"-46,-11 0-1,0 0 1,-9 0 0,0 0-1,-20 10 63,0 29-62,0 0 0,0-19-1,0 9-15,0 1 16,0 9-16,0-10 16,0 1-16,-10-1 15,10 10-15,0-9 0,0-1 16,0-9-1,0 9-15,0-9 0,0-1 16,0 1-16,0 0 16,0-1-16,0 11 15,0-1 1,0-9 0,0-1-1,0 1 16,0-1 1,-20-19 171,1 0-188,-11 0 17,11 0-17,-1 0 1,-9 0 0,9 0-1,40 0 63</inkml:trace>
          <inkml:trace contextRef="#ctx0" brushRef="#br0" timeOffset="7460.9702">1235 647 0,'0'-10'63,"10"-9"-48,-10-1 1,0-9 0,0-1-1,0 11 1,0-1-16,0 1 16,0-11-1,-10 11 1,-9 19 15,28 0 47,11 9-62,9-9-1,1 0 1,9 0 0,-39 20-16,29-20 15,-9 0 1,0 0 0,-20-10-16,0-9 15,-10 19 79,10 9-78,-20-9-16,20 20 15,-19 9 1,19 1-1,-30-1 1,30 1 0,0-11-1,0 1-15,10-20 16,-10 10 0,20-10-1,-1 0 1,1 0 15,0 0-15,-1 0-1,1-10 1,9-10 0,10 1-1,-19-1-15,0 20 16,-20-20-1,19 1 1,-19-1 0,0 1-1,0-1 1,0 0 0,0 1 15,-10 19-31,-9 0 31,-1 0-15,20 10-16,-19 9 15,19 11 1,0 9 0,-20-20-1,20 1-15,0 19 16,0-9-1,0-11 1,10 1 15,19-20-15,69-30 78,-78 30-94,-20-19 0,20-1 15,-20 1 1,19-1 0,-19-9-1,0-1 1,0 1-1,0-10 1,0 19 15,-10 20-15,10 10 31,0 9-32,0 11 1,10-1-16,-10-9 16,20-20-16,-20 29 15,39-29-15,-39 30 16,20-11 0,-20 1-16,0-1 31,-10-19-16,10 20-15,-30-20 16,1 20 0</inkml:trace>
        </inkml:traceGroup>
        <inkml:traceGroup>
          <inkml:annotationXML>
            <emma:emma xmlns:emma="http://www.w3.org/2003/04/emma" version="1.0">
              <emma:interpretation id="{E1847D1C-E6A9-4A8C-9C8B-B305EE9F7054}" emma:medium="tactile" emma:mode="ink">
                <msink:context xmlns:msink="http://schemas.microsoft.com/ink/2010/main" type="inkWord" rotatedBoundingBox="4308,15743 6066,15576 6139,16337 4380,16503"/>
              </emma:interpretation>
              <emma:one-of disjunction-type="recognition" id="oneOf1">
                <emma:interpretation id="interp1" emma:lang="" emma:confidence="1">
                  <emma:literal/>
                </emma:interpretation>
              </emma:one-of>
            </emma:emma>
          </inkml:annotationXML>
          <inkml:trace contextRef="#ctx0" brushRef="#br0" timeOffset="8106.9072">1951 226 0,'20'0'46,"-1"0"-46,1 0 16,0 0-16,9 0 16,10 0-16,-19 0 15,-10 0-15,9 0 16,20 0 0,-29 0-1</inkml:trace>
          <inkml:trace contextRef="#ctx0" brushRef="#br0" timeOffset="8553.5102">1961 353 0,'206'0'125</inkml:trace>
          <inkml:trace contextRef="#ctx0" brushRef="#br0" timeOffset="9210.3792">2471-176 0,'0'39'31,"0"-20"-31,10 11 16,-10-1-16,0 1 16,0 19-16,0-10 15,0 10-15,0-10 16,0 10-16,0-19 15,0-1-15,0-9 16,0-1-16,19 1 16,-19-30 31</inkml:trace>
          <inkml:trace contextRef="#ctx0" brushRef="#br0" timeOffset="9710.9312">2520 137 0,'0'-19'16,"10"19"0,-10-30-1,10 30-15,-10-19 16,39 19-16,-20-40 16,1 21-16,0 19 15,-1-49-15,11 29 16,-11 1-16,1 19 0,-20-30 15,29 30-15,-29-19 16,20 19 0</inkml:trace>
          <inkml:trace contextRef="#ctx0" brushRef="#br0" timeOffset="10147.9517">2647 10 0,'49'108'78,"-29"-89"-78,-20 1 0,20 0 16,-20-1-16,19 1 16,11 19-1,-30-19 1,19-20-16</inkml:trace>
          <inkml:trace contextRef="#ctx0" brushRef="#br0" timeOffset="10740.078">2863 88 0,'0'10'47,"0"10"-32,10-1-15,-10 1 16,0 9-16,0 1 15,0-11-15,0 1 16,0 0-16,0-1 16,20-19-16,-20 30 15,0-40 48</inkml:trace>
          <inkml:trace contextRef="#ctx0" brushRef="#br0" timeOffset="11270.9628">2873 108 0,'0'-20'16,"0"1"-1,0-1 16,20 20-15,-1 0 0,1 0-1,9 0 1,10 0 0,-39 10-16,20-10 15,-20 19 1,0 1-16,0 10 15,0-11 1,-10-19 0,10 20-16,-39-20 15,19 19-15,1-19 16,-11 0 0,11 0-1</inkml:trace>
          <inkml:trace contextRef="#ctx0" brushRef="#br0" timeOffset="11940.0932">3118 88 0,'-10'0'31,"-9"0"-15,-1 0 0,20 10-1,-10-10 1,10 20 0,0 9-1,10-9 1,10-1-1,9 1 1,1-20 0,-30 20-1,19-20-15,-19 19 16,0 1 15,0-1-15,-10-19-16,-19 20 15,0-20 1,-1 0 0,1-10-1</inkml:trace>
          <inkml:trace contextRef="#ctx0" brushRef="#br0" timeOffset="13207.6604">2363 392 0,'0'-19'31,"10"19"32,9 0-48,-9 0 1,29 0 0,-19 0-16,0 0 15,-1 19-15,1-19 16,0 0-16,-11 0 15,11 0-15,0 0 16,-1 0-16,1 0 16,-1 0-16,1 0 15,0 0-15,9 0 0,-9 0 16,-1 20-16,11-20 16,9 0-16,-10 0 15,1 0-15,-11 0 16,1 0-16,0 0 15,-1 0-15,1 0 16,-10 0-16,9 0 16,1 0-16,-1 0 15,197 0 95,-196 0-95,-1-10-15,1 10 16,0 0 15,-1 0 0</inkml:trace>
          <inkml:trace contextRef="#ctx0" brushRef="#br0" timeOffset="40717.6326">3511 314 0,'9'0'32,"21"0"-17,-11 0 1,1 0-16,0 0 15,-1 0-15,1 0 16,-10 0-16,9 0 16,1 0-1,-20 9 17</inkml:trace>
          <inkml:trace contextRef="#ctx0" brushRef="#br0" timeOffset="41227.6495">3540 480 0,'20'0'31,"9"-10"-15,-19 10-16,9 0 16,1 0-16,0 0 15,9 0 1,10 0 0,-19 0-1</inkml:trace>
        </inkml:traceGroup>
        <inkml:traceGroup>
          <inkml:annotationXML>
            <emma:emma xmlns:emma="http://www.w3.org/2003/04/emma" version="1.0">
              <emma:interpretation id="{52A577F2-AA14-4E1D-BB51-88CE4E5E81A2}" emma:medium="tactile" emma:mode="ink">
                <msink:context xmlns:msink="http://schemas.microsoft.com/ink/2010/main" type="inkWord" rotatedBoundingBox="6329,15670 8278,15485 8332,16060 6383,16245">
                  <msink:destinationLink direction="with" ref="{2A09E085-9B06-4944-9121-865CE8C55671}"/>
                </msink:context>
              </emma:interpretation>
              <emma:one-of disjunction-type="recognition" id="oneOf2">
                <emma:interpretation id="interp2" emma:lang="" emma:confidence="1">
                  <emma:literal/>
                </emma:interpretation>
              </emma:one-of>
            </emma:emma>
          </inkml:annotationXML>
          <inkml:trace contextRef="#ctx0" brushRef="#br0" timeOffset="46219.1865">4315 215 0,'0'10'16,"0"10"31</inkml:trace>
          <inkml:trace contextRef="#ctx0" brushRef="#br0" timeOffset="47638.1291">4481-147 0,'0'9'62,"0"11"-46,0 19-1,0-19-15,0-10 16,0 9-16,0 1 16,0 29-1,0-29 1,0-1-1,20-38 79,0-11-78,-1 10-1,1 20 17,-1 0-17,11 0 17,-10 0-17,-1 0 1,-19 10-16,20-10 15,-1 30 1,1-11-16,-20 21 31,20-40-31,-20 19 0,0-9 16,0 29 0,0-9-1,-20-30-15,20 19 16,-29-19-16,9 0 15,0 20-15,1-20 16,-1 0-16,-19 19 16,19-19-1,20-9 63</inkml:trace>
          <inkml:trace contextRef="#ctx0" brushRef="#br0" timeOffset="46742.765">4481-157 0,'0'-20'47,"10"20"-31,29 0-1,-9 0 1,-1 0-16,-9 0 31</inkml:trace>
          <inkml:trace contextRef="#ctx0" brushRef="#br0" timeOffset="48033.7789">4854 9 0</inkml:trace>
          <inkml:trace contextRef="#ctx0" brushRef="#br0" timeOffset="48962.9796">4942 264 0,'0'-19'32,"10"-11"-17,10 11 17,-20-11-32,0 11 15,29-1-15,-29 1 0,20-1 16,-20 0-16,19-9 15,-19-1 1,30 11-16,-30-20 16,0 19-1,0 0-15,0 1 16,0-1 0,0 30 93,0 10-93,0-1-1,0 11 1,0-11-16,0 1 15,0-1-15,0 1 16,0 0-16,0 9 16,0-9-1,0-1-15,0 1 16,0-10-16,19 19 0,-19-9 16,0 9-1,20-9 1,-20-1-1,0-28 64</inkml:trace>
          <inkml:trace contextRef="#ctx0" brushRef="#br0" timeOffset="50014.9582">5237-59 0,'-20'0'47,"20"10"-47,0 19 15,0-9 1,0-1-16,0 1 15,0 0-15,0-1 16,0 1-16,0-1 16,10 1-16,-10 0 15,0 9 1,19-29-16,-19 20 16,20-1-1,9 1 1,-9-20-1,0 0 1,-1 0 0,1 0-1,-1 0 1,1-10 0,0-10-1,-1 1 1,-19-1-1,20 20 1,-20-19-16,0-1 16,0 0-1,20 1 1,-20-1 0,0 1-1,0-1 1,0 0-1,0 1 1,-10 19-16,10-10 16,-20-29-1,-107-40 110,117 79-93,-10 0-32,-9 30 15,29-11 1,-20-19-16,20 30 15,0-11-15,0 1 16</inkml:trace>
          <inkml:trace contextRef="#ctx0" brushRef="#br0" timeOffset="58827.223">5443-216 0,'-20'0'16,"30"0"125,19 0-126,10 0 1,-19 0-1,0 0 1,-11 0 15</inkml:trace>
          <inkml:trace contextRef="#ctx0" brushRef="#br0" timeOffset="59869.9079">5609-128 0,'0'-10'31,"0"-9"0,30-1-15,-30 1-1,9 19 1,-9-20-16,0 0 16,20 20-1,-20-19-15,0-1 16,0 0 0,20 20-16,-20-9 15,0-11 1,0 0-1,0 1 48,0 29-16,0 9-32,0 11 1,0-1 0,0 1-1,0-11 1,0 30 0,0-29-16,0-10 15,0 9-15,0 1 16,0 19-1,0-29 1</inkml:trace>
          <inkml:trace contextRef="#ctx0" brushRef="#br0" timeOffset="60888.9042">5776-304 0,'10'0'94,"9"0"-78,1 0-1,0 0 1,-20 9-1,0 11 17,0 0-17,0-1 1,-10 1 0,-10 0-1,20-30 110,10 10-94,10 0 1,-1 0-17,1 0 17,-20 10-32,19-10 15,-19 19-15,0 1 31,0-1-15,0-9 0,-49 20 15,20-30-15,9 0-1,1 0 1</inkml:trace>
          <inkml:trace contextRef="#ctx0" brushRef="#br0" timeOffset="45844.0182">3981-118 0,'0'-20'110,"10"20"-95,10-19-15,19 19 16,-29 0 0,9 0-1,1 0 1,0 0 0,-20 10-1,19 9 1,-19 1-1,0 9 1,0 1-16,0 9 31,-10-39-31,10 10 0,-19-10 16,19 19-16,-30-19 16,30 20-16,-29-20 15,29 20-15,-30-20 16,11 0-1,29-10 95,9 10-95,-19-20 1,20 20 0,0 0-1,-1 0 1,1 0 0,-1 0-1,1 0 1,-20 10-1,10-10-15,-10 20 16,19-20-16,-19 19 16,30 1-16,-30 9 15,10-29 1,-10 30-16,0 9 16,0-20-1,0 1 1,-20-20-1,20 10 1,-29-10-16,9 0 16,0 0-16,1 29 15,-1-29-15,1 0 16,-11 0 0,10 0-1,1 0-15,-1 0 47,40 0 16</inkml:trace>
        </inkml:traceGroup>
      </inkml:traceGroup>
    </inkml:traceGroup>
    <inkml:traceGroup>
      <inkml:annotationXML>
        <emma:emma xmlns:emma="http://www.w3.org/2003/04/emma" version="1.0">
          <emma:interpretation id="{FCAB7E8D-3838-48A1-A4F2-408B140C3CD5}" emma:medium="tactile" emma:mode="ink">
            <msink:context xmlns:msink="http://schemas.microsoft.com/ink/2010/main" type="paragraph" rotatedBoundingBox="4677,16324 12356,15572 12442,16449 4763,17201" alignmentLevel="2"/>
          </emma:interpretation>
        </emma:emma>
      </inkml:annotationXML>
      <inkml:traceGroup>
        <inkml:annotationXML>
          <emma:emma xmlns:emma="http://www.w3.org/2003/04/emma" version="1.0">
            <emma:interpretation id="{98EBF9FC-226B-4BC2-AF64-E55F9045CF3B}" emma:medium="tactile" emma:mode="ink">
              <msink:context xmlns:msink="http://schemas.microsoft.com/ink/2010/main" type="line" rotatedBoundingBox="4677,16324 12356,15572 12442,16449 4763,17201"/>
            </emma:interpretation>
          </emma:emma>
        </inkml:annotationXML>
        <inkml:traceGroup>
          <inkml:annotationXML>
            <emma:emma xmlns:emma="http://www.w3.org/2003/04/emma" version="1.0">
              <emma:interpretation id="{4C72516F-7502-4718-B4B8-D3D5C96C4BAA}" emma:medium="tactile" emma:mode="ink">
                <msink:context xmlns:msink="http://schemas.microsoft.com/ink/2010/main" type="inkWord" rotatedBoundingBox="4683,16390 5689,16292 5759,17011 4754,17109"/>
              </emma:interpretation>
              <emma:one-of disjunction-type="recognition" id="oneOf3">
                <emma:interpretation id="interp3" emma:lang="" emma:confidence="1">
                  <emma:literal/>
                </emma:interpretation>
              </emma:one-of>
            </emma:emma>
          </inkml:annotationXML>
          <inkml:trace contextRef="#ctx0" brushRef="#br0" timeOffset="16619.041">2530 1049 0,'0'20'16,"0"-49"77,0-1-77,0 11 0,0-1-16,0 0 15,0 10-15,0-9 16,0-1-16,0 1 16,0-1-16,0 0 15,0 1-15,0-1 16,0 1-16,0-1 15,0 0-15,0-9 16,10 9 0,-10 1-1,19 19-15,-19-20 16,108 69 156,-88 0-157,-20-19 1,0 9 0,0-10-1,0-9-15,0-1 16,0 21 0,0-31-16,0 11 15,0 0 1,0 9-16</inkml:trace>
          <inkml:trace contextRef="#ctx0" brushRef="#br0" timeOffset="15253.1592">2589 510 0,'-20'0'109,"-9"0"-93,-21 0-1,31 0-15,-1 0 16,1 0-16,-1 20 0,0-20 15,1 0 1,-1 0 0,20 19 124,0 1-124,0-1 0,0 11-1,20-1 1,-20-19-16,0 10 15,0-1-15,0 1 16,0 0-16,0 9 16,0-9-16,0-1 15,-20 275 142,20-274 14,0 0-139,0-1 15,10-19 203,10 0-219,-1 0 0,1 0-15,-1 0 15,1 0 0</inkml:trace>
          <inkml:trace contextRef="#ctx0" brushRef="#br0" timeOffset="17205.6832">2569 883 0,'10'0'46,"9"0"-30,11 0 0,-1 0-1,-29-20-15,30 20 16,-11 0 0</inkml:trace>
          <inkml:trace contextRef="#ctx0" brushRef="#br0" timeOffset="18062.2685">2804 883 0,'-19'0'47,"19"9"-47,0 1 31,0 10-15,127 9 109,-127-48-125,20-1 16,-20 10-1,0-9 1,0-1-1,-10 20 1,10-20-16,-29 20 16,9 0-1,-9 0 1,-11 0 0,31 0-1,9 10-15,-20-10 16,20 20-1,0 9 1,10-9 0,9-20-1,-19 19 1</inkml:trace>
          <inkml:trace contextRef="#ctx0" brushRef="#br0" timeOffset="18653.9211">2912 912 0,'0'10'15,"0"19"17,0 1-17,0-11-15,0 1 16,0 0-16,20-1 15,-20 1-15,0-1 16,0 1-16,0 9 16,0-9-1,0 0 1,-20-20 0,1 0-1,-11 0 1,1 0-1,29-10 1,-20-10 0,20 1-1,0-11 1,20 11-16,-20-1 16,29-9-16,-29 19 15,39-20-15,-19 11 16,9-11-16,-9 11 15,0 19 1</inkml:trace>
          <inkml:trace contextRef="#ctx0" brushRef="#br0" timeOffset="19221.2474">3000 706 0,'30'0'62,"9"0"-46,-19 0 0,-1 0-16,1 0 15,9 0-15,-9 0 16,-20-19 15</inkml:trace>
          <inkml:trace contextRef="#ctx0" brushRef="#br0" timeOffset="19730.88">3089 608 0,'0'10'62,"19"19"-46,-19-9-16,0 0 15,0-1-15,0 1 16,0-1-16,0 11 16</inkml:trace>
          <inkml:trace contextRef="#ctx0" brushRef="#br0" timeOffset="20999.1968">3206 549 0,'10'0'78,"10"0"-63,-1 0 1,1 0 0,0 0-1,-20 10 95,0 10-95,19 9 1,-19 10 0,0-19-1,0 0-15,0-1 0,0 1 16,0-1-16,0 11 15,0-11-15,0 1 16,0 0-16,0-1 16,0 11-16,0-1 15,0 10-15,0-9 16,0-11-16,0 1 16,0 0-16,0 9 15,0-9 1,0-1 15,-10-19 188,-9 0-204,-1 0 1,1 0 0,-1 0 15</inkml:trace>
        </inkml:traceGroup>
        <inkml:traceGroup>
          <inkml:annotationXML>
            <emma:emma xmlns:emma="http://www.w3.org/2003/04/emma" version="1.0">
              <emma:interpretation id="{4D1CB4E1-2628-4752-94BE-038F89916C90}" emma:medium="tactile" emma:mode="ink">
                <msink:context xmlns:msink="http://schemas.microsoft.com/ink/2010/main" type="inkWord" rotatedBoundingBox="6373,16455 8169,16279 8223,16823 6427,16999"/>
              </emma:interpretation>
              <emma:one-of disjunction-type="recognition" id="oneOf4">
                <emma:interpretation id="interp4" emma:lang="" emma:confidence="1">
                  <emma:literal/>
                </emma:interpretation>
              </emma:one-of>
            </emma:emma>
          </inkml:annotationXML>
          <inkml:trace contextRef="#ctx0" brushRef="#br0" timeOffset="69304.9211">4295 971 0,'0'19'31,"0"-29"47,0-9-62</inkml:trace>
          <inkml:trace contextRef="#ctx0" brushRef="#br0" timeOffset="70440.2824">4374 794 0,'9'0'94,"11"-29"-79,-20 19-15,29-39 32,11 29-32,-40 1 0,19 19 15,-19-30-15,20-68 110,-20 108-17,0 9-77,0 1 0,0 0-1,0-1 1,0 1-16,0 0 15,0-1-15,0 1 16,0-1-16,19 1 16,-19 0-16,0-1 15,0-9-15,0 10 16,0-1-16,0 21 16,0-31-1,0 11 1,0 0-1,0-1 1,0 1 78,0-30-32</inkml:trace>
          <inkml:trace contextRef="#ctx0" brushRef="#br0" timeOffset="68843.9101">4001 794 0,'10'0'78,"-1"0"-62,-9-10-1,40 10-15,-40-19 16,29 19-16,-29-30 15,20 30-15,-20-29 16,19 29-16,-19-30 16,20 30-16,-20-29 15,20 0 1,-20 19 0,19 10-16,-19-20 15,0 0 16,0 30 126,0 10-157,0 19 15,0-19-15,0-1 16,0 1-16,0 0 16,0-1-16,0 1 15,0 9-15,0-9 16,0-1-16,0-9 15,0 10-15,0 19 16,0-9 0,0-1-1,0-9 1</inkml:trace>
          <inkml:trace contextRef="#ctx0" brushRef="#br0" timeOffset="70959.0101">4756 774 0,'20'0'63,"-1"0"-63,-19-19 62,-10 19-30</inkml:trace>
          <inkml:trace contextRef="#ctx0" brushRef="#br0" timeOffset="71911.3136">4893 892 0,'69'-59'78,"-69"40"-62,29-1-16,-29 0 15,40-19 1,-40 20-16,19-1 0,-19 0 15,0 1-15,20-1 16,-20-9 0,0 9-1,0 0 1,0 1 0,0 38 62,0 21-63,0-30 1,0 9-16,0 1 16,0-1-16,0 1 15,0 0-15,0 9 16,0 0-16,0 40 15,0-39-15,0-1 16,19 30 0,-19-40-16,0-9 15,0 29 1,0-48 78</inkml:trace>
          <inkml:trace contextRef="#ctx0" brushRef="#br0" timeOffset="73030.0076">5197 637 0,'-9'0'32,"9"30"-1,0-1-31,0 20 16,0-29-1,0-11-15,0 11 16,0 0-16,0 19 15,0-29 1,0 29 0,9-39-16,-9 20 15,20-1 1,0-19 15,-1 20-31,1-20 16,-1 0-1,1 0 1,0 0 0,-20-10-1,19 10-15,1-20 16,-1 1 0,1 19-1,-20-20 1,20 20-1,-20-19-15,0-1 16,0 0 0,19 20-1,-19-19-15,0-11 16,0 1 0,0 9-16,0-9 15,0-10 1,-9 39-1,9-20-15,0 0 16,-20 20 0,20-9-16,-20 9 15,-58-59 126,58 59-141,1 0 31,-11 19-31,11 21 16,-21-21-16,40 1 15,-19 19-15,19-19 16,0-11-16</inkml:trace>
          <inkml:trace contextRef="#ctx0" brushRef="#br0" timeOffset="73719.1361">5501 598 0,'30'0'62,"-11"0"-46,-9 0-1,10 0 1,-1 0 0</inkml:trace>
          <inkml:trace contextRef="#ctx0" brushRef="#br0" timeOffset="75016.0195">5776 519 0,'0'10'47,"0"10"-31,0 9-1,0 1 1,20-30-16,-20 19 15,0 1 1,0 0-16,0-1 31,-30-19-31,30 30 16,-39-30-16,9 0 16,11 0-1,19-10 16</inkml:trace>
          <inkml:trace contextRef="#ctx0" brushRef="#br0" timeOffset="74509.5885">5688 519 0,'0'10'78,"9"-10"-63,-9 20-15,20-20 16,0 0 15,-1 0-15,1-10 15,-20-10 0,-10-38 63,-9 58-94,-1 0 16,0 0-1,1 9 17,19 11-17,0 0 1,0-1-1</inkml:trace>
        </inkml:traceGroup>
        <inkml:traceGroup>
          <inkml:annotationXML>
            <emma:emma xmlns:emma="http://www.w3.org/2003/04/emma" version="1.0">
              <emma:interpretation id="{2B792BE1-A42D-478A-B0A4-F7CB6EE5D54B}" emma:medium="tactile" emma:mode="ink">
                <msink:context xmlns:msink="http://schemas.microsoft.com/ink/2010/main" type="inkWord" rotatedBoundingBox="8447,15955 12149,15593 12235,16469 8532,16832"/>
              </emma:interpretation>
              <emma:one-of disjunction-type="recognition" id="oneOf5">
                <emma:interpretation id="interp5" emma:lang="" emma:confidence="1">
                  <emma:literal/>
                </emma:interpretation>
              </emma:one-of>
            </emma:emma>
          </inkml:annotationXML>
          <inkml:trace contextRef="#ctx0" brushRef="#br0" timeOffset="109423.3107">8336 39 0,'29'0'109,"0"0"-109,-9 0 16,9-30-1,-9 30 1,0 0 0</inkml:trace>
          <inkml:trace contextRef="#ctx0" brushRef="#br0" timeOffset="110337.3582">8640-128 0,'0'10'109,"-10"19"-109,10-19 16,-20-10 0,20 39-16,-19-19 15,19 0 1,0-1 0,0 1 15,19-20 125,1 0-125,-1 0-31,1 0 16,0 0 0,-1 0-1,1 0 16,-1 0 1</inkml:trace>
          <inkml:trace contextRef="#ctx0" brushRef="#br0" timeOffset="85717.1774">6560 39 0,'20'0'15,"0"0"1,-1 0-1,1 0 1,0 10 0,-1-10-1,-19 19-15,20 1 32,-20 0-17,0-1-15,0 1 31,-10-20-31,10 29 0,-20-29 16,20 20-16,-19-20 16,19 19-16,-20-19 15,1 20 1,-1-20 0,10 0 15,10-10 94,20 10-94,-1 0-15,1 0-1,-10 0 1,9 0 0,11 20-1,-11-1 1,1 1-16,-20 10 15,20-30 1,-20 29-16,0 0 16,0 11-1,0-21 1,0-9 0,0 10-1,-10 9 1,-10-29-1,-19 20 1,19-20 0,1 0-16,-11 19 15,1-19 1,9 0 0,1 0-1,-1 0 1,0 0 15</inkml:trace>
          <inkml:trace contextRef="#ctx0" brushRef="#br0" timeOffset="97826.9712">6874 568 0,'10'0'62,"-20"0"48,20 10 62,-20-10-157,-9 0 32,19 10-31,10-10-1,9 0 1</inkml:trace>
          <inkml:trace contextRef="#ctx0" brushRef="#br0" timeOffset="96623.8942">6874 608 0,'0'-10'47,"10"10"-31,-10-10 0,-10 10 218</inkml:trace>
          <inkml:trace contextRef="#ctx0" brushRef="#br0" timeOffset="99176.0474">6982 117 0,'0'-19'15,"0"-1"16,0 1 1,20 19-32,-1 0 15,1 0 1,0 0 0,-1 0-1,1 0 1,-1 19-1,-19 1 17,30-20-32,-30 10 0,0 29 15,0-10 1,-10 109 31,-10-109-32,20 10-15,-19-9 16,19-1-16,-30-9 16,30-1-16,-19 1 15,-1 19 1,20-19 0,-19-20-1,28 0 204,11-10-203,0 10-1,-1 0 1,1 0-1,9 0 1,-9 0 0,0 0-16,-1 0 15,11 0 1,-11 0-16,20 0 62</inkml:trace>
          <inkml:trace contextRef="#ctx0" brushRef="#br0" timeOffset="99720.6388">7433 264 0,'0'20'15,"10"-20"32,-10-10 0,-10 10-16,-9 0-31,-1 0 32,20 10-1,30-10-15</inkml:trace>
          <inkml:trace contextRef="#ctx0" brushRef="#br0" timeOffset="100708.0957">7541 441 0,'10'0'47,"-10"-20"-31,20 20-16,-20-29 0,29 0 15,-29 9 1,39 0-16,-39 1 0,30-1 15,-30 0-15,29 1 16,-29-11-16,30-9 16,-30 10-16,0 9 15,19 1-15,-19-1 16,0 0-16,0 1 16,0-1-1,-10 0 1,-9 30 31,19 10-32,0 9 1,0 20 0,0-29-1,0 0-15,0-1 16,0 1-16,0 9 15,0 1-15,0-1 16,10 10-16,-10-9 16,0-1-16,0 1 15,0-1-15,19 0 16,-19-19-16,0 10 16,0 39-1,20-40 95</inkml:trace>
          <inkml:trace contextRef="#ctx0" brushRef="#br0" timeOffset="108725.8056">7983 39 0,'-10'0'125,"10"10"-109,-20-10-1,20 19-15,-20 1 16,20 0 15,-19-20-31,19 29 16,0 0 0,0 1-16,0 9 15,0-10 1,0 1-1,0-1 1,0-9 0,0 9-1,0 11 1,19-21 0,-19 1-1,0-1 1,10-19-1,-10 10-15,20-10 32,-20 20-32,20-20 15,19 0 17,-10 0-17,1 0 16,-11 0-15,-19-10-16,20 10 16,-1-20-1,1-9 1,0 0 0,-20-11 15,19 40-31,-19-9 15,30-31 1,-30 21 0,0-1-1,9 20-15,-9-20 16,0 1 0,0 9-1,0-10 1,0 1-1,0-1-15,0 1 16,0-1 0,0 0-1,0 1 17,-19 19-17,19-20 1,-20 20-16,1-19 31,-1 19-15,20-20-1,-20 20 1,1 0 0,-1 0-1,1 0-15,-1 0 16,0 0-1,1 0 17,-1 0-17,1 0 1,19 10 0</inkml:trace>
          <inkml:trace contextRef="#ctx0" brushRef="#br0" timeOffset="110803.0852">8669-108 0,'0'78'94,"0"-68"-94,0 10 0,0-1 16,0 11-16,0-11 15,0 1-15,0 19 16</inkml:trace>
          <inkml:trace contextRef="#ctx0" brushRef="#br0" timeOffset="112843.3692">8855 539 0,'0'-10'110,"0"-9"-95,0-11 1,0 1 0,0-1-1,0 11 1,0-1-16,0 1 15,0-1-15,0 0 16,0 1-16,0-1 0,10-9 16,-10 9 15,20 20-15,-1 0 15,11 0-16,-30 10 1,19-10-16,-19 29 16,20-29-16,-20 30 15,20 9 1,-20-19-16,0-11 16,0 11-16,0 29 15,29-20 1,-29-9-1,0-30 95,0-19-95,0 9-15,0 1 0,0-1 16,0 0-16,0-19 16,20-30 31,-20 40-47,9 29 15,-9-20 1,20 20 31,0 0-16,-20 30-31,29-1 16,-29-9-16,0 0 15,0-1-15,20 1 16,-20-1-16,0 11 15,0-11 1,0 1 15,0-30 32,0-9-32,0-11-31,0 11 16,0-1-16,0 0 15,0 1-15,0-1 16,19 20-16,-19-29 16,0 9-1,20 0 1,0 20 31,38 167 46,-58-147-77,0-1-16,0 30 16,0-58 46</inkml:trace>
          <inkml:trace contextRef="#ctx0" brushRef="#br0" timeOffset="113480.9312">9297 343 0,'0'20'31,"0"-1"-15,0 1-1,19-1 1,1 1 15,-1-20-15,-19 20-1,20-20 1,0 0-16,-20-10 16,19 10-1,1-20-15,-20 1 16,0-1-1,20 20-15,-20-20 16,0 1 0,0-1-16,0 1 15,-10 19 1,10-20-16,-39 0 31,29 20-15,10-19-16,-40 19 15,21 0 17,19 9-17,-20-9-15,20 20 16,0 0 0,-10-20-16,10 19 0,0 1 15</inkml:trace>
          <inkml:trace contextRef="#ctx0" brushRef="#br0" timeOffset="75585.9755">6080 353 0,'20'0'31,"29"0"-16,-40 0-15,11 0 16,9-30-16,-19 30 16,29 0-1,-19 0 1</inkml:trace>
          <inkml:trace contextRef="#ctx0" brushRef="#br0" timeOffset="76035.7974">6090 451 0,'29'0'31,"-19"0"-15,10 0-16,-1 0 15,1 0-15,-1 0 16,1 0-16,0 0 15,9 0 1,-9 0 0</inkml:trace>
          <inkml:trace contextRef="#ctx0" brushRef="#br0" timeOffset="114425.9909">9473 314 0,'0'-20'47,"20"20"-31,9-30-1,-9 30 1,-1-29-16,21 0 16,-21-1-1,-19 1 1,20 29-16,-20-30 15,0 1 1,0 0 0,-10 9-1,-10 20 17,1 0-17,-1 0 16,1 39-15,19-9 0,-20-11-1,20 1-15,0 156 63,0-156-63,0 0 15,0-1-15,0 1 16,0-1 0,0 1 15,20-20-15,19 0 15,-20 0-16,1-20-15,0 1 16,-1-30 0</inkml:trace>
          <inkml:trace contextRef="#ctx0" brushRef="#br0" timeOffset="115004.3542">9787 39 0,'0'10'31,"0"39"-15,0-20 0,0-9-16,-10 9 15,10 10-15,-19 1 16,19 28-16,-30-9 15,30-10-15,-19 0 16,19-19-16,0-11 16,0 11-16,-20-11 15,20 1 1,0 0 0,10-40 30</inkml:trace>
        </inkml:traceGroup>
        <inkml:traceGroup>
          <inkml:annotationXML>
            <emma:emma xmlns:emma="http://www.w3.org/2003/04/emma" version="1.0">
              <emma:interpretation id="{B80AFF87-8266-409B-AEB0-7A537F9489A5}" emma:medium="tactile" emma:mode="ink">
                <msink:context xmlns:msink="http://schemas.microsoft.com/ink/2010/main" type="inkWord" rotatedBoundingBox="12211,16012 12397,15994 12435,16383 12249,16401"/>
              </emma:interpretation>
              <emma:one-of disjunction-type="recognition" id="oneOf6">
                <emma:interpretation id="interp6" emma:lang="" emma:confidence="0">
                  <emma:literal>L</emma:literal>
                </emma:interpretation>
                <emma:interpretation id="interp7" emma:lang="" emma:confidence="0">
                  <emma:literal>.</emma:literal>
                </emma:interpretation>
                <emma:interpretation id="interp8" emma:lang="" emma:confidence="0">
                  <emma:literal>,</emma:literal>
                </emma:interpretation>
                <emma:interpretation id="interp9" emma:lang="" emma:confidence="0">
                  <emma:literal>'</emma:literal>
                </emma:interpretation>
                <emma:interpretation id="interp10" emma:lang="" emma:confidence="0">
                  <emma:literal>l</emma:literal>
                </emma:interpretation>
              </emma:one-of>
            </emma:emma>
          </inkml:annotationXML>
          <inkml:trace contextRef="#ctx0" brushRef="#br0" timeOffset="115737.4821">9905 137 0,'0'20'63,"0"29"-48,0-30 1,0 1-16,-10 9 16,10 1-16,0-1 15,0 10-15,-20-9 16,20-11-16,0 1 0,0 0 15,0 9 1,-19-29-16,19 20 16,0-1 46,9-19-46,1 0-1,29 0 1,1-19 0,-21 19-1,21 0 1,-11 0 31</inkml:trace>
        </inkml:traceGroup>
      </inkml:traceGroup>
    </inkml:traceGroup>
  </inkml:traceGroup>
</inkml:ink>
</file>

<file path=ppt/ink/ink2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08:52.360"/>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7C32D403-5F66-483E-AC37-2634E8AA43D2}" emma:medium="tactile" emma:mode="ink">
          <msink:context xmlns:msink="http://schemas.microsoft.com/ink/2010/main" type="inkDrawing" rotatedBoundingBox="11623,15668 13967,14425 14514,15458 12170,16701" semanticType="callout" shapeName="Other">
            <msink:sourceLink direction="to" ref="{2966288F-0670-4201-9DF4-8A01981B1F5E}"/>
            <msink:sourceLink direction="from" ref="{48CAD610-D1FB-4927-B548-284C869882C3}"/>
          </msink:context>
        </emma:interpretation>
      </emma:emma>
    </inkml:annotationXML>
    <inkml:trace contextRef="#ctx0" brushRef="#br0">2609 98 0,'19'0'157,"-19"20"-142,0-1-15,0 1 16,20-20 0,-20 20-16,0-1 31,20 1-16,-20 0 1,0 9 0,0 0-1,19 11-15,-19-11 16,0-9 0,0 9-1,0 1 1,20-11-1,-20 1 1,0-1 0,0 1-1,0 0 1,0-1-16,0 1 31,0-1-15,19 1-1,-19 0 1,0-1 0,0-9-1,0 10 1,20-1 0,-20 1-1,0 0 1,0-1-1,0 1 1,20-1 0,-20 1 15,0 0 0,0-1 94,19-19-125,-19 20 63,0-1-32,0-28 203,20 9-218,-20-20 0,0 0 15,0 1-16,0-1 17,0 1-17,0-1-15,0 0 16,0 1 0,0 9-1,0-10 1,0 1-1,0-1 1,0 0 0,0 1-1,0-1 1,0 1 0,0-1-1,0 0 16,0 1-15,0-1 0,0 10-1,0-9 1,0-1 15,0 1-15,0-1-1,0-10 1,0-9 0,0 20 15,0 9-15,0-10 15,0 1-16,0-1 17,19 0-17,-19 1 17,0-1-17,0 1 1,0-1-1,0 0 1,0 1 15,0-11-15,0 11 15,0-1-15,0 0-1,0 1 17,20 19-32,-20-20 15,0 1 1,0 9 0,0-29-1,0 19 1,0 0 15,0 11-15,0-11-1,0 0 1,0-9 15,0-10-15,0 19-1,0 0 17,0 11-17,0-11 17,0 0-17,0 1 16,0-1-15,0 1 15,0-1-15,0 0 31,0 1 0,0-1-16,20 20 406,-1 0-405,1-20-17,9 20 1,11 0 0,-11 0-1,0 0 1,-9 0-16,9 0 15,1 0 1,-1 0 0,10 0-1,-9 0 1,-10 0-16,19 0 16,-20 0-1,1 0-15,0 0 16,-1 0-16,20 0 15,-19 0 1,0 0-16,29 0 16,-30 0-1,1 0-15,9 0 16,1 0 0,19 0-1,-39 0-15,9 0 16,1 0-16,-1 0 15,1 0-15,0 0 16,9 0 0,0 0-1,11 0 1,-11 0 0,1 0-1,-1 0 1,-9 10-16,19-10 15,-20 0 1,11 0 0,-1 0-1,1 0-15,-1 0 16,-9 0 0,-1 0-16,1 0 15,0 0-15,-1 0 16,1 0-16,9 0 15,1 0 1,-11 0 0,1 0-1,-1 0 1,1 0 0,0 0-1,-1 0 16,1 0-15,0 0 0,-1 0-1,-9 0 1,10 0 0,-1 0-1,1 0 1,-1 0-1,1 0 1,0 0-16,-1 0 31,1 0-31,0 0 16,-1 0 0,1 0 15,-1 0-16,-9 0 1,10 0 0,-1 0-1,1 0 1,9 0 0,-9 0-1,0-10 1,-1 10-1,1 0 1,-1 0 0,1 0-1,0 0 1,9 0 0,1 0-1,-11 0 1,1 0-1,-1 0 1</inkml:trace>
  </inkml:traceGroup>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1:28:12.036"/>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918D3100-C56E-41B2-9749-051379D74747}" emma:medium="tactile" emma:mode="ink">
          <msink:context xmlns:msink="http://schemas.microsoft.com/ink/2010/main" type="writingRegion" rotatedBoundingBox="15431,9603 16035,10334 15627,10672 15022,9941">
            <msink:destinationLink direction="with" ref="{1F880B3B-0AF7-404D-B5E0-6544E23DCE4C}"/>
          </msink:context>
        </emma:interpretation>
      </emma:emma>
    </inkml:annotationXML>
    <inkml:traceGroup>
      <inkml:annotationXML>
        <emma:emma xmlns:emma="http://www.w3.org/2003/04/emma" version="1.0">
          <emma:interpretation id="{6FDFD5FF-C011-4A20-AA1C-E37A6E96D715}" emma:medium="tactile" emma:mode="ink">
            <msink:context xmlns:msink="http://schemas.microsoft.com/ink/2010/main" type="paragraph" rotatedBoundingBox="15431,9603 16035,10334 15627,10672 15022,9941" alignmentLevel="1"/>
          </emma:interpretation>
        </emma:emma>
      </inkml:annotationXML>
      <inkml:traceGroup>
        <inkml:annotationXML>
          <emma:emma xmlns:emma="http://www.w3.org/2003/04/emma" version="1.0">
            <emma:interpretation id="{E02EDF60-0E6E-4500-AF66-60A556EAF88C}" emma:medium="tactile" emma:mode="ink">
              <msink:context xmlns:msink="http://schemas.microsoft.com/ink/2010/main" type="line" rotatedBoundingBox="15431,9603 16035,10334 15627,10672 15022,9941"/>
            </emma:interpretation>
          </emma:emma>
        </inkml:annotationXML>
        <inkml:traceGroup>
          <inkml:annotationXML>
            <emma:emma xmlns:emma="http://www.w3.org/2003/04/emma" version="1.0">
              <emma:interpretation id="{3182EB0C-35CC-4A5F-BDE2-CE7F53DC3BF7}" emma:medium="tactile" emma:mode="ink">
                <msink:context xmlns:msink="http://schemas.microsoft.com/ink/2010/main" type="inkWord" rotatedBoundingBox="15431,9603 16035,10334 15627,10672 15022,9941"/>
              </emma:interpretation>
            </emma:emma>
          </inkml:annotationXML>
          <inkml:trace contextRef="#ctx0" brushRef="#br0">2072 255 0,'0'10'62,"0"20"-46,0-11-1,0 11-15,0-1 16,0 0-16,0 11 16,0-11-16,0 1 15,0-1-15,0 0 16,0 11-16,0-11 16,0 0-16,0-9 15,0 0-15,0-1 16,0-29 46</inkml:trace>
          <inkml:trace contextRef="#ctx0" brushRef="#br0" timeOffset="1429.3771">2081 226 0,'0'10'78,"0"19"-62,20-9 0,-20-1-16,0 1 15,0 0-15,29-1 16,-29 1-16,0-1 0,20 1 16,-20 9-1,20-29-15,-20 40 16,19-21-1,1-19 1,-20 20 0,19-20-1,-9 0 17,-10-10-17,20 10-15,-20-19 16,20 19-16,-20-20 15,19 0 1,-19-9-16,20 29 16,-20-39-16,0 9 15,29 1 1,-29-1 0,0-9-1,0 20 1,0 9 15,0-10 16,0 30 47,0 0-79,0 9 1,0 21 0,0-31-1,0 11-15,0 19 16,0-9-16,0-1 15,0 0-15,0 1 0,0 9 16,0-19 0,0-10-16,0 9 0,0 1 15,0-1-15,0 1 16,0 9 0,0 11-1,0-31 1,0 11-1,0 0 1,0-1 0</inkml:trace>
          <inkml:trace contextRef="#ctx0" brushRef="#br0" timeOffset="2607.27">2405 628 0,'0'10'78,"0"9"-47,0 1-15,0 0-1,0-1-15,0 1 31,20-20-15,-1 0 0,1 19-1,-1-19 1,1 0 0,0 0-1,-1-9 1,1-11-1,-20 0 1,20 20-16,-20-19 16,0-1-1,0 1 1,0-1 0,0 0-1,0 1 1,-20-1-1,0 20 1,20-19 0,-19 19-16,-1 0 15,0-20 1,1 20 0,-1 0 15,20 10-31,-19 19 15,19-9-15,0-1 16,0 11 0</inkml:trace>
          <inkml:trace contextRef="#ctx0" brushRef="#br0" timeOffset="3523.3425">2552 687 0,'0'10'47,"30"29"-31,-30-10-1,19 1 1,-19-1 0,20 10-1,-20-9 1,0-1-1,0 1 1,0-11-16,0 1 16,0-1 15,-10-19-31,-10 0 16,1 0-1,9 0 1,-10 0-1,1 0 1,19-9 0,-20-11-1,20 0 1,0 1 0,0-1-1,0 1 1,0-1-1,0 10 1,0-9 0,39 19-1,-19-30 1,0 11 0,-1-1-1,1 0 1,-1 1-1,-19-1-15,20 20 16,-20-29-16,0-1 16,0 11-1,20 19 1,-20-20 0</inkml:trace>
        </inkml:traceGroup>
      </inkml:traceGroup>
    </inkml:traceGroup>
  </inkml:traceGroup>
</inkml:ink>
</file>

<file path=ppt/ink/ink3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08:43.930"/>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D7DFFA2D-DB87-4313-9F04-AC590F9D8B82}" emma:medium="tactile" emma:mode="ink">
          <msink:context xmlns:msink="http://schemas.microsoft.com/ink/2010/main" type="inkDrawing" rotatedBoundingBox="12385,16199 14248,16153 14249,16197 12387,16243" semanticType="underline" shapeName="Other">
            <msink:sourceLink direction="with" ref="{48CAD610-D1FB-4927-B548-284C869882C3}"/>
          </msink:context>
        </emma:interpretation>
      </emma:emma>
    </inkml:annotationXML>
    <inkml:trace contextRef="#ctx0" brushRef="#br0">3001 402 0,'10'0'141,"9"0"-126,11 0 1,-11 0-1,21 0-15,-21 0 16,1 0-16,-1 0 16,11 0-1,-1 0-15,11 0 16,-11 0-16,0 0 0,1 0 16,-1 0-16,40 0 31,-40 0-31,30 0 15,-20 0-15,-19 0 16,0 20-16,-1-20 16,1 0-16,-10 0 0,9 0 15,20 0-15,-29 0 16,10 0-16,-1 0 16,1 0-16,0 0 15,-1 0-15,1 0 16,0 0-16,-1 0 15,1 0-15,-1 0 16,1-20-16,0 20 16,-1 0-16,1 0 15,-10 0-15,29 0 16,-10 0 0,-9 0-1,0 0-15,9 0 16,10 0-1,-19 0-15,-1 0 16,1-19-16,19 19 16,-9 0-1,-1 0 1,1 0 0,-1 0-1,10 0 1,0 0-1,-9 0 1,9 0 0,-39-20-16,29 20 15,1 0 1,-1 0 0,1 0-1,-11 0-15,11 0 16,9 0-1,-19 0 1,-11 0 0,11 0-1,0 0 1,-1 0 15</inkml:trace>
  </inkml:traceGroup>
</inkml:ink>
</file>

<file path=ppt/ink/ink3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08:04.784"/>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26E9DF70-CAAE-4C64-96C3-F6FDC79601D1}" emma:medium="tactile" emma:mode="ink">
          <msink:context xmlns:msink="http://schemas.microsoft.com/ink/2010/main" type="writingRegion" rotatedBoundingBox="10583,15672 14093,15042 14305,16223 10795,16853"/>
        </emma:interpretation>
      </emma:emma>
    </inkml:annotationXML>
    <inkml:traceGroup>
      <inkml:annotationXML>
        <emma:emma xmlns:emma="http://www.w3.org/2003/04/emma" version="1.0">
          <emma:interpretation id="{0515597F-9690-4D46-AF11-CCCA1D5DE46E}" emma:medium="tactile" emma:mode="ink">
            <msink:context xmlns:msink="http://schemas.microsoft.com/ink/2010/main" type="paragraph" rotatedBoundingBox="10583,15672 14093,15042 14305,16223 10795,16853" alignmentLevel="1"/>
          </emma:interpretation>
        </emma:emma>
      </inkml:annotationXML>
      <inkml:traceGroup>
        <inkml:annotationXML>
          <emma:emma xmlns:emma="http://www.w3.org/2003/04/emma" version="1.0">
            <emma:interpretation id="{FE26ECB0-A1E9-4403-9A01-7132A181B136}" emma:medium="tactile" emma:mode="ink">
              <msink:context xmlns:msink="http://schemas.microsoft.com/ink/2010/main" type="line" rotatedBoundingBox="10583,15672 14093,15042 14305,16223 10795,16853"/>
            </emma:interpretation>
          </emma:emma>
        </inkml:annotationXML>
        <inkml:traceGroup>
          <inkml:annotationXML>
            <emma:emma xmlns:emma="http://www.w3.org/2003/04/emma" version="1.0">
              <emma:interpretation id="{DCD1A52D-AD9D-409F-B669-B617FF9AAE41}" emma:medium="tactile" emma:mode="ink">
                <msink:context xmlns:msink="http://schemas.microsoft.com/ink/2010/main" type="inkWord" rotatedBoundingBox="10583,15672 11155,15570 11367,16750 10795,16853">
                  <msink:destinationLink direction="with" ref="{E54E5209-CBD4-491A-B300-0230524C48B0}"/>
                </msink:context>
              </emma:interpretation>
            </emma:emma>
          </inkml:annotationXML>
          <inkml:trace contextRef="#ctx0" brushRef="#br0">1540 549 0,'-128'236'171,"128"-217"-155,-19-19-16,-1 20 47,20 0-31,10-20 77,9 0-77,1 0 0,0 0-16,-1 0 0,1 0 15,-1 0-15,1 0 16,0 0-16,-20-10 15,29 10-15,1 0 16,-1 0 0,-9 0-1,-1-20 1,1 20 0,-1 0-1</inkml:trace>
          <inkml:trace contextRef="#ctx0" brushRef="#br0" timeOffset="-5099.6722">1432-167 0,'10'40'47,"-10"-21"-31,19 1-16,-19 0 15,20 38 1,9-18 0,-29-11-16,0-9 0,20-1 15,-20 1-15,0 9 16,20-9-1</inkml:trace>
          <inkml:trace contextRef="#ctx0" brushRef="#br0" timeOffset="809.3457">1569 540 0,'0'9'63,"0"21"-48,0-11 1,0 1-16,0 0 15,0 9-15,20 10 0,-20-9 16,0-1-16,0-9 16,0-1-1,0 1-15,0 0 0,0-1 16,19 1-16,-19-1 16,0 11-1,0-1-15,0-9 16,0 0-1,0-1 17,0-29 46</inkml:trace>
          <inkml:trace contextRef="#ctx0" brushRef="#br0" timeOffset="-3667.3442">1579 49 0,'0'-10'32,"0"-9"-1,10 19 0,-10-20-15,19 20-1,1 0 1,0 0 0,-11 0 15,-9 10-16,20-10 1,-20 20-16,0-11 16,0 11-1,0 0 17,0-1-17,-10-19 1,10 20-1,-10-20 1,-9 0 0,-1 0 15,20 19 31</inkml:trace>
          <inkml:trace contextRef="#ctx0" brushRef="#br0" timeOffset="-4383.1775">1618 69 0,'0'10'62,"0"19"-46,0-9-1,0-1-15,0 1 0,0 0 16,0-1 0,0 1-16,0-1 0,0 11 15,0-11 1</inkml:trace>
          <inkml:trace contextRef="#ctx0" brushRef="#br0" timeOffset="-2766.6256">1824 69 0,'-10'-20'63,"-9"20"-32,-11 10 0,11 10-15,19-1 0,-20 1 15,20-1 0,10-19-15,9 0 15,1 0-15,0 0-1,-1 0 16,1 0 1,-20 20-17,0 0 17,0-1-17,0 1 16,-108 39 79,88-59-79</inkml:trace>
        </inkml:traceGroup>
        <inkml:traceGroup>
          <inkml:annotationXML>
            <emma:emma xmlns:emma="http://www.w3.org/2003/04/emma" version="1.0">
              <emma:interpretation id="{2966288F-0670-4201-9DF4-8A01981B1F5E}" emma:medium="tactile" emma:mode="ink">
                <msink:context xmlns:msink="http://schemas.microsoft.com/ink/2010/main" type="inkWord" rotatedBoundingBox="11496,15516 12030,15420 12181,16258 11646,16353">
                  <msink:destinationLink direction="to" ref="{7C32D403-5F66-483E-AC37-2634E8AA43D2}"/>
                </msink:context>
              </emma:interpretation>
              <emma:one-of disjunction-type="recognition" id="oneOf0">
                <emma:interpretation id="interp0" emma:lang="" emma:confidence="1">
                  <emma:literal/>
                </emma:interpretation>
              </emma:one-of>
            </emma:emma>
          </inkml:annotationXML>
          <inkml:trace contextRef="#ctx0" brushRef="#br0" timeOffset="50658.1308">2511-353 0,'9'0'47,"11"0"0,0 0-16,-1 0-16,1 0 17,-20 10-32,19-10 15,-19 10 1,0 9 0,0 21-1,0-21 1,0-9-1,0 10 1,-9-20 0,-11 0-1,20 19-15,-20-19 32,1 0-17,29 0 173,9 0-173,1 0 17,-1 0-1,1 0 0,0 0 0,-20 20-15,19-20 0,-19 19-1,0 1 1,10-20-1,-10 20 1,0-1 0,0 1 15,-10 0 0,-9-20-15,19 19-1,-20-19 1,10 0 0,10 20-16,-19-20 15,-1 0 1,0 0 0,-9 0-1,0-10 16,19 10 1</inkml:trace>
          <inkml:trace contextRef="#ctx0" brushRef="#br0" timeOffset="4421.5405">2256 412 0,'-20'0'15,"30"0"32,9 0-31,11 0-1,-30-10 1,29 10-16,10 0 16,-19 0-1,19-19-15,-29 19 16,10 0 0,-20 9-1</inkml:trace>
          <inkml:trace contextRef="#ctx0" brushRef="#br0" timeOffset="5076.7967">2295 520 0,'10'0'63,"9"0"-48,1 0 1,-1 0 0,11 0-1,-1 0 1,-9 0-16,0 0 15</inkml:trace>
        </inkml:traceGroup>
        <inkml:traceGroup>
          <inkml:annotationXML>
            <emma:emma xmlns:emma="http://www.w3.org/2003/04/emma" version="1.0">
              <emma:interpretation id="{48CAD610-D1FB-4927-B548-284C869882C3}" emma:medium="tactile" emma:mode="ink">
                <msink:context xmlns:msink="http://schemas.microsoft.com/ink/2010/main" type="inkWord" rotatedBoundingBox="12314,15626 14139,15298 14244,15885 12420,16213">
                  <msink:destinationLink direction="from" ref="{7C32D403-5F66-483E-AC37-2634E8AA43D2}"/>
                  <msink:destinationLink direction="with" ref="{D7DFFA2D-DB87-4313-9F04-AC590F9D8B82}"/>
                  <msink:destinationLink direction="from" ref="{C4696C2D-7034-4274-9E63-7D2BE74B1162}"/>
                  <msink:destinationLink direction="to" ref="{C4696C2D-7034-4274-9E63-7D2BE74B1162}"/>
                  <msink:destinationLink direction="with" ref="{462D5AD8-4D2C-4DC8-B8A7-B3B47F26B6D3}"/>
                </msink:context>
              </emma:interpretation>
              <emma:one-of disjunction-type="recognition" id="oneOf1">
                <emma:interpretation id="interp1" emma:lang="" emma:confidence="1">
                  <emma:literal/>
                </emma:interpretation>
              </emma:one-of>
            </emma:emma>
          </inkml:annotationXML>
          <inkml:trace contextRef="#ctx0" brushRef="#br0" timeOffset="31341.1931">3766 59 0</inkml:trace>
          <inkml:trace contextRef="#ctx0" brushRef="#br0" timeOffset="32593.17">3825 177 0,'0'-10'62,"10"10"-46,-10-20-16,19 1 16,11-21-1,-11 11 1,1-10 15,-1 9-31,-19 1 16,20 29-1,-20-29-15,29-11 16,-29 11 0,0-1-1,0 1 1,0 9 0,0 1-1,-19 97 157,19-38-156,0-21-16,0 1 15,0-1 1,0 1-16,0-10 16,0 9-16,0 1 0,0 0 15,0-1-15,0 1 16,0-1-16,0 1 15,0 9 1,0-9 0,0 0-1</inkml:trace>
          <inkml:trace contextRef="#ctx0" brushRef="#br0" timeOffset="34760.8539">4129-147 0,'-20'0'47,"20"10"-31,0 10-1,0-1 1,0 1-1,-19-20 1,19 29-16,0-9 16,0 9-1,0 1 1,0-1 0,0 10-1,9-19 1,-9-1-1,20 1 1,-20 0 15,20-20-31,78 19 157,-79-19-126,-19-9-16,20 9 1,-20-20-16,19 20 16,-19-20-1,20 1 1,-20-1 15,20 20-31,-20-20 16,0 1 15,19 19-31,-19-20 16,0 1-1,0-1 17,0 0-17,0 1 1,0-1-1,0 10 1,0-9 15,0-1-15,0 1 0,0-1-1,0 0 16,0 1-15,-10 19 0,10-20-1,0 0 32,-19 20-47,19-19 47,-20 19-31,1-20 15,-1 20 16,0 0-16,1 0 0,-1 0 1,20 10-1,-19-10-31,19 29 15,-20-29 1,20 30-16,-20 9 16,20-9-1,0-11 1</inkml:trace>
          <inkml:trace contextRef="#ctx0" brushRef="#br0" timeOffset="35690.034">4443-216 0,'9'0'62,"-9"-19"-46,20 19-16,-10 0 16,9 0-1,1 0 1,0 0 15,-1 0-15</inkml:trace>
          <inkml:trace contextRef="#ctx0" brushRef="#br0" timeOffset="36981.3315">4698-235 0,'9'0'31,"11"0"-15,0 0 15,-20-20-31,19 20 31,-19-19-31,20 19 16,-20-20-1,0 0 17,0 11-17,-10-21 16,-10 30-15,-58 69 140,78-50-140,0 1 15,10-20 0,9 20 1,1-20-17,0 0 17,-20 19-17,19-19 1,-19 20-1,20-20 1,-20 19 0,0 1-1,0 0 17,0-1-17,0 1 16,-10-20-15,-10 0 15,1 0-15,-1 0 0,10 0-1,-9 0 1,19-10-16,0-9 31,-20 19-15,20-20-1,0 0 1,0 1 15,10 19-15,-10-20-1,29 20 1,-9 0 0</inkml:trace>
          <inkml:trace contextRef="#ctx0" brushRef="#br0" timeOffset="28280.0644">3011-186 0,'19'0'235,"1"0"-204,0 0-15,-1 0 15,1 0 0,-1 0-15,-19 19 15,20-19-15,-20 20-1,0 0 1,0-10 0,0 9 15,0 1-16,0-1 1,-10-19-16,10 20 16,-19-20-1,19 20-15,-20-20 16,0 0 0,1 0 15,-1 0 0,1 0 0,68-10 172,-30 10-187,1 0 0,-1 0-1,1 0 17,0 10-1,-1-10-16,-19 19 1,10-19 0,-10 20-16,30-1 31,-30 1 0,19-20-31,-19 20 16,0-1-1,0 1 17,0-1-17,0 1 1,-10-20 0,10 10-16,-19-10 15,19 20 1,-20-20-1,20 19-15,-20-19 16,1 0 15,-1 20-15,1-20-16,-1 0 16,0 0-1,1 0 1,-1 0-1,1 0 17,-1 0-1</inkml:trace>
          <inkml:trace contextRef="#ctx0" brushRef="#br0" timeOffset="26547.0721">3011-176 0,'0'-10'47</inkml:trace>
          <inkml:trace contextRef="#ctx0" brushRef="#br0" timeOffset="28961.848">3276 236 0</inkml:trace>
          <inkml:trace contextRef="#ctx0" brushRef="#br0" timeOffset="30116.0114">3315-206 0,'10'0'78,"-1"0"-62,31 0-1,-11 0 1,0 0-1,-9 0 1,0 0 0,-1 0 62,-19 10-16,0 10-46,0-1 0,0 1-1,0 9 1,0-9-1,0 0-15,0-11 16,0 11-16,0 0 16,0-1-16,0 1 15,0-1-15,0 1 0,0 0 16,-10-1-16,10 1 16,0-1-16,0 1 15,0 10 1,0-11-1,0 1 1,0-1 0</inkml:trace>
          <inkml:trace contextRef="#ctx0" brushRef="#br0" timeOffset="30742.2946">3383 10 0,'10'0'63,"10"0"-48,9 0 1,1 0 0,-11 0-1,11 0-15,9 0 16,-19 0 0,-1 0 15</inkml:trace>
        </inkml:traceGroup>
      </inkml:traceGroup>
    </inkml:traceGroup>
  </inkml:traceGroup>
</inkml:ink>
</file>

<file path=ppt/ink/ink3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08:04.357"/>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E54E5209-CBD4-491A-B300-0230524C48B0}" emma:medium="tactile" emma:mode="ink">
          <msink:context xmlns:msink="http://schemas.microsoft.com/ink/2010/main" type="inkDrawing" rotatedBoundingBox="10562,16240 11278,16200 11278,16214 10562,16254" semanticType="scratchOut" shapeName="Other">
            <msink:sourceLink direction="with" ref="{DCD1A52D-AD9D-409F-B669-B617FF9AAE41}"/>
          </msink:context>
        </emma:interpretation>
      </emma:emma>
    </inkml:annotationXML>
    <inkml:trace contextRef="#ctx0" brushRef="#br0">1177 442 0,'716'-40'485</inkml:trace>
  </inkml:traceGroup>
</inkml:ink>
</file>

<file path=ppt/ink/ink3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08:45.528"/>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C4696C2D-7034-4274-9E63-7D2BE74B1162}" emma:medium="tactile" emma:mode="ink">
          <msink:context xmlns:msink="http://schemas.microsoft.com/ink/2010/main" type="inkDrawing" rotatedBoundingBox="13098,16386 13440,16368 13455,16645 13112,16663" semanticType="callout" shapeName="Other">
            <msink:sourceLink direction="from" ref="{48CAD610-D1FB-4927-B548-284C869882C3}"/>
            <msink:sourceLink direction="to" ref="{48CAD610-D1FB-4927-B548-284C869882C3}"/>
          </msink:context>
        </emma:interpretation>
      </emma:emma>
    </inkml:annotationXML>
    <inkml:trace contextRef="#ctx0" brushRef="#br0">3874 598 0,'19'0'16,"-19"-19"-16,-147 235 250,147-197-250,0 1 16,-19-20-1,19 19 16,9-19 173,11 0-189,0 0 1,9 0-16,1 0 15,-11 0 1,1 0-16,-1 0 16,1 0-16,0 0 15,-1 0-15,1 0 16,9-9 0,1 9-1,-11 0 1,1 0-1</inkml:trace>
  </inkml:traceGroup>
</inkml:ink>
</file>

<file path=ppt/ink/ink3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08:46.308"/>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462D5AD8-4D2C-4DC8-B8A7-B3B47F26B6D3}" emma:medium="tactile" emma:mode="ink">
          <msink:context xmlns:msink="http://schemas.microsoft.com/ink/2010/main" type="inkDrawing" rotatedBoundingBox="13316,16386 13325,16798 13315,16799 13306,16387" semanticType="callout" shapeName="Other">
            <msink:sourceLink direction="with" ref="{48CAD610-D1FB-4927-B548-284C869882C3}"/>
          </msink:context>
        </emma:interpretation>
      </emma:emma>
    </inkml:annotationXML>
    <inkml:trace contextRef="#ctx0" brushRef="#br0">3923 589 0,'0'9'31,"0"11"-15,0 0-1,10-1-15,-10 1 16,0-1-16,0 1 15,0 10-15,0-1 16,0 10-16,0-19 16,0-1-1,0 1-15,0 0 0,0-1 16,0 1-16,0 9 16,0-9-1,0 0 16</inkml:trace>
  </inkml:traceGroup>
</inkml:ink>
</file>

<file path=ppt/ink/ink3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29:58.343"/>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64AE2D42-0CD3-4637-84DD-3EF3CA775F64}" emma:medium="tactile" emma:mode="ink">
          <msink:context xmlns:msink="http://schemas.microsoft.com/ink/2010/main" type="writingRegion" rotatedBoundingBox="1793,2822 14679,2692 14688,3600 1802,3731"/>
        </emma:interpretation>
      </emma:emma>
    </inkml:annotationXML>
    <inkml:traceGroup>
      <inkml:annotationXML>
        <emma:emma xmlns:emma="http://www.w3.org/2003/04/emma" version="1.0">
          <emma:interpretation id="{7BE43218-2AE7-4D45-92B3-7CCD8D8BF45E}" emma:medium="tactile" emma:mode="ink">
            <msink:context xmlns:msink="http://schemas.microsoft.com/ink/2010/main" type="paragraph" rotatedBoundingBox="1793,2822 14679,2692 14688,3600 1802,3731" alignmentLevel="1"/>
          </emma:interpretation>
        </emma:emma>
      </inkml:annotationXML>
      <inkml:traceGroup>
        <inkml:annotationXML>
          <emma:emma xmlns:emma="http://www.w3.org/2003/04/emma" version="1.0">
            <emma:interpretation id="{38E57AAB-F495-4F29-9B1D-C399E53F1BEE}" emma:medium="tactile" emma:mode="ink">
              <msink:context xmlns:msink="http://schemas.microsoft.com/ink/2010/main" type="line" rotatedBoundingBox="1793,2822 14679,2692 14688,3600 1802,3731"/>
            </emma:interpretation>
          </emma:emma>
        </inkml:annotationXML>
        <inkml:traceGroup>
          <inkml:annotationXML>
            <emma:emma xmlns:emma="http://www.w3.org/2003/04/emma" version="1.0">
              <emma:interpretation id="{A4124758-0272-481C-8AFD-9272F8D5A7E6}" emma:medium="tactile" emma:mode="ink">
                <msink:context xmlns:msink="http://schemas.microsoft.com/ink/2010/main" type="inkWord" rotatedBoundingBox="1793,2855 3690,2835 3699,3684 1802,3703"/>
              </emma:interpretation>
              <emma:one-of disjunction-type="recognition" id="oneOf0">
                <emma:interpretation id="interp0" emma:lang="" emma:confidence="1">
                  <emma:literal/>
                </emma:interpretation>
              </emma:one-of>
            </emma:emma>
          </inkml:annotationXML>
          <inkml:trace contextRef="#ctx0" brushRef="#br0">954 588 0,'10'0'47,"10"0"-32,29-10 1,-30 10-1,1 0-15,0 0 16,-1 0-16,1-19 16,9 19-1,-9 0 1</inkml:trace>
          <inkml:trace contextRef="#ctx0" brushRef="#br0" timeOffset="687.5909">974-20 0,'39'-19'62,"-9"19"-46,-1 0 0,-29-20-16,29 20 15,11 0 1,-21 0-1,-9 0 17</inkml:trace>
          <inkml:trace contextRef="#ctx0" brushRef="#br0" timeOffset="-463.4209">1072 0 0,'0'10'94,"0"19"-79,0-9-15,0-1 16,0 11-16,0-1 15,0 10-15,10-9 0,-10-1 16,0 1-16,0-1 16,0 10-16,0-19 15,0-1-15,0-9 16,0 10-16,0-1 16,0 1-16,0 0 15,0-1-15,0 1 16,0 9-1,0-9 1,0 0 15</inkml:trace>
          <inkml:trace contextRef="#ctx0" brushRef="#br0" timeOffset="2025.0138">1298 480 0,'-20'0'0,"20"-19"47,10 19-16,-10-20-15,19 20-16,1 0 31,0 0-15,-11 0 15,-9 10-15,0 9-1,0 11 1,-9 9-1,-11-9 1,0-1 0,1 0-1,-1-29 1,20 10 0,-19-10-1,28 0 95,11 0-79,0 0-16,-1 30 17,1-30-17,-20 19-15,19-19 16,-9 0 0,29 0 15,-39-10-31,20 10 15,-20-39-15</inkml:trace>
          <inkml:trace contextRef="#ctx0" brushRef="#br0" timeOffset="2818.6012">1562 382 0,'0'20'63,"-19"-1"-63,19 1 15,0 0-15,0-1 0,-20 1 16,20-1-16,0 1 16,0 0-16,0-1 15,0 1-15,0 9 16,0-9-16,0 0 16,10-1-16,-10 1 15,20-1-15,-1 11 16,1-1-1,-1-29 17</inkml:trace>
          <inkml:trace contextRef="#ctx0" brushRef="#br0" timeOffset="3831.7187">1739 431 0,'-20'0'16,"1"0"15,-1 0-15,20 10-1,-20-10-15,20 20 16,0 9 0,0-9 15,0-1 0,10-19 0,10 0-15,-1 20 0,1-20 15,0 29 16,-20-19-32,0 10 1,0-1 15,0 1 1,-20-20-17,-19 0 1,19 0-16,10 0 15,-9 0 17</inkml:trace>
          <inkml:trace contextRef="#ctx0" brushRef="#br0" timeOffset="4403.5257">1827 323 0,'0'20'47,"0"0"-32,0-1-15,10 11 16,-10-1-16,29 10 16,-29-9-16,0-11 15,20 1-15,-20 0 16,0-1-16,0 11 0,0-11 16,0 1-16,0-1 15,0 1-15,-10 0 16,10 9-1,-19-29-15</inkml:trace>
          <inkml:trace contextRef="#ctx0" brushRef="#br0" timeOffset="-3106.0159">-17 0 0,'0'-20'78,"30"20"-63,-11 0 1,11 0 0,-1 0-1,1 0 1,-1 0 0,10 0-1,-9 0 1,-11 0-1,1 0 1,0 0 0,-1 0-1,-19 10-15,10-10 16,19 20 0,-9-1 15,-20 1-16,20 9 1,-20-9 0,0 9-1,0 1 1,0-11 0,-10 11-1,-10-11 1,-19-19-1,39 20 1,-29-20-16,-1 20 16,1-20-1,-10 0 1,39 19 0,-30-19-16,1 0 15,9 0 1,20 20-1,-20-20-15,1 0 16,-1 0 0,1 0 15</inkml:trace>
          <inkml:trace contextRef="#ctx0" brushRef="#br0" timeOffset="-4425.5725">3 0 0,'0'10'125,"0"19"-109,0-9-16,0-1 15,0 11-15,0-1 16,0 0-16,0 11 0,0-11 16,0 1-16,0-11 15,0 1-15,0-1 16,0 1-16,0 0 15,10-1-15,-10 1 16,0-1-16,0-9 16,0 10-16,0-1 15,19 1-15,-19 0 16,0-1-16,0 11 16,0-11-1,0-28 79</inkml:trace>
          <inkml:trace contextRef="#ctx0" brushRef="#br0" timeOffset="-1388.499">493-20 0,'0'10'78,"0"19"-78,0-9 16,0 0-16,0-1 15,0 1-15,0 9 16,0 1-16,0-1 15,0 0-15,0-9 16,0 0-16,0 9 16,0-9-16,0-1 15,0 1-15,0 0 16,0-1-16,0 1 16,0-1-16,0 1 15,0 9 1,0-9-16,0 0 15,0-30 173,0-10-172,0 1-1,20-1 1,-20 0 15,10 1 0,-10-1-15,29 1 15,-19 19-15,-10-20-1,20 20 1,-1 0 15,1 0-15,-1 0 0,1 0-1,0 0 16,-1 10-15,-19 9 15,20-19-31,-20 20 16,0 0-16,0-1 16,0 1-1,0-1 1,0 1-1,0 0 1,-20-1 0,1-19-1,19 20 1,-30-20-16,-9 0 16,39 20-1,-29-20-15,9 0 16,-9 0-16,9 0 15,0 0 17,1-10-1</inkml:trace>
        </inkml:traceGroup>
        <inkml:traceGroup>
          <inkml:annotationXML>
            <emma:emma xmlns:emma="http://www.w3.org/2003/04/emma" version="1.0">
              <emma:interpretation id="{32C749FF-1287-4C36-B7BC-9ADFE99FB3CD}" emma:medium="tactile" emma:mode="ink">
                <msink:context xmlns:msink="http://schemas.microsoft.com/ink/2010/main" type="inkWord" rotatedBoundingBox="3929,2978 5018,2967 5022,3375 3933,3386"/>
              </emma:interpretation>
              <emma:one-of disjunction-type="recognition" id="oneOf1">
                <emma:interpretation id="interp1" emma:lang="" emma:confidence="1">
                  <emma:literal/>
                </emma:interpretation>
              </emma:one-of>
            </emma:emma>
          </inkml:annotationXML>
          <inkml:trace contextRef="#ctx0" brushRef="#br0" timeOffset="5967.8506">2141 206 0,'10'0'47,"29"0"-32,-19 0-15,-11 0 16,11 0-16,0 0 0,-1 0 15,11 0-15,9 0 16,-10 0-16,11 0 16,9 0-16,-10 0 15,10 0-15,-10 0 16,10 0-16,10 0 16,-20 0-16,10 0 15,-10 0-15,-9 0 16,9 0-16,-9-10 15,-11 10-15,1 0 16,-1 0-16,1 0 16,0 0-16,9 0 15,0 0 1,-9 0 0,0 0 30,-20-20 126,-10 20-156,-10-19 0,-9 19-1,29-20-15,-39 20 16,19 0-16,0-29 15,-9 29 1,9-20-16,1 20 31,-1 0-31,20-20 32,-20 20-32</inkml:trace>
          <inkml:trace contextRef="#ctx0" brushRef="#br0" timeOffset="7527.6639">2141 343 0,'10'-10'109,"9"10"-93,1 0-1,9 0 1,1 0 0,-11 0-16,1 0 15,0 0-15,-1 0 0,1 0 16,0 0-16,-1 0 16,1 0-16,-1 0 15,11 0 1,-1 0-1,1 0 1,-11 0-16,1 0 16,19 0-1,-19 0-15,-1 0 16,1 0-16,0 0 16,19 0-1,-20 0-15,1 0 0,0 0 16,19 0-1,-20 0-15,1 0 16,0 0-16,9 0 16,-9 0-1,9 0 1,10 0 0,-9 0-1,-30-19 1,29 19-16,1 0 15,-11 0 1,1 0 0,-1 0-1,1 0 1,0 0 0,-1 0 15,1 0 0</inkml:trace>
          <inkml:trace contextRef="#ctx0" brushRef="#br0" timeOffset="8803.9164">2121 343 0,'10'0'125,"29"0"-110,-29 0 1,29 0 0,-39 10-1,30-10 1,-1 19-16,10 1 16,-9 9-1,-1-9 1,1 0-1,-20-20 1,-10 19-16,19-19 16,1 0 15</inkml:trace>
        </inkml:traceGroup>
        <inkml:traceGroup>
          <inkml:annotationXML>
            <emma:emma xmlns:emma="http://www.w3.org/2003/04/emma" version="1.0">
              <emma:interpretation id="{8A40ABE4-1055-4196-9F0C-344C86E82658}" emma:medium="tactile" emma:mode="ink">
                <msink:context xmlns:msink="http://schemas.microsoft.com/ink/2010/main" type="inkWord" rotatedBoundingBox="5373,2786 6817,2771 6826,3618 5381,3633"/>
              </emma:interpretation>
              <emma:one-of disjunction-type="recognition" id="oneOf2">
                <emma:interpretation id="interp2" emma:lang="" emma:confidence="1">
                  <emma:literal/>
                </emma:interpretation>
              </emma:one-of>
            </emma:emma>
          </inkml:annotationXML>
          <inkml:trace contextRef="#ctx0" brushRef="#br0" timeOffset="11301.6542">3563-20 0,'0'-19'32,"0"-1"-1,10 20-15,9-20 15,11 20-16,-30-19-15,39 19 16,-10 0 0,1 0-1,-30-20-15,29 20 16,-9 0 0,0 0-1,-20 10-15,19-10 16,-19 19-16,20-19 15,-20 20-15,19-20 16,-19 20-16,20-20 0,-20 29 16,20 1-1,-20 9 1,0-10 0,0-9-1,-10-20-15,10 19 16,-20-19-1,20 20-15,-19-20 16,-11 0 0,11 20-16,-1-20 15,0 0-15,-9 0 16,-1 0 0,11 0-1,-1 0 1</inkml:trace>
          <inkml:trace contextRef="#ctx0" brushRef="#br0" timeOffset="10273.8912">3592-89 0,'0'30'31,"0"-10"-15,0-11-16,0 11 0,10 19 16,-10-9-16,0-1 15,0 20-15,30-10 16,-30 10-16,0-9 15,0 9-15,0-10 0,0-20 16,0 1-16,0 0 16,0 9-1,0-9 1,19-20 0,-19 19-16</inkml:trace>
          <inkml:trace contextRef="#ctx0" brushRef="#br0" timeOffset="12833.9938">3985-49 0,'0'10'94,"0"19"-79,0-9-15,0-1 16,0 11-16,0-1 16,0 10-16,0-9 15,0-11-15,0 1 16,9-1-16,-9 11 16,0-10-16,0-1 15,0 11-15,0-1 16,0-9-16,0-1 0,0 1 15,0-1-15,0 1 16,0 0 15,0-30 110,0-10-110,0 1 0,0-1 1,0 0-17,20 20 1,-20-19 0,20 19-16,-20-20 15,19 1-15,1-1 31,9 0 1,-19 20-1,10 0-15,-1 0 15,1 0-16,0 20 1,-20 0-16,19-20 16,-19 19-16,0 1 15,0-1 1,0 1 0,0 0-1,0-1 1,-10-19-1,10 20-15,-9-20 16,9 19 0,-20-19-16,0 0 15,20 10 1,-39-10-16,29 0 16,-9 0-16,-1 30 15,-19-30 1,19 0-16,1 0 15,9 0 32</inkml:trace>
          <inkml:trace contextRef="#ctx0" brushRef="#br0" timeOffset="14070.3039">4308-59 0,'0'-20'31,"0"1"0,10 19 16,-10-20-47,20 20 16,-1 0 15,-19 10-16,20-10-15,-20 39 16,0-19 0,0-10-1,0 29 1,-10-39-16,10 29 16,-19-29-16,19 30 15,-20-30-15,20 29 16,-20-29-16,1 20 15,-1-20 32,20-10 47,10 10-78,9 0-1,1 0 17,0 0-17,-1 19 16,1-19-15,0 0 0,-1 0-1,-19-9-15</inkml:trace>
          <inkml:trace contextRef="#ctx0" brushRef="#br0" timeOffset="16431.587">4387 323 0,'0'10'47,"-10"-10"-32,10 20-15,-20 19 16,20-19 0,0-1-16,0 1 15,0-1-15,0 1 16,0 0-16,0-1 15,0 11 1,0-1-16,10-9 31,-10-1-15,20-19 0</inkml:trace>
          <inkml:trace contextRef="#ctx0" brushRef="#br0" timeOffset="17548.1958">4455 451 0,'0'10'16,"0"9"15,0 11-15,0-11-1,10-19 1,-10 20-16,20-20 16,-10 0-1,9 0 1,1 0 15,-1 0-15,1 0 15,-20-10-31,20 10 16,-20-20-1,0 11 1,0-11 15,0 0-15,-10 1-1,-10-11 1,1 30 0,-1 0-1,0 0 1,1 0-1,-1 0 17,20 10-32,-19-10 15,19 20 1,-20-1 0,20 1-1,0 0 1,10-1-1,9-19 1,1 30 0</inkml:trace>
          <inkml:trace contextRef="#ctx0" brushRef="#br0" timeOffset="14601.3253">4485-10 0,'10'0'32,"9"0"-17,1 0 1,9 0-1,-9 0 1,-1 0 0,1 0-1,-10 0 1</inkml:trace>
          <inkml:trace contextRef="#ctx0" brushRef="#br0" timeOffset="15154.7317">4553-108 0,'10'0'78,"-10"10"-62,0 19-1,0-9-15,0-1 16,0 1-16,0 0 16,0 9-1,0 0 1,20-9-1</inkml:trace>
          <inkml:trace contextRef="#ctx0" brushRef="#br0" timeOffset="18538.4675">4602 510 0,'0'9'78,"20"11"-62,-20 0 15,20-20-16,-1 0 1,1 0 15,0-10 1,-20-10-17,0 1 1,0-1 15,0 30 47,19 9-47,1 1-15,-1-20 0,1 0-1,-20 20-15,20-20 16,-1 0 0,1-10 15,-20-10-16,19 20 1,-19-19 0,0-1 15,0 0-15,-9 1 15,-11-1-31,0 20 15,1 0 1,-1 0 0,1 0-1,-1 0 17,20 20-17,0-1 1,0 11-1,0-11-15,0 1 16,10-20-16</inkml:trace>
          <inkml:trace contextRef="#ctx0" brushRef="#br0" timeOffset="19207.2094">4877 480 0,'0'10'78,"0"19"-63,0-9-15,0 0 16,0-1-16,0 1 16,0 0-16,0-1 15,0-9-15,0 10 16,0-1-1,0 1 1</inkml:trace>
          <inkml:trace contextRef="#ctx0" brushRef="#br0" timeOffset="19762.5763">4907 372 0,'9'0'62,"11"0"-46,-20 20-16,10-20 15,-10 39-15,29-19 16,-29-1-16,20 1 16,-20 0-16,0-1 0,0 1 15,19 0-15,-19-1 16,0 1-16,0-10 16,0 9-16,-9 11 15,9-1 1,0-9-1</inkml:trace>
        </inkml:traceGroup>
        <inkml:traceGroup>
          <inkml:annotationXML>
            <emma:emma xmlns:emma="http://www.w3.org/2003/04/emma" version="1.0">
              <emma:interpretation id="{E9500CA4-A525-4A0A-8D8A-8807C49146D7}" emma:medium="tactile" emma:mode="ink">
                <msink:context xmlns:msink="http://schemas.microsoft.com/ink/2010/main" type="inkWord" rotatedBoundingBox="7009,2781 9171,2759 9180,3656 7018,3678"/>
              </emma:interpretation>
              <emma:one-of disjunction-type="recognition" id="oneOf3">
                <emma:interpretation id="interp3" emma:lang="" emma:confidence="1">
                  <emma:literal/>
                </emma:interpretation>
              </emma:one-of>
            </emma:emma>
          </inkml:annotationXML>
          <inkml:trace contextRef="#ctx0" brushRef="#br0" timeOffset="32631.2416">6888 451 0,'-20'0'0,"20"10"31,0 19-15,0-9 0,0-1-1,10 1 1,9 0 0,1-20-1,0 0 1,-1 0-1,1 0 1,-20-10 0,19 10-16,-19-20 15,20 20 1,-20-20 0,0 1-1,0 9 1,0-10-1,-10 1 1,-9 19 0,19-20-16,-20 20 15,0-29 1,1 29 15,-1 0-15,1 19 15,-1 30 0,20-19-15,0-1 0,0-9-1,10-20 1,-10 20-16,19-20 15,1 0 17,0 0-17,-20-10 1,19 10 0,-19-20-16,10 20 15,-10 10 79,20-10-78,-20 20-16,29-1 31,-9 1-16,-1-20 17,1 0-17,-20-10-15,19-10 32,-19 1-17,0-1 1,0 30 93,20-10-93,-20 20-16,10-20 15,19 19 1,-9-19 0,-10 0-1,19-10 17,-29-9-17,20-1 1,-20 0-1,0 1 1,0-1 0,0 1-1,-10 19 1,10-10 0,-20 10-1,1 0 1,-1 0-1,0 0 17,1 29-17,19-9 1,0 9 0,0-9-1,0 9 1</inkml:trace>
          <inkml:trace contextRef="#ctx0" brushRef="#br0" timeOffset="33081.3574">7231 490 0,'0'10'32,"0"19"-17,0-9 1,0 0-16,0-1 16,0 1-16,0-1 15,0 1-15,0 0 0,0-11 16,0 11-16,0 19 15,0-19 17,0-30-1</inkml:trace>
          <inkml:trace contextRef="#ctx0" brushRef="#br0" timeOffset="25231.9094">5897-10 0,'0'-20'31,"0"1"0,10 19-15,9-20 15,1 20-15,0 0-1,-1 0 1,1 0-1,0 0 1,-1 0 0,-19 10-1,20-10 1,-20 20 0,0-1-16,0 11 15,0 19 1,0-40-1,0 11-15,0 0 16,-10-1-16,10 20 16,-20-39-1,20 40-15,-39-1 16,39-29 0,-20 19-16,20-9 15,-29-1-15,29 1 0,-39 0 16,39-1-16,-20 1 15,20-1-15,-19-19 16,19 30-16,-20-30 16,20 29-16,-20 10 15,20-19 17,0 0 14,-19-20-30,29-20 125,19 0-126,-19 20 17,19-19-32,1 19 31,-11 0-31,11 0 15,-11 0 1,1 0 0,0 0-1,-1 0 1,-9 0 0,10 0-1</inkml:trace>
          <inkml:trace contextRef="#ctx0" brushRef="#br0" timeOffset="27305.7531">6260 588 0,'0'-10'63,"10"10"78,9 0-126,-19-19 1,30 19-16,-1 0 15,-9 0 1,-20-20-16,39 20 0,-19 0 16,48 0 15,-38 0-15,-11 0-1,-19-20 32,20 20-31</inkml:trace>
          <inkml:trace contextRef="#ctx0" brushRef="#br0" timeOffset="28476.9285">6270-20 0,'19'0'78,"1"-10"-62,9 10 0,-9-29-16,0 29 15,-1 0 1,-19-10-16,30 10 16,-11 0-16,11-29 15,-21 29 16,11 0-15</inkml:trace>
          <inkml:trace contextRef="#ctx0" brushRef="#br0" timeOffset="26471.5229">6387-30 0,'0'10'62,"0"10"-46,0 9-1,0-9 1,0-1-16,0 1 16,0 0-16,0 9 15,0 10-15,0-9 16,0-1-16,0 1 16,0-1-16,0 10 15,0 10 1,0-10-1,0-19-15,0 9 32,0-9-17</inkml:trace>
          <inkml:trace contextRef="#ctx0" brushRef="#br0" timeOffset="29216.2832">6682-98 0,'19'0'93,"11"-20"-77,-1 20 0,10-20-1,-29 20 1</inkml:trace>
          <inkml:trace contextRef="#ctx0" brushRef="#br0" timeOffset="30739.6283">6799 323 0,'0'10'93,"-10"10"-93,10-1 0,0 1 16,-19 0-16,19-1 16,0 1-16,0-1 15,0 1-15,0 0 16,0-1-16,0-9 16,0 10-16,0-1 15,10 21 1,-10-21-1,19-19 1,-19 10 15</inkml:trace>
          <inkml:trace contextRef="#ctx0" brushRef="#br0" timeOffset="20923.9181">5201 166 0,'19'0'46,"1"0"-46,0 0 16,-1 0-16,1 0 0,68-9 31,-49 9-15,-9-20-16,-1 20 0,1 0 16,-11 0-16,1 0 15,-1 0-15,1 0 16,0 0 15</inkml:trace>
          <inkml:trace contextRef="#ctx0" brushRef="#br0" timeOffset="21687.9434">5446 0 0,'0'10'47,"0"9"-31,0 1-16,0-1 15,20 1-15,-20 0 0,0-1 16,0 11-16,0-11 16,0 1-16,0-1 15,0 1-15,0 0 16,0-10-16,19-10 15,-19 39-15</inkml:trace>
          <inkml:trace contextRef="#ctx0" brushRef="#br0" timeOffset="33681.5773">7280 333 0,'10'20'63,"-10"-1"-63,19 1 15,-19 0-15,20-1 16,-20 1-16,0 9 16,19 10-16,-19-9 15,0-1 1,0-9-16,20 0 15,-20-1-15,0 11 16,0 9 0,0-10-1</inkml:trace>
        </inkml:traceGroup>
        <inkml:traceGroup>
          <inkml:annotationXML>
            <emma:emma xmlns:emma="http://www.w3.org/2003/04/emma" version="1.0">
              <emma:interpretation id="{607757C7-1B87-41CF-A4C4-85325F69A3F6}" emma:medium="tactile" emma:mode="ink">
                <msink:context xmlns:msink="http://schemas.microsoft.com/ink/2010/main" type="inkWord" rotatedBoundingBox="11099,2886 12275,2874 12282,3582 11106,3593"/>
              </emma:interpretation>
              <emma:one-of disjunction-type="recognition" id="oneOf4">
                <emma:interpretation id="interp4" emma:lang="" emma:confidence="1">
                  <emma:literal/>
                </emma:interpretation>
              </emma:one-of>
            </emma:emma>
          </inkml:annotationXML>
          <inkml:trace contextRef="#ctx0" brushRef="#br0" timeOffset="37452.7142">9329 372 0,'0'-19'32,"0"-1"-17,10 20 1,-10-39-16,20 19 16,19-29-1,-19 30-15,-20-1 16,39 0-16,-10 1 15,-9-1-15,0 1 0,-1-11 16,1 11 0,19-11-16,-19-9 15,-20 29 1,19 10 0</inkml:trace>
          <inkml:trace contextRef="#ctx0" brushRef="#br0" timeOffset="38239.3735">9506 196 0,'0'10'78,"10"-10"-62,-10 19-16,19 1 16,-19 0-16,20-1 15,-20 1-15,20-1 16,9 30-16,-29-29 16,20 0-16,-20-1 15,0 1 1,19-20-16,-19 29 0,20 1 31,-20-21-15</inkml:trace>
          <inkml:trace contextRef="#ctx0" brushRef="#br0" timeOffset="36689.7748">9290 10 0,'0'29'110,"0"0"-95,0-9 1,0 0-16,0-1 16,0 1-16,20-1 15,-20 1-15,0 9 16,0 1-16,0-1 16,0 1-16,0 9 15,0-10-15,0-9 16,0 0-16,0-1 15,-10 1-15,10-1 16,0 1-16,0 9 16,0-9-1,0 0 1,0-30 78,0-10-79</inkml:trace>
          <inkml:trace contextRef="#ctx0" brushRef="#br0" timeOffset="39635.8526">9771 451 0,'0'-20'32,"0"1"-17,10 19 1,9-20 0,1 20 15,9 0-16,-9 0 1,-1 0 0,-19 10-16,20-10 15,-20 19-15,0 1 16,0-10 0,0 9-1,-10 11 1,-29-30-1,39 10-15,-29-10 16,-1 0 0,30 19-16,-19-19 15,-1 0 1</inkml:trace>
          <inkml:trace contextRef="#ctx0" brushRef="#br0" timeOffset="38991.7495">9771 451 0,'0'19'47,"0"11"-31,0-11-16,0 1 15,0 0-15,0-1 16,0 1-16,0 0 15,0-1-15,0 11 16,10-30 0,-10 19-16</inkml:trace>
          <inkml:trace contextRef="#ctx0" brushRef="#br0" timeOffset="40498.5268">10006 461 0,'-10'0'46,"-9"0"-14,-1 0-1,0 0-15,20 9-1,0 11 32,0 0-31,10-20-16,10 0 15,0 0 1,-20 19 0,19-19-16,1 0 15,-1 0 1,-19 20-1,20-20-15,-20 20 16,0-1 0,0 1-1,0-1 1,0 11 0,0-11-1,-10-19 16,-9 0-15,-11 0 0,11 0-16,-11 0 15,10 0 1,20-9 0,0-11-1</inkml:trace>
          <inkml:trace contextRef="#ctx0" brushRef="#br0" timeOffset="41179.9324">10261 186 0,'10'0'47,"29"0"-31,-29 0-16,10 0 15,-1 0-15,1 0 16,-1 0-16,1 0 15,9 0 1,-9 0 0</inkml:trace>
          <inkml:trace contextRef="#ctx0" brushRef="#br0" timeOffset="41608.1161">10300 323 0,'10'0'46,"10"0"-30,-1 0 0,11 0-1,-11 0 1,1 0-16,0 0 16,9 0-16</inkml:trace>
        </inkml:traceGroup>
        <inkml:traceGroup>
          <inkml:annotationXML>
            <emma:emma xmlns:emma="http://www.w3.org/2003/04/emma" version="1.0">
              <emma:interpretation id="{5A94DE0E-B381-4103-AD4D-7BB1E9FB06AF}" emma:medium="tactile" emma:mode="ink">
                <msink:context xmlns:msink="http://schemas.microsoft.com/ink/2010/main" type="inkWord" rotatedBoundingBox="12600,2754 14509,2734 14517,3473 12607,3492"/>
              </emma:interpretation>
              <emma:one-of disjunction-type="recognition" id="oneOf5">
                <emma:interpretation id="interp5" emma:lang="" emma:confidence="1">
                  <emma:literal/>
                </emma:interpretation>
              </emma:one-of>
            </emma:emma>
          </inkml:annotationXML>
          <inkml:trace contextRef="#ctx0" brushRef="#br0" timeOffset="45431.8047">10997 108 0,'0'-20'31,"0"0"-15,0 1 15,19 19-15,-19-20-16,20 20 15,-1-19 1,1 19 15,0 0-15,9 0 15,-9 0-31,-1 0 16,1 9-1,9 21 1,-29-20 0,10-10-1,-10 19-15,0 20 16,0-19-1,-10 0 1,-9-20 0,19 19-1,-10-19-15,-29 20 16,19-20 0,-19 0-16,39 19 15,-30-19 1,-9 0-1</inkml:trace>
          <inkml:trace contextRef="#ctx0" brushRef="#br0" timeOffset="44637.8489">11016 127 0,'0'20'47,"0"-1"-32,0 1-15,0 9 16,0 1-16,0 9 15,0-9-15,0-1 16,0-9-16,0-1 16,0 11-1,0-11 1</inkml:trace>
          <inkml:trace contextRef="#ctx0" brushRef="#br0" timeOffset="43919.0646">10977-118 0,'-10'0'94,"-9"0"-79,-1 0 1,0 0-1,1 0 1,-11 0-16,1 0 16,9 10-1,1-10 17,19 19 139,0 1-155,0 10 0,0-1-1,0-9 1,0-1-16,9 20 16,-9-9-16,0-1 15,0 1-15,0-1 16,0 10-16,0-9 15,0-1-15,0 1 16,0-11-16,0 1 16,0-1-16,0 1 15,0 0-15,0-1 0,0 1 16,0-1-16,0 11 16,0-11-1,0 1 1,0 0-1,0-10 17,0 9 46,20-19 219,0 0-282,9 0 1,1 0 0,9 0-16,-29 0 15,9 0 1,1 0 15</inkml:trace>
          <inkml:trace contextRef="#ctx0" brushRef="#br0" timeOffset="46639.8935">11242-10 0,'0'10'78,"0"29"-62,0-19-16,0-11 15,0 11-15,0 19 16,0-9-16,0-11 16,0 1-16,0-1 15,0-9-15,0 10 16,0 0-16,0-1 15,0 1-15,0-1 16,0 11 0,0-11-1,0-28 63,0-11-62,0 0 0,19 20-1,-19-19-15,0 9 32,10 10-17,-10-20-15,20 20 31,-1 0 1,-19-19-32,20 19 15,0 0 1,9 0 0,-9 0-1,-1 10 1,11 9-1,-30 1 1,0-1 0,0 11-1,0-1 1,-20-9 0,20-1-1,-19-19-15,-1 20 16,-10-20-1,1 0 1,0 0 0,-1 0-1,11 0 1</inkml:trace>
          <inkml:trace contextRef="#ctx0" brushRef="#br0" timeOffset="47750.2532">11458 19 0,'0'-19'47,"9"19"-31,-9-20-16,20 20 31,-20-19-15,20 19-16,-1 0 31,1 9 0,-20 31-15,0-21-16,-10 79 47,10-78-47,-29-1 15,29 1-15,-10-20 16,10 29-16,-20-29 0,1 0 31,19-9 47,9-11-62,11 20 15,0 0-15,-1 0 15,1 0-15,-1 10 15,1-10-15</inkml:trace>
          <inkml:trace contextRef="#ctx0" brushRef="#br0" timeOffset="48161.7002">11634 98 0,'20'0'47,"-1"-20"-32,1 20 1,19 0 0,-29 0-1,10 0 1</inkml:trace>
          <inkml:trace contextRef="#ctx0" brushRef="#br0" timeOffset="50104.0003">11742-118 0,'20'0'110,"19"0"-95,-29 0-15,9 0 32,-19 10 30,0 9 1,0 1-48,0-10 1,0 29 0,0 0-16,0-19 15,0 0-15,0-1 16,0 11-16,0 38 15,0-29 1,0-9-16,0 19 16,0-29-1,0-1-15,30 1 16,-30 19 0,0-19-16,0 9 15,0 0 1,0-9-1,0 0 1,0-1 15,0 1 1,-10-20 139,10-10-139,-20 10-17,1 0 17,-1 0-17,-9 0 1,-11 0-1,11 0-15,29 10 16,-20-10-16,1 0 31</inkml:trace>
          <inkml:trace contextRef="#ctx0" brushRef="#br0" timeOffset="48663.9114">11693-20 0,'0'20'32,"0"9"-32,0-9 15,0-1-15,0 1 16,0 19 0,0 0-1,0-19 1,0 0 15</inkml:trace>
          <inkml:trace contextRef="#ctx0" brushRef="#br0" timeOffset="51868.955">12085-118 0,'-19'0'78,"-1"0"-62,0 0-1,1 0 1,-1 0 15,1 0-15,19 10 171,0 9-171,0 1-1,0 10 1,19 9 0,-19-29-16,0 9 15,0 1-15,0-1 16,0 1-16,20 0 16,-20-1-16,0 1 15,0 9-15,0 10 0,0-9 16,0-1-16,0 1 15,0-1-15,0 10 16,0-29-16,0 10 16,0-1-16,0 1 15,0 0-15,0-1 16,0 11 0,0-11-1,0 1 1,19-20 171,1 0-140,0 0-31,-11 0-1,11 0 1,-20-10 0,39 10-16,-29 0 15,10 0 1,-1 0 15</inkml:trace>
          <inkml:trace contextRef="#ctx0" brushRef="#br0" timeOffset="54515.3938">12213 19 0,'-20'0'125,"0"0"-47,30 0 16,69-19-47,-50 19-16,-9 0-31,-1 0 16,-19-20-1,10 20 17</inkml:trace>
          <inkml:trace contextRef="#ctx0" brushRef="#br0" timeOffset="53449.6663">12183 441 0,'10'0'62,"10"0"-46,9-10-1,1 10 1,9 0 0,-20 0-16,1-19 15,0 19-15,9 0 16,-9 0 15,-20-20 0</inkml:trace>
          <inkml:trace contextRef="#ctx0" brushRef="#br0" timeOffset="52862.4655">12262 29 0,'0'30'125,"0"-1"-110,0-9 1,10-1-16,-10 11 0,0-1 16,0 0-16,0-9 15,0 19-15,19-19 16,-19 0-16,0-1 16,0-9-16,0 10 15,0-1-15,0 1 16,0-30 93</inkml:trace>
          <inkml:trace contextRef="#ctx0" brushRef="#br0" timeOffset="55303.4641">12477-10 0,'20'0'47,"0"0"-31,-1 0 15,-19-10-15,20 10-16,0 0 62</inkml:trace>
          <inkml:trace contextRef="#ctx0" brushRef="#br0" timeOffset="57216.8261">12595-167 0,'10'0'110,"10"0"-79,-1 0-16,1 0 1,-1 0 0,-19 10 202,0 9-202,0 11 0,0 9-1,0-19 1,0-1-16,0 1 16,0 0-1,0-1-15,0 1 0,0 19 16,0 10-1,0-29 1,0-1-16,0 1 16,0-1-16,20 1 15,-20 0-15,0-1 16,0 11-16,0-1 16,0 1-1,0-1 1,0-9-1,0-1 1,0 1 0,0-1 15,0 1 0,-10-20 32,-9 0 77,-1 0-124,0 0 15,11 0-15,-11 0 15,0 0-15,1 0-1,19 20 1,-20-20 0,30 0 109</inkml:trace>
        </inkml:traceGroup>
        <inkml:traceGroup>
          <inkml:annotationXML>
            <emma:emma xmlns:emma="http://www.w3.org/2003/04/emma" version="1.0">
              <emma:interpretation id="{6A27FBBF-6C8B-4333-A022-9B49F10C5408}" emma:medium="tactile" emma:mode="ink">
                <msink:context xmlns:msink="http://schemas.microsoft.com/ink/2010/main" type="inkWord" rotatedBoundingBox="14541,2697 14679,2696 14681,2873 14543,2874"/>
              </emma:interpretation>
              <emma:one-of disjunction-type="recognition" id="oneOf6">
                <emma:interpretation id="interp6" emma:lang="" emma:confidence="0">
                  <emma:literal>2</emma:literal>
                </emma:interpretation>
                <emma:interpretation id="interp7" emma:lang="" emma:confidence="0">
                  <emma:literal>Z</emma:literal>
                </emma:interpretation>
                <emma:interpretation id="interp8" emma:lang="" emma:confidence="0">
                  <emma:literal>a</emma:literal>
                </emma:interpretation>
                <emma:interpretation id="interp9" emma:lang="" emma:confidence="0">
                  <emma:literal>z</emma:literal>
                </emma:interpretation>
                <emma:interpretation id="interp10" emma:lang="" emma:confidence="0">
                  <emma:literal>X</emma:literal>
                </emma:interpretation>
              </emma:one-of>
            </emma:emma>
          </inkml:annotationXML>
          <inkml:trace contextRef="#ctx0" brushRef="#br0" timeOffset="59659.8744">12781-167 0,'-9'0'63,"9"-20"-63,0 1 109,19 19-62,1 0-16,0 10 16,-20 9-16,0 20-15,0-19 15,-10-20-15,10 10-16,0 9 16,-10-19-1,10 20-15,-20-20 16,20 20-1,-19-20 1,-1 0 0,20 19-1,-20-19 17,30 0 77,10 0-78,-1 0 0,1 0 1,-10 0-17,10 0 1,-1 0 0,1 0 15</inkml:trace>
        </inkml:traceGroup>
      </inkml:traceGroup>
    </inkml:traceGroup>
  </inkml:traceGroup>
</inkml:ink>
</file>

<file path=ppt/ink/ink3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31:38.627"/>
    </inkml:context>
    <inkml:brush xml:id="br0">
      <inkml:brushProperty name="width" value="0.05292" units="cm"/>
      <inkml:brushProperty name="height" value="0.05292" units="cm"/>
      <inkml:brushProperty name="color" value="#FFFFFF"/>
      <inkml:brushProperty name="fitToCurve" value="1"/>
    </inkml:brush>
    <inkml:brush xml:id="br1">
      <inkml:brushProperty name="width" value="0.05292" units="cm"/>
      <inkml:brushProperty name="height" value="0.05292" units="cm"/>
      <inkml:brushProperty name="fitToCurve" value="1"/>
    </inkml:brush>
  </inkml:definitions>
  <inkml:traceGroup>
    <inkml:annotationXML>
      <emma:emma xmlns:emma="http://www.w3.org/2003/04/emma" version="1.0">
        <emma:interpretation id="{B0AF4784-F5CC-43EE-9D3B-E3A8153AEBB9}" emma:medium="tactile" emma:mode="ink">
          <msink:context xmlns:msink="http://schemas.microsoft.com/ink/2010/main" type="writingRegion" rotatedBoundingBox="1767,3882 11405,4020 11352,7717 1714,7579"/>
        </emma:interpretation>
      </emma:emma>
    </inkml:annotationXML>
    <inkml:traceGroup>
      <inkml:annotationXML>
        <emma:emma xmlns:emma="http://www.w3.org/2003/04/emma" version="1.0">
          <emma:interpretation id="{625A37A3-AFD9-4BA0-BE8B-29D158846915}" emma:medium="tactile" emma:mode="ink">
            <msink:context xmlns:msink="http://schemas.microsoft.com/ink/2010/main" type="paragraph" rotatedBoundingBox="1767,3882 11405,4020 11393,4872 1755,4735" alignmentLevel="1"/>
          </emma:interpretation>
        </emma:emma>
      </inkml:annotationXML>
      <inkml:traceGroup>
        <inkml:annotationXML>
          <emma:emma xmlns:emma="http://www.w3.org/2003/04/emma" version="1.0">
            <emma:interpretation id="{75DBB438-26C8-403A-B9FA-136B0C61C74F}" emma:medium="tactile" emma:mode="ink">
              <msink:context xmlns:msink="http://schemas.microsoft.com/ink/2010/main" type="line" rotatedBoundingBox="1767,3882 11405,4020 11393,4872 1755,4735"/>
            </emma:interpretation>
          </emma:emma>
        </inkml:annotationXML>
        <inkml:traceGroup>
          <inkml:annotationXML>
            <emma:emma xmlns:emma="http://www.w3.org/2003/04/emma" version="1.0">
              <emma:interpretation id="{C0D2D386-A0C8-46BB-8502-07FDB5DFE77A}" emma:medium="tactile" emma:mode="ink">
                <msink:context xmlns:msink="http://schemas.microsoft.com/ink/2010/main" type="inkWord" rotatedBoundingBox="1765,4031 2400,4040 2392,4571 1757,4562"/>
              </emma:interpretation>
              <emma:one-of disjunction-type="recognition" id="oneOf0">
                <emma:interpretation id="interp0" emma:lang="" emma:confidence="1">
                  <emma:literal/>
                </emma:interpretation>
              </emma:one-of>
            </emma:emma>
          </inkml:annotationXML>
          <inkml:trace contextRef="#ctx0" brushRef="#br0">186 0 0,'-9'0'171,"-11"0"-155,0 0 0,1 0-1,-1 0 1,0 0 0,1 0 15,-1 0-16,1 0 32,-1 0-15,20 10 249,0 0-266,0 29 1,0 0 0,0-9-1,0-10 1,0 9-16,10-29 16,-10 39-16,0-9 15,0-11 1,0 1-1,19-1 1,-19 11 0,0-1-1,0-9 1,0 0 0,0-1-1,0 1 1,0-1 15,20-19-31,-20 20 16,0 0 46,20-20 266,-1 0-312,1 0 0,-1 0-1,1 0 1,0-10-1,-1 10 1,1 0 0</inkml:trace>
          <inkml:trace contextRef="#ctx0" brushRef="#br0" timeOffset="2189.9612">382 0 0,'0'-19'31,"20"19"63,10 0-78,-1 0-1,0 0 1,1 0-1,9 0 1,-10 0 0,-9 0-1,-20 10 220,0 9-220,0 11 17,0 78 14,0-89-30,0-9-16,0 108 63,0-89-48,0 0-15,20-29 16,-20 40-1,0-11-15,0-9 16,0-1 0,0 1 15,0 0 0,0-11 47,-10-9 110,-10 0-173,1 0 1,-11 0 0,-9 0-1,10 0 1,9 0 0,0 0 30</inkml:trace>
        </inkml:traceGroup>
        <inkml:traceGroup>
          <inkml:annotationXML>
            <emma:emma xmlns:emma="http://www.w3.org/2003/04/emma" version="1.0">
              <emma:interpretation id="{EAE1380D-1C60-4D1A-8A78-AE81131958E5}" emma:medium="tactile" emma:mode="ink">
                <msink:context xmlns:msink="http://schemas.microsoft.com/ink/2010/main" type="inkWord" rotatedBoundingBox="3491,3998 5167,4022 5156,4756 3481,4732"/>
              </emma:interpretation>
              <emma:one-of disjunction-type="recognition" id="oneOf1">
                <emma:interpretation id="interp1" emma:lang="" emma:confidence="1">
                  <emma:literal/>
                </emma:interpretation>
              </emma:one-of>
            </emma:emma>
          </inkml:annotationXML>
          <inkml:trace contextRef="#ctx0" brushRef="#br0" timeOffset="4440.7764">1736 10 0,'0'-19'47,"10"-11"-16,9 30 1,1-19-17,-1 19-15,1 0 16,-10 0 0,10 0-1,-1 0 1,-19 9-1,20-9-15,-1 20 16,11 9 0,-30-19-1,10-10 1,-10 20-16,0 19 16,0-10-1,0 1 1,0-10-1,0-1 1,-20-19-16,20 20 16,-20-20-16,-19 19 15,10-19 1,-1 0 0,1 0-1,9 0 1,1 0-1,-1 0 17</inkml:trace>
          <inkml:trace contextRef="#ctx0" brushRef="#br0" timeOffset="3412.1563">1726-9 0,'0'19'63,"0"11"-48,0-11-15,0 1 16,0 9-16,0 1 15,10 284 48,-10-295-47,0 11-16,0-11 31,0 1-16,29-30 32</inkml:trace>
          <inkml:trace contextRef="#ctx0" brushRef="#br0" timeOffset="5923.202">2059-9 0,'-19'0'31,"19"19"63,0 1-94,0-1 16,0 1-16,0 0 15,0-1-15,0 1 16,0 0-16,0-1 16,0-9-16,0 10 15,0-1-15,0 1 16,0-1-16,0 1 15,0 0-15,0-1 16,0 1-16,0-1 16,0 50 31,0-49-1,0-30 17,0-10-32,-20 20-15,20-19-1,0-1 1,0 0 15,10 1-15,10-1 15,-1 20 0,1 0-15,-20-19-16,29 19 16,-9 0-1,0 0 1,-1 0 0,1 0-1,-1 0 1,1 0-1,-20 9-15,20-9 16,-20 20 0,0 9-1,0 1 1,0-1 0,0-9-1,0 0-15,-10-20 16,10 29-16,-20 0 15,1-29 1,19 10-16,-20-10 16,-9 0-1,9 0-15,0 0 16,1 0-16,-11 0 16,1 0-1,9 0 1,1 0 15</inkml:trace>
          <inkml:trace contextRef="#ctx0" brushRef="#br0" timeOffset="7987.6979">2403 10 0,'10'0'94,"19"0"-78,-9 0-1,9-19 1,0 19 0,-9 0-1,0 0 16</inkml:trace>
          <inkml:trace contextRef="#ctx0" brushRef="#br0" timeOffset="7269.1212">2393 530 0,'10'0'63,"9"0"-32,-9 0-15,-10-10-16,39 10 15,-19 0-15,0 0 16,9 0 0,-29-19-16,29 19 15,-9 0 1,0 0 15</inkml:trace>
          <inkml:trace contextRef="#ctx0" brushRef="#br0" timeOffset="6763.8908">2462 40 0,'0'9'62,"0"40"-46,0-29 0,0 10-16,19-1 15,-19 0-15,0 11 16,0-11-16,0 0 15,0-9-15,0 0 16,0-1-16,0 1 16,0 0-16,0-1 0,10 60 47</inkml:trace>
          <inkml:trace contextRef="#ctx0" brushRef="#br0" timeOffset="9286.2942">2726 412 0,'0'-19'16,"0"-1"31,0 0 0,10 20-47,10 0 31,9 0-15,-9 0-1,-1 10 16,-19 10-15,20 0 0,-20-1-16,0 11 15,-10-11 1,10 1-16,-19-1 0,-11 21 16,1-21-1,9-19 1,20 20-1,-10-20 1,-9 0 31,29 0 31,-1 0-62,11 0 15,19 0 16,-19 19-47,-1-19 15,1 0 1,19-9 15</inkml:trace>
          <inkml:trace contextRef="#ctx0" brushRef="#br0" timeOffset="9997.5445">3040 314 0,'0'20'78,"-10"29"-62,10-29-16,0 9 16,0 0-16,0 1 15,-19-11-15,19 21 0,0-21 16,0-9-1,0 29-15,10-39 16,-10 30-16,0-11 16,19-19-1,-19 20 1,20-20 15</inkml:trace>
          <inkml:trace contextRef="#ctx0" brushRef="#br0" timeOffset="11017.8662">3236 422 0,'0'-19'0,"-10"19"62,-9 0-31,19 9-31,-20-9 16,20 20 0,-19-20-1,19 20 1,0-1 15,0 1 0,9-20 16,31 0 16,-21 0-48,21 39 48,-40-19-47,0-1-1,0 1 16,0-1-15,-10-19 0,10 20-1,-20-20-15,0 0 16,1 0 0,-1 0-1,1 0 1,19-10-1,-10 10 1</inkml:trace>
          <inkml:trace contextRef="#ctx0" brushRef="#br0" timeOffset="11588.4574">3354 353 0,'0'10'47,"0"20"-31,0-11-16,20 1 15,-20 0-15,0 9 16,19-9-16,-19-1 16,0 1-16,0-1 15,0 1-15,0 9 16,-10 1 0,-19 9-1,9-19 1</inkml:trace>
        </inkml:traceGroup>
        <inkml:traceGroup>
          <inkml:annotationXML>
            <emma:emma xmlns:emma="http://www.w3.org/2003/04/emma" version="1.0">
              <emma:interpretation id="{A7D3F144-DF7D-4FC5-87E5-4DC07CC89A31}" emma:medium="tactile" emma:mode="ink">
                <msink:context xmlns:msink="http://schemas.microsoft.com/ink/2010/main" type="inkWord" rotatedBoundingBox="5404,4218 6152,4228 6147,4568 5399,4557"/>
              </emma:interpretation>
              <emma:one-of disjunction-type="recognition" id="oneOf2">
                <emma:interpretation id="interp2" emma:lang="" emma:confidence="1">
                  <emma:literal/>
                </emma:interpretation>
              </emma:one-of>
            </emma:emma>
          </inkml:annotationXML>
          <inkml:trace contextRef="#ctx0" brushRef="#br0" timeOffset="21389.8021">3638 275 0,'10'0'219,"10"0"-203,-1 0-1,1 0 1,0 0 0,9 0-1,0 0 1,-9 0-16,0 0 15,-1 0-15,1 0 16,0 0-16,19 0 16,-20 0-1,21 0-15,-11 0 16,-9 0 0,-1 0-1,-9 0 1,29 0-1,-9 0 1,-1 0 0,1 0-1,9 0 1,-10 0 0,-9 0-1,-1 0 1,-9 0-1,10 0 32,-30-29 250,-10 29-281,1-20-1,-1 20 1,20-20 0,-19 20-16,-1-19 31,0 19-15,1-20 15</inkml:trace>
          <inkml:trace contextRef="#ctx0" brushRef="#br0" timeOffset="24493.6773">3648 412 0,'30'10'203,"-11"10"-187,69 19 46,-68-39-46,-20 20 0,20-20-16</inkml:trace>
          <inkml:trace contextRef="#ctx0" brushRef="#br0" timeOffset="23182.8739">3648 412 0,'20'0'172,"-1"0"-156,1 0 15,0 0-15,-1 0-1,11 0 1,-11 0 0,11 0-1,-11 0 1,1 0-1,9 0 1,11 0 0,-40-9-16,29 9 15,0 0 1,1 0 0,-11 0-1,1 0 1,10 0-1,-1 0 1,10-20 0,-9 20-1,-11 0 1,1 0 0,9 0 46,40 0-31,-50 0-15,1 0 15,0 0 0,-20-20 173</inkml:trace>
        </inkml:traceGroup>
        <inkml:traceGroup>
          <inkml:annotationXML>
            <emma:emma xmlns:emma="http://www.w3.org/2003/04/emma" version="1.0">
              <emma:interpretation id="{F33ED18B-94D1-429F-9ACD-EA090A332238}" emma:medium="tactile" emma:mode="ink">
                <msink:context xmlns:msink="http://schemas.microsoft.com/ink/2010/main" type="inkWord" rotatedBoundingBox="6738,3982 8139,4002 8128,4826 6726,4806"/>
              </emma:interpretation>
              <emma:one-of disjunction-type="recognition" id="oneOf3">
                <emma:interpretation id="interp3" emma:lang="" emma:confidence="1">
                  <emma:literal/>
                </emma:interpretation>
              </emma:one-of>
            </emma:emma>
          </inkml:annotationXML>
          <inkml:trace contextRef="#ctx0" brushRef="#br0" timeOffset="30540.0045">5512-29 0,'0'-20'16,"0"1"31,9 19-32,11 0 17,0 0-17,-1 0 16,-19 10-15,0 19 0,-49 108 46,30-97-46,-1-40-1,0 19 48,20-29 15,10 10-62,10 0 15,-1 0-31,1 0 31,0 0-31,-1 0 31,-19 10-31,20-10 32,-1 0-1</inkml:trace>
          <inkml:trace contextRef="#ctx0" brushRef="#br0" timeOffset="30937.3076">5688 59 0,'20'0'31,"-1"0"-15,1 0-1,-1 0 1,-9 0-1,10 0 1,0 0 0,-1 0 15</inkml:trace>
          <inkml:trace contextRef="#ctx0" brushRef="#br0" timeOffset="32481.9496">5786 324 0,'-10'0'16,"-9"39"15,-1-9-15,20-11-16,-29 1 15,29 0-15,-20 19 16,20-10-16,0-9 15,0-1-15,0 1 16,0 9 0,0-9-1,10-20-15,-10 20 16,19-1 0</inkml:trace>
          <inkml:trace contextRef="#ctx0" brushRef="#br0" timeOffset="31523.5694">5776-39 0,'0'10'63,"0"19"-63,0-9 16,0 29-1,0-10 1,0 1-1,0-31 1,0 11 0</inkml:trace>
          <inkml:trace contextRef="#ctx0" brushRef="#br0" timeOffset="33580.2601">5855 481 0,'-10'0'47,"10"10"0,0 9-31,0 1-1,0 0 16,20-20-31,-1 0 16,1 0 15,39-20 32,-40-39-1,-19 49-46,0-9 15,-10-1-15,-9 20 15,-1 0 0,1 0-15,9 0 15,-10 0-15,20 20-1,0-1 1,0 1 0,-19-20-16,19 20 15,0-1 1,9 1 0,11-20-1</inkml:trace>
          <inkml:trace contextRef="#ctx0" brushRef="#br0" timeOffset="34704.8721">6012 452 0,'0'9'31,"0"11"-15,0 9-1,0-9 1,0 0 15,19-20-31,-19 19 16,20-19-1,0 0 1,-1 0 15,-19-10-31,20-9 16,-20-1 0,0 1 15,0 28 63,0 21-63,0-11-16,19-19 1,1 0 0,-20 20-1,20-20 1,-11 0 0,11 0 15,-20-10-16,20 10 1,-20-19 0,0-1-1,0-9 1,0 9 15,0 0-15,-10 20-1,10-19 1,-20 19-16,10 0 31,-9 0 1,-1 0-17,20 10 1,-19-10-16,19 19 15,0 1 1,-20-20 0,20 29-16,0-9 15,10 29 17</inkml:trace>
          <inkml:trace contextRef="#ctx0" brushRef="#br0" timeOffset="35131.8615">6208 550 0,'0'39'62,"0"-10"-46,0-9-16,0 9 16,0 1-1,0 19 1,0-30 0,0-48 62</inkml:trace>
          <inkml:trace contextRef="#ctx0" brushRef="#br0" timeOffset="35675.0852">6267 403 0,'0'9'62,"9"-9"-62,-9 10 0,20-10 16,-20 39 0,20-39-16,-20 30 0,19-11 15,-19 1-15,0 0 16,0-1-16,30 1 15,-30-1-15,0 1 16,-20 0-16,20-1 16,-39 40 15</inkml:trace>
          <inkml:trace contextRef="#ctx0" brushRef="#br0" timeOffset="26991.9407">4972 49 0,'0'-19'31,"0"-1"1,10 20-17,-10-19-15,20 19 16,-20-20 0,19 20-16,1 0 15,-1-20 1,1 20-1,0 0 1,-1 0 15,1 0-31,-20 10 16,29-10-16,-9 20 16,-1-1-1,1 1 1,-20 0-1,0-1 1,0 11 0,-10 9-1,-9-10 1,-21 1 0,11-1-1,0-9 1,-11-20-1,11 19 1,9-19 0,1 0-1,-1 0 1</inkml:trace>
          <inkml:trace contextRef="#ctx0" brushRef="#br0" timeOffset="25965.8677">4992 59 0,'0'39'63,"10"-19"-48,-10 0-15,0 9 16,0 10-16,29 20 16,-29-10-16,0 40 15,0-40 16,0-30-31,20 11 16,-20-11 15,0-29 32</inkml:trace>
          <inkml:trace contextRef="#ctx0" brushRef="#br0" timeOffset="28484.0499">5276 0 0,'0'-19'0,"0"29"110,0 19-95,0-9 1,0-1-16,0 1 16,0-1-16,0 1 15,0-10-15,0 29 16,20-9-16,-20-1 15,0 0-15,0 11 16,0-21-16,0-9 16,0 10-16,0-1 15,0 70 32,0-70 16,0-29 109,0-9-141,19 19-16,-19-20 1,0 1 0,20 19-1,0-20 1,-1 20 0,-19-20-1,20 20 1,-1 0 15,1 0-15,0 0-1,-20 10-15,19-10 16,1 20-16,-20 9 31,20-29-31,-20 20 16,0 9-1,0 1 1,-10-30-16,10 39 16,-20-20-1,0 1 1,1-20 0,19 20-16,-30-20 15,-9 0 1,10 0-1,9 0 1,1 0 0,-1 0-16,0 0 31</inkml:trace>
          <inkml:trace contextRef="#ctx0" brushRef="#br0" timeOffset="29316.1205">5315 471 0,'0'79'78,"0"-50"-62,0-9-1</inkml:trace>
        </inkml:traceGroup>
        <inkml:traceGroup>
          <inkml:annotationXML>
            <emma:emma xmlns:emma="http://www.w3.org/2003/04/emma" version="1.0">
              <emma:interpretation id="{3A52B7C3-E032-4CDE-BAB4-4D2FB75BF664}" emma:medium="tactile" emma:mode="ink">
                <msink:context xmlns:msink="http://schemas.microsoft.com/ink/2010/main" type="inkWord" rotatedBoundingBox="8769,4096 9142,4101 9137,4434 8764,4429"/>
              </emma:interpretation>
              <emma:one-of disjunction-type="recognition" id="oneOf4">
                <emma:interpretation id="interp4" emma:lang="" emma:confidence="1">
                  <emma:literal/>
                </emma:interpretation>
              </emma:one-of>
            </emma:emma>
          </inkml:annotationXML>
          <inkml:trace contextRef="#ctx0" brushRef="#br0" timeOffset="36824.4407">7051 197 0,'-19'0'16,"9"0"-1,-10 0 17,20 19 46,20-19-63,-1 0-15,1 0 16,9 0-16,1 0 16,-1 0-16,40 0 15,-40 0 1,1 0-16,-11 0 16,40 0 30,-39 0-30</inkml:trace>
          <inkml:trace contextRef="#ctx0" brushRef="#br0" timeOffset="37581.9582">7208 40 0,'0'9'0,"0"21"31,0-1-15,0 11-16,0-31 15,0 11-15,0 0 16,0-1-16,0 1 16,0-1-16,0 1 15,0 0-15,0 9 16,0 0-1,0-9 1,10-20 0</inkml:trace>
        </inkml:traceGroup>
        <inkml:traceGroup>
          <inkml:annotationXML>
            <emma:emma xmlns:emma="http://www.w3.org/2003/04/emma" version="1.0">
              <emma:interpretation id="{49E20020-87E8-4DBA-AF4E-6EEBDACD43F3}" emma:medium="tactile" emma:mode="ink">
                <msink:context xmlns:msink="http://schemas.microsoft.com/ink/2010/main" type="inkWord" rotatedBoundingBox="9824,4026 10098,4030 10090,4570 9816,4566"/>
              </emma:interpretation>
              <emma:one-of disjunction-type="recognition" id="oneOf5">
                <emma:interpretation id="interp5" emma:lang="" emma:confidence="1">
                  <emma:literal/>
                </emma:interpretation>
              </emma:one-of>
            </emma:emma>
          </inkml:annotationXML>
          <inkml:trace contextRef="#ctx0" brushRef="#br0" timeOffset="39943.8602">8179 30 0,'0'-20'47,"0"1"-16,10 19-15,-10-20-1,19 20 1,1 0 0,0 0-1,-1 0 1,-9 0-1,-10 10 1,20-10 0,-20 19-16,29 21 15,-29-11 1,0 0 0,0-9-1,0 0-15,-20-1 0,20 1 16,-19 0-16,19-1 15,-20 1-15,20-1 16,-29 1-16,29 0 16,-39-1-16,39 1 15,-30-1-15,30 1 16,-29 10-16,29-11 16,-30-19-16,30 30 15,-19-30-15,19 19 16,-20-19-16,20 20 15,-19-20 17,28 0 124,11 0-140,0 0-1,9 0 1,-9 0-16,-1 0 15,-9 0-15,10 0 16,-1 0-16,1 19 16,19-19-1,-10 0 1,-9 0 0,-20-9-16</inkml:trace>
        </inkml:traceGroup>
        <inkml:traceGroup>
          <inkml:annotationXML>
            <emma:emma xmlns:emma="http://www.w3.org/2003/04/emma" version="1.0">
              <emma:interpretation id="{C4639054-008E-4A2A-A52C-E43027C9C54F}" emma:medium="tactile" emma:mode="ink">
                <msink:context xmlns:msink="http://schemas.microsoft.com/ink/2010/main" type="inkWord" rotatedBoundingBox="10393,4006 11405,4020 11394,4805 10382,4790"/>
              </emma:interpretation>
              <emma:one-of disjunction-type="recognition" id="oneOf6">
                <emma:interpretation id="interp6" emma:lang="" emma:confidence="1">
                  <emma:literal/>
                </emma:interpretation>
              </emma:one-of>
            </emma:emma>
          </inkml:annotationXML>
          <inkml:trace contextRef="#ctx0" brushRef="#br0" timeOffset="40860.6765">8777-9 0,'0'19'63,"0"1"-63,0-1 15,0 11-15,0-1 16,0 11-16,0-11 16,0 0-16,0 1 15,0-1-15,0 10 16,0-9-16,0-1 16,0 1-16,0-11 15,0 1-15,0 0 16,0-1-16,0 11 15,0-11 1,0 1 0,0-1-1,0-28 48</inkml:trace>
          <inkml:trace contextRef="#ctx0" brushRef="#br0" timeOffset="43843.9664">9081 324 0,'-10'20'62,"-9"19"-46,19-19-16,-20-1 16,20 1-16,-29 9 15,29 1-15,0-1 16,-20 10-16,20-19 16,0-1-16,0-9 15,0 29 1,10-9-1,-10-10-15,20-20 32,-20 19-32</inkml:trace>
          <inkml:trace contextRef="#ctx0" brushRef="#br0" timeOffset="42794.1628">9071-19 0,'-19'0'0,"29"0"62,9 0-46,11 0 0,-11 0-16,1-10 15,0 10-15,19 0 16,-29 0-1</inkml:trace>
          <inkml:trace contextRef="#ctx0" brushRef="#br0" timeOffset="45658.0364">9130 491 0,'0'10'63,"0"19"-48,0-9 1,10-20-1,-10 19 1,20-19-16,-1 0 31,50-29 32,-49 29-48,-20-10 1,-10-49 47,0 59-32,-29-19-31,19 19 31,1 0 0,-1 0 1,20 19-17,0 1 1,0-1-16,0 1 15,0 0 1,10-20 0,-10 19-16,19-19 15,1 0 1,0 0 0,-1 0-1,-19-10 1,20 10-16,-20-19 0,19-1 31,-19 1-15,20 48 109,-20-9-110,20-20 1,-20 19 0,19-19-16,1 0 31,-1 0-16,-19-10 17,20 10-17,-20-19 1,20 19 78,-20 10-94,19-10 15,1 0 17,0 0-1,-20-10-16,9 10 1,-9-20-16,0 1 16,0-1 15,0 0-15,0 11 15,-19 9-31,-1 0 31,0 0-15,1 0 15,19 19 16,0 1-32,0-1 1,0 1 15</inkml:trace>
          <inkml:trace contextRef="#ctx0" brushRef="#br0" timeOffset="46254.9428">9483 501 0,'0'9'63,"0"11"-32,0 9-15,0 79 31,0-88-32,0-10 1,0 9 0</inkml:trace>
          <inkml:trace contextRef="#ctx0" brushRef="#br0" timeOffset="46829.5509">9591 383 0,'20'59'94,"-1"-30"-79,-19-9-15,0-1 0,0 1 16,0 0 0,0-1-16,0 11 0,0-11 15,0 1-15,0-1 16,0 1-16,-9 0 16,9-1-16,-20 11 15</inkml:trace>
          <inkml:trace contextRef="#ctx0" brushRef="#br0" timeOffset="41387.3091">8620 559 0,'10'0'62,"20"-9"-31,-1 9-15,-9 0-16,-1 0 16,1 0-16,-1 0 15,1 0-15,0 0 0,-1 0 16,1 0 0,-20-20-16,10 20 0,9 0 46</inkml:trace>
          <inkml:trace contextRef="#ctx0" brushRef="#br0" timeOffset="42177.8391">8679-9 0,'-19'0'0,"48"0"78,0 0-62,-9 0-16,0 0 16,-1-20-16,1 20 15,-1 0-15,1 0 0,0 0 16,-1-20-16,1 20 15</inkml:trace>
        </inkml:traceGroup>
      </inkml:traceGroup>
    </inkml:traceGroup>
    <inkml:traceGroup>
      <inkml:annotationXML>
        <emma:emma xmlns:emma="http://www.w3.org/2003/04/emma" version="1.0">
          <emma:interpretation id="{9EEB3250-009F-4246-AE28-EF91C2E3916C}" emma:medium="tactile" emma:mode="ink">
            <msink:context xmlns:msink="http://schemas.microsoft.com/ink/2010/main" type="paragraph" rotatedBoundingBox="3152,5191 4586,5127 4606,5566 3171,5630" alignmentLevel="2"/>
          </emma:interpretation>
        </emma:emma>
      </inkml:annotationXML>
      <inkml:traceGroup>
        <inkml:annotationXML>
          <emma:emma xmlns:emma="http://www.w3.org/2003/04/emma" version="1.0">
            <emma:interpretation id="{13BBAC59-715D-472B-B0EF-D941BD3D3B74}" emma:medium="tactile" emma:mode="ink">
              <msink:context xmlns:msink="http://schemas.microsoft.com/ink/2010/main" type="line" rotatedBoundingBox="3152,5191 4586,5127 4606,5566 3171,5630"/>
            </emma:interpretation>
          </emma:emma>
        </inkml:annotationXML>
        <inkml:traceGroup>
          <inkml:annotationXML>
            <emma:emma xmlns:emma="http://www.w3.org/2003/04/emma" version="1.0">
              <emma:interpretation id="{6BDA6C7B-876B-4D3C-A4CD-4E10EBA24784}" emma:medium="tactile" emma:mode="ink">
                <msink:context xmlns:msink="http://schemas.microsoft.com/ink/2010/main" type="inkWord" rotatedBoundingBox="3152,5191 4586,5127 4606,5566 3171,5630"/>
              </emma:interpretation>
              <emma:one-of disjunction-type="recognition" id="oneOf7">
                <emma:interpretation id="interp7" emma:lang="" emma:confidence="1">
                  <emma:literal/>
                </emma:interpretation>
              </emma:one-of>
            </emma:emma>
          </inkml:annotationXML>
          <inkml:trace contextRef="#ctx0" brushRef="#br1" timeOffset="61548.5175">2667 1324 0,'0'10'46,"-19"-10"-30,19 10-16,0 29 16,0-9-1,0-11 1,0 1 0,0-1-1,10-19 1,-10 20-1,19-20-15,1 0 16,-10 0 15,49 0 32,-10-10-16,-49-9-47,19 19 15,-19-20 17,0 0-17,0 1 1,0-1 15,0 1-15,0-1 15,-10 20-15,10-20-16,-19 20 15,19-19 1,-10 19-16,-10 0 15,20-20 1,-19 20-16,-1 0 16,20 10-1,-29-10-15,29 39 16,-20-39-16</inkml:trace>
          <inkml:trace contextRef="#ctx0" brushRef="#br1" timeOffset="56835.4149">1765 1344 0,'-19'10'63,"19"9"-48,0 1 1,0 9 0,0-9-1,0 0 1,0-1 0,0-9-1,9-10-15,11 30 16,0-30-1,-1 0 1,1 0 0,-10 0-1,9 0 17,11-20-17,-30 10 16,10 10-31,-10-20 16,0 1 0,0-1-1,-40-58 63,21 58-78,-1 20 32,-39 39 30</inkml:trace>
          <inkml:trace contextRef="#ctx0" brushRef="#br1" timeOffset="58591.6887">1883 1413 0,'10'0'47,"19"0"-31,-29-10 0,30 10-16,-30-20 15,39 20-15,-20-19 16,11-11-1,9 11 1,-10-1 0,-9 0-1,0 1 1,-20-1 0,19 20-1,-19-20-15,0 1 31,0-1-15,-29 1 31,9 19-31,1 0 15,-1 0-16,20 9 1,-20-9-16,20 20 16,-19-20-1,19 20 1,0-1 0,0-9-1,0 29 1,0-9-1,0-11-15,0 1 16,0 9 0,0 1-1,0-1 1,0-9 0,0-1-16,0 1 31,19 0-16,-9-20 32,10 0-31,-1 0 0,1 0-1,0 0 16,-20-10-31,19 10 16,1-20 0,49-78 62,-69 79 0,0 28-16,0 11-46,0 0 0,0-1-1,0 1 1,0-10 0,0 9 15,19 11-16,1-11 1,-1-19 15,1 0-15,0-9 15,-1-21-15</inkml:trace>
          <inkml:trace contextRef="#ctx0" brushRef="#br1" timeOffset="58801.8235">2324 1226 0</inkml:trace>
          <inkml:trace contextRef="#ctx0" brushRef="#br1" timeOffset="59912.4799">2432 1364 0,'-19'0'16,"19"9"-1,-20 11 32,20 0-31,0-1-1,0 1 1,10-1 0,9 1 15,1-20 0,0 0-15,-1 0-1,1 0 1,-1 0 15,1 0-15,-20-10 15,20 10-31,-20-10 16,19-39 46,-19 20-31,-10 0-15,-19 9 0,9 0-1,1 20 1,-11-19 0,11 19-1,-1 10 1,1 19-1,19 10 1,0-9 0,0-11-1</inkml:trace>
          <inkml:trace contextRef="#ctx0" brushRef="#br1" timeOffset="60519.9004">2589 1079 0,'0'20'47,"0"-1"-47,0 1 15,0 0-15,0 9 16,0 0-16,0-9 16,0 10-16,0-1 15,0 10-15,0-9 16,0-11-16,0 1 16,0-1-16,0 11 15,0-11 16</inkml:trace>
          <inkml:trace contextRef="#ctx0" brushRef="#br1" timeOffset="55682.9259">1402 1462 0,'10'0'47,"-10"-10"-47,20 10 16,-20-20-16,19 20 16,-19-19-16,20 19 15,-20-20-15,29 20 16,-29-29-16,30 29 15,-30-30-15,29 30 16,-29-39-16,30 19 16,-30 1-1,0-1 1,0 50 109,0-1-109,10-29-1,-10 39-15,19-39 16,-19 39-16,20-39 0,-20 30 15,19-30-15,-19 19 16,20-19-16,-20 20 16,0 0-1,20-20-15,-20 9 16,0 11 0,-10 0-1,-10-20 1,-9 29-1,-10-29 1,29 0 0,-10 0-16,1 0 15,19-10-15,0-9 32</inkml:trace>
        </inkml:traceGroup>
      </inkml:traceGroup>
    </inkml:traceGroup>
    <inkml:traceGroup>
      <inkml:annotationXML>
        <emma:emma xmlns:emma="http://www.w3.org/2003/04/emma" version="1.0">
          <emma:interpretation id="{2628E281-25EA-4B79-AAC5-9BA16ED929F6}" emma:medium="tactile" emma:mode="ink">
            <msink:context xmlns:msink="http://schemas.microsoft.com/ink/2010/main" type="paragraph" rotatedBoundingBox="3431,5985 4557,6172 4447,6835 3320,6647" alignmentLevel="2"/>
          </emma:interpretation>
        </emma:emma>
      </inkml:annotationXML>
      <inkml:traceGroup>
        <inkml:annotationXML>
          <emma:emma xmlns:emma="http://www.w3.org/2003/04/emma" version="1.0">
            <emma:interpretation id="{7DE3C38B-EA11-4696-9092-889F355E2D37}" emma:medium="tactile" emma:mode="ink">
              <msink:context xmlns:msink="http://schemas.microsoft.com/ink/2010/main" type="line" rotatedBoundingBox="3431,5985 4557,6172 4447,6835 3320,6647"/>
            </emma:interpretation>
          </emma:emma>
        </inkml:annotationXML>
        <inkml:traceGroup>
          <inkml:annotationXML>
            <emma:emma xmlns:emma="http://www.w3.org/2003/04/emma" version="1.0">
              <emma:interpretation id="{37750E5D-0AD2-4BC0-8F47-295544038572}" emma:medium="tactile" emma:mode="ink">
                <msink:context xmlns:msink="http://schemas.microsoft.com/ink/2010/main" type="inkWord" rotatedBoundingBox="3412,6095 4319,6246 4227,6798 3320,6647"/>
              </emma:interpretation>
              <emma:one-of disjunction-type="recognition" id="oneOf8">
                <emma:interpretation id="interp8" emma:lang="" emma:confidence="1">
                  <emma:literal/>
                </emma:interpretation>
              </emma:one-of>
            </emma:emma>
          </inkml:annotationXML>
          <inkml:trace contextRef="#ctx0" brushRef="#br1" timeOffset="72798.8336">2158 2540 0,'0'-9'94,"0"-11"-79,9 20-15,-9-20 16,20 20-16,-20-19 15,20 19-15,-20-20 16,19 20-16,-19-10 16,20 10-16,-20-19 15,19-1-15,1-19 16,-20 9 0,20 30-1,-20-19-15,0-1 16,19 20-1,-19-19-15,0-1 16,0 0 15,0-19 32,0 29-1,0 30 16,0 19-62,20-39-16,-20 30 0,19-1 31,1 10-31,10-19 16,-11 0 0,1-1-1,-1 1 1,-19 9-1,20-29 1,-20 39-16,0-9 16,0-11-1,0 1 1,0-10 15,-10-10-15,-39 0-16,39 0 15,-9 0-15,-21 0 16,21-30 0</inkml:trace>
          <inkml:trace contextRef="#ctx0" brushRef="#br1" timeOffset="70652.0261">1775 2334 0,'10'0'94,"19"0"-78,-9 0-16,29 0 15,-29 0-15,9 0 16,0 0-16,1 0 16,-1 0-16,-9 0 15,-1 0-15,11 0 16,-11 0 31</inkml:trace>
          <inkml:trace contextRef="#ctx0" brushRef="#br1" timeOffset="73993.1418">1726 2050 0,'-10'0'47,"-9"20"-32,-1-1 1,0 11-1,20-11 1,-19 11-16,19-1 16,0 10-1,-30 1-15,30 9 0,0-20 16,0 1-16,0 9 16,0-29-16,0 9 15,0 1-15,0-1 16,69 99 62,-69-128-16</inkml:trace>
        </inkml:traceGroup>
        <inkml:traceGroup>
          <inkml:annotationXML>
            <emma:emma xmlns:emma="http://www.w3.org/2003/04/emma" version="1.0">
              <emma:interpretation id="{F32B2290-ADE5-48B1-AB17-2B4AE030A611}" emma:medium="tactile" emma:mode="ink">
                <msink:context xmlns:msink="http://schemas.microsoft.com/ink/2010/main" type="inkWord" rotatedBoundingBox="4354,6139 4557,6172 4456,6778 4253,6744"/>
              </emma:interpretation>
              <emma:one-of disjunction-type="recognition" id="oneOf9">
                <emma:interpretation id="interp9" emma:lang="" emma:confidence="0">
                  <emma:literal>,</emma:literal>
                </emma:interpretation>
                <emma:interpretation id="interp10" emma:lang="" emma:confidence="0">
                  <emma:literal>'</emma:literal>
                </emma:interpretation>
                <emma:interpretation id="interp11" emma:lang="" emma:confidence="0">
                  <emma:literal>)</emma:literal>
                </emma:interpretation>
                <emma:interpretation id="interp12" emma:lang="" emma:confidence="0">
                  <emma:literal>.</emma:literal>
                </emma:interpretation>
                <emma:interpretation id="interp13" emma:lang="" emma:confidence="0">
                  <emma:literal>l</emma:literal>
                </emma:interpretation>
              </emma:one-of>
            </emma:emma>
          </inkml:annotationXML>
          <inkml:trace contextRef="#ctx0" brushRef="#br1" timeOffset="75001.9641">2589 2080 0,'10'9'46,"49"109"17,-40-98-63,-19-1 0,30 11 16,-30-11-1,0 1-15,0 9 0,0 1 16,0 9-16,0-10 15,0 1-15,0-1 16,0 1-16,0 9 16,0-10-16,0 1 15,-20-11-15,20 1 16,0 9 0,0-9-1,-10-20 1</inkml:trace>
        </inkml:traceGroup>
      </inkml:traceGroup>
    </inkml:traceGroup>
    <inkml:traceGroup>
      <inkml:annotationXML>
        <emma:emma xmlns:emma="http://www.w3.org/2003/04/emma" version="1.0">
          <emma:interpretation id="{CA28D7F7-3DA0-4B39-B606-004C124274C9}" emma:medium="tactile" emma:mode="ink">
            <msink:context xmlns:msink="http://schemas.microsoft.com/ink/2010/main" type="paragraph" rotatedBoundingBox="3222,7031 4671,7219 4607,7715 3158,7528" alignmentLevel="2"/>
          </emma:interpretation>
        </emma:emma>
      </inkml:annotationXML>
      <inkml:traceGroup>
        <inkml:annotationXML>
          <emma:emma xmlns:emma="http://www.w3.org/2003/04/emma" version="1.0">
            <emma:interpretation id="{163BEFFA-BBC8-473D-B40B-55A76C95177E}" emma:medium="tactile" emma:mode="ink">
              <msink:context xmlns:msink="http://schemas.microsoft.com/ink/2010/main" type="line" rotatedBoundingBox="3222,7031 4671,7219 4607,7715 3158,7528"/>
            </emma:interpretation>
          </emma:emma>
        </inkml:annotationXML>
        <inkml:traceGroup>
          <inkml:annotationXML>
            <emma:emma xmlns:emma="http://www.w3.org/2003/04/emma" version="1.0">
              <emma:interpretation id="{75514143-5F6A-4244-ACB3-2AE3A03D8D95}" emma:medium="tactile" emma:mode="ink">
                <msink:context xmlns:msink="http://schemas.microsoft.com/ink/2010/main" type="inkWord" rotatedBoundingBox="3222,7031 4671,7219 4607,7715 3158,7528"/>
              </emma:interpretation>
              <emma:one-of disjunction-type="recognition" id="oneOf10">
                <emma:interpretation id="interp14" emma:lang="" emma:confidence="1">
                  <emma:literal/>
                </emma:interpretation>
              </emma:one-of>
            </emma:emma>
          </inkml:annotationXML>
          <inkml:trace contextRef="#ctx0" brushRef="#br1" timeOffset="66228.3804">1922 3354 0,'10'0'47,"-10"-19"-32,29 19 1,-29-20-16,20 20 15,9-19 1,-19 19 0,-10-20-16,20 20 15,-20-20-15,19 20 16,-19-19-16,20 19 16,-20-10-16,20-20 15,-20 21 1,19-21-1,-19 1 1,0 9 15,0 1 16,-19 19-16,-1 0-15,0 0 0,1 0-16,-1 0 31,20 9-31,-19-9 16,19 20-16,0 0 15,-20 9 1,20-9-1,0 19 1,0-10 0,0 1-1,0-1 1,10-29-16,-10 20 16,0 9-1,0 10-15,0-29 16,0 10-1,0-1 17,19-19-32,-19 20 15,20-20 1,-20 20 0,10-20-1,9 0 16,1 0-15,0-10 0,9-10-1,30-58 63,-59 48-78,0 11 16,0-1 78,0 30-79,-20 19 1,20-9 0,0 0-1,0-1 1,0 1 0,0-1 15,10-19-16,-10 20-15,20-20 16,-1 0 0,-19 20-1,20-20-15,0 0 16,-1 0 0,-19-10-1,20-10 1,-20 1-1</inkml:trace>
          <inkml:trace contextRef="#ctx0" brushRef="#br1" timeOffset="66437.7816">2265 3207 0</inkml:trace>
          <inkml:trace contextRef="#ctx0" brushRef="#br1" timeOffset="63323.3965">1402 3403 0,'30'-39'125,"29"-88"-63,-40 107-46,-19 0 15,0 1-15,0-1-1,0 30 95,0 10-95,0-1 1,20-19 0,-20 30-16,20 9 15,9-10 1,-9-9 0,-20 0-1,19-20 1,-19 19-16,20 1 15,-20 9 17,19-29-17,-19 20-15,-9 39 63,-11-59-48,-39 0 48,40-10-63,19-10 31</inkml:trace>
          <inkml:trace contextRef="#ctx0" brushRef="#br1" timeOffset="64454.2288">1706 3286 0,'-19'0'32,"19"10"-17,0 9 1,0 20 0,0-9-1,0-11 1,0 1-1,0-10 1,10 19 0,9-29 15,-19 20-31,30-20 16,-11 0-1,1 0 1,-1 0-1,1 0 1,-20-10 0,20 10-1,-20-20 1,19 20 0,-19-19-1,0-1 16,20 20-31,-20-19 16,0-11 15,0 11-15,-69-60 62,40 79-78,9 0 16,-29 10 15,49 10-15,-19-20-16,19 39 15</inkml:trace>
          <inkml:trace contextRef="#ctx0" brushRef="#br1" timeOffset="67497.6652">2432 3354 0,'-19'0'16,"-1"0"30,20 10-30,-20-10 0,20 20-16,0-1 15,0 1 1,0 0 0,0-1-1,0 1 1,0 0-1,10-20-15,10 19 16,9-19 0,10 20-1,-29-20 1,10 0 0,-1 0-1,-19-10 1,20 10-16,-20-20 15,20 20-15,-20-19 16,19 19 0,-19-20-16,0 0 15,-10-48 63,10 48-62,-29 20-16,29-19 16,-20 19-16,-97 49 109</inkml:trace>
          <inkml:trace contextRef="#ctx0" brushRef="#br1" timeOffset="68102.625">2589 3119 0,'0'10'47,"0"39"-32,0-30 1,0 11-16,0-1 0,0 1 16,0-1-16,0 10 15,0-9-15,0-1 16,0-9-16,0-1 15,0 1-15,0 10 16,0-11 0,20-19-1</inkml:trace>
          <inkml:trace contextRef="#ctx0" brushRef="#br1" timeOffset="69041.5382">2677 3452 0,'0'10'47,"-19"-10"-32,19 20 1,0 0 0,0-1 15,9-19-31,-9 20 16,20-20-1,0 0-15,-20 19 16,19-19-16,1 0 15,0 0 1,-1 0 15,1 0-15,-20-9 0,10 9-1,-10-20 1,19 20-1,-19-20 1,30 1 0,-30-1 15,-10-39 47,-20 40-62,21 19-16,-11 0 15,0 0 1,-38-10 62,38 29-62,20 1-16,-20-20 15,20 29 1</inkml:trace>
        </inkml:traceGroup>
      </inkml:traceGroup>
    </inkml:traceGroup>
  </inkml:traceGroup>
</inkml:ink>
</file>

<file path=ppt/ink/ink3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33:08.197"/>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F5F16EB7-07A7-48F8-9746-6FE01344F250}" emma:medium="tactile" emma:mode="ink">
          <msink:context xmlns:msink="http://schemas.microsoft.com/ink/2010/main" type="writingRegion" rotatedBoundingBox="11068,5313 11013,7616 10158,7596 10213,5292"/>
        </emma:interpretation>
      </emma:emma>
    </inkml:annotationXML>
    <inkml:traceGroup>
      <inkml:annotationXML>
        <emma:emma xmlns:emma="http://www.w3.org/2003/04/emma" version="1.0">
          <emma:interpretation id="{C1CEFB7E-7C11-400A-A9FF-CF13ECABCD4D}" emma:medium="tactile" emma:mode="ink">
            <msink:context xmlns:msink="http://schemas.microsoft.com/ink/2010/main" type="paragraph" rotatedBoundingBox="11068,5313 11013,7616 10158,7596 10213,5292" alignmentLevel="1"/>
          </emma:interpretation>
        </emma:emma>
      </inkml:annotationXML>
      <inkml:traceGroup>
        <inkml:annotationXML>
          <emma:emma xmlns:emma="http://www.w3.org/2003/04/emma" version="1.0">
            <emma:interpretation id="{23D9EDC0-8272-4E6E-BBC9-0D3A91998857}" emma:medium="tactile" emma:mode="ink">
              <msink:context xmlns:msink="http://schemas.microsoft.com/ink/2010/main" type="line" rotatedBoundingBox="11068,5313 11013,7616 10158,7596 10213,5292"/>
            </emma:interpretation>
          </emma:emma>
        </inkml:annotationXML>
        <inkml:traceGroup>
          <inkml:annotationXML>
            <emma:emma xmlns:emma="http://www.w3.org/2003/04/emma" version="1.0">
              <emma:interpretation id="{EB951DD5-F82A-4DDB-9938-B352B488B4E2}" emma:medium="tactile" emma:mode="ink">
                <msink:context xmlns:msink="http://schemas.microsoft.com/ink/2010/main" type="inkWord" rotatedBoundingBox="10729,5305 10728,5323 10414,5316 10415,5297"/>
              </emma:interpretation>
              <emma:one-of disjunction-type="recognition" id="oneOf0">
                <emma:interpretation id="interp0" emma:lang="" emma:confidence="1">
                  <emma:literal/>
                </emma:interpretation>
              </emma:one-of>
            </emma:emma>
          </inkml:annotationXML>
          <inkml:trace contextRef="#ctx0" brushRef="#br0">3413-1039 0,'10'0'141,"9"0"-126,11 0 1,-1 0 0,10 0-1,-9 0 1,-11 0-16,70 0 78,-40 0 0</inkml:trace>
        </inkml:traceGroup>
        <inkml:traceGroup>
          <inkml:annotationXML>
            <emma:emma xmlns:emma="http://www.w3.org/2003/04/emma" version="1.0">
              <emma:interpretation id="{7948D879-99D0-4817-B6C4-DE2D39CDADD5}" emma:medium="tactile" emma:mode="ink">
                <msink:context xmlns:msink="http://schemas.microsoft.com/ink/2010/main" type="inkWord" rotatedBoundingBox="11049,6098 11040,6469 10186,6449 10194,6077"/>
              </emma:interpretation>
              <emma:one-of disjunction-type="recognition" id="oneOf1">
                <emma:interpretation id="interp1" emma:lang="" emma:confidence="1">
                  <emma:literal/>
                </emma:interpretation>
              </emma:one-of>
            </emma:emma>
          </inkml:annotationXML>
          <inkml:trace contextRef="#ctx0" brushRef="#br0" timeOffset="14101.125">3305-156 0,'0'9'109,"0"21"-93,0-11-16,0 1 15,0 0-15,0-1 16,0 1-16,0-1 15,0 1-15,0 0 16,0 9 0,0-9-1,0-1 1,10-19 109</inkml:trace>
          <inkml:trace contextRef="#ctx0" brushRef="#br0" timeOffset="15697.1821">3579-196 0,'-9'0'16,"9"-19"46,49-21 17,-30 40-48,1 0-16,-10 0 1,-10 10 0,19-10-16,-19 20 15,30 9 1,-30 1 0,0-1-1,0-9-15,0 9 16,-20 10-1,20-9 1,-19-30 0,19 29-16,-10-29 15,10 30-15,-20 9 16,0-39 0,20 20-16,-19-20 15,19 9-15,-20-9 16,30 0 312,10-9-297,-1 9 0,1 0-15,-20-20-16,29 20 16,1 0-1,-1 0 1,-9 0 0</inkml:trace>
          <inkml:trace contextRef="#ctx0" brushRef="#br0" timeOffset="16568.7714">3991-166 0,'20'-20'94,"-128"118"-16,88-98-78,20 39 16,-29-19-16,0 19 15,-1-9 1,30-11 0,-10-19-16,10-10 125</inkml:trace>
          <inkml:trace contextRef="#ctx0" brushRef="#br0" timeOffset="13254.1946">3187 0 0,'0'-19'31,"10"19"32,10 0-48,9 0 1,10 0 0,-19 0-16,9 0 15,1 0 1,-1 0 0,-9 0-1,-1 0 16,1 0 16</inkml:trace>
          <inkml:trace contextRef="#ctx0" brushRef="#br0" timeOffset="17241.4725">3805-196 0,'10'10'47,"9"29"-32,1-9 1,19-1 0,-9 10-1,9-9 1,-19 9 0,-1-19-1,1-20 1,-20 19-1,19-19 1,-19 20-16,0-30 63</inkml:trace>
        </inkml:traceGroup>
        <inkml:traceGroup>
          <inkml:annotationXML>
            <emma:emma xmlns:emma="http://www.w3.org/2003/04/emma" version="1.0">
              <emma:interpretation id="{467744D8-14B4-4C84-BB1F-930A335A7399}" emma:medium="tactile" emma:mode="ink">
                <msink:context xmlns:msink="http://schemas.microsoft.com/ink/2010/main" type="inkWord" rotatedBoundingBox="10819,7215 10810,7611 10307,7599 10316,7203"/>
              </emma:interpretation>
              <emma:one-of disjunction-type="recognition" id="oneOf2">
                <emma:interpretation id="interp2" emma:lang="" emma:confidence="1">
                  <emma:literal/>
                </emma:interpretation>
              </emma:one-of>
            </emma:emma>
          </inkml:annotationXML>
          <inkml:trace contextRef="#ctx0" brushRef="#br0" timeOffset="19253.8678">3374 912 0,'0'-9'78,"9"-11"-47,11 20-15,9-20 0,-19 20-1,10 0 1,-1 0 0,1 10 15,-20 10-16,20-20 1,-20 19 0,-10 99 46,-10-98-46,20-1-1,-19-19-15,19 20 16,-30 0 0,11 19-1,-21-10-15,21 11 32,-1-21-32,0 1 31,1-20 0,29 0 78,9 0-77,1 0-17,0 0 1,-11 0 0,31 0-1,-11-10 1,0 10-1,-9 0 1,0 0 15,19 0-15</inkml:trace>
          <inkml:trace contextRef="#ctx0" brushRef="#br0" timeOffset="20071.0108">3815 981 0,'-20'10'94,"1"19"-78,-1-29-16,20 30 0,-29-30 15,29 29 1,-30-29-16,30 30 0,-29-30 15,29 29-15,-20-29 16,20 39-16,-20-39 16,20 30-16,-19-30 15,19 29-15,-20-29 16,20 20 0,0-30 62</inkml:trace>
        </inkml:traceGroup>
        <inkml:traceGroup>
          <inkml:annotationXML>
            <emma:emma xmlns:emma="http://www.w3.org/2003/04/emma" version="1.0">
              <emma:interpretation id="{34CD81C0-C278-4151-A2B1-81E8873AD591}" emma:medium="tactile" emma:mode="ink">
                <msink:context xmlns:msink="http://schemas.microsoft.com/ink/2010/main" type="inkWord" rotatedBoundingBox="10792,7348 10787,7599 10624,7596 10630,7344"/>
              </emma:interpretation>
              <emma:one-of disjunction-type="recognition" id="oneOf3">
                <emma:interpretation id="interp3" emma:lang="" emma:confidence="0">
                  <emma:literal>.</emma:literal>
                </emma:interpretation>
                <emma:interpretation id="interp4" emma:lang="" emma:confidence="0">
                  <emma:literal>-</emma:literal>
                </emma:interpretation>
                <emma:interpretation id="interp5" emma:lang="" emma:confidence="0">
                  <emma:literal>é</emma:literal>
                </emma:interpretation>
                <emma:interpretation id="interp6" emma:lang="" emma:confidence="0">
                  <emma:literal>,</emma:literal>
                </emma:interpretation>
                <emma:interpretation id="interp7" emma:lang="" emma:confidence="0">
                  <emma:literal>è</emma:literal>
                </emma:interpretation>
              </emma:one-of>
            </emma:emma>
          </inkml:annotationXML>
          <inkml:trace contextRef="#ctx0" brushRef="#br0" timeOffset="20662.0245">3628 1001 0,'0'10'94,"10"-10"-79,-10 29-15,20 10 16,-20-29-1,20-10-15,-20 49 16,19-49-16,-19 29 0,20-29 16,-20 30-16,29-30 15,-29 20-15,20-20 16,-20 19-16,19-19 16,-19 20-1</inkml:trace>
        </inkml:traceGroup>
      </inkml:traceGroup>
    </inkml:traceGroup>
  </inkml:traceGroup>
</inkml:ink>
</file>

<file path=ppt/ink/ink3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33:06.464"/>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6FE21FDA-D9E5-47E8-811E-9F1CAE933339}" emma:medium="tactile" emma:mode="ink">
          <msink:context xmlns:msink="http://schemas.microsoft.com/ink/2010/main" type="writingRegion" rotatedBoundingBox="7691,5320 7631,7582 6969,7564 7029,5303"/>
        </emma:interpretation>
      </emma:emma>
    </inkml:annotationXML>
    <inkml:traceGroup>
      <inkml:annotationXML>
        <emma:emma xmlns:emma="http://www.w3.org/2003/04/emma" version="1.0">
          <emma:interpretation id="{EFF476A8-24A6-4972-8B3D-66589F3085AD}" emma:medium="tactile" emma:mode="ink">
            <msink:context xmlns:msink="http://schemas.microsoft.com/ink/2010/main" type="paragraph" rotatedBoundingBox="7691,5320 7631,7582 6969,7564 7029,5303" alignmentLevel="1"/>
          </emma:interpretation>
        </emma:emma>
      </inkml:annotationXML>
      <inkml:traceGroup>
        <inkml:annotationXML>
          <emma:emma xmlns:emma="http://www.w3.org/2003/04/emma" version="1.0">
            <emma:interpretation id="{5B90D0D2-D3C3-4B4D-88D6-7D100BEC4352}" emma:medium="tactile" emma:mode="ink">
              <msink:context xmlns:msink="http://schemas.microsoft.com/ink/2010/main" type="line" rotatedBoundingBox="7691,5320 7631,7582 6969,7564 7029,5303"/>
            </emma:interpretation>
          </emma:emma>
        </inkml:annotationXML>
        <inkml:traceGroup>
          <inkml:annotationXML>
            <emma:emma xmlns:emma="http://www.w3.org/2003/04/emma" version="1.0">
              <emma:interpretation id="{A18A39B4-150F-4D1B-97A3-1AE34B1B4BD9}" emma:medium="tactile" emma:mode="ink">
                <msink:context xmlns:msink="http://schemas.microsoft.com/ink/2010/main" type="inkWord" rotatedBoundingBox="7473,5315 7472,5334 7128,5325 7129,5305"/>
              </emma:interpretation>
              <emma:one-of disjunction-type="recognition" id="oneOf0">
                <emma:interpretation id="interp0" emma:lang="" emma:confidence="1">
                  <emma:literal/>
                </emma:interpretation>
              </emma:one-of>
            </emma:emma>
          </inkml:annotationXML>
          <inkml:trace contextRef="#ctx0" brushRef="#br0">127-1029 0,'30'0'140,"9"0"-124,-19 0 0,19 0-1,0 0 1,-9 0-1,-1 0 1,0 0-16,1 0 16,-11 0-1,1 0 1,0 0 15</inkml:trace>
        </inkml:traceGroup>
        <inkml:traceGroup>
          <inkml:annotationXML>
            <emma:emma xmlns:emma="http://www.w3.org/2003/04/emma" version="1.0">
              <emma:interpretation id="{60591BDF-AF84-43FE-8FBB-3EA6FFB2392B}" emma:medium="tactile" emma:mode="ink">
                <msink:context xmlns:msink="http://schemas.microsoft.com/ink/2010/main" type="inkWord" rotatedBoundingBox="7669,6168 7659,6514 6997,6496 7007,6150"/>
              </emma:interpretation>
              <emma:one-of disjunction-type="recognition" id="oneOf1">
                <emma:interpretation id="interp1" emma:lang="" emma:confidence="1">
                  <emma:literal/>
                </emma:interpretation>
              </emma:one-of>
            </emma:emma>
          </inkml:annotationXML>
          <inkml:trace contextRef="#ctx0" brushRef="#br0" timeOffset="4517.3366">137-98 0,'0'10'78,"10"20"-62,-10-11-16,0 1 15,0-1-15,0 1 16,0 9-16,0-9 15,0 0-15,0-1 16,0 11 0,0-11-1</inkml:trace>
          <inkml:trace contextRef="#ctx0" brushRef="#br0" timeOffset="5358.1394">667-176 0,'-10'0'47,"-10"10"-31,1 29-1,-20 10 1,39-29 0,-30-1-16,30 1 15,-39-1-15,39 1 16,-30 0-16,30-1 0,-68 79 62</inkml:trace>
          <inkml:trace contextRef="#ctx0" brushRef="#br0" timeOffset="6076.231">382-166 0,'0'10'78,"10"-10"-62,-10 19-16,30 1 15,-11-1 1,1 11 0,-1-11-1,1 21 1,9-11-1,-9 10 1,0-9 0,-1-11-1,1 1 1</inkml:trace>
          <inkml:trace contextRef="#ctx0" brushRef="#br0" timeOffset="3750.8334">0 0 0,'10'0'62,"0"0"-46,9 0-1,1 0 1,19 0 0,-29 0-16,9 0 15,1 0-15,0 0 16,-1 0-16,1 0 15,-1 0-15,11 0 16,-10 0 15</inkml:trace>
        </inkml:traceGroup>
        <inkml:traceGroup>
          <inkml:annotationXML>
            <emma:emma xmlns:emma="http://www.w3.org/2003/04/emma" version="1.0">
              <emma:interpretation id="{379E9C26-8850-4463-8371-4B6DD2362490}" emma:medium="tactile" emma:mode="ink">
                <msink:context xmlns:msink="http://schemas.microsoft.com/ink/2010/main" type="inkWord" rotatedBoundingBox="7453,7247 7444,7577 7158,7569 7167,7239"/>
              </emma:interpretation>
              <emma:one-of disjunction-type="recognition" id="oneOf2">
                <emma:interpretation id="interp2" emma:lang="" emma:confidence="1">
                  <emma:literal/>
                </emma:interpretation>
              </emma:one-of>
            </emma:emma>
          </inkml:annotationXML>
          <inkml:trace contextRef="#ctx0" brushRef="#br0" timeOffset="23843.0464">451 903 0,'-10'0'31,"10"9"-16,-19-9 1,19 20-16,-20-20 16,20 20-16,-29-1 15,9 11-15,0-11 16,-19 1-16,20 0 16,-1-1-16,0 20 15,1-19-15,19 0 16,-40-1-16,40 1 15,-19-20-15,19 29 0,29-38 79</inkml:trace>
        </inkml:traceGroup>
        <inkml:traceGroup>
          <inkml:annotationXML>
            <emma:emma xmlns:emma="http://www.w3.org/2003/04/emma" version="1.0">
              <emma:interpretation id="{DCAD014B-692C-4CEB-BE55-174E1B06CB45}" emma:medium="tactile" emma:mode="ink">
                <msink:context xmlns:msink="http://schemas.microsoft.com/ink/2010/main" type="inkWord" rotatedBoundingBox="7411,7262 7404,7560 7170,7554 7178,7256"/>
              </emma:interpretation>
              <emma:one-of disjunction-type="recognition" id="oneOf3">
                <emma:interpretation id="interp3" emma:lang="" emma:confidence="0">
                  <emma:literal>.</emma:literal>
                </emma:interpretation>
                <emma:interpretation id="interp4" emma:lang="" emma:confidence="0">
                  <emma:literal>,</emma:literal>
                </emma:interpretation>
                <emma:interpretation id="interp5" emma:lang="" emma:confidence="0">
                  <emma:literal>/</emma:literal>
                </emma:interpretation>
                <emma:interpretation id="interp6" emma:lang="" emma:confidence="0">
                  <emma:literal>v</emma:literal>
                </emma:interpretation>
                <emma:interpretation id="interp7" emma:lang="" emma:confidence="0">
                  <emma:literal>r</emma:literal>
                </emma:interpretation>
              </emma:one-of>
            </emma:emma>
          </inkml:annotationXML>
          <inkml:trace contextRef="#ctx0" brushRef="#br0" timeOffset="24615.3164">176 932 0,'0'-20'31,"10"30"16,-10 10-31,20-20-1,-20 29-15,19-9 0,-19 0 16,30 9 0,9 20-1,-9-49-15,-30 29 16,39 1 0,-39-11-1,19 1 1,1 10 31</inkml:trace>
        </inkml:traceGroup>
      </inkml:traceGroup>
    </inkml:traceGroup>
  </inkml:traceGroup>
</inkml:ink>
</file>

<file path=ppt/ink/ink3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34:24.569"/>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1ECADD3A-0EF3-4A25-BBE9-5136603C91C3}" emma:medium="tactile" emma:mode="ink">
          <msink:context xmlns:msink="http://schemas.microsoft.com/ink/2010/main" type="writingRegion" rotatedBoundingBox="16573,2785 23188,2597 23213,3490 16599,3678"/>
        </emma:interpretation>
      </emma:emma>
    </inkml:annotationXML>
    <inkml:traceGroup>
      <inkml:annotationXML>
        <emma:emma xmlns:emma="http://www.w3.org/2003/04/emma" version="1.0">
          <emma:interpretation id="{60D262AE-AC2E-4F6E-BC1F-3A05883193AE}" emma:medium="tactile" emma:mode="ink">
            <msink:context xmlns:msink="http://schemas.microsoft.com/ink/2010/main" type="paragraph" rotatedBoundingBox="16573,2785 23188,2597 23213,3490 16599,3678" alignmentLevel="1"/>
          </emma:interpretation>
        </emma:emma>
      </inkml:annotationXML>
      <inkml:traceGroup>
        <inkml:annotationXML>
          <emma:emma xmlns:emma="http://www.w3.org/2003/04/emma" version="1.0">
            <emma:interpretation id="{DEE3ABD0-671A-4A07-9F1E-53EF9E08FEE4}" emma:medium="tactile" emma:mode="ink">
              <msink:context xmlns:msink="http://schemas.microsoft.com/ink/2010/main" type="line" rotatedBoundingBox="16573,2785 23188,2597 23213,3490 16599,3678"/>
            </emma:interpretation>
          </emma:emma>
        </inkml:annotationXML>
        <inkml:traceGroup>
          <inkml:annotationXML>
            <emma:emma xmlns:emma="http://www.w3.org/2003/04/emma" version="1.0">
              <emma:interpretation id="{848CAEDB-29CC-4724-8C10-CBBB1948C00C}" emma:medium="tactile" emma:mode="ink">
                <msink:context xmlns:msink="http://schemas.microsoft.com/ink/2010/main" type="inkWord" rotatedBoundingBox="16575,2843 17694,2811 17715,3550 16596,3582"/>
              </emma:interpretation>
              <emma:one-of disjunction-type="recognition" id="oneOf0">
                <emma:interpretation id="interp0" emma:lang="" emma:confidence="1">
                  <emma:literal/>
                </emma:interpretation>
              </emma:one-of>
            </emma:emma>
          </inkml:annotationXML>
          <inkml:trace contextRef="#ctx0" brushRef="#br0">29 363 0,'10'0'63,"-10"-9"-48,19 9-15,-19-30 16,30 1-16,-11 9 15,1 0-15,0 1 16,9-1-16,-9 1 16,29-21-1,-20 11 1,-9 0-16,-1 9 31,1 20 0,-20-20-31,0 30 79</inkml:trace>
          <inkml:trace contextRef="#ctx0" brushRef="#br0" timeOffset="630.1294">166 255 0,'30'0'62,"-30"49"-62,19-29 16,-19 0-16,30-1 16,-30 1-16,19 0 15,-19-1-15,20 1 16,-20-1-16,20-19 15,-20 30-15,19-1 16</inkml:trace>
          <inkml:trace contextRef="#ctx0" brushRef="#br0" timeOffset="-830.297">19 0 0,'-19'0'16,"19"20"140,0 10-140,0-11-16,0 1 16,9-1-16,-9 1 15,0 0-15,0-1 0,0 1 16,0 9-1,0 1-15,0 9 0,0-20 16,0-9 0,0 10-16,0 19 0,0-19 15,0-10-15,0 9 16,0 1-16,0-1 16,0 1-16,0 0 15,0-1-15,0 11 16,0-11-1,0 1 17,0-30 61</inkml:trace>
          <inkml:trace contextRef="#ctx0" brushRef="#br0" timeOffset="1846.7788">460 481 0,'0'10'78,"0"19"-62,0-9-16,0-1 15,0 1-15,0 0 16,0-1-16,0 1 16,0 0-16,10-1 15,-10 1-15,0 9 16,0-39 78,0-9-79,0-1 1,0-9-1,0-1 1,0-9 0,0 19-16,0 11 15,0-11-15,0-19 16,0 29 0,0-10 15,0 1-16,0-1 1,20 20 0,0 0 15,-1 0-15,60 98 93,-99-68-93,-19-30-1,0 0 63</inkml:trace>
          <inkml:trace contextRef="#ctx0" brushRef="#br0" timeOffset="2829.0845">735 461 0,'-10'0'94,"-9"0"-63,19 10-15,-20-10 0,20 20-16,0-10 15,0 9 1,0 1 15,10-20 0,9 0-15,1 0 15,0 0-15,-1 0 15,-19 19-15,20-19-1,-20 20 1,0 0 0,0-1-1,0 1 1,0 0-1,0-1 1,-10-19 0,-9 0-1,-1 0 1,-10 0 0,11 0-1,-1 0 1,1 0 15,19-10-15</inkml:trace>
          <inkml:trace contextRef="#ctx0" brushRef="#br0" timeOffset="4268.5842">853 324 0,'10'0'47,"9"0"-31,30 0-1,-29 0-15,-1 0 16,11 0-16,-1 0 16,-9 0-1,0 0-15,-1 0 0</inkml:trace>
          <inkml:trace contextRef="#ctx0" brushRef="#br0" timeOffset="3665.7366">882 197 0,'30'0'47,"-21"0"-32,11 0-15,0 0 16,-1 0-16,1 0 16,-1 0-16,1 0 15,0 0-15,-1 0 16,21 0 31</inkml:trace>
        </inkml:traceGroup>
        <inkml:traceGroup>
          <inkml:annotationXML>
            <emma:emma xmlns:emma="http://www.w3.org/2003/04/emma" version="1.0">
              <emma:interpretation id="{FBBA5153-3B14-4C9A-A43D-3122621FC67A}" emma:medium="tactile" emma:mode="ink">
                <msink:context xmlns:msink="http://schemas.microsoft.com/ink/2010/main" type="inkWord" rotatedBoundingBox="17938,2747 19789,2694 19813,3516 17961,3568"/>
              </emma:interpretation>
              <emma:one-of disjunction-type="recognition" id="oneOf1">
                <emma:interpretation id="interp1" emma:lang="" emma:confidence="1">
                  <emma:literal/>
                </emma:interpretation>
              </emma:one-of>
            </emma:emma>
          </inkml:annotationXML>
          <inkml:trace contextRef="#ctx0" brushRef="#br0" timeOffset="7185.6099">1392 128 0,'0'10'78,"0"9"-62,10-19-16,-10 30 16,20-11-16,-20 1 15,19 0-15,-19-1 0,30-19 16,-30 30-16,29-11 16,10 21-1,-39-21-15,20 1 16,-1 9-1,-19-9-15,20-20 16,-20 29-16,20-29 16,-20 39-16,19-19 15,-19 0 17,0-30 30</inkml:trace>
          <inkml:trace contextRef="#ctx0" brushRef="#br0" timeOffset="7617.1629">1853 324 0,'0'-20'16</inkml:trace>
          <inkml:trace contextRef="#ctx0" brushRef="#br0" timeOffset="6404.8623">1647 79 0,'-206'363'172,"177"-334"-157,29-9-15,-20-1 16,20 1-1,-19-20-15,28-10 94</inkml:trace>
          <inkml:trace contextRef="#ctx0" brushRef="#br0" timeOffset="8739.6427">2049-58 0,'0'9'47,"-19"31"-32,19-1 1,-40-19 0,40-1-16,-19 20 15,19-9-15,0-1 0,-20 1 16,20 19-16,0-10 16,0 10-16,0-20 15,0 1-15,0-1 16,0 10-16,0-9 15,0-1-15,10-9 16,-10 9-16,20-9 16,-20-1-16,19-19 15,-19 40-15,20-21 16,-20 1 0,19-20-1,-19 20 1,-9-40 62</inkml:trace>
          <inkml:trace contextRef="#ctx0" brushRef="#br0" timeOffset="9997.8895">2128 128 0,'0'-20'47,"78"-38"62,-58 58-93,-1 0 0,1 0-1,-20 9-15,20-9 0,-20 20 16,19 9-1,-19 1 1,0-11-16,0 1 16,0 0-16,0-1 15,0 1-15,-10-1 16,10 1-16,-19 0 16,19-1-16,-39 1 15,39 0-15,-30-1 16,11 1-16,-1-1 15,0 11 17,20-40 171,10 10-172,0 0 0,-10 10-15,20-10-16,9 19 16,-19-19-1,9 0 1,-19 20-1,40-20-15,-11 0 16,-9 0 0,-1 0-1,-19-10 1,20 10-16</inkml:trace>
          <inkml:trace contextRef="#ctx0" brushRef="#br0" timeOffset="10788.1822">2647 167 0,'-9'0'31,"-11"0"-16,20 10 1,-20-10-16,20 10 16,-19 19-16,19-19 0,-39 19 15,39-9-15,-30 0 16,30-1-16,-29 1 16,9 19-1,-29 30 79,59-79-63</inkml:trace>
          <inkml:trace contextRef="#ctx0" brushRef="#br0" timeOffset="11340.0017">2422 118 0,'59'118'94,"-30"-118"-94,-29 29 0,30 1 15,28 58 63,-58-78-62</inkml:trace>
          <inkml:trace contextRef="#ctx0" brushRef="#br0" timeOffset="12192.412">2628-78 0,'0'10'62,"10"-10"-62,-10 29 16,39-9-16,-39 9 15,29 11-15,-29-11 16,40 10-16,-40-9 16,19-1-16,-19 0 15,0 11-15,0-11 16,0 10-16,0-9 15,0 19-15,0-20 0,0 1 16,0 9-16,0-29 16,-10 19-16,10-9 15,0-11-15,-29 31 16,29-11 15</inkml:trace>
          <inkml:trace contextRef="#ctx0" brushRef="#br0" timeOffset="13336.7729">2775-98 0,'0'-19'47,"20"-1"-15,-11 20-1,11 0-16,0 0 1,-1 0 15,1 0-15,-20 10-16,0 10 16,0-1-1,0 1 1,0 9-1,-10-29 1,10 20-16,-20-20 16,20 19-16,-19-19 15,-1 0 17,20 20-17,10-20 95,10 0-95,-1 0 16,1 0-15,-1 0 15</inkml:trace>
          <inkml:trace contextRef="#ctx0" brushRef="#br0" timeOffset="14559.3674">3000 324 0,'10'0'47,"20"0"-47,-1 0 16,1 0-1,-11 0 1,1 0-16,-1 0 15,1 0-15,0 0 16</inkml:trace>
          <inkml:trace contextRef="#ctx0" brushRef="#br0" timeOffset="14086.6267">3000 197 0,'20'0'63,"29"-20"-48,-29 20-15,-1 0 16,1 0-16,0 0 15,-1 0-15,1 0 16,9 0 0</inkml:trace>
        </inkml:traceGroup>
        <inkml:traceGroup>
          <inkml:annotationXML>
            <emma:emma xmlns:emma="http://www.w3.org/2003/04/emma" version="1.0">
              <emma:interpretation id="{BC256D17-CC80-486E-BBA1-5C92AF5102D0}" emma:medium="tactile" emma:mode="ink">
                <msink:context xmlns:msink="http://schemas.microsoft.com/ink/2010/main" type="inkWord" rotatedBoundingBox="20040,2696 22950,2614 22975,3497 20065,3580"/>
              </emma:interpretation>
              <emma:one-of disjunction-type="recognition" id="oneOf2">
                <emma:interpretation id="interp2" emma:lang="" emma:confidence="1">
                  <emma:literal/>
                </emma:interpretation>
              </emma:one-of>
            </emma:emma>
          </inkml:annotationXML>
          <inkml:trace contextRef="#ctx0" brushRef="#br0" timeOffset="16242.5199">3599-49 0,'0'20'110,"-98"284"-1,68-265-109,30-19 31,10-20 219,10 0-234,9 0-1,-9 0-15,-1 0 16,1 0-16,0 0 16,-1 0-16,1 0 15,-1 0-15,1 0 16,0 0-16,29 0 94</inkml:trace>
          <inkml:trace contextRef="#ctx0" brushRef="#br0" timeOffset="17294.803">3687 0 0,'0'40'94,"0"-21"-94,0 1 15,0-10-15,0 9 16,0 1-16,0 9 16,0 11-16,0-11 15,0 0-15,0 1 16,0-1-16,0 11 15,0-11-15,0 0 16,0-9-16,0 0 16,0-1-16,0 1 15,0-1-15,0 11 16,0-1 0,0-9-1,0-1 1,0-48 93</inkml:trace>
          <inkml:trace contextRef="#ctx0" brushRef="#br0" timeOffset="18209.89">4079 108 0,'-10'0'31,"10"10"-15,-19-10-1,19 30-15,-30-30 16,30 39-16,-29-20 15,29 11-15,-39 9 0,39-10 16,-30 1-16,30-1 16,-39 1-16,39-11 15,-19 1-15,19 0 16,0-1-16,-20-19 16,20 10-16</inkml:trace>
          <inkml:trace contextRef="#ctx0" brushRef="#br0" timeOffset="18862.1154">3824 177 0,'10'0'47,"-10"10"-32,20-10-15,-20 19 0,39-19 16,-39 30-1,29-30-15,-29 39 0,30-19 16,-30-1-16,29-19 16,-29 30-16,39-30 15,-39 29-15,30-29 16,-30 30-16,19-30 16,-19 19-16,20-19 15,-20 20-15,10-20 16,-10 19 46</inkml:trace>
          <inkml:trace contextRef="#ctx0" brushRef="#br0" timeOffset="20670.0148">4158-166 0,'10'0'31,"9"0"-15,1 0 15,-1 0-16,1 0 17,-20 10-32,0 9 31,10-19-31,-10 20 16,0-1-1,-10 1 1,10 0-1,-20-20-15,1 19 16,-1-19 15,1 0 1,-1 0 30,30 0 47,9 0-77,79 0 93,-78 39-47,-20-19-63,0 0 17,0-1-17,-10-19 1,10 20 0,-19-20-1,-1 0 1,0 20-1,1-20 1,-1 0 0,1-10 15,-1 10 0</inkml:trace>
          <inkml:trace contextRef="#ctx0" brushRef="#br0" timeOffset="24448.0886">4413 383 0,'0'-10'47,"10"10"-47,9 0 16,1 0-1,9 0 1,-9 0-16,-1 0 16,1-19-16,0 19 15,-1 0 1,1 0-16,-1 0 0,1 0 15,0 0-15,9 0 16</inkml:trace>
          <inkml:trace contextRef="#ctx0" brushRef="#br0" timeOffset="23749.5055">4432 255 0,'20'0'32,"19"0"-17,-19 0 1,-1 0-16,-9 0 15,10 0-15,-1 0 16,1 0-16,0 0 16,-1 0-16,11 0 15,-11 0 1,1 0 0</inkml:trace>
          <inkml:trace contextRef="#ctx0" brushRef="#br0" timeOffset="32243.0534">4883 20 0,'10'0'78,"59"0"-47,0 10 16,19-10-16,-78 0 1,-20 108 155,-29 58-140,39-136-31,-40 117 31,11-69 15,9-58-15,20 0 62</inkml:trace>
          <inkml:trace contextRef="#ctx0" brushRef="#br0" timeOffset="32968.9809">4962 285 0,'19'0'62,"11"0"-46,19-20-1,-29 20 1,-1 0-16,1 0 16,-1 0-16,1 0 15,9 0 1,-9 0-1,-20 10 32</inkml:trace>
          <inkml:trace contextRef="#ctx0" brushRef="#br0" timeOffset="33605.7123">5217 599 0,'-20'0'15,"30"0"110</inkml:trace>
          <inkml:trace contextRef="#ctx0" brushRef="#br0" timeOffset="35004.3052">5315 403 0,'10'0'62,"-10"-10"-46,19-10-1,1 1 1,0-1 0,-1-19-1,11 19 1,-11 0-1,-19 1 1,20 19-16,-20-20 16,0 1-16,10 19 15,-10-20-15,0-9 16,0 9 0,0 0 15,0 11 0,0 48 94,0-20-125,0-9 16,0 39-1,0 118 63,0-118-78,0-29 16,0 9 0,0 69 46,0-78-46,0-1-1,0-29 79</inkml:trace>
          <inkml:trace contextRef="#ctx0" brushRef="#br0" timeOffset="35441.8165">5658 393 0</inkml:trace>
          <inkml:trace contextRef="#ctx0" brushRef="#br0" timeOffset="37114.5185">5746 550 0,'10'-10'78,"-10"-10"-62,30 1-1,-11 19 1,1-30 0,-20 1-1,20-1-15,-20 21 0,19-21 16,-19-9 0,20 19-16,-20 1 15,19-11 1,-19-9-1,0 19-15,0 1 16,30-1 0,-30 1-1,0-11 1,0 11 0,0-1 15,0 0 0,0 138 110,0-89-141,0-9 15,0 0-15,0-1 16,0 11-16,0-1 16,0-9-16,0 9 15,0-9-15,0-1 0,0 1 16,0 0-16,0-1 15,10-19-15,-10 30 16,0-1 0,0 0-1,0 11 1,0-11 0,0-9-1,0-1 16,0-28 32</inkml:trace>
          <inkml:trace contextRef="#ctx0" brushRef="#br0" timeOffset="38709.1795">6080 187 0,'0'10'109,"0"9"-93,-20 20-1,20-19-15,0 0 16,0-11-16,0 11 16,0 0-16,0-1 0,0 1 15,0 9 1,0-9-16,0 0 16,0 9-1,0 10 1,0-29-1,0 10 1,10-20 0,-10 19-16,0 1 31,20-20-31,-20 19 31,19-19-31,1 0 31,-10 0-15,49-29 62,-1-59 16,-58 68-94,20 20 16,-20-19-1,0-1 1,0 0-16,0 1 15,0-1 1,20 20 0,-20-29-16,0 9 15,0 0 1,0 1 0,0-1-1,0 1 1,-10 19-16,10-20 15,0 0 1,-20 1 0,20-1 15,-19 1-15,-1-1 15,0 20 0,-19-20 16,-30 60 15,40-11-46,29 0 0,-10-29-16,10 30 15</inkml:trace>
          <inkml:trace contextRef="#ctx0" brushRef="#br0" timeOffset="39665.8458">6256 10 0,'-9'0'16,"28"0"46,20 0-46,-19 0 0,-10 0-1,9 0 1,1 0 46</inkml:trace>
        </inkml:traceGroup>
        <inkml:traceGroup>
          <inkml:annotationXML>
            <emma:emma xmlns:emma="http://www.w3.org/2003/04/emma" version="1.0">
              <emma:interpretation id="{9AF47193-5321-47EC-AF6A-BEF94B30215D}" emma:medium="tactile" emma:mode="ink">
                <msink:context xmlns:msink="http://schemas.microsoft.com/ink/2010/main" type="inkWord" rotatedBoundingBox="23038,2717 23191,2712 23198,2950 23045,2954"/>
              </emma:interpretation>
              <emma:one-of disjunction-type="recognition" id="oneOf3">
                <emma:interpretation id="interp3" emma:lang="" emma:confidence="0">
                  <emma:literal>g</emma:literal>
                </emma:interpretation>
                <emma:interpretation id="interp4" emma:lang="" emma:confidence="0">
                  <emma:literal>9</emma:literal>
                </emma:interpretation>
                <emma:interpretation id="interp5" emma:lang="" emma:confidence="0">
                  <emma:literal>o</emma:literal>
                </emma:interpretation>
                <emma:interpretation id="interp6" emma:lang="" emma:confidence="0">
                  <emma:literal>o,</emma:literal>
                </emma:interpretation>
                <emma:interpretation id="interp7" emma:lang="" emma:confidence="0">
                  <emma:literal>o]</emma:literal>
                </emma:interpretation>
              </emma:one-of>
            </emma:emma>
          </inkml:annotationXML>
          <inkml:trace contextRef="#ctx0" brushRef="#br0" timeOffset="41654.1781">6609-88 0,'0'10'109,"0"68"-31,0-58-78,0 0 16,0-1 0,0-9 15,0 10-15,-9-20-1,9 19 1,-20-19-1,0 0 1,1 0 0,-1 0 15,1 0-15,-1-9 15,0 9 47</inkml:trace>
          <inkml:trace contextRef="#ctx0" brushRef="#br0" timeOffset="40786.0076">6482-88 0,'-20'30'141,"20"-11"-126,10 1 32,10-20-15,-1 0-17,1 0 16,0 0-15,-1 0 15,-19-10 1,20 10-32,-20-20 31,19 20 0,-19-19-31,0-1 31,0 1-15,-9 19 0,9-20-16,-20 20 15,0 0 32,1 0-47,-1 0 16,1 0-1,-1 10 1,20 9 0,0 1-1,0 0 16</inkml:trace>
        </inkml:traceGroup>
      </inkml:traceGroup>
    </inkml:traceGroup>
  </inkml:traceGroup>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1:28:21.02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1F880B3B-0AF7-404D-B5E0-6544E23DCE4C}" emma:medium="tactile" emma:mode="ink">
          <msink:context xmlns:msink="http://schemas.microsoft.com/ink/2010/main" type="inkDrawing" rotatedBoundingBox="16238,10436 16290,9533 16475,9543 16424,10446" semanticType="verticalRange" shapeName="Other">
            <msink:sourceLink direction="with" ref="{918D3100-C56E-41B2-9749-051379D74747}"/>
            <msink:sourceLink direction="with" ref="{8FDF8828-4651-4709-81A0-DE21720629E1}"/>
          </msink:context>
        </emma:interpretation>
      </emma:emma>
    </inkml:annotationXML>
    <inkml:trace contextRef="#ctx0" brushRef="#br0">3111 30 0,'10'0'62,"10"0"-46,-1 0-1,11 0 1,-1 0 0,-9 0-1,-1 0 1,-19 10 187,0-1-187,0 11-1,0 19 1,0-9-1,0-11 1,0 21-16,0-11 0,0 0 16,0 1-16,0-1 15,-10 10-15,10-9 16,0-1-16,0-9 16,0-1-16,0 1 15,0 0-15,0-1 16,0 1-16,0 0 15,0-11-15,0 11 16,0 0-16,0-1 16,0 1-16,0-1 15,0 1-15,0 0 16,0 9 0,-19-29-16,19 29 0,0-9 15,0 0 16,0-1 1,-20-19 218,20 20-16,0 0-218,0-1 15,0 1 16,0-1 0,0 1 15,-19-20 235,-1-20-281,0 20-1,-9 0 1,-10 0 0,29 0-1,-10 0 1,20-9 31</inkml:trace>
  </inkml:traceGroup>
</inkml:ink>
</file>

<file path=ppt/ink/ink4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35:33.353"/>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BB4C1F09-AE66-4AB4-A66E-C76D642A8139}" emma:medium="tactile" emma:mode="ink">
          <msink:context xmlns:msink="http://schemas.microsoft.com/ink/2010/main" type="writingRegion" rotatedBoundingBox="13158,4088 21422,4218 21402,5450 13139,5320"/>
        </emma:interpretation>
      </emma:emma>
    </inkml:annotationXML>
    <inkml:traceGroup>
      <inkml:annotationXML>
        <emma:emma xmlns:emma="http://www.w3.org/2003/04/emma" version="1.0">
          <emma:interpretation id="{0D0D7826-2976-49CF-B436-73927041620C}" emma:medium="tactile" emma:mode="ink">
            <msink:context xmlns:msink="http://schemas.microsoft.com/ink/2010/main" type="paragraph" rotatedBoundingBox="13158,4088 21422,4218 21402,5450 13139,5320" alignmentLevel="1"/>
          </emma:interpretation>
        </emma:emma>
      </inkml:annotationXML>
      <inkml:traceGroup>
        <inkml:annotationXML>
          <emma:emma xmlns:emma="http://www.w3.org/2003/04/emma" version="1.0">
            <emma:interpretation id="{A5A70792-F143-45BA-800B-257F45C9E080}" emma:medium="tactile" emma:mode="ink">
              <msink:context xmlns:msink="http://schemas.microsoft.com/ink/2010/main" type="line" rotatedBoundingBox="13158,4088 21422,4218 21402,5450 13139,5320"/>
            </emma:interpretation>
          </emma:emma>
        </inkml:annotationXML>
        <inkml:traceGroup>
          <inkml:annotationXML>
            <emma:emma xmlns:emma="http://www.w3.org/2003/04/emma" version="1.0">
              <emma:interpretation id="{5B73F7EE-0FC1-42A4-A3DD-A847755196F1}" emma:medium="tactile" emma:mode="ink">
                <msink:context xmlns:msink="http://schemas.microsoft.com/ink/2010/main" type="inkWord" rotatedBoundingBox="13157,4134 13868,4145 13851,5236 13140,5225">
                  <msink:destinationLink direction="with" ref="{D8F33B34-B17F-4222-B924-B15CC9B62974}"/>
                </msink:context>
              </emma:interpretation>
              <emma:one-of disjunction-type="recognition" id="oneOf0">
                <emma:interpretation id="interp0" emma:lang="" emma:confidence="1">
                  <emma:literal/>
                </emma:interpretation>
              </emma:one-of>
            </emma:emma>
          </inkml:annotationXML>
          <inkml:trace contextRef="#ctx0" brushRef="#br0">188 0 0,'-104'197'172,"20"-40"-109,84-116-16</inkml:trace>
          <inkml:trace contextRef="#ctx0" brushRef="#br0" timeOffset="771.4759">-41 0 0,'0'20'94,"21"12"-78,-21-12-16,20-20 15,-20 32-15,32-1 16,-32-21-16,31-10 16,-10 42-16,-21-21 15,41-21-15,-41 31 0,11-31 16,-11 31-1,41-31-15,-41 31 0,32-31 16,-32 21-16,20-21 16,-20 21-1,21-21 1</inkml:trace>
          <inkml:trace contextRef="#ctx0" brushRef="#br0" timeOffset="1349.0229">396 114 0,'10'0'78,"42"0"-63,-41 0 1,10 0-16,-1 0 16,22 0-1,-32 0 17</inkml:trace>
          <inkml:trace contextRef="#ctx0" brushRef="#br0" timeOffset="1680.8056">417 229 0,'31'0'63,"11"0"-63,-22-11 15,1 11-15,0 0 16,0 0-16,0 0 16,0 0-16,-1 0 15</inkml:trace>
          <inkml:trace contextRef="#ctx0" brushRef="#br0" timeOffset="5609.2869">552-687 0,'10'0'79,"11"0"-48,0 0-16,42 41 95,-63-20-110,0 0 31,-73 41 172,83-62-140,11 0-32,-11 0 0,32 94 125,-198-32 1,135-62-157</inkml:trace>
        </inkml:traceGroup>
        <inkml:traceGroup>
          <inkml:annotationXML>
            <emma:emma xmlns:emma="http://www.w3.org/2003/04/emma" version="1.0">
              <emma:interpretation id="{525E8AE3-5669-4B5D-AAFB-64BA29A59B04}" emma:medium="tactile" emma:mode="ink">
                <msink:context xmlns:msink="http://schemas.microsoft.com/ink/2010/main" type="inkWord" rotatedBoundingBox="14241,4105 18021,4165 18002,5396 14222,5337"/>
              </emma:interpretation>
              <emma:one-of disjunction-type="recognition" id="oneOf1">
                <emma:interpretation id="interp1" emma:lang="" emma:confidence="1">
                  <emma:literal/>
                </emma:interpretation>
              </emma:one-of>
            </emma:emma>
          </inkml:annotationXML>
          <inkml:trace contextRef="#ctx0" brushRef="#br0" timeOffset="15993.9665">1052-636 0,'10'0'125,"136"0"-32,-94 0-14,-52 52 46,-63 260 0,63-228 0,0-63-16</inkml:trace>
          <inkml:trace contextRef="#ctx0" brushRef="#br0" timeOffset="16633.6589">1104-376 0,'20'0'62,"12"0"-46,-11 0-1,31-31 1,-32 31-16,-9 0 0,30 0 31,-20 0-15</inkml:trace>
          <inkml:trace contextRef="#ctx0" brushRef="#br0" timeOffset="17208.3216">1426-167 0</inkml:trace>
          <inkml:trace contextRef="#ctx0" brushRef="#br0" timeOffset="18358.6833">1562-292 0,'0'-11'63,"10"-10"-32,11 1-15,10-12-1,-10-9 1,-21 20-16,21 21 16,-21-31-16,21 10 15,-21 0 1,0-10 15,0 10-15,0 0 31,-11 21 78,11 11-110,0 20-15,0 0 16,0 21 0,0-31-1,0 0-15,0 0 16,0-1-16,0 1 15,0-10-15,0 9 16,0 1-16,0 0 16,0 0-16,0 10 15,0 11 1,0-11 0,0-10-1,0 0 1</inkml:trace>
          <inkml:trace contextRef="#ctx0" brushRef="#br0" timeOffset="18712.1311">1812-313 0,'20'0'79,"-20"-21"-79</inkml:trace>
          <inkml:trace contextRef="#ctx0" brushRef="#br0" timeOffset="19917.6961">1905-157 0,'0'-10'47,"11"10"-47,9-32 15,1 11 1,0-20 0,0 10-1,10-1 1,-31-9-1,21 41-15,-21-31 16,0 10-16,0 0 16,21 0-16,-21 0 15,0-10 1,0 10 0,0 0-1,0 1 1,0 30 93,0 11-93,-21 20-1,21-20 1,0-10-16,0 9 16,0 1-16,0 0 15,0 0-15,0 0 16,0 0-16,0-1 16,0 1-16,0 0 15,21 0-15,-21 10 16,0 0-1,0-10 1,21 0 0,-21 0 15,0 0 16</inkml:trace>
          <inkml:trace contextRef="#ctx0" brushRef="#br0" timeOffset="21373.4757">2218-469 0,'-11'0'15,"11"10"32,0 11-31,0 10-1,0 0 1,11 73 46,-11-83-46,20 21 47,1-42-63,-21 21 15,21-21 1,0 21 15,0-21 0,-1 0 1,1 0-1,0 0 0,-21-11-15,21-10-1,-21 0 17,21 21-32,-21-20 15,0-1 16,21 21-31,-21-11 16,0-9 0,0-1-1,0 0 1,0 0 0,0 0 15,0 1-16,0-12 1,0 11 15,-11 21-31,11-20 16,-31-1 0,31 0 15,-11 21-31,11-21 31,-20 21-15,20-21-1,-21 21 1,0-20 15,0 20 0,0 0 1,1 0-1,20 20-15,-21-20-16,21 32 15,0 20 1,0-32-16,-21 1 15</inkml:trace>
          <inkml:trace contextRef="#ctx0" brushRef="#br0" timeOffset="22147.8406">2447-573 0,'41'0'93,"1"0"-15</inkml:trace>
          <inkml:trace contextRef="#ctx0" brushRef="#br0" timeOffset="23233.3404">2676-657 0,'0'11'110,"0"10"-79,10-21-31,11 0 31,0 0 16,-1 0-16,1 0 1,-21-11-1,21-51 78,-135 62 32,93 0-141,21 20 16,0-9-1</inkml:trace>
          <inkml:trace contextRef="#ctx0" brushRef="#br0" timeOffset="23967.6578">2759-688 0,'21'104'156,"-21"-83"-125,0 0-15,-11 0 15,-10-21-15,1 0 0,-1 0-1,10 0 1,-9 0-1</inkml:trace>
          <inkml:trace contextRef="#ctx0" brushRef="#br0" timeOffset="27790.1448">1874 103 0,'0'11'78,"-21"9"-62,-10 22 0,-11 10-1,21-31-15,21 0 16,-31 0-16,-10 20 16,41-30-16,-21-11 15,21 41 1,-21-41-16,21 21 0,-21-21 31,21 10-31,167-10 297,-146 0-297,-1 0 16,1 0-16,0 0 15,0 0-15,83-31 141</inkml:trace>
          <inkml:trace contextRef="#ctx0" brushRef="#br0" timeOffset="28471.6687">1874 114 0,'0'10'31,"0"32"-15,0-22 0,21 1-16,-21 11 15,0-12-15,0 12 16,0-12-16,0 12 16,0-1-16,0-10 15,0-1-15,0 1 16,0 0-16,0 0 15,0 0-15,0 0 32,0-32 30</inkml:trace>
          <inkml:trace contextRef="#ctx0" brushRef="#br0" timeOffset="42647.7048">2946-95 0,'11'0'62,"9"0"-46,12 0-1,-1 0 1,0 0 0,0 0-1,11 0 1,-11 0 0,-10 0-1,0 0 1</inkml:trace>
          <inkml:trace contextRef="#ctx0" brushRef="#br0" timeOffset="43330.172">2998 41 0,'11'0'78,"9"0"-62,1 0 0,0 0-1,10 0 1,1 0 0,9 0-1,-10 0 1,-10 0-1,0 0 1,0 0 31,-21 21-47</inkml:trace>
          <inkml:trace contextRef="#ctx0" brushRef="#br0" timeOffset="88140.2261">3467 41 0,'0'-11'109,"10"11"-93,-10-20-16,21 20 16,-21-32-16,21 32 15,-21-31-15,21 0 16,-1 10 0,-20 0-1,42 21-15,-42-21 16,21 1-1,-21-12 1,21 32-16,-21-31 16,0 10-16,20 21 15,-20-31-15,0 10 16,21 0 0,-21 1-1,0-1 16,0 0 16,0 31 63,0 11-95,0 10 1,0-10 0,0 10-1,0-10-15,0 0 16,0 0-16,0 0 15,0 0-15,0-1 16,0 1-16,0-10 16,0 9-16,0 1 15,0 0-15,0 0 16,0 10 0,0 11-16,0-11 15,0-10 1,0 0-1,0-1 1,0-9 0,0 10 15,0-1 0,0 1 0,0 0 48</inkml:trace>
          <inkml:trace contextRef="#ctx0" brushRef="#br0" timeOffset="91718.68">3852 249 0,'0'-21'141,"10"21"31,-10-21-125</inkml:trace>
          <inkml:trace contextRef="#ctx0" brushRef="#br0" timeOffset="88681.5081">3862 228 0,'-10'0'16</inkml:trace>
          <inkml:trace contextRef="#ctx0" brushRef="#br0" timeOffset="90613.3508">3987-324 0,'94'-52'188,"-73"52"-188,-11 0 31,11 0-15,0 0-1,0 32 17,-21-22-17,0 11 1,-11 229 93,-20-115-46,0-104-63,31-10 15,-21-21 1,21 21-16,0 0 31,-11-21-31,-20 20 219,31 1-47,11-21 31,-11-10-203,20 10 16,12 0-1,9 0 1,-9 0 0,-12 0-16,1 0 15,0 0-15,10 0 16,-10 0-1,0 0 17</inkml:trace>
          <inkml:trace contextRef="#ctx0" brushRef="#br0" timeOffset="92687.3014">4435-115 0,'10'0'94,"1"0"-63,-11-21 0,-21 21 48</inkml:trace>
          <inkml:trace contextRef="#ctx0" brushRef="#br0" timeOffset="94005.8885">4612 93 0,'0'-11'62,"10"-9"-31,11-12-15,-21 12-16,31-1 16,-31 0-16,42-10 15,-42 20-15,31-20 16,-31 10-16,21 0 16,-21 1-16,0-1 15,21 0-15,-21 0 0,0 0 16,31 0-16,-31 1 15,0-12 1,0 12 31,-31 103 125,62 375 62</inkml:trace>
        </inkml:traceGroup>
        <inkml:traceGroup>
          <inkml:annotationXML>
            <emma:emma xmlns:emma="http://www.w3.org/2003/04/emma" version="1.0">
              <emma:interpretation id="{B4138E9F-1F59-4DD7-8CC9-BE3AE3FA1C65}" emma:medium="tactile" emma:mode="ink">
                <msink:context xmlns:msink="http://schemas.microsoft.com/ink/2010/main" type="inkWord" rotatedBoundingBox="18190,4320 20835,4362 20823,5093 18179,5051"/>
              </emma:interpretation>
              <emma:one-of disjunction-type="recognition" id="oneOf2">
                <emma:interpretation id="interp2" emma:lang="" emma:confidence="1">
                  <emma:literal/>
                </emma:interpretation>
              </emma:one-of>
            </emma:emma>
          </inkml:annotationXML>
          <inkml:trace contextRef="#ctx0" brushRef="#br0" timeOffset="104648.9771">5111-365 0,'-10'10'109,"10"11"-93,-21-21-1,21 21 1,-21-21-16,21 21 16,-20-1-1,20 1 1,0 10 0,-21-31-1,21 21-15,0 0 16,0 0-1,-21-21 1,21 21 0,0 0-1,0-1 1,0 1 0,0 0-1,0-11 1,0 11-16,0 0 15,0 0 1,0 0 0,0 0-1,10-1 1,-10 1 15,21-21-31,-21 21 16,21-21-1,0 0 1,-21 21 0,21-21-1,-1 0 1,1 0 0,0 0-1,0-11 16,0 11-15,-21-20 0,21 20-1,-1-21 17,1 0-1,-21 0-16,21 21 1,-21-21-16,0 1 31,21 20-31,-21-21 16,0 0 15,0 0-15,0 0-1,0 0 1,0 1 15,0-1-15,0-10 0,0 10-1,0 0 1,0 0-1,-11 21 1,11-10 0,-20-22 15,20 12 0,-21 20-31,0-21 31,0 0 1,0 21 15,21-21-32,-20 21 1,-12 0-1,32 11 1,-21-11-16</inkml:trace>
          <inkml:trace contextRef="#ctx0" brushRef="#br0" timeOffset="105710.6246">5299-386 0,'-21'0'0,"136"0"204</inkml:trace>
          <inkml:trace contextRef="#ctx0" brushRef="#br0" timeOffset="107089.51">5507-501 0,'-21'0'78,"136"0"78,-115 21-156,0 0 16,-11-21 0,11 10-16,-31-10 15,31 21 1,-21-21-16,0 0 31,32 0 125,10 0-140,-1 0 15,-9 0 0,10 0 1,-21 21-1,0 0 0,21-21-31,-21 21 16,0 0 15,-11-21-15,11 20-16,-21-20 31,21 21-15,-10-21-16,-11 0 15,0 0 1,0 0-1,1 0 1,-1 0 15</inkml:trace>
          <inkml:trace contextRef="#ctx0" brushRef="#br0" timeOffset="109400.2591">5653 228 0,'-21'0'31,"21"-135"141,0 104-172,31-53 78,-10 84-46,0 0-1,10 11-16,-10 30 1,-21-9 0,31-12-16,-31 1 15,0 0-15,0 0 16,21-21-16,-21 31 16,0-10-1,0-32 126,0-20-126,0-10 1,0 9 0,0 1-1,0 10 1,0 1 0,0-1 15,10 21-16,32-21 1,-21 21 0,0 0-1,-21 10 1,20-10 0,-20 21-16,21 10 15,-21 1 1,21-32-1,-21 52-15,0-21 16,0 0 0,0-10-1,0 0 17,0-32 30,0-20-46,0 0-1,0 0 1,0 10 0,83-62 109,-62 83-110,21 166 110</inkml:trace>
          <inkml:trace contextRef="#ctx0" brushRef="#br0" timeOffset="110569.8706">6236 41 0,'-21'0'16,"21"10"15,0 11 0,-21-21-15,21 21-16,0 10 16,0-10-1,0 0 1,10-1 15,11-20 0,-21 21-31,21-21 16,10 0 0,-10 0 15,0 0-15,-21-10-1,21 10 1,0-21-1,-1 0 17,-20 0-17,21 21-15,-21-20 16,0-1 15,0-10-15,0 10 15,-10 0-15,-11 21 15,21-21-31,-21 21 0,0 0 31,1 0-31,-1 0 16,0 0-1,0 0 1,21 11 0,-21-11-1,21 20-15,0 1 16</inkml:trace>
          <inkml:trace contextRef="#ctx0" brushRef="#br0" timeOffset="111905.7127">6444 10 0,'177'-209'187,"-177"199"-171,-11-146 124,-9 156-124,9 0 15,-10 0 1,21 10-32,0 11 15,-20-21 1,20 21-16,0 0 15,0-1 1,-21-20 0,21 21-16,0 0 15,-21 0 1,21 10 0,0 42 15,0-42-16,0-10 1,0 0 0,0 0-1,0 0 1,0-11 0,0 11-1,0 0 1,10-1-1,11 12 17,0-32-17,0 0 1,0 0 0,-1 0-1,1-21 1,11-10-1,-12-1 1</inkml:trace>
          <inkml:trace contextRef="#ctx0" brushRef="#br0" timeOffset="112864.4714">6860-396 0,'-62'562'172,"62"-542"-157,0 1-15,-21 21 32,31-84 46</inkml:trace>
          <inkml:trace contextRef="#ctx0" brushRef="#br0" timeOffset="114066.1783">7048-303 0,'0'11'47,"0"20"-32,0-10 1,0-1-16,-32 1 16,32 0-16,0 10 15,0-10-15,0 10 16,0-10-16,0 0 16,-20 0-16,20 0 15,0 0-15,0-1 0,0 1 16,0 10-1,0-10 1,0 0 15,10-21 329,11-10-345,0 10 1,31-32 0,-31 32-1,10 0-15,0 0 16,-10 0-16,0 0 15,-1 0 1</inkml:trace>
          <inkml:trace contextRef="#ctx0" brushRef="#br0" timeOffset="114717.319">7443-178 0,'21'0'31,"10"0"-16,-10 0 1,0 0-16,0-21 16,0 21-16,10 0 15,-10 0 1</inkml:trace>
          <inkml:trace contextRef="#ctx0" brushRef="#br0" timeOffset="115167.8365">7485-74 0,'10'0'16,"11"-10"0,10 10-1,1 0 1,-12 0 0,22 0 30</inkml:trace>
        </inkml:traceGroup>
        <inkml:traceGroup>
          <inkml:annotationXML>
            <emma:emma xmlns:emma="http://www.w3.org/2003/04/emma" version="1.0">
              <emma:interpretation id="{AB72180A-2AA8-48F7-90F0-6B5025275DDA}" emma:medium="tactile" emma:mode="ink">
                <msink:context xmlns:msink="http://schemas.microsoft.com/ink/2010/main" type="inkWord" rotatedBoundingBox="21034,4494 21417,4500 21411,4913 21027,4907"/>
              </emma:interpretation>
              <emma:one-of disjunction-type="recognition" id="oneOf3">
                <emma:interpretation id="interp3" emma:lang="" emma:confidence="0">
                  <emma:literal>s</emma:literal>
                </emma:interpretation>
                <emma:interpretation id="interp4" emma:lang="" emma:confidence="0">
                  <emma:literal>A</emma:literal>
                </emma:interpretation>
                <emma:interpretation id="interp5" emma:lang="" emma:confidence="0">
                  <emma:literal>.</emma:literal>
                </emma:interpretation>
                <emma:interpretation id="interp6" emma:lang="" emma:confidence="0">
                  <emma:literal>S</emma:literal>
                </emma:interpretation>
                <emma:interpretation id="interp7" emma:lang="" emma:confidence="0">
                  <emma:literal>D</emma:literal>
                </emma:interpretation>
              </emma:one-of>
            </emma:emma>
          </inkml:annotationXML>
          <inkml:trace contextRef="#ctx0" brushRef="#br0" timeOffset="116855.3205">7839 72 0,'21'-10'63,"-21"-11"-48,10 21 1,-10-21-16,21 21 16,-21-21-16,21 21 15,-21-31-15,21 31 16,-21-31-16,20 31 16,-20-32-16,42-72 31,-42 83-16,21-10 1,-21 10 0,0 1-1,0-1 1,0 0 0,0 31 124,0 32-124,0-32-1,10 22 1,-10-12 0,31 1-1,-31 0 1,21-21 0,-21 21-16,21-21 15,-21 21-15,21-21 0,-21 10 16,21-10-16,-21 21 15,21-21 1,-21 21-16,20-21 16,-20 21-1,11-21 1,-11 20-16,31 1 31,-62 83 79,-125-156 30,166 32-140</inkml:trace>
        </inkml:traceGroup>
      </inkml:traceGroup>
    </inkml:traceGroup>
  </inkml:traceGroup>
</inkml:ink>
</file>

<file path=ppt/ink/ink4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35:37.133"/>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D8F33B34-B17F-4222-B924-B15CC9B62974}" emma:medium="tactile" emma:mode="ink">
          <msink:context xmlns:msink="http://schemas.microsoft.com/ink/2010/main" type="inkDrawing" rotatedBoundingBox="13767,5353 13802,4125 14067,4133 14032,5361" semanticType="callout" shapeName="Other">
            <msink:sourceLink direction="with" ref="{5B73F7EE-0FC1-42A4-A3DD-A847755196F1}"/>
            <msink:sourceLink direction="with" ref="{818499A0-8BF6-4F11-9FBC-126CE9FF7EB6}"/>
          </msink:context>
        </emma:interpretation>
      </emma:emma>
    </inkml:annotationXML>
    <inkml:trace contextRef="#ctx0" brushRef="#br0">604-323 0,'0'10'94,"11"-10"-94,-11 32 15,20-12-15,-20 1 16,32 10-16,-32 1 16,20 20-16,-20 0 15,21-21-15,-21 0 16,31 11-16,-31 20 16,63 282 93,-63-313-109,21-31 16,-21 21-1,0 0-15,21-1 219,-21-30-125,0-11-79,0-385 142,0 385-142,0 1-15,0-407 141,0 416-126,0-9 1,0-1 0,0-21-1,20 21 1,-20 1 0,0-1-1,0 10 1,0-30 15,0 20-15,0 10-1,0-9 17,0-1-17,0 0 16,0 0 1,0 32 202,-10 20-218</inkml:trace>
  </inkml:traceGroup>
</inkml:ink>
</file>

<file path=ppt/ink/ink4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35:59.497"/>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A1968156-5F46-450A-A471-3953ED2C03A3}" emma:medium="tactile" emma:mode="ink">
          <msink:context xmlns:msink="http://schemas.microsoft.com/ink/2010/main" type="inkDrawing" rotatedBoundingBox="14239,4870 15904,4760 15906,4787 14241,4898" semanticType="strikethrough" shapeName="Other"/>
        </emma:interpretation>
      </emma:emma>
    </inkml:annotationXML>
    <inkml:trace contextRef="#ctx0" brushRef="#br0">1052 41 0,'20'0'172,"1"0"-156,0 0-1,10 0 1,11 0 0,-11 0-1,0 0 1,-10 0 0,21 0-1,-21 0-15,0 0 16,-1 0-16,1 0 15,0 0-15,0-21 0,0 21 16,-1 0-16,1 0 16,0 0-16,10 0 15,1 0 1,9 0 0,-20 0-1,0 0-15,0-21 16,-1 21-16,1 0 15,0 0-15,0 0 16,0 0-16,10 0 16,0 0-1,0 0 1,1 0 0,20 0-1,-31 0-15,20 0 16,1 0-1,-32 0 1,-10-21-16,42 21 16,-11 0-1,0 0 1,1 0 0,-1 0-1,10 0 1,1 0-1,-42-21-15,31 21 0,21 0 16,-31 0 0,10 0-1,1 0 1,-12 0 0,1 0-1,0 0 1,0 0-1,0 0 1,-21-20-16,21 20 16,-1 0-1,32 0 110,-31 0-78</inkml:trace>
  </inkml:traceGroup>
</inkml:ink>
</file>

<file path=ppt/ink/ink4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36:13.18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818499A0-8BF6-4F11-9FBC-126CE9FF7EB6}" emma:medium="tactile" emma:mode="ink">
          <msink:context xmlns:msink="http://schemas.microsoft.com/ink/2010/main" type="inkDrawing" rotatedBoundingBox="14074,4079 15989,4082 15988,4104 14074,4101" shapeName="Other">
            <msink:destinationLink direction="with" ref="{D8F33B34-B17F-4222-B924-B15CC9B62974}"/>
          </msink:context>
        </emma:interpretation>
      </emma:emma>
    </inkml:annotationXML>
    <inkml:trace contextRef="#ctx0" brushRef="#br0">0 25 0,'10'0'171,"11"0"-171,-10 0 32,30 0-32,1 0 15,10 0 1,-10 0 15,-11 0-31,0 0 16,0 0-1,-10 0 1,0 0-16,0 0 16,0 0-16,-1 0 15,1 0-15,0 0 16,-10 0-16,9 0 16,1 0-16,21 0 15,-32 0-15,32 0 16,-11 0-1,-10-20 1,0 20 0,0 0-1,-1 0 1,1 0 0,10 0-1,1 0 1,20 0-1,-42 0 1,11 0-16,0 0 0,0 0 16,-1 0-1,1 20-15,0-20 16,0 0 0,0 0-1,-1 0 1,1 0-1,0 0 1,0 0 0,0 0 15,0 0-31,10 0 16,0 0-1,0 0 1,-10 0-1,10 0 1,11 0 0,-32 0-1,11 0-15,0 0 16,31 0 0,-21 0-1,0 0 1,-10 0-1,0 0-15,0 0 32,0 0-32,0 0 15,-1 0 17,1 0-17,0 0 1,-11 0-1,11 0 1,0 0 0,10 0-1,-10 0-15,0 0 16,0 0-16,0 0 16,-1 0-16,12 0 15,-12 0 1</inkml:trace>
  </inkml:traceGroup>
</inkml:ink>
</file>

<file path=ppt/ink/ink4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38:36.061"/>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34A4710F-BF5D-411C-AF88-B466A84F278F}" emma:medium="tactile" emma:mode="ink">
          <msink:context xmlns:msink="http://schemas.microsoft.com/ink/2010/main" type="inkDrawing"/>
        </emma:interpretation>
      </emma:emma>
    </inkml:annotationXML>
    <inkml:trace contextRef="#ctx0" brushRef="#br0">0 0 0,'0'10'32,"10"11"-17,-10 0 1,0 10 0,0 0-1,0-10 1,0 0-16,0 0 15,0 0-15,0-1 16,0 1-16,0 10 0,21-10 16,-21 0-1,0 0-15,0 0 0,0 0 16,0-1-16,0 1 16,0 21-1,0-11 1,0-10-1</inkml:trace>
  </inkml:traceGroup>
</inkml:ink>
</file>

<file path=ppt/ink/ink4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38:37.188"/>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8DFEF530-28EE-44AE-8A23-90E0E1D88038}" emma:medium="tactile" emma:mode="ink">
          <msink:context xmlns:msink="http://schemas.microsoft.com/ink/2010/main" type="inkDrawing"/>
        </emma:interpretation>
      </emma:emma>
    </inkml:annotationXML>
    <inkml:trace contextRef="#ctx0" brushRef="#br0">20 70 0,'0'-20'16,"0"-1"31,11 21-16,-11-21-31,21 21 15,10 0 1,-10 0 0,10 0-1,-10 0 1,0 0 0,-1 0-1,1 0 1,-21 10-16,21-10 15,0 21 1,0 0 0,-21 0 15,21-21-15,-21 21-16,0-1 15,0 1 1,-11 10-1,-20 11 1,0-11 0,-1-10-1,-9-21 1,41 21-16,-31-21 16,10 0-16,-11 0 15,1 0 1,10 0-1,1 0 17,20 21 15</inkml:trace>
  </inkml:traceGroup>
</inkml:ink>
</file>

<file path=ppt/ink/ink4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38:39.263"/>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A05EABBB-1B52-41D1-BAC8-C838ED1B31C2}" emma:medium="tactile" emma:mode="ink">
          <msink:context xmlns:msink="http://schemas.microsoft.com/ink/2010/main" type="inkDrawing"/>
        </emma:interpretation>
      </emma:emma>
    </inkml:annotationXML>
    <inkml:trace contextRef="#ctx0" brushRef="#br0">0 220 0,'31'0'78,"-10"0"-62,10 0 0,0 0-1,-31-10 1,21 10-16,0-32 16,0 32-1,-21-31 1,20 31-16,-20-21 15,21 0-15,-21 1 32,0-1-17,21 21 1,-21-21 0,-10 0-1,-11 21 16,21-21-31,-21 21 16,0 0 15,0 0-15,1 21 15,-1 0-15,21 10 15,-21-31-15,21 21-16,0 10 31,-21-10-31,21 0 31,0 0-31,0 0 16,11-1-1,-11 1 1,20-21 0,-20 21-1,21-21 1,0 21 0,0-21-1,0 0 1,-1 0-1,12-11 1,-12 11 0,-20-20-16,21 20 15,-21-21 1,21 21 0,-21-21-16,0 0 31,21 21-31,-21-21 15,0 0 1,0-10 0,0 10-16,0-10 15,0 0 1,0 10 0,0 0-1,0 32 110,21-11-125,0 21 16,10-21-1,10 0 1,-20 0 0,0 0-16,10 0 15,-10 0 1,0 0 0,-21-11-1,-10 11 48,-22 0-32,11 0-31,21 21 16,-20-21-1,20 31-15,-21 21 16,21-21-1,0-10-15,0 21 16,0-32 0,0 11-1,10-21 1,21 0 0,-31 21-16,32-21 15,-1 0 1,11 0-1,-22-10 1,1-11 0</inkml:trace>
  </inkml:traceGroup>
</inkml:ink>
</file>

<file path=ppt/ink/ink4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38:41.543"/>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D14F6A4D-B9C6-48FA-983D-E49721BDCE2E}" emma:medium="tactile" emma:mode="ink">
          <msink:context xmlns:msink="http://schemas.microsoft.com/ink/2010/main" type="writingRegion" rotatedBoundingBox="14081,5508 23154,5108 23199,6123 14125,6523"/>
        </emma:interpretation>
      </emma:emma>
    </inkml:annotationXML>
    <inkml:traceGroup>
      <inkml:annotationXML>
        <emma:emma xmlns:emma="http://www.w3.org/2003/04/emma" version="1.0">
          <emma:interpretation id="{C7F16EA5-046F-4CAA-84E0-D5655DDBE093}" emma:medium="tactile" emma:mode="ink">
            <msink:context xmlns:msink="http://schemas.microsoft.com/ink/2010/main" type="paragraph" rotatedBoundingBox="14081,5508 23154,5108 23199,6123 14125,6523" alignmentLevel="1"/>
          </emma:interpretation>
        </emma:emma>
      </inkml:annotationXML>
      <inkml:traceGroup>
        <inkml:annotationXML>
          <emma:emma xmlns:emma="http://www.w3.org/2003/04/emma" version="1.0">
            <emma:interpretation id="{12BA581E-7C06-4AF3-A79B-29E55AEB9952}" emma:medium="tactile" emma:mode="ink">
              <msink:context xmlns:msink="http://schemas.microsoft.com/ink/2010/main" type="line" rotatedBoundingBox="14081,5508 23154,5108 23199,6123 14125,6523"/>
            </emma:interpretation>
          </emma:emma>
        </inkml:annotationXML>
        <inkml:traceGroup>
          <inkml:annotationXML>
            <emma:emma xmlns:emma="http://www.w3.org/2003/04/emma" version="1.0">
              <emma:interpretation id="{7E305D0A-0355-412F-8E47-F9C784B00F52}" emma:medium="tactile" emma:mode="ink">
                <msink:context xmlns:msink="http://schemas.microsoft.com/ink/2010/main" type="inkWord" rotatedBoundingBox="14087,5652 14704,5625 14731,6245 14114,6273"/>
              </emma:interpretation>
              <emma:one-of disjunction-type="recognition" id="oneOf0">
                <emma:interpretation id="interp0" emma:lang="" emma:confidence="1">
                  <emma:literal/>
                </emma:interpretation>
              </emma:one-of>
            </emma:emma>
          </inkml:annotationXML>
          <inkml:trace contextRef="#ctx0" brushRef="#br0">26 0 0,'0'11'16,"0"20"-1,0-10 1,0 0-16,0 10 16,0 11-16,0-11 15,0 10-15,0-9 16,0 9-16,0-9 15,0-1-15,-21 0 16,21 11-16,0-21 16,0-11-16,0 11 15,0 0-15,0 20 16,0-10 0,0-10-1,10-31 173,11 10-173,0 0 1,10-31 0,-10 31-1,0 0-15,20 0 16,1 0-1,-21 0 17</inkml:trace>
          <inkml:trace contextRef="#ctx0" brushRef="#br0" timeOffset="-1049.4012">-391 396 0,'32'0'47,"-32"-21"-32,31 21-15,-31-41 16,31 41-16,-31-32 16,21 32-16,-21-31 0,31 10 15,-31 0-15,42 1 16,-42-1-16,20 0 16,-20 0-16,0 0 15,21 1-15,-21-1 16,0 0-16,0 0 15,0-10 1,0 10 15,0 31 32,0 22-63,0-11 31,0 10-15,0-10-16,0-1 15,0 1-15,0 0 16,0 0-16,0 10 16,0-10-16,0 0 15,0-11-15,0 11 16,0 21-16,0-22 15,0-9-15,0 10 16,0-1-16,0 1 16,0 11-1,0-12-15,0 1 32</inkml:trace>
        </inkml:traceGroup>
        <inkml:traceGroup>
          <inkml:annotationXML>
            <emma:emma xmlns:emma="http://www.w3.org/2003/04/emma" version="1.0">
              <emma:interpretation id="{DCF9A05C-E088-461F-867E-D66A4AB6DDDD}" emma:medium="tactile" emma:mode="ink">
                <msink:context xmlns:msink="http://schemas.microsoft.com/ink/2010/main" type="inkWord" rotatedBoundingBox="14978,5747 15422,5727 15444,6247 15000,6267"/>
              </emma:interpretation>
              <emma:one-of disjunction-type="recognition" id="oneOf1">
                <emma:interpretation id="interp1" emma:lang="" emma:confidence="1">
                  <emma:literal/>
                </emma:interpretation>
              </emma:one-of>
            </emma:emma>
          </inkml:annotationXML>
          <inkml:trace contextRef="#ctx0" brushRef="#br0" timeOffset="2771.4842">911 209 0,'20'0'47,"-20"-21"-31</inkml:trace>
          <inkml:trace contextRef="#ctx0" brushRef="#br0" timeOffset="2595.5326">890 386 0,'0'10'47,"0"11"-47,0 0 16,0 0-16,0-11 15,0 32 1,21-42-16,-21 20 15</inkml:trace>
          <inkml:trace contextRef="#ctx0" brushRef="#br0" timeOffset="2295.6952">734 84 0,'0'21'63,"20"-1"-63,-20 1 15,0 0-15,0 0 16,0 10-16,21 0 16,-21 1-16,0 9 15,0-10-15,21 1 16,-21-1-16,0-10 15,0 0-15,31 20 16,-31-20 0</inkml:trace>
          <inkml:trace contextRef="#ctx0" brushRef="#br0" timeOffset="1667.3167">505 615 0,'0'-11'94,"0"-10"-79,0-10 1,0 0-1,10 31-15,-10-42 16,0 11 0,0 0-1,0 41 95,0 22-95,0-1 1,21 0 0,0-10-1,-1-21-15,-20 21 16,32-21-16,-1 0 15,0 0 1,-31-11 0,42 11-16,-42-21 15,31 21-15,-31-20 16,21 20-16,-21-21 16,0 0-1,0 0 1,0 0-1,0 0 1,0 1 0,-11 20-16,11-21 0,-41 0 15,30 21 1,11-21 0,-20 21-16,-1 0 15,0 0 1,-21 11-1,11 20 1,10 0 0,0 0-1,21 11 1,0-21 0,0-11-1</inkml:trace>
        </inkml:traceGroup>
        <inkml:traceGroup>
          <inkml:annotationXML>
            <emma:emma xmlns:emma="http://www.w3.org/2003/04/emma" version="1.0">
              <emma:interpretation id="{F8987864-7A98-4EC8-A17E-D9219D7A5C0C}" emma:medium="tactile" emma:mode="ink">
                <msink:context xmlns:msink="http://schemas.microsoft.com/ink/2010/main" type="inkWord" rotatedBoundingBox="15642,5698 17989,5595 18013,6138 15666,6242"/>
              </emma:interpretation>
              <emma:one-of disjunction-type="recognition" id="oneOf2">
                <emma:interpretation id="interp2" emma:lang="" emma:confidence="1">
                  <emma:literal/>
                </emma:interpretation>
              </emma:one-of>
            </emma:emma>
          </inkml:annotationXML>
          <inkml:trace contextRef="#ctx0" brushRef="#br0" timeOffset="11441.5278">3201 313 0,'83'0'62,"-52"0"-62,11 0 16,-42-21 0,10 21-16,-10-21 15,0 0 1,0 0-1,0 1 1,0-1 0,-21 21 15,1 0-15,-1 10-1,0-10 1,21 21-16,-21-21 0,21 31 31,0 11-31,-21-42 16,21 31-16,0-10 15,0 21 1,0-11 0,11-31-16,-11 21 15,21-21-15,-1 21 16,1-21-1,0 0 1,-21 20 0,21-20-16,-11 0 15,32-10 1,-11-11 0,-10 0-1,0 0 1,10-10-1</inkml:trace>
          <inkml:trace contextRef="#ctx0" brushRef="#br0" timeOffset="10802.6288">2847 344 0,'0'-21'31,"10"0"0,-10 1 0,0-1-15,21 21 0,-21-21-16,0 0 31,21 21-15,-21-21-1,21 21 1,-1 0-1,1 0 17,-21 11-17,0 20 1,21 0-16,-21-20 16,0 9-16,0 1 15,0 0-15,0 10 16,21-52 62,-21 1-62,0-1-16,21 0 15,-21 0-15,0 0 16,21 0-16,-21 1 15,20 20 1,1 0 15,0 0 1,0 31-32,-21 0 15,21-31 1,-21 31-16,0 1 15,0-1 1,0 10 0,0-20-1,0-10 17,0-32-1</inkml:trace>
          <inkml:trace contextRef="#ctx0" brushRef="#br0" timeOffset="8560.4438">2482 219 0,'-31'-42'31,"42"42"-15,9-20-1</inkml:trace>
          <inkml:trace contextRef="#ctx0" brushRef="#br0" timeOffset="8393.5296">2472 302 0,'0'21'62,"0"0"-62,0 0 16,0 0-16,0-1 15,0 1-15,0 11 16,10-32 0,-10 20-1,0-30 17</inkml:trace>
          <inkml:trace contextRef="#ctx0" brushRef="#br0" timeOffset="9569.3333">2618 323 0,'-21'11'15,"21"9"1,0 1 0,0 0-1,0 0 1,10-21 0,-10 21-16,21-21 15,0 0 1,0 0-1,10 0 1,-10 0 0,0 0-1,-21-11-15,20 11 16,-20-21 0,21 21-1,-21-20 1,21-1-1,-21 0 1,0 0 15,0 0-15,0 1 0,0-1-1,-10 0 1,-11 21-1,21-21-15,-21 21 16,0 0 0,0 0-1,1 0 1,-1 0 0,21 10-1,-21-10-15,21 21 0,-21 11 16,21-12-1</inkml:trace>
          <inkml:trace contextRef="#ctx0" brushRef="#br0" timeOffset="8116.1492">2253 386 0,'21'0'31,"21"0"-15,-21 0 0,-11 0-16,-10-21 15,42 21-15</inkml:trace>
          <inkml:trace contextRef="#ctx0" brushRef="#br0" timeOffset="7823.4122">2285 261 0,'0'-21'63,"10"21"-32,11-21-15,0 21 15,-1 10-15,-20 11-1,0 0 1,0 10-1,0-10 1,0 0-16,0 0 0,-20 0 16,20-1-16,-21 12 15,21-22-15,-21 21 16,21-10-16,-21-21 16,21 11-16,11-11 125,-11-21-125,20 21 0,-9 0 31,10 0-16,-1 0 17,1 0-17,0 0 48</inkml:trace>
          <inkml:trace contextRef="#ctx0" brushRef="#br0" timeOffset="6782.3528">1691 365 0,'11'0'62,"-11"-11"-46,31 11 0,-31-20-16,21 20 15,-21-32-15,31 32 16,-31-31-16,21 31 16,-21-42-16,21 42 0,-21-31 15,0 10 1,20 21-16,-20-31 15,0 10 1,0 1 0,0-1-1,0 0 1,-10 21-16,10-10 16,-21 10-1,0-32 1,1 32-1,-1 0 1,0 0 0,21 11-1,-21-11 1,21 21-16,0 10 16,-21 10-1,21-9 1,0-1-1,0 0 1,0 11 0,0-21-1,11-1-15,-11 1 16,0 21-16,0-21 16,20 10-1,-20 11 1,0-11-1,0-10 1,0-1 0,21-20-1,0 0 17,-21 21-32,21-21 15,0 0 1,0 0-1,-21-10-15,20 10 16,-20-21-16,21 21 16,-21-21-16,11 21 15,-11-21-15,31 1 16,-31-12 0,21-9-1,-21 9 1,0 1-1,0 10 1,0 1 0,0 30 62,0 11-63,0 10 1,0 11 0,0-22-16,0 1 15,0 0-15,0 10 16,0-10 0,21 0-1,-1-21 16,1 0-15,0 0 0,0-10-1,0-22 1,-21 1 0,20 31-16,-20-31 15,0-11 1,21 21-16,-21-10 15,0 10 1,0 1 15,0 30 79,0 21-95,0 11 1,0-32-16,0 32 16,0-11-1,0-10 1,21 0-1,0 0 1,0-21 15,0 0-15,10-21 0,-31 0-1</inkml:trace>
          <inkml:trace contextRef="#ctx0" brushRef="#br0" timeOffset="4792.9976">1441 375 0,'-20'0'15,"20"11"1,0 9 0,-21-20-1,21 21-15,0 11 16,0 9 0,10-20-1,11-21 1,-21 21-1,31-21-15,11 0 16,-11 0 0,0 0-1,1 0 1,-32-11-16,20 11 16,-20-20-1,21 20-15,-21-21 16,0 0 15,0 0-15,0 0-1,0 0 1,0 1 0,0-1-16,-10 21 15,10-11-15,-21 11 16,21-20-16,-21 20 15,0 0 1,21-21-16,-20 21 16,-1 0-1,-11 0 1,32 10-16,-20-10 16,20 31-16,-21-31 15,21 32-15</inkml:trace>
          <inkml:trace contextRef="#ctx0" brushRef="#br0" timeOffset="3691.4056">1212 292 0,'-20'0'31,"9"0"-31,11 10 16,-21-10-1,21 11 1,0 10-1,0-1 1,11-20 0,-11 21-16,10-21 15,32 0 1,-11 0 0,0 0-1,1 0 1,9 0-1,-30 0 1,20 21 0,-31 21 15,0-21-31,0 10 31,-21 0-31,0 0 16,0 0-1,-10-31 1,10 0 0,0 0-16,1 0 15,-1 0-15,0-20 16,0 20 15,21-11 0</inkml:trace>
        </inkml:traceGroup>
        <inkml:traceGroup>
          <inkml:annotationXML>
            <emma:emma xmlns:emma="http://www.w3.org/2003/04/emma" version="1.0">
              <emma:interpretation id="{1CCBC24A-96E8-460D-BE71-7E1BFB134691}" emma:medium="tactile" emma:mode="ink">
                <msink:context xmlns:msink="http://schemas.microsoft.com/ink/2010/main" type="inkWord" rotatedBoundingBox="18796,5501 22067,5357 22103,6155 18832,6299"/>
              </emma:interpretation>
              <emma:one-of disjunction-type="recognition" id="oneOf3">
                <emma:interpretation id="interp3" emma:lang="" emma:confidence="1">
                  <emma:literal/>
                </emma:interpretation>
              </emma:one-of>
            </emma:emma>
          </inkml:annotationXML>
          <inkml:trace contextRef="#ctx0" brushRef="#br0" timeOffset="14746.6986">4856 240 0,'-21'0'0,"21"-21"16,0 0-1,10 0 16,22 1 1,-12 20-17,1 0 1,11 0 0,-12 0-1,1 0 1,-21 10-1,21-10-15,-21 31 0,0 0 16,0 1 15,0-11-31,0-1 16,-10-20 0,10 21-16,-21-21 15,-10 0 1,31 21-16,-32-21 15,11 0 1</inkml:trace>
          <inkml:trace contextRef="#ctx0" brushRef="#br0" timeOffset="13409.5337">4325 375 0,'0'21'0,"0"-31"78,0-11-63,0 0 1,0-10 0,0 10-1,0 0-15,0 0 0,0 0 16,0 1-16,0-1 15,0 0-15,0-10 16,0 0 0,0-1-1,0 12 1,10 20 0,-10-32-1,32 11 1,-22 21 15,11 0 0,10 21-31,-31 0 16,21 0-16,-21 0 16,21 0-16,-21 10 15,21 10-15,-21-9 16,0-12-16,20 12 15,-20-11-15,0-1 16,0 1-16,0 0 16,0 10-1,0-10 1,0-31 62,0-22-62,0 12-16,0-1 15,0 0-15,0 0 16,0 0-16,0 0 16,0 1-16,0-1 15,0 0-15,0 11 16,0-11-16,0-21 15,32 11 1,-32 10 0,20 0-1,1 0 1,0 21 15,-21-20-31,21 20 16,0 0 15,-1 0 0,-20 10-15,0 11 0,21 0-16,-21 0 15,0-1-15,0 1 16,21 10-16,-21 1 0,0-1 15,0 10-15,0-9 16,0-11-16,0-1 16,0 1-16,0 0 15,0-11 17</inkml:trace>
          <inkml:trace contextRef="#ctx0" brushRef="#br0" timeOffset="14133.4356">4866 250 0,'0'32'62,"0"-1"-46,0 10-16,0-9 16,0-1-16,0-10 15,0 0-15,0-1 16,0 12-16,0-12 31,0-30 16</inkml:trace>
          <inkml:trace contextRef="#ctx0" brushRef="#br0" timeOffset="15893.7731">5064 136 0,'0'135'125,"21"-31"-79,-21-10 48,21-167 109,-21 52-171,21 21-32,-1 0 31,1 0-16,0 0 1,0 0 0,-104 156 171,62-187-140</inkml:trace>
          <inkml:trace contextRef="#ctx0" brushRef="#br0" timeOffset="17416.3167">5262 136 0,'146'0'94,"-126"0"-79</inkml:trace>
          <inkml:trace contextRef="#ctx0" brushRef="#br0" timeOffset="16920.1641">5303 542 0,'125'-31'125,"-104"31"-109,-21-21-1,21 21-15</inkml:trace>
          <inkml:trace contextRef="#ctx0" brushRef="#br0" timeOffset="16581.5668">5335 209 0,'0'20'63,"0"1"-63,21 0 15,-21 10 1,0-10-16,0 0 0,0 0 16,0 0-16,0-1 15,0 1-15,20 11 16,-20-12 15</inkml:trace>
          <inkml:trace contextRef="#ctx0" brushRef="#br0" timeOffset="27777.5926">5553 438 0,'0'-11'32,"0"-10"30,11 21-15,-11-20-47,21 20 16,-1 0 15,1 0 16,-21 10-16,0 11-15,21-21-16,-21 10 15,0 11 16,0 0-31,-10-21 16,10 21 0,-21 0-1,21-1 1,-21-20-16,21 21 16,-21-21-16,21 21 15,-21-21-15,21 21 31,0-32 157,11 11-188,10 0 31,-1 0-15,-20-20-16,11 20 15,10 0 32,-1 0-15</inkml:trace>
          <inkml:trace contextRef="#ctx0" brushRef="#br0" timeOffset="19800.6836">5689 42 0,'10'0'62,"32"0"-46,-21 0-1,-1 0-15,1 0 0,10 0 16,-10-31-16,0 31 16,21 0-1</inkml:trace>
          <inkml:trace contextRef="#ctx0" brushRef="#br0" timeOffset="20327.2304">5699 177 0,'104'0'94,"-73"0"-78,11 0-1,41 0 17</inkml:trace>
          <inkml:trace contextRef="#ctx0" brushRef="#br0" timeOffset="43254.7115">6095 115 0,'10'-10'47,"11"-11"-31,0-10 15,-1 10-15,12 0-1,-11 0 1,-1 0-1,1-10 1,-21-11 0,21 42-16,-21-20 15,0 9-15,21 11 16,-21-21-16,0 1 16,0-1-1,0 0 1,0 0 31,0 31 15,0 11-46,0 11-1,-11-12-15,11 1 16,0 0-16,0 0 16,0 0-1,0-1-15,0 1 16,0 0-16,0-11 0,0 11 16,0 0-1,0 21-15,0-21 16,0-1-16,0 22 15,-20-42 1,20 42-16,0-11 16,0 0-1,0-10 1</inkml:trace>
          <inkml:trace contextRef="#ctx0" brushRef="#br0" timeOffset="59229.1128">6334 386 0,'10'0'218</inkml:trace>
          <inkml:trace contextRef="#ctx0" brushRef="#br0" timeOffset="59655.6776">6334 354 0</inkml:trace>
          <inkml:trace contextRef="#ctx0" brushRef="#br0" timeOffset="59482.7135">6344 375 0</inkml:trace>
          <inkml:trace contextRef="#ctx0" brushRef="#br0" timeOffset="59787.2402">6344 354 0</inkml:trace>
          <inkml:trace contextRef="#ctx0" brushRef="#br0" timeOffset="43594.687">6365 354 0,'0'-10'110</inkml:trace>
          <inkml:trace contextRef="#ctx0" brushRef="#br0" timeOffset="45121.6866">6511-62 0,'0'-21'16,"0"0"15,0 1-15,0-1 15,10 21 0,-10-21-15,21 21-16,0 0 16,62 104 124,-83-62-140,0-22 16,0 1 0,0 0-16,-10 0 0,10 0 15,-21 0 1,-114 187 218,208-208-46,62 0-48,-114 0-124,-21-11 0,21 11-1</inkml:trace>
          <inkml:trace contextRef="#ctx0" brushRef="#br0" timeOffset="45639.9045">6844 63 0</inkml:trace>
          <inkml:trace contextRef="#ctx0" brushRef="#br0" timeOffset="46751.1112">6938 209 0,'146'-271'157,"-146"250"-142,0-20 1,0 20-16,0-21 16,0 11 15,0 10-16,-11 271 189,11-219-189,0-10 1,0 10-1,0 11-15,0 62 157,0-115-142</inkml:trace>
          <inkml:trace contextRef="#ctx0" brushRef="#br0" timeOffset="48214.9328">7188-93 0,'0'10'62,"0"11"-46,0 0-16,0 10 16,0 0-1,0 11 1,0-11-1,0 0 1,0-10 0,0 0-1,20-21 1,-20 21-16,0 0 16,21-21-1,-21 20-15,21-20 31,-21 11-31,21-11 16,0 0 0,0 0 15,-1 0-15,1 0 15,0-11-16,0-9 17,41-147 108,-62 146-124,-125-156 218,105 177-202,-1 0-17,0 0 16,-62 188 94</inkml:trace>
          <inkml:trace contextRef="#ctx0" brushRef="#br0" timeOffset="49121.3515">7396-249 0,'10'0'63,"21"0"-48,-10 0-15,0 0 16,0-21-16,0 21 16,10 0-1,-10 0 1</inkml:trace>
        </inkml:traceGroup>
        <inkml:traceGroup>
          <inkml:annotationXML>
            <emma:emma xmlns:emma="http://www.w3.org/2003/04/emma" version="1.0">
              <emma:interpretation id="{06BCF5E8-94D9-4009-A442-B0C6805A8022}" emma:medium="tactile" emma:mode="ink">
                <msink:context xmlns:msink="http://schemas.microsoft.com/ink/2010/main" type="inkWord" rotatedBoundingBox="22086,5155 22279,5147 22292,5442 22099,5450"/>
              </emma:interpretation>
              <emma:one-of disjunction-type="recognition" id="oneOf4">
                <emma:interpretation id="interp4" emma:lang="" emma:confidence="0">
                  <emma:literal>3</emma:literal>
                </emma:interpretation>
                <emma:interpretation id="interp5" emma:lang="" emma:confidence="0">
                  <emma:literal>2</emma:literal>
                </emma:interpretation>
                <emma:interpretation id="interp6" emma:lang="" emma:confidence="0">
                  <emma:literal>.</emma:literal>
                </emma:interpretation>
                <emma:interpretation id="interp7" emma:lang="" emma:confidence="0">
                  <emma:literal>z</emma:literal>
                </emma:interpretation>
                <emma:interpretation id="interp8" emma:lang="" emma:confidence="0">
                  <emma:literal>I</emma:literal>
                </emma:interpretation>
              </emma:one-of>
            </emma:emma>
          </inkml:annotationXML>
          <inkml:trace contextRef="#ctx0" brushRef="#br0" timeOffset="69440.2361">7614-416 0,'-20'0'16,"20"-21"31,20 0 0,1 1-32,0 20 16,-21-21-31,21 21 16,0 0 15,-11 0 1,11 0-17,-21 10 1,21-10-16,-21 21 15,0 0 32,0 0-31,0-1 15,-11-20-15,11 11-1,-20-11 1,9 0 0,11 21-1,-21-21 1,1 0 15,30 0 157,11 0-173,-11 0 17,11 0-17,0 0 16,-21 21-15,21-21 0,-21 20-1,20-20-15,-20 21 16,0 0 15,0 0 0,0 0 1,0-1-1,-10-20-31,-11 21 31,0-21-15,1 0-1,-1 0 32,0 0 16</inkml:trace>
        </inkml:traceGroup>
        <inkml:traceGroup>
          <inkml:annotationXML>
            <emma:emma xmlns:emma="http://www.w3.org/2003/04/emma" version="1.0">
              <emma:interpretation id="{C20202EE-6774-4F71-BD60-6C2661F07996}" emma:medium="tactile" emma:mode="ink">
                <msink:context xmlns:msink="http://schemas.microsoft.com/ink/2010/main" type="inkWord" rotatedBoundingBox="22262,5512 23170,5472 23199,6123 22291,6163"/>
              </emma:interpretation>
              <emma:one-of disjunction-type="recognition" id="oneOf5">
                <emma:interpretation id="interp9" emma:lang="" emma:confidence="1">
                  <emma:literal/>
                </emma:interpretation>
              </emma:one-of>
            </emma:emma>
          </inkml:annotationXML>
          <inkml:trace contextRef="#ctx0" brushRef="#br0" timeOffset="53882.9108">7802 511 0,'-11'-105'188,"11"64"-188,0 20 15,0 0-15,0 0 0,0 1 16,0-12-1,73-103 142,-73 166-157,42 209 109,-42-220-109,0-30 94,0-21-79,0 0 1,0-11 0,0 11-1,21 31 1,-21-32-16,0 1 16,21-10-1,-21 30 1,20 11-16,-20-21 15,21 21 1,0 0 15,-21 21-15,21-21 0,-21 31-16,0-10 15,0 0-15,0 0 16,21 10-1,-21 0-15,0-10 16,0 0 0,0 0-1,0-42 63,0 0-78,0-10 32,0 0-17,0 10-15,0-21 16,0 11 0,20 31-1,-20-21-15,21 21 16,-21-21-1,21 21 1,0 0 0,0 0-1,0 0 1,-21 32 0,20-32-1,-20 41-15,0-20 16,0 0-16,0 0 15,0 10-15,0-10 16,0 0 0</inkml:trace>
          <inkml:trace contextRef="#ctx0" brushRef="#br0" timeOffset="55084.6992">8281 177 0,'0'11'15,"-11"-11"1,11 21 0,0-11-1,0 11 1,0 0 0,0 0-1,0-1 1,21-20-1,10 21 1,-20-21 0,10 0-1,-1 0 1,1 0 0,0 0-1,-21-10 1,21 10-16,-21-21 15,21 21 1,-21-21 0,20 0-1,-20 0 17,0 11-17,0-11 16,-52-83 79,32 104-95,-74 73 95</inkml:trace>
          <inkml:trace contextRef="#ctx0" brushRef="#br0" timeOffset="56417.6091">8478 157 0,'115'-104'141,"-94"104"-141,-21-32 0,21 32 15,-1-31 1,-20 10 0,21 21-16,-21-31 15,0 0 1,0 10 0,0 0-1,0 0 1,-21 21 15,1-20-15,-1 20-1,0 0-15,0 10 16,0-10 0,21 21-1,-20 0 1,20-1-1,0 1 1,0 10 0,0 1-1,0-1 1,0-10 0,0 0-1,0 10 1,0 10-16,0-9 15,0-12 1,0 1 0,0 0-1,0-11 1,0 32 15,0-21-15,0-11-1,0 11 1,0 0 0,0 0-1,10-21 17,11 0-1,0 0-16,10 0 1,-10-11-16,31-72 47</inkml:trace>
        </inkml:traceGroup>
      </inkml:traceGroup>
    </inkml:traceGroup>
  </inkml:traceGroup>
</inkml:ink>
</file>

<file path=ppt/ink/ink4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40:14.793"/>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19C0AC47-D2EF-420B-BCC7-3C1EDB02CE2E}" emma:medium="tactile" emma:mode="ink">
          <msink:context xmlns:msink="http://schemas.microsoft.com/ink/2010/main" type="inkDrawing"/>
        </emma:interpretation>
      </emma:emma>
    </inkml:annotationXML>
    <inkml:trace contextRef="#ctx0" brushRef="#br0">0 0 0,'0'21'109,"0"31"-93,0-31 0,0 0-16,0 10 15,0 0-15,0 0 0,0 1 16,0 9-16,0-10 15,0-10-15,0 0 16,0-11-16,0 11 16,0 0-16,0 0 15,0 0-15,0 0 16,0-1-16,0 1 16,0 10-1,21-31-15,-21 21 16</inkml:trace>
  </inkml:traceGroup>
</inkml:ink>
</file>

<file path=ppt/ink/ink4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40:16.457"/>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D129AC19-2E8B-4127-8106-54A7BD9412BF}" emma:medium="tactile" emma:mode="ink">
          <msink:context xmlns:msink="http://schemas.microsoft.com/ink/2010/main" type="inkDrawing"/>
        </emma:interpretation>
      </emma:emma>
    </inkml:annotationXML>
    <inkml:trace contextRef="#ctx0" brushRef="#br0">0 0 0,'0'10'78,"0"11"-63,11-21-15,-11 31 16,0 0 0,20-10-16,-20 0 15,0 0-15,21-21 16,-21 31-16,21-10 15,-21 0 1,21-21 0,-21 20-1,21-20 1,-1 0 78,-20-10-79,21-11 1,-21 0 15,21 21-31,-21-21 16,21 21-1,-21-20-15,21 20 16,-21-11-16,21-20 16,-21 21-1,20 10-15,-20-21 16,0 0 0,21 21-16,-21-21 15,0 0 1,21 21-1,-21-20 32,0 30 78,0 21-109,0 0 0,0-10-1,0 0-15,0 0 16,0 0-16,0-1 15,0 1-15,0 0 16,0 0-16,0 0 16,0-11-16,0 11 15,0 0-15,0 0 0,0 31 16,0-32 0,0 12-1,0-11 1,0-1-1</inkml:trace>
  </inkml:traceGroup>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1:28:59.781"/>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4006EAB3-8DC7-4093-969B-3B9FEB064251}" emma:medium="tactile" emma:mode="ink">
          <msink:context xmlns:msink="http://schemas.microsoft.com/ink/2010/main" type="writingRegion" rotatedBoundingBox="16618,9940 17123,9454 17352,9693 16848,10179">
            <msink:destinationLink direction="with" ref="{4C5AC971-2393-4739-9B92-C5D6DCF445A3}"/>
            <msink:destinationLink direction="with" ref="{1EFF2714-7BF4-47F9-B505-D2F735E50F9E}"/>
          </msink:context>
        </emma:interpretation>
      </emma:emma>
    </inkml:annotationXML>
    <inkml:traceGroup>
      <inkml:annotationXML>
        <emma:emma xmlns:emma="http://www.w3.org/2003/04/emma" version="1.0">
          <emma:interpretation id="{EAFB461E-6860-4EE9-BFA2-7CD2F5B84088}" emma:medium="tactile" emma:mode="ink">
            <msink:context xmlns:msink="http://schemas.microsoft.com/ink/2010/main" type="paragraph" rotatedBoundingBox="16618,9940 17123,9454 17352,9693 16848,10179" alignmentLevel="1"/>
          </emma:interpretation>
        </emma:emma>
      </inkml:annotationXML>
      <inkml:traceGroup>
        <inkml:annotationXML>
          <emma:emma xmlns:emma="http://www.w3.org/2003/04/emma" version="1.0">
            <emma:interpretation id="{C36F79E2-9884-48FB-92C9-0B419625FD19}" emma:medium="tactile" emma:mode="ink">
              <msink:context xmlns:msink="http://schemas.microsoft.com/ink/2010/main" type="line" rotatedBoundingBox="16618,9940 17123,9454 17352,9693 16847,10179"/>
            </emma:interpretation>
          </emma:emma>
        </inkml:annotationXML>
        <inkml:traceGroup>
          <inkml:annotationXML>
            <emma:emma xmlns:emma="http://www.w3.org/2003/04/emma" version="1.0">
              <emma:interpretation id="{37FFBB2C-EC27-429F-BAF9-79F748584727}" emma:medium="tactile" emma:mode="ink">
                <msink:context xmlns:msink="http://schemas.microsoft.com/ink/2010/main" type="inkWord" rotatedBoundingBox="16618,9940 17123,9454 17352,9693 16847,10179"/>
              </emma:interpretation>
              <emma:one-of disjunction-type="recognition" id="oneOf0">
                <emma:interpretation id="interp0" emma:lang="" emma:confidence="0">
                  <emma:literal>2</emma:literal>
                </emma:interpretation>
                <emma:interpretation id="interp1" emma:lang="" emma:confidence="0">
                  <emma:literal>z</emma:literal>
                </emma:interpretation>
                <emma:interpretation id="interp2" emma:lang="" emma:confidence="0">
                  <emma:literal>a</emma:literal>
                </emma:interpretation>
                <emma:interpretation id="interp3" emma:lang="" emma:confidence="0">
                  <emma:literal>Z</emma:literal>
                </emma:interpretation>
                <emma:interpretation id="interp4" emma:lang="" emma:confidence="0">
                  <emma:literal>,</emma:literal>
                </emma:interpretation>
              </emma:one-of>
            </emma:emma>
          </inkml:annotationXML>
          <inkml:trace contextRef="#ctx0" brushRef="#br0">3631 246 0,'0'19'63,"0"20"-47,0-19-1,0 0-15,0-1 16,10 20-16,-10-9 15,19 117 17,-19-127-17,0-11-15,0 31 32,0-21-32,0-29 93</inkml:trace>
          <inkml:trace contextRef="#ctx0" brushRef="#br0" timeOffset="698.1595">3631 255 0,'0'-19'47,"10"19"-31,9 0-1,-19-10-15,20 10 16,9 0-1,-29-20-15,30 20 16,9 0 0,-10 0-1,-29-19-15,30 19 0,-11 0 32,1 0-1</inkml:trace>
          <inkml:trace contextRef="#ctx0" brushRef="#br0" timeOffset="10903.2798">3680 471 0,'10'0'328,"9"0"-312,1 0 0,0 0 15,-1 0-16,1 0 17,-1 0-17,-9 0 17,-10-10-32,20 10 31,-1 0 16,-28 0 125</inkml:trace>
          <inkml:trace contextRef="#ctx0" brushRef="#br0" timeOffset="12282.3707">4033 167 0,'-20'0'0,"30"0"203,10 0-203,-1 0 16,1 0-1,0 0 17,-1 0-17,-9 0 17,10 0 14</inkml:trace>
        </inkml:traceGroup>
      </inkml:traceGroup>
    </inkml:traceGroup>
  </inkml:traceGroup>
</inkml:ink>
</file>

<file path=ppt/ink/ink5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40:17.509"/>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B3E2D6CF-68E4-4457-846D-F9E39DFA8F85}" emma:medium="tactile" emma:mode="ink">
          <msink:context xmlns:msink="http://schemas.microsoft.com/ink/2010/main" type="inkDrawing"/>
        </emma:interpretation>
      </emma:emma>
    </inkml:annotationXML>
    <inkml:trace contextRef="#ctx0" brushRef="#br0">1 21 0,'0'-21'31,"0"42"47,0 10-62,0-10-1,0 0-15,0 10 16,0 11-16,0-11 16,0 0-16,0 0 15,0 1-15,0-12 16,10 1-16,-10 0 15,0 0-15,0 0 0,0 0 16,0-1 0,0 1-16,0 0 0,0 0 15,0 0 1,0-32 62,0-20-62</inkml:trace>
  </inkml:traceGroup>
</inkml:ink>
</file>

<file path=ppt/ink/ink5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40:19.016"/>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B588CB37-A413-4939-80DE-00FA3306468B}" emma:medium="tactile" emma:mode="ink">
          <msink:context xmlns:msink="http://schemas.microsoft.com/ink/2010/main" type="inkDrawing"/>
        </emma:interpretation>
      </emma:emma>
    </inkml:annotationXML>
    <inkml:trace contextRef="#ctx0" brushRef="#br0">0 0 0,'0'10'79,"0"22"-48,21 9-16,-21-10-15,21-31 16,-21 32-16,20-32 16,-20 31-1,11-31-15,-11 21 0,31 0 16,-31-1 0,21-20-1,-21 21 1,10-21-1,11 0 79,-21-10-63,21-11-15,-21 0 0,31 0-1,-31 0 1,21 1 0,-21-1-1,21 0 1,-21 0-1,21 21-15,-21-21 16,0 1 0,0-1-1,0 42 157,0-1-156,0 22-1,0-11 1,0-10 0,0 0-16,0-11 15,0 11-15,0 0 16,0 0-16,0 0 16,0-1-16,0 1 15,0 0-15,0 0 16,0 0-16,0-1 15,0 1-15,20 11 16,-20-1 0,0-10-1,0-1 1,0-30 78</inkml:trace>
  </inkml:traceGroup>
</inkml:ink>
</file>

<file path=ppt/ink/ink5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40:20.00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A25FE9E0-26E5-480B-9570-967F1414EE0D}" emma:medium="tactile" emma:mode="ink">
          <msink:context xmlns:msink="http://schemas.microsoft.com/ink/2010/main" type="inkDrawing"/>
        </emma:interpretation>
      </emma:emma>
    </inkml:annotationXML>
    <inkml:trace contextRef="#ctx0" brushRef="#br0">0 0 0,'0'10'63,"0"11"-63,0-11 15,0 11-15,11 11 0,-11-22 16,0 11-16,0 0 15,0-1-15,0 1 16,0 0-16,21 10 16,-21-10-1,0 0 17,0-31 14,0-11-30</inkml:trace>
  </inkml:traceGroup>
</inkml:ink>
</file>

<file path=ppt/ink/ink5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40:20.838"/>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32E7BD23-CFB6-4DC8-8EFD-C05D0CF6DCC3}" emma:medium="tactile" emma:mode="ink">
          <msink:context xmlns:msink="http://schemas.microsoft.com/ink/2010/main" type="inkDrawing"/>
        </emma:interpretation>
      </emma:emma>
    </inkml:annotationXML>
    <inkml:trace contextRef="#ctx0" brushRef="#br0">11 21 0,'0'-21'109,"21"21"-62,0 0-32,-1 0 17,1 0-17,-21 10 1,21-10 0,-21 21-16,21-21 15,-21 21 1,0 0-1,0-1 17,0-9-17,-11-11 1,11 21 0,-20-21-16,-1 31 15,0-31 1,0 0-1,21 10 1,-21-10-16,0 0 31</inkml:trace>
  </inkml:traceGroup>
</inkml:ink>
</file>

<file path=ppt/ink/ink5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40:22.143"/>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1E16BC2D-8F4C-441C-85FA-BD538920C82C}" emma:medium="tactile" emma:mode="ink">
          <msink:context xmlns:msink="http://schemas.microsoft.com/ink/2010/main" type="inkDrawing"/>
        </emma:interpretation>
      </emma:emma>
    </inkml:annotationXML>
    <inkml:trace contextRef="#ctx0" brushRef="#br0">0 0 0,'0'21'94,"0"-1"-78,0 22-1,0-11 1,0 1 0,0-12-16,21-20 15,-21 32-15,0-12 16,0 1-16,0 10 16,0 1-1,0-11 16,0-32 110,0-10-125,21 21-1,-21-21 1,0 11 0,21 10-1,-21-21 1,20 21 15,1 0 0,-21-21-15,21 21 0,-11 0 15,11 0 0,-21 11-15,0 10 15,21-21-31,-21 10 16,0 11-1,0 0 1,-10-21-1,-11 21 1,0-21 0,0 0-1,0 0 1,11 0 0,-11 0 15</inkml:trace>
  </inkml:traceGroup>
</inkml:ink>
</file>

<file path=ppt/ink/ink5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40:22.817"/>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8AD2E8BE-F88A-4330-9F0B-47877D446255}" emma:medium="tactile" emma:mode="ink">
          <msink:context xmlns:msink="http://schemas.microsoft.com/ink/2010/main" type="inkDrawing"/>
        </emma:interpretation>
      </emma:emma>
    </inkml:annotationXML>
    <inkml:trace contextRef="#ctx0" brushRef="#br0">0 0 0,'0'10'47,"0"21"-32,0 11-15,10-11 16,-10 0 0,0 21-1,0-31 1,0 0-16,0-11 16,0 32-1,0-21 1,21-21 31</inkml:trace>
  </inkml:traceGroup>
</inkml:ink>
</file>

<file path=ppt/ink/ink5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40:23.247"/>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D62CEB56-ACC0-469E-AB7F-CAD99C787BD0}" emma:medium="tactile" emma:mode="ink">
          <msink:context xmlns:msink="http://schemas.microsoft.com/ink/2010/main" type="inkDrawing"/>
        </emma:interpretation>
      </emma:emma>
    </inkml:annotationXML>
    <inkml:trace contextRef="#ctx0" brushRef="#br0">0 94 0,'10'0'62,"22"0"-46,9 0 0,-9-31-1,-12 31 1,-20-21-16,21 21 16,0 0-1,-21-21 1,0 0 15</inkml:trace>
  </inkml:traceGroup>
</inkml:ink>
</file>

<file path=ppt/ink/ink5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40:23.831"/>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D39DFEFD-B39A-47D7-A154-0A0013BF005A}" emma:medium="tactile" emma:mode="ink">
          <msink:context xmlns:msink="http://schemas.microsoft.com/ink/2010/main" type="inkDrawing"/>
        </emma:interpretation>
      </emma:emma>
    </inkml:annotationXML>
    <inkml:trace contextRef="#ctx0" brushRef="#br0">0 20 0,'10'0'125,"-10"-20"-125,21 20 16,-10 0-1,9 0 1,1 0 15</inkml:trace>
  </inkml:traceGroup>
</inkml:ink>
</file>

<file path=ppt/ink/ink5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40:25.023"/>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7A32E361-48AC-4162-B86A-DE0D8E786040}" emma:medium="tactile" emma:mode="ink">
          <msink:context xmlns:msink="http://schemas.microsoft.com/ink/2010/main" type="inkDrawing"/>
        </emma:interpretation>
      </emma:emma>
    </inkml:annotationXML>
    <inkml:trace contextRef="#ctx0" brushRef="#br0">55 22 0,'0'-21'78,"11"21"-62,9 0 15,-20 10 16,0 1-31,0 30-1,0-9 1,-10-32 0,10 31-16,-21-31 15,21 31-15,-21-31 16,21 21-16,-21-21 16,21 21-1,-20-21-15,30 0 188,11 0-173,0 0 1,0 0 0,-1 0-1,1 0 16,0-11 1</inkml:trace>
  </inkml:traceGroup>
</inkml:ink>
</file>

<file path=ppt/ink/ink5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40:26.013"/>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2D98511A-DAF5-4876-A8F7-D906EC81D7A2}" emma:medium="tactile" emma:mode="ink">
          <msink:context xmlns:msink="http://schemas.microsoft.com/ink/2010/main" type="writingRegion" rotatedBoundingBox="14526,6779 24195,6666 24205,7555 14536,7668"/>
        </emma:interpretation>
      </emma:emma>
    </inkml:annotationXML>
    <inkml:traceGroup>
      <inkml:annotationXML>
        <emma:emma xmlns:emma="http://www.w3.org/2003/04/emma" version="1.0">
          <emma:interpretation id="{6C08411B-933C-4926-A263-6197686507B5}" emma:medium="tactile" emma:mode="ink">
            <msink:context xmlns:msink="http://schemas.microsoft.com/ink/2010/main" type="paragraph" rotatedBoundingBox="14526,6779 24195,6666 24205,7555 14536,7668" alignmentLevel="1"/>
          </emma:interpretation>
        </emma:emma>
      </inkml:annotationXML>
      <inkml:traceGroup>
        <inkml:annotationXML>
          <emma:emma xmlns:emma="http://www.w3.org/2003/04/emma" version="1.0">
            <emma:interpretation id="{ECD80AAD-BDB0-4534-B924-0568F5FF597D}" emma:medium="tactile" emma:mode="ink">
              <msink:context xmlns:msink="http://schemas.microsoft.com/ink/2010/main" type="line" rotatedBoundingBox="14526,6779 24195,6666 24205,7555 14536,7668"/>
            </emma:interpretation>
          </emma:emma>
        </inkml:annotationXML>
        <inkml:traceGroup>
          <inkml:annotationXML>
            <emma:emma xmlns:emma="http://www.w3.org/2003/04/emma" version="1.0">
              <emma:interpretation id="{3A4EC2F3-90D4-4C59-9CF2-CBCBF4E7788A}" emma:medium="tactile" emma:mode="ink">
                <msink:context xmlns:msink="http://schemas.microsoft.com/ink/2010/main" type="inkWord" rotatedBoundingBox="14527,6824 15898,6808 15906,7527 14535,7543"/>
              </emma:interpretation>
              <emma:one-of disjunction-type="recognition" id="oneOf0">
                <emma:interpretation id="interp0" emma:lang="" emma:confidence="1">
                  <emma:literal/>
                </emma:interpretation>
              </emma:one-of>
            </emma:emma>
          </inkml:annotationXML>
          <inkml:trace contextRef="#ctx0" brushRef="#br0">0 0 0,'11'0'63,"9"0"-47,1 0-1,10 0 1,1 0-1,-12 0 1</inkml:trace>
          <inkml:trace contextRef="#ctx0" brushRef="#br0" timeOffset="-471.6368">31-104 0,'11'0'62,"10"0"-62,10 0 16,0 0-1,-10 0 1</inkml:trace>
          <inkml:trace contextRef="#ctx0" brushRef="#br0" timeOffset="59425.3676">541-427 0,'0'11'156,"-10"-11"-156,10 31 0,0-10 16,-42 0 0,42-1-16,-31 12 0,31-11 15,-31-1-15,31 1 16,-21 0-16,21 0 15,-21-21-15,21 41 16,0-20-16,-21-21 16,21 31-16,0-10 15,-20-21 1,20 21-16,0 0 47,-21-21-47,0 21 62,42-21 126,0 0-173,10 0 1,21 0 0,-42 0-16,11 0 15,0 0-15,0 0 16,0 0-16,10 0 16,10 0-1,-9 0 1,-11 0-1,-1 0 1,1 0 0,-10 0-1,-11 21 17</inkml:trace>
          <inkml:trace contextRef="#ctx0" brushRef="#br0" timeOffset="60273.4604">510-354 0,'0'21'47,"0"10"-31,21-31-1,-21 32-15,0-12 16,0 1-16,0 0 16,0 10-16,0 0 15,31 11-15,-31-11 16,0 1-16,0-1 0,0 10 15,0-9-15,0-1 16,21 0-16,-21-10 16,0 0-16,0 0 15,0-1-15,0 12 16,0 9 0,0-30-1</inkml:trace>
          <inkml:trace contextRef="#ctx0" brushRef="#br0" timeOffset="61721.5879">927-385 0,'-11'0'62,"-10"0"-46,21 10 0,-31-10-1,31 21-15,-31-21 0,31 21 16,-21-21-16,0 31 15,21 11 1,0-21-16,-21 0 16,21-1-16,0 1 15,-20 0 1,20 21-16,0-32 16,0 11-16,0 0 15,0 0-15,0-1 0,0 1 16,0 10-1,0 1 1,0 9 0,0-20-1,10 0 1,-10 0 0,21-21-16,0 21 15,-1-21 1,1 20-1,0-20 1,0 0 0,0 0-1,-11 0 1,11 0 15,0 0 0,-21-10-31,21-11 16,-21 0 0,0 1-1,20 20 1,-20-21-16,0 0 16,0 0-1,0 0 1,0 0-1,-10 21 1,10-20-16,-21-1 31,0 21-15,21-21 0,-31 21-1,10 0 1,1 0-16,-1 0 15,21 10 1,-32-10-16,12 42 16,-1-11-1,21-10 1,-21-21 0,21 21-16,0 10 15,0-10 1</inkml:trace>
          <inkml:trace contextRef="#ctx0" brushRef="#br0" timeOffset="63102.9308">1093 11 0,'0'-11'78,"11"11"-63,-11-21-15,20 21 16,-20-31-16,21 31 16,-21-31-16,21 31 15,-21-31-15,21 31 0,-21-32 16,21-9 0,-21 10-1,0-1 1,20 1-1,-20-11 1,0 11 0,0 10-1,0 1 1,0-1 46,-10 21-46,10 10 15,0 21-15,0-10 0,0 0-16,0 21 15,0-11-15,0 0 16,0 0-16,0 1 15,0 9-15,0-10 16,0 1-16,0-1 16,0-10-16,0 10 15,0-10-15,0 0 16,0-1-16,0 12 16,0-11-1,0-1 1,0 1-1,0 0 95,10-21-110</inkml:trace>
          <inkml:trace contextRef="#ctx0" brushRef="#br0" timeOffset="63415.8014">1374 198 0,'0'21'78</inkml:trace>
        </inkml:traceGroup>
        <inkml:traceGroup>
          <inkml:annotationXML>
            <emma:emma xmlns:emma="http://www.w3.org/2003/04/emma" version="1.0">
              <emma:interpretation id="{EB0DF572-0F58-4E2F-9FA5-2A9884B0B36A}" emma:medium="tactile" emma:mode="ink">
                <msink:context xmlns:msink="http://schemas.microsoft.com/ink/2010/main" type="inkWord" rotatedBoundingBox="17619,6819 17799,6817 17805,7275 17624,7277"/>
              </emma:interpretation>
              <emma:one-of disjunction-type="recognition" id="oneOf1">
                <emma:interpretation id="interp1" emma:lang="" emma:confidence="1">
                  <emma:literal/>
                </emma:interpretation>
              </emma:one-of>
            </emma:emma>
          </inkml:annotationXML>
          <inkml:trace contextRef="#ctx0" brushRef="#br0" timeOffset="356299.5272">3091-104 0,'21'0'32,"0"-21"-17,0 0 1,10-10-1,-31 10 1,42 1-16,-42-1 16,21 0-16,-21 0 15,20-10-15,-20 0 16,0-1 0,0 1-1,0 10 1,-10 21-1,-11 0 1,-10 0 0,31 21-16,-31-21 15,31 52-15,-42-31 16,42 0 0,-21 0-16,21 0 0,0-1 15,0 1-15,-21 0 16,21 0-16,0 0 15,0-1-15,0 1 16,0 10 0,11 1-1,-11-1-15,0-10 16,21 0 0,-21-1 15,21-20 0,-1 0-15,22 0-1,-11 0 1,-31-20-16,31 20 16,-31-21-16</inkml:trace>
        </inkml:traceGroup>
        <inkml:traceGroup>
          <inkml:annotationXML>
            <emma:emma xmlns:emma="http://www.w3.org/2003/04/emma" version="1.0">
              <emma:interpretation id="{67171B41-A0F0-45ED-B4E6-F79179CCB9A6}" emma:medium="tactile" emma:mode="ink">
                <msink:context xmlns:msink="http://schemas.microsoft.com/ink/2010/main" type="inkWord" rotatedBoundingBox="18857,6843 20711,6822 20719,7449 18864,7470"/>
              </emma:interpretation>
              <emma:one-of disjunction-type="recognition" id="oneOf2">
                <emma:interpretation id="interp2" emma:lang="" emma:confidence="1">
                  <emma:literal/>
                </emma:interpretation>
              </emma:one-of>
            </emma:emma>
          </inkml:annotationXML>
          <inkml:trace contextRef="#ctx0" brushRef="#br0" timeOffset="75495.6131">4331 73 0,'0'-10'62,"0"-11"-30,0-10-17,0-1 1,0 12-16,0-1 15,0 0 1,0 0-16,0 0 16,0 0-16,0 1 0,0-1 15,0 0-15,0 11 16,10-22-16,-10 12 16,21-12-1,0 11 1,10 1-1,-10 20 1,-11 0 15,11 0 1,-21 20-32,31 12 15,-31-11 1,0-1-16,21 1 0,-21 0 15,0 0-15,0 0 16,21-1-16,-21 32 16,0-20-1,0-1 1,0-10 0,0-32 77,0-20-77,0 10 0,0-20-1,0 20-15,0 0 16,0-10-16,0 10 15,0 0-15,0 0 16,0 1-16,0-1 16,0-11-1,21 12 1,-1 20 15,1 0 0,0 0-15,0 10 0,0 11-1,-21 10 1,21-31-16,-21 31 16,0-10-16,0 0 15,0 0-15,0 20 16,0 1-1,0-21 1,0 0 0,0-32 62,0-30-63,0-1 1,0 11 0,0 10-1,0 0-15,0 0 16,0 1-16,0-12 16,20-9-1,-20 30 1,21-20-1,0 31 17,-21-21-32,21 21 15,0 0 17,-1 0-17,-20 11 1,21-11-1,-21 20-15,21 1 16,-21 21 0,0 0-1,21-22 1,-21 1-16,0 0 0,0 0 16,0 0-16,0-1 15,0 1-15,-11 10 16,11 1-1,0-11 1</inkml:trace>
          <inkml:trace contextRef="#ctx0" brushRef="#br0" timeOffset="76320.6424">5080-198 0,'0'11'47,"0"10"-31,0-1-16,0 1 16,0 10-16,0 1 15,0-1-15,0 0 16,0 11-16,0-21 15,0-1-15,21 1 16,-21 11 0</inkml:trace>
          <inkml:trace contextRef="#ctx0" brushRef="#br0" timeOffset="77078.1657">5091-218 0,'0'-21'47,"0"0"0,0 11-32,10 10 1,11 0 0,-21-21-1,10 21 1,32 0 15,-21 10-15,10 11-1,-10 0-15,-21 0 32,0 10-32,0 0 15,0 11 1,-11-42 0,11 10-16,-21-10 15,21 21-15,-20-21 16,20 21-16,-32-21 15,1 0 1,10 0 0,1 0-1</inkml:trace>
          <inkml:trace contextRef="#ctx0" brushRef="#br0" timeOffset="78224.8927">5288-291 0,'0'10'47,"0"21"-32,0-10 1,0 0-16,0 0 16,0 0-16,0-1 15,0-9-15,0 10 16,0-1-16,0 33 15,11-53-15,-11 20 16,0 1 0,0-31 93,0-11-93,0 0-1,145 21 220,-311 135-17</inkml:trace>
          <inkml:trace contextRef="#ctx0" brushRef="#br0" timeOffset="80085.6975">5455-323 0,'21'0'63,"20"0"-48,-9-20-15,-22 20 0,11 0 16,0 0 0,10 0-16</inkml:trace>
          <inkml:trace contextRef="#ctx0" brushRef="#br0" timeOffset="79470.529">5496 83 0,'53'0'125,"-22"0"-125,42-31 47</inkml:trace>
          <inkml:trace contextRef="#ctx0" brushRef="#br0" timeOffset="79166.8051">5549-260 0,'10'229'125,"-10"-208"-125,0 10 16,0-10 0,21-21 30</inkml:trace>
          <inkml:trace contextRef="#ctx0" brushRef="#br0" timeOffset="81411.4007">5778 0 0,'0'-10'62,"0"-11"-31,72 52 126,-72 0-157,-93 126 125,72-157-110,21-11 95,10 11-79,11 0 0,0 0 0,0 11 1,-21 9-1,21-20-31,-1 0 47,1-10-47,0 10 15,-21-21 1</inkml:trace>
          <inkml:trace contextRef="#ctx0" brushRef="#br0" timeOffset="82555.2714">5996-73 0,'31'0'47,"1"0"-32,-12 0-15,12 0 16,-12 0-1,33 0 1</inkml:trace>
          <inkml:trace contextRef="#ctx0" brushRef="#br0" timeOffset="82142.2919">6007-208 0,'166'0'172</inkml:trace>
        </inkml:traceGroup>
        <inkml:traceGroup>
          <inkml:annotationXML>
            <emma:emma xmlns:emma="http://www.w3.org/2003/04/emma" version="1.0">
              <emma:interpretation id="{21DE066E-AD09-4B12-B1A0-B57B3111C37F}" emma:medium="tactile" emma:mode="ink">
                <msink:context xmlns:msink="http://schemas.microsoft.com/ink/2010/main" type="inkWord" rotatedBoundingBox="20927,6704 24113,6667 24122,7401 20936,7438"/>
              </emma:interpretation>
              <emma:one-of disjunction-type="recognition" id="oneOf3">
                <emma:interpretation id="interp3" emma:lang="" emma:confidence="1">
                  <emma:literal/>
                </emma:interpretation>
              </emma:one-of>
            </emma:emma>
          </inkml:annotationXML>
          <inkml:trace contextRef="#ctx0" brushRef="#br0" timeOffset="84763.6839">6402 21 0,'52'-364'328,"-31"364"-312,0 0-1,41 270 204,-62-280-31,0-1-157,0-9 0,0-1-15,0 0-1,0 0 1,0-10 0,0-11-1,0 32 1,0-11-1,21 21 17,-21-21-32,21 0 15,0 21 17,0 0 14,-1 0-30,-20 11 0,21-11-1,-21 10-15,21 22 16,-21-1 0,0-10-1,21-21-15,-21 31 16,0 0-1,0-10 1,0 0 0,0-1-1,0 1 1,0 0 0,0 0-1,-11-21 1</inkml:trace>
          <inkml:trace contextRef="#ctx0" brushRef="#br0" timeOffset="85050.641">6829-166 0,'21'0'63</inkml:trace>
          <inkml:trace contextRef="#ctx0" brushRef="#br0" timeOffset="86032.9914">6943-531 0,'42'531'203</inkml:trace>
          <inkml:trace contextRef="#ctx0" brushRef="#br0" timeOffset="87721.514">6964-479 0,'0'11'62,"0"20"-46,11 11-1,-11-22-15,0 1 16,21 0-16,-21 21 16,20-42-1,-20 31-15,21 0 16,0-10 15,0-21 0,0 0-15,-21-10 0,20 10-16,-20-21 0,21 0 15,-21 0 1,21 21-1,-21-21-15,0-10 16,21 31 0,-21-42-16,0 11 15,0 10 1,21 21 0,-21-20-16,0-1 31,0 10 0,0-30 375,21 478-78</inkml:trace>
          <inkml:trace contextRef="#ctx0" brushRef="#br0" timeOffset="89905.7951">7360-520 0,'0'21'125,"0"20"-110,0-20-15,0-11 16,0 11-16,0 0 16,0 0-16,0 10 15,0-10-15,0 0 16,0 0-16,21-1 15,-1 116 142</inkml:trace>
          <inkml:trace contextRef="#ctx0" brushRef="#br0" timeOffset="102600.1929">7360-531 0,'0'-21'109,"10"32"-62,-10 10-16,21-21-15,-21 21-1,0-1-15,31 1 16,-31 0 0,21 0-1,-21 0 1,21-21 0,-21 20-1,21-20 1,-21 21-1,10-21 17,-10 21-1,21-21 16,0 0 0,-21-10-47,21 10 15,-21-21 1,20 21 0,-20-21-16,21 0 15,-21 0 1,0 1-1,0-1 17,21 21-32,-21-21 31,0 0 0,0 0 0,0 0 1,0 32 202,0 10-218,0 10-1,0-10-15,0 0 16,0-1-16,0 1 16,0 0-16,0 0 15,0 0-15,0-1 16,0 12-16,0-1 15,0 0 1,0 0 0,0-10-1,0 0 1,0 0 15,0 0-15,0-1 15</inkml:trace>
          <inkml:trace contextRef="#ctx0" brushRef="#br0" timeOffset="103836.2619">7755-270 0,'229'0'188</inkml:trace>
          <inkml:trace contextRef="#ctx0" brushRef="#br0" timeOffset="104423.1311">7766-156 0,'250'-10'188</inkml:trace>
          <inkml:trace contextRef="#ctx0" brushRef="#br0" timeOffset="396605.3596">8265-531 0,'-21'0'31,"1"11"94,20 10-109,-21-21-16,21 20 15,0 1 1,-21-21-16,21 21 16,0 10-1,0 0 1,-21-31-16,21 42 16,0-11-1,0 1 1,0-1-1,0-10 1,0 10 0,0 10-16,0-9 15,0-12 1,0 1 0,0 0-1,0-10 1,0 9-1,10 12 1,-10-22 15,21-10-31,-21 21 32,21-21-17,0 0 16,0 0 1,0 0-1,-1 0 0,1-11-15,0 11-1,-21-20 1,21-1 0,-21 0-1,21 0 1,-21 0 0,20 0-1,-20 1 1,0-1-1,21 21 1,-21-21-16,0 0 16,21 0-1,-21 1 1,0-1 0,0 0-1,0 11 1,0-32-1,0 11 1,0 10 0,0 0-1,0 0 1,0 0 0,0 11-1,-10-21 1,10 10-1,0 11 1,-21 10-16,21-21 16,-21 21-1,21-21 1,-21 21-16,11 0 16,-11 0-1,0 0 1,0 10-1</inkml:trace>
          <inkml:trace contextRef="#ctx0" brushRef="#br0" timeOffset="397460.3415">8463 52 0,'0'-10'62</inkml:trace>
          <inkml:trace contextRef="#ctx0" brushRef="#br0" timeOffset="401089.979">8484 52 0,'0'-41'390,"0"51"-374</inkml:trace>
          <inkml:trace contextRef="#ctx0" brushRef="#br0" timeOffset="414075.6216">8692-395 0,'-21'0'31,"21"10"78,0 32-93,0-32-1,0 11-15,0 21 16,0-11 0,0 0-1,0 0 1,0-10 0,0 0-1,0 0 32,83-63 453,-62 42-500,-21 21 16,21-21-1,-21 21 1,21-1 0,-11 157 187,-31-177-188,21 21-15,-20-21 16,-74 63 109,73-63-109,0 0 15</inkml:trace>
          <inkml:trace contextRef="#ctx0" brushRef="#br0" timeOffset="411975.8192">8650-416 0,'11'0'31,"10"0"-15,-1 0-1,1 0 1,0 0 15,0 0-15,-11 0 15</inkml:trace>
          <inkml:trace contextRef="#ctx0" brushRef="#br0" timeOffset="416417.0503">9119-489 0,'-11'0'125,"-9"10"-94,-1 11 16,-42 135 93,42-124-140,-20 165 204,41-176-189,0 0 1,0 0-1,0 0 17,0-1-17,146 32 188,-42-156 1,-104 84-189,0-1-15,0 0 31,0 0-15,0 0 31,-11 21-16,11-21-31,-21 21 31,21-20-15,-20 20 0,-1 0 15,0 0 0,0 0 0,0-21 1,0 21 15,1 0-16,20 10 0,-21-10-15,21 21-1,-21-21-15,21 21 16,0 0 0</inkml:trace>
          <inkml:trace contextRef="#ctx0" brushRef="#br0" timeOffset="418586.6756">9369-166 0,'-11'0'62,"32"177"188,0-177-234,-21 20 0,21-20-1,-1 0 1,1 0 15,63-10 172,-64-32-93,1 42-110,-21-20 15,0-1 16,0 0 16,0 0-15,0 0-1,0 0 0,-10 21-15,10-20-1,-21 20 1,0 0 15,21-21-15,-21 21-1,1 0 17,-1 0-17,0 0 1,0 0 15,21 31-31,-21 0 16</inkml:trace>
        </inkml:traceGroup>
        <inkml:traceGroup>
          <inkml:annotationXML>
            <emma:emma xmlns:emma="http://www.w3.org/2003/04/emma" version="1.0">
              <emma:interpretation id="{09D554E7-D6D3-446A-82E8-F31EB7F64DE0}" emma:medium="tactile" emma:mode="ink">
                <msink:context xmlns:msink="http://schemas.microsoft.com/ink/2010/main" type="inkWord" rotatedBoundingBox="23897,7226 24201,7222 24205,7555 23901,7558"/>
              </emma:interpretation>
              <emma:one-of disjunction-type="recognition" id="oneOf4">
                <emma:interpretation id="interp4" emma:lang="" emma:confidence="0">
                  <emma:literal>.</emma:literal>
                </emma:interpretation>
                <emma:interpretation id="interp5" emma:lang="" emma:confidence="0">
                  <emma:literal>o</emma:literal>
                </emma:interpretation>
                <emma:interpretation id="interp6" emma:lang="" emma:confidence="0">
                  <emma:literal>j</emma:literal>
                </emma:interpretation>
                <emma:interpretation id="interp7" emma:lang="" emma:confidence="0">
                  <emma:literal>t</emma:literal>
                </emma:interpretation>
                <emma:interpretation id="interp8" emma:lang="" emma:confidence="0">
                  <emma:literal>6</emma:literal>
                </emma:interpretation>
              </emma:one-of>
            </emma:emma>
          </inkml:annotationXML>
          <inkml:trace contextRef="#ctx0" brushRef="#br0" timeOffset="420724.323">9577-21 0,'-21'115'187,"21"-94"-187,0 0 16,-21 155 249,0-176-249,1 0 0,-43 0 156,42 0-126,0 0 33,1 0 14,20-20-93,0-1 16,0 0 15,0 0 0,0 0-15,20 1 15,-20-1-15,11 21 0,20-21-1,-21 21 1,-10-21-1,21 21-15,11-21 16,-22 21 0,-10-21-16,21 21 15,10-20 1,-21 20 0,-10-21-16,42 21 15,-11-21 1,0 21-1,-31-21-15</inkml:trace>
        </inkml:traceGroup>
      </inkml:traceGroup>
    </inkml:traceGroup>
  </inkml:traceGroup>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1:28:16.894"/>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8FDF8828-4651-4709-81A0-DE21720629E1}" emma:medium="tactile" emma:mode="ink">
          <msink:context xmlns:msink="http://schemas.microsoft.com/ink/2010/main" type="writingRegion" rotatedBoundingBox="15848,9630 16270,9630 16270,9914 15848,9914">
            <msink:destinationLink direction="with" ref="{1F880B3B-0AF7-404D-B5E0-6544E23DCE4C}"/>
            <msink:destinationLink direction="with" ref="{1EFF2714-7BF4-47F9-B505-D2F735E50F9E}"/>
          </msink:context>
        </emma:interpretation>
      </emma:emma>
    </inkml:annotationXML>
    <inkml:traceGroup>
      <inkml:annotationXML>
        <emma:emma xmlns:emma="http://www.w3.org/2003/04/emma" version="1.0">
          <emma:interpretation id="{A9BCA7FC-7590-4036-9E9E-A09FDF23D1EE}" emma:medium="tactile" emma:mode="ink">
            <msink:context xmlns:msink="http://schemas.microsoft.com/ink/2010/main" type="paragraph" rotatedBoundingBox="15848,9630 16270,9630 16270,9914 15848,9914" alignmentLevel="1"/>
          </emma:interpretation>
        </emma:emma>
      </inkml:annotationXML>
      <inkml:traceGroup>
        <inkml:annotationXML>
          <emma:emma xmlns:emma="http://www.w3.org/2003/04/emma" version="1.0">
            <emma:interpretation id="{0B267891-5153-4E9B-B35A-858481001A1E}" emma:medium="tactile" emma:mode="ink">
              <msink:context xmlns:msink="http://schemas.microsoft.com/ink/2010/main" type="line" rotatedBoundingBox="15848,9630 16270,9630 16270,9914 15848,9914"/>
            </emma:interpretation>
          </emma:emma>
        </inkml:annotationXML>
        <inkml:traceGroup>
          <inkml:annotationXML>
            <emma:emma xmlns:emma="http://www.w3.org/2003/04/emma" version="1.0">
              <emma:interpretation id="{7687E958-E751-476C-9636-804B737851AF}" emma:medium="tactile" emma:mode="ink">
                <msink:context xmlns:msink="http://schemas.microsoft.com/ink/2010/main" type="inkWord" rotatedBoundingBox="15848,9630 16270,9630 16270,9914 15848,9914"/>
              </emma:interpretation>
            </emma:emma>
          </inkml:annotationXML>
          <inkml:trace contextRef="#ctx0" brushRef="#br0">2689 187 0,'0'-20'46,"10"0"-14,10 20-17,-20-19 1,19 19 0,1 0-1,-20 10 1,0 19-1,0 10 1,0-19 0,0 0-16,0-1 15,-10 1-15,10-1 16,-19 1-16,-1 19 16,-9-19-1,9-20 32,30 0 62,9 0-77,1 0-17,0 0 1,-20 19 0,29-19-16,10 0 15,-29 0 1,10 0-1</inkml:trace>
          <inkml:trace contextRef="#ctx0" brushRef="#br0" timeOffset="605.2823">2915 275 0,'20'0'62,"-1"0"-46,20 0 0,-19 0-1,9 0 1,-9 0 0,0 0-1</inkml:trace>
          <inkml:trace contextRef="#ctx0" brushRef="#br0" timeOffset="1235.568">2993 118 0,'0'10'47,"0"9"-31,0 31-1,0-31 1,0 1-16,0-10 16,10 19-16,-10 0 15,0-9 1,0 0-1</inkml:trace>
        </inkml:traceGroup>
      </inkml:traceGroup>
    </inkml:traceGroup>
  </inkml:traceGroup>
</inkml:ink>
</file>

<file path=ppt/ink/ink6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46:15.392"/>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FE3CB3A9-226D-407C-8CCA-16434F98242A}" emma:medium="tactile" emma:mode="ink">
          <msink:context xmlns:msink="http://schemas.microsoft.com/ink/2010/main" type="inkDrawing"/>
        </emma:interpretation>
      </emma:emma>
    </inkml:annotationXML>
    <inkml:trace contextRef="#ctx0" brushRef="#br0">73 42 0,'0'10'156,"-10"-10"-156,10 21 0,-21 0 16,21 0 0,-21-21-1,21 20-15,0 1 16,0 10 0,-21-31-1,21 42-15,0-11 16,0 1-1,0-1 1,0-10 0,0-1-1,0 1 1,0 0 0,11-21-16,-11 21 15,21 0 1,-1-21 15,-20 21-31,21-21 16,0 0 15,-21 20-15,21-20-1,0 0 16,-11 0 1,-10-10-17,21 10 1,-21-21 0,21 21-16,-21-21 15,21 0 1,10-20-1,-31 30 1,21-20 0,-21 10-1,20 1 1,-20-1 0,0 10-1,0-30 1,0 9-1,0 12 1,0-1 0,0 0-1,0 0 1,0 11 0,-10-21-1,10 10 16,-21 21-31,21-11 16,-21 11-16,1-31 31,-1 31 1,-10 0-17,-1 0 1,11 0-1,-10 21 1,0 0 0</inkml:trace>
  </inkml:traceGroup>
</inkml:ink>
</file>

<file path=ppt/ink/ink6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46:17.819"/>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F63A2CA1-B3DE-443B-B147-EE3A507E07C3}" emma:medium="tactile" emma:mode="ink">
          <msink:context xmlns:msink="http://schemas.microsoft.com/ink/2010/main" type="inkDrawing"/>
        </emma:interpretation>
      </emma:emma>
    </inkml:annotationXML>
    <inkml:trace contextRef="#ctx0" brushRef="#br0">109 28 0,'-21'0'15,"0"21"48,21-11-48,-21-10-15,21 42 16,-20-21-16,20 0 16,-21-1-16,21 1 15,0 0-15,0 10 16,0-10 0,0 0-1,10 0 1,11-21-1,-21 21-15,21-21 16,0 0 0,-1 0-1,1 0 1,0 0 0,-21-11-16,21 11 15,-21-21-15,21 21 16,-21-21-16,21 1 15,-21-1 1,0 0 0,0 0-1,0-10 1,0 10 0,0-10-16,-21-11 15,21 32 1,-11 10-16,11-21 15,-21 21-15,-10-31 16,21 31 0,-21 21-1,31-1 1,-21 1-16,21 0 16,0 0-16,-21 0 15</inkml:trace>
  </inkml:traceGroup>
</inkml:ink>
</file>

<file path=ppt/ink/ink6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46:18.684"/>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4F6C4D82-1F4C-44C1-A4C4-027308855A5D}" emma:medium="tactile" emma:mode="ink">
          <msink:context xmlns:msink="http://schemas.microsoft.com/ink/2010/main" type="inkDrawing"/>
        </emma:interpretation>
      </emma:emma>
    </inkml:annotationXML>
    <inkml:trace contextRef="#ctx0" brushRef="#br0">147 73 0,'0'11'62,"0"20"-46,0-10 0,0 0-16,0-1 15,0 12-15,0 9 0,0-9 16,0-1-1,0-10-15,20-1 0,-20 1 16,0 0-16,0 0 16,0 21-1,0-11 1,-10 0 0,-11-10-1,-10-21 1,0 0-1,-1 0 1,12 0 0,20-11-1,-21 11-15,21-20 16,0-12-16,0-9 16,0 9-1,0 12 1,10 20-16,-10-32 15,21 32-15,-21-31 16,21 10-16,10-20 16,11 10-1,-11-11 1,11 11 0,-22-1-1,-20-9 1,21 41-1,-21-31-15,0-1 16,21 32-16,-21-21 16</inkml:trace>
  </inkml:traceGroup>
</inkml:ink>
</file>

<file path=ppt/ink/ink6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46:19.186"/>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D6335230-D5D6-48E2-8084-17930028F7B6}" emma:medium="tactile" emma:mode="ink">
          <msink:context xmlns:msink="http://schemas.microsoft.com/ink/2010/main" type="inkDrawing"/>
        </emma:interpretation>
      </emma:emma>
    </inkml:annotationXML>
    <inkml:trace contextRef="#ctx0" brushRef="#br0">95 19 0,'0'-20'16,"0"30"46,0 11-46,0 10-16,0 11 16,-11 31-16,11-11 15,-31 11-15,31 10 16,-31-10-16,31-11 15,0-20-15,-21 0 16,21-21-16,0-1 16,0-9-16,0 10 15,0-32 17</inkml:trace>
  </inkml:traceGroup>
</inkml:ink>
</file>

<file path=ppt/ink/ink6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46:20.901"/>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C65A29BE-C0ED-4248-B93A-DB09DAD0A538}" emma:medium="tactile" emma:mode="ink">
          <msink:context xmlns:msink="http://schemas.microsoft.com/ink/2010/main" type="inkDrawing"/>
        </emma:interpretation>
      </emma:emma>
    </inkml:annotationXML>
    <inkml:trace contextRef="#ctx0" brushRef="#br0">19 292 0,'-21'0'16,"21"-11"78,10 11-94,-10-31 15,0-10 1,21 20-16,-21 0 16,0 0-16,0 0 15,21 0-15,-21 1 16,0-1-16,21 0 16,-21 0-16,21 0 15,-1 21 32,-20 21-31,0 0-16,21 10 15,-21-20-15,0 9 16,31 22-16,-31-11 16,0-10-16,0 0 15,0 0-15,0 0 16,0-1-1,0-51 48,0 10-63,0 1 16,0 9-16,0-10 15,0 0-15,0 1 16,0-1-16,21-10 15,-21-11 1,21 21 0,0 0 15,0 21 0,-21 21-15,20 0-16,-20 0 15,0 10-15,0 11 16,0-11-16,0 0 16,0-10-16,0 0 15,0 10 1,0-10 0,0-32 30,0-20-30,0 10 0,0 1-16,21-1 15,-21 0-15,0 0 16,0 0-16,21 0 16,-21-10-16,21 31 15,-21-21 1,21 21-1,0 0 17,-1 0-17,-20 11 1,21 41 0,-21-31-1,0-11-15,0 11 16,0 0-16,0 0 15,0-1-15,0 1 16</inkml:trace>
  </inkml:traceGroup>
</inkml:ink>
</file>

<file path=ppt/ink/ink6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46:21.526"/>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E049A29F-F4B0-4B53-BDED-42ACAFE585B4}" emma:medium="tactile" emma:mode="ink">
          <msink:context xmlns:msink="http://schemas.microsoft.com/ink/2010/main" type="inkDrawing"/>
        </emma:interpretation>
      </emma:emma>
    </inkml:annotationXML>
    <inkml:trace contextRef="#ctx0" brushRef="#br0">53 106 0,'0'21'0,"-21"0"16,21-1-16,0 12 15,11-12 1,20-20 0,-31 21-1,31-21-15,0 0 16,-10 0-1,0-10 1,10-11 0,-31-21-1,21 42-15,-21-31 16,0 0 0,0 0-1,0-1 1,0 12-1,-11 20-15,11-21 16,-20 21-16,-1 0 16,-10 0-1,10 0-15,0 0 16,-10 21-16,20-21 16,11 31-16,-41 0 15,20 0 1,21 1-1,0-1 1,10-10 0,11-21-1</inkml:trace>
  </inkml:traceGroup>
</inkml:ink>
</file>

<file path=ppt/ink/ink6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47:31.441"/>
    </inkml:context>
    <inkml:brush xml:id="br0">
      <inkml:brushProperty name="width" value="0.05292" units="cm"/>
      <inkml:brushProperty name="height" value="0.05292" units="cm"/>
      <inkml:brushProperty name="fitToCurve" value="1"/>
    </inkml:brush>
  </inkml:definitions>
  <inkml:trace contextRef="#ctx0" brushRef="#br0">397 11 0,'0'-11'16,"-10"11"140,-11 0-125,0 0-15,1 0-1,-1 0 1,10 0 0,-9 0-1,-12 11 1,22-11-1,-21 20 1,10-20 0,21 21-16,-11-21 15,11 21 1,-20-21-16,20 21 16,-21-21-1,21 10-15,0 11 16,-21-21-1,21 21-15,0 0 16,-21-21 0,21 21-16,0-1 15,0 1 17,11-21-1,-11 21-16,20-21 1,1 0 0,0 0 15,10 0-15,-10 0-1,0 0 1,0 0-1,-11 0 1,11 0 15,0 0-15,0 0 0,-1 0-1,1 21 1,0-21 15,-21 21-31,21-21 16,-21 21-1,21-21-15,-21 20 16,20 1 0,-20 0-1,0 0 1,21 0-1,-21-1 1,0 1 0,0 0-1,0 0 1,0 0 0,0-11-1,0 11 1,0 0-1,-10-21-15,10 21 16,-21-1 15,0-20-15,0 21 0,-10-21-1,0 0 1,-11 31-1,11-31 1,0 0 0,0 0-1,-1 0 1,12 0 0,-1 0-1,0 0 1,0-10-1,0 10 1,1-31 0,-1 31 15,21-11-15,-21 11-1,21-20 79,10 20-94,11 0 16</inkml:trace>
</inkml:ink>
</file>

<file path=ppt/ink/ink6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47:32.326"/>
    </inkml:context>
    <inkml:brush xml:id="br0">
      <inkml:brushProperty name="width" value="0.05292" units="cm"/>
      <inkml:brushProperty name="height" value="0.05292" units="cm"/>
      <inkml:brushProperty name="fitToCurve" value="1"/>
    </inkml:brush>
  </inkml:definitions>
  <inkml:trace contextRef="#ctx0" brushRef="#br0">0 0 0,'21'0'78,"11"0"-62,-1 0-1,-10 0 1,20 0 0,-20 0-1,-11 0 1,11 0 0</inkml:trace>
</inkml:ink>
</file>

<file path=ppt/ink/ink6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47:32.956"/>
    </inkml:context>
    <inkml:brush xml:id="br0">
      <inkml:brushProperty name="width" value="0.05292" units="cm"/>
      <inkml:brushProperty name="height" value="0.05292" units="cm"/>
      <inkml:brushProperty name="fitToCurve" value="1"/>
    </inkml:brush>
  </inkml:definitions>
  <inkml:trace contextRef="#ctx0" brushRef="#br0">0 2 0,'11'0'78,"9"0"-63,12 0 1,-1 0 0,-10 0-16,0 0 15,10 0 1,-10 0-16,-1 0 16,22 20-1</inkml:trace>
</inkml:ink>
</file>

<file path=ppt/ink/ink6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47:43.923"/>
    </inkml:context>
    <inkml:brush xml:id="br0">
      <inkml:brushProperty name="width" value="0.05292" units="cm"/>
      <inkml:brushProperty name="height" value="0.05292" units="cm"/>
      <inkml:brushProperty name="fitToCurve" value="1"/>
    </inkml:brush>
  </inkml:definitions>
  <inkml:trace contextRef="#ctx0" brushRef="#br0">0 21 0,'11'0'109,"30"0"-93,-9-21-1,-1 21-15,-10 0 16</inkml:trace>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1:30:47.361"/>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4C5AC971-2393-4739-9B92-C5D6DCF445A3}" emma:medium="tactile" emma:mode="ink">
          <msink:context xmlns:msink="http://schemas.microsoft.com/ink/2010/main" type="inkDrawing" rotatedBoundingBox="16745,9569 16800,10364 16610,10377 16555,9582" semanticType="verticalRange" shapeName="Other">
            <msink:sourceLink direction="with" ref="{4006EAB3-8DC7-4093-969B-3B9FEB064251}"/>
          </msink:context>
        </emma:interpretation>
      </emma:emma>
    </inkml:annotationXML>
    <inkml:trace contextRef="#ctx0" brushRef="#br0">148 11 0,'-20'0'594,"0"0"-563,1 0-15,-1 0 15,1 0 0,19-10-31,-10 10 31,-10 0 1,1 0 14,19 10 204,0 9-234,0 1 15,0 0-15,0-1 0,0 1-1,0-10 1,0 29-1,0-19 1,0 9-16,0-9 16,0 9-1,0-9 1,0-1 15,9 1-15,-9-1-1,0 11 1,0-11 0,0 1-1,0 0 1,0-1 0,0 1-1,0 0 16,0-11-15,0 31 0,0-21-1,20 1 1,-20-1 0,0 1 30,0-10-14,0 9-17,0 1 1,0 0 0,0-1 15,20 1 0,-20 0 32,0-1-32,0 1 0,0-1 32,19-19 171,-19-9-234,20 9 16,9 0-1,-9 0 1,-1-20-1,1 20 17,0 0-1,-1 0 0</inkml:trace>
  </inkml:traceGroup>
</inkml:ink>
</file>

<file path=ppt/ink/ink7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47:45.530"/>
    </inkml:context>
    <inkml:brush xml:id="br0">
      <inkml:brushProperty name="width" value="0.05292" units="cm"/>
      <inkml:brushProperty name="height" value="0.05292" units="cm"/>
      <inkml:brushProperty name="fitToCurve" value="1"/>
    </inkml:brush>
  </inkml:definitions>
  <inkml:trace contextRef="#ctx0" brushRef="#br0">63 19 0,'0'-20'16,"0"30"46,0 11-46,0 10 0,0 0-1,0 1 1,0 9-1,0-10 1,0 1 0,0-1-1,0-10 1,0 0 0,0-1 15,0-30 172,0-11-156,20 21-32,1 0 17,0 0-1,0 0-15,0 0 15,0 0-16,10 11 17,-10-11-17,-1 31 1,12-10 0,-32-1 15,20 1-16,-20 0 1,0 0 0,0-11-16,0 11 15,0 0 1,-10-21 0,10 21-16,-42 0 15,22 10 1,-1-31-1,21 21 1,-21-21-16,0 0 16,21 10-1,-10-10-15,-11 0 16,0 0 0,21 21-1,-21-21-15,0 0 16,1 0-1,-1 0 1,21-11 0,-21 11-16,0 0 47</inkml:trace>
</inkml:ink>
</file>

<file path=ppt/ink/ink7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47:47.188"/>
    </inkml:context>
    <inkml:brush xml:id="br0">
      <inkml:brushProperty name="width" value="0.05292" units="cm"/>
      <inkml:brushProperty name="height" value="0.05292" units="cm"/>
      <inkml:brushProperty name="fitToCurve" value="1"/>
    </inkml:brush>
  </inkml:definitions>
  <inkml:trace contextRef="#ctx0" brushRef="#br0">127 0 0,'-11'0'109,"11"10"-109,-21 11 16,1 10-1,-12-10 1,32 10-1,-10-31-15,10 21 16,0 0 0,-21-21-16,21 21 15,0 10 1,0 10 0,0-20-16,0 11 15,0-1 1,0 0-1,0 0 1,0 11 0,0-32-1,0 11 1,11 10 0,-11-20-1,20-11 1,1 31-1,0-31 17,0 21-17,0-21 17,-1 0-32,1 0 31,0 0 0,-10 0-15,9 0 15,-20-11-31,21 11 16,-21-20-1,0-1 1,21 0-1,-21 0 1,0 0 0,0 0-1,0 1 1,0-1 0,-10 0 15,-11 0-16,0 21 17,0-21-32,0 21 15,0 0 1,1 0 0,-1 0-1,0 11 1,0-11-1,21 21 1,-21-21-16,21 20 16,-20 12-1,20-12-15,0 12 16,0-12 0</inkml:trace>
</inkml:ink>
</file>

<file path=ppt/ink/ink7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47:48.709"/>
    </inkml:context>
    <inkml:brush xml:id="br0">
      <inkml:brushProperty name="width" value="0.05292" units="cm"/>
      <inkml:brushProperty name="height" value="0.05292" units="cm"/>
      <inkml:brushProperty name="fitToCurve" value="1"/>
    </inkml:brush>
  </inkml:definitions>
  <inkml:trace contextRef="#ctx0" brushRef="#br0">21 43 0,'-21'21'109,"21"10"-93,0 11-1,0-32-15,0 42 16,0-31 0,0 10-1,0 1 1,0-1 0,0-10-16,10-21 15,-10 20 1,21-20-16,-21 21 15,21-21 1,-21 21-16,21-21 16,0 21 15,-1-21-15,1 0-1,0 0 16,0 0-15,0-10 0,-1-11-1,1 0 17,-21 0-17,21 21 1,-21-21-16,0 0 15,0 1 1,21 20 0,-21-21-16,0 0 15,0 0 1,0 0 0,0 11-1,0-11 1,0 0-1,0 0 1,-10 21-16,10-20 16,0-1-1,-21 21 1,21-21-16,-21 0 31,0 21 0,21-21-31,-21 21 32,0 0-17,21-20 1,-20 20 0,9 0-1,-10 0 32,1 0-31,-1 0-1,0 10 1,-10 32 0,10-1-1,21-20-15</inkml:trace>
</inkml:ink>
</file>

<file path=ppt/ink/ink7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47:51.664"/>
    </inkml:context>
    <inkml:brush xml:id="br0">
      <inkml:brushProperty name="width" value="0.05292" units="cm"/>
      <inkml:brushProperty name="height" value="0.05292" units="cm"/>
      <inkml:brushProperty name="fitToCurve" value="1"/>
    </inkml:brush>
  </inkml:definitions>
  <inkml:trace contextRef="#ctx0" brushRef="#br0">0 250 0,'0'21'16,"0"-32"109,0-20-110,0 0 1,0 10-16,0-10 16,0 0-1,0 10 1,0 0 0,0-10-1,10 10 1,-10 0 15,21 21 16,0 0-31,0 11-1,0 9 1,-21 12-1,21-32 1,-21 31-16,0-10 16,0 0-16,0 10 15,20 0-15,-20 0 16,0-10 0,0-31 93,0-22-93,0-9-1,0 10 1,0-1-1,0 1 1,0 10 0,0 0 15,21 21 0,-21-20-31,21 20 16,0 0 31,0 0-32,0 10 1,-1 21 0,-20-10-1,0 0-15,0 0 16,21 0-16,-21 20 15,0-30 1,0 9 0,0 1 31,0-31-1,0-11-14,0 11-17,0-32 1,0 11 0,0 0-1,0 10 1,0 0-1,0 0 1,0 0 0,21 21 15,0 0 0,0 0-15,-1 11-1,1-11 1,-21 20-16,0 1 16,21-21-1,-21 32-15,0 9 16,0-10 0,0-10-1,0 0 1,21-31 93,-21-11-93,21 21-1,-21-21-15,0 31 94,21 11-78,-21 0-1,20-21-15,-20 21 16,42-21 0,-32 0-1,11 0 1,0 0 0,0 0-1,0-21 1,-21 11-1,20 10-15,-20-21 16,0 0 0,21 0-1,-21 0 1,0 1 0,0-1 15,-10 0-16,-11 0 1,0 21 0,0 0 15,1 0-15,-1 10 15,21 11-16,-21-21-15,21 21 16,-21 10 0,21 1-1,0-1 1</inkml:trace>
</inkml:ink>
</file>

<file path=ppt/ink/ink7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47:52.700"/>
    </inkml:context>
    <inkml:brush xml:id="br0">
      <inkml:brushProperty name="width" value="0.05292" units="cm"/>
      <inkml:brushProperty name="height" value="0.05292" units="cm"/>
      <inkml:brushProperty name="fitToCurve" value="1"/>
    </inkml:brush>
  </inkml:definitions>
  <inkml:trace contextRef="#ctx0" brushRef="#br0">54 94 0,'0'-21'16,"-10"21"0,10 10 46,0 22-46,0-12-1,10 1-15,-10 0 16,0 0-16,21 0 16,-21 0-16,0-1 0,21 1 15,-21 0 1,0 0-16,21 10 16,-21 11-1,0-21 1,0-11-1,-11 21 17,-9-31-17,-1 0 1,0 0 0,21-10-16,-21 10 15,21-21 1,-21 21-16,21-21 15,0-10 1,0-11 0,0 32-16,0-11 15,0-21 1,11 42-16,-11-31 16,20 10-16,12-10 15,-32 10 1,21 21-16,-21-31 15,20 31-15,-20-42 16,21 22 0,-21-1-1,21 21-15,-21-21 16,21 0 0</inkml:trace>
</inkml:ink>
</file>

<file path=ppt/ink/ink7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47:53.404"/>
    </inkml:context>
    <inkml:brush xml:id="br0">
      <inkml:brushProperty name="width" value="0.05292" units="cm"/>
      <inkml:brushProperty name="height" value="0.05292" units="cm"/>
      <inkml:brushProperty name="fitToCurve" value="1"/>
    </inkml:brush>
  </inkml:definitions>
  <inkml:trace contextRef="#ctx0" brushRef="#br0">93 0 0,'0'20'47,"0"32"-31,0-31-16,0 10 15,-20 1-15,20 9 16,0-9-16,-21-1 16,21 0-16,0 0 15,-31 21-15,31-21 16,0 11-16,0-21 16,0 0-16,0-11 15,-21-10-15,21 42 16,0-21-1</inkml:trace>
</inkml:ink>
</file>

<file path=ppt/ink/ink7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47:54.423"/>
    </inkml:context>
    <inkml:brush xml:id="br0">
      <inkml:brushProperty name="width" value="0.05292" units="cm"/>
      <inkml:brushProperty name="height" value="0.05292" units="cm"/>
      <inkml:brushProperty name="fitToCurve" value="1"/>
    </inkml:brush>
  </inkml:definitions>
  <inkml:trace contextRef="#ctx0" brushRef="#br0">27 21 0,'0'-21'16,"0"32"47,0 20-63,0-10 15,0 0 1,0 10-16,0 0 15,-21 11-15,21-11 0,0 0 16,0 0-16,0-10 16,0 0-16,0 0 15,0 0-15,0 10 16,0-10 0,10-21 187,22-11-188,-1 11 1,-10 0-16,-1 0 16,1-21-1,10 21-15,11 0 0,-21 0 16,-11 0-1,32 0-15,-21 0 16,0 0 15</inkml:trace>
</inkml:ink>
</file>

<file path=ppt/ink/ink7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50:28.682"/>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B9EDF00B-3D49-4AE8-B000-CCE1AF68EDF4}" emma:medium="tactile" emma:mode="ink">
          <msink:context xmlns:msink="http://schemas.microsoft.com/ink/2010/main" type="writingRegion" rotatedBoundingBox="1592,10625 9176,10708 9165,11724 1581,11641"/>
        </emma:interpretation>
      </emma:emma>
    </inkml:annotationXML>
    <inkml:traceGroup>
      <inkml:annotationXML>
        <emma:emma xmlns:emma="http://www.w3.org/2003/04/emma" version="1.0">
          <emma:interpretation id="{797C7B9B-183F-4DF6-939D-0B08C80E415E}" emma:medium="tactile" emma:mode="ink">
            <msink:context xmlns:msink="http://schemas.microsoft.com/ink/2010/main" type="paragraph" rotatedBoundingBox="1592,10625 9176,10708 9165,11724 1581,11641" alignmentLevel="1"/>
          </emma:interpretation>
        </emma:emma>
      </inkml:annotationXML>
      <inkml:traceGroup>
        <inkml:annotationXML>
          <emma:emma xmlns:emma="http://www.w3.org/2003/04/emma" version="1.0">
            <emma:interpretation id="{B06BBC7C-BEF8-4706-82CF-C36394FDE254}" emma:medium="tactile" emma:mode="ink">
              <msink:context xmlns:msink="http://schemas.microsoft.com/ink/2010/main" type="line" rotatedBoundingBox="1592,10625 9176,10708 9165,11724 1581,11641"/>
            </emma:interpretation>
          </emma:emma>
        </inkml:annotationXML>
        <inkml:traceGroup>
          <inkml:annotationXML>
            <emma:emma xmlns:emma="http://www.w3.org/2003/04/emma" version="1.0">
              <emma:interpretation id="{C1178636-1248-4C67-A392-5097B09CEEC0}" emma:medium="tactile" emma:mode="ink">
                <msink:context xmlns:msink="http://schemas.microsoft.com/ink/2010/main" type="inkWord" rotatedBoundingBox="1591,10686 3527,10707 3518,11597 1581,11576"/>
              </emma:interpretation>
              <emma:one-of disjunction-type="recognition" id="oneOf0">
                <emma:interpretation id="interp0" emma:lang="" emma:confidence="1">
                  <emma:literal/>
                </emma:interpretation>
              </emma:one-of>
            </emma:emma>
          </inkml:annotationXML>
          <inkml:trace contextRef="#ctx0" brushRef="#br0">431 491 0,'-20'0'47,"20"9"-16,0 11-15,0 0 0,0-1-1,0 1 1,0-1 0,0 1-1,0 0 1,10-20-1,0 0 1,-10 9-16,20-9 16,-1 0-1,1 0 1,-1 0 0,1 0-1,0 0 1,-1 0-1,-19-39 1,20 20 0,-20-1 15,0 0-15,0 1-1,0-1 1,0 10-1,0-9 1,-10-1 0,10 1-1,-29 19-15,9-30 16,0 30 0,1 0-1,-1 0 1,1 0-1,-1 20 1,0-1 0,20 11-1,-19-30-15,19 29 16,0 1 0</inkml:trace>
          <inkml:trace contextRef="#ctx0" brushRef="#br0" timeOffset="1174.1806">608 530 0,'0'10'78,"0"29"-63,0-10 1,0 1 0,0-1-1,0 1 1,9 28 0,-9-28 15,30-1-31,-30 1 15,0 9 1,0-20 0,0-9-1,0 10 1,-10-20 15,10 20-15,-39-20-1,29 0 1,-10 0-16,1 0 16,-1 0-1,0 0 1,20-10 0,-19 10-1,19-20 1,-20 0-1,20 1 1,0-11 0,0 11-1,0-1 1,0 1 0,10 19-1,10-40 1,9 11-1,10-10 1,-9 9 0,-1 1-1,-9-10 17,-1 19-32,1 0 15,-20 1 1,0-1-1</inkml:trace>
          <inkml:trace contextRef="#ctx0" brushRef="#br0" timeOffset="3592.5127">970 187 0,'0'-20'47,"0"0"0,-9 20-1,-11 0-14,0 0-17,1 0 17,19 10-17,-20-10 1,20 20-1,-19-1 1,19 1-16,-20 0 16,20-1-1,0 11 1,-20 9 0,20-10-1,0 1 1,0-1-1,0-9-15,0-1 16,0 1-16,0 0 16,0-1-16,-19 11 15,19 9 1,0-29 0,0 9-1,0 1 1,9-20-16,-9 19 15,20-19 1,-20 20-16,10-20 16,10 0-1,-20 20-15,19-20 16,1 0 0,-1 0-1,11 0 1,9 0-1,-39-10-15,10 10 16,29-20-16,-19 20 16,-20-29-1,19 29-15,-19-20 16,20 20-16,-20-19 16,19 19-16,-19-20 15,10 20-15,-10-20 16,30 1-1,-30-1 1,10 20-16,-10-29 16,0 9-1,19 20-15,-19-29 16,0-10 0,30 9-1,-30 10-15,0 1 16,0-1-1,0-9 1,0 9 0,0 1-16,0-1 15,0 0 17,-10 20-32,-10 0 31,1 0 0,-1 0-15,0 0 15,20 10-31,-19 10 16,19-1-1,-20 11 1,20-20-1,0 9 1,-20-19 0,20 39-16,0-19 15,0-10 1,0 10 0,0 19-1,0-29 1,-19-10-16,19 39 0,0-20 15,0 11 1,0-1 0,0 1-1,10-11 1,-10 1 0,0-1-1,19-19-15,-19 20 16,20 0-1,-1-1 17,1-19-17,0 0 1,-1 0 0,1 0-1,-20-9-15,29 9 16,-29-10-16,30 10 15,-30-40-15,19 40 16,-19-29-16,20 29 16,-20-20-16</inkml:trace>
          <inkml:trace contextRef="#ctx0" brushRef="#br0" timeOffset="4795.3176">1500 373 0,'-10'20'94,"-9"29"-78,19-30-1,-20 1-15,-9 39 16,29-30-16,0 10 16,-20-9-16,20-1 15,0-9-15,0-1 16,0 1-16,0 0 16,0-1-16,10 1 15,-10 9 1,19-29-16,-19 20 15,20-20 1,-20 19-16,20-19 47,-30 0 0</inkml:trace>
          <inkml:trace contextRef="#ctx0" brushRef="#br0" timeOffset="6261.8705">1657 510 0,'10'0'15,"-20"0"142,-10 0-142,1 10 1,-1-10-1,20 29 1,-20-9-16,20 0 16,0-1-1,0 1 17,10-20 14,10 0-30,-1 0 0,11 0 15,-11 0-15,-19-10-16,20 10 15,0 0-15,-1 0 31,1 10-15,0-10 15,-20 19-31,19-19 16,-19 20 0,0 0-1,0-1 1,-10 21 15,-9-40-31,-11 19 16,-29-19-1,30 0 1,0 0 0,9 0-1,0 0 1,1 0 15</inkml:trace>
          <inkml:trace contextRef="#ctx0" brushRef="#br0" timeOffset="6869.1389">1784 422 0,'0'20'78,"20"-20"-78,-20 29 0,20-9 16,-20-1-16,19 1 16,-19-1-16,20-19 15,-20 49-15,19-29 16,-19 0-16,0-1 16,20 1-16,-20 0 15,0-1-15,0 1 16,0-1-16,0-9 15,0 10-15,0-1 16,-10 1-16,10 0 0,-19-20 16,19 39-16,-20-20 15</inkml:trace>
          <inkml:trace contextRef="#ctx0" brushRef="#br0" timeOffset="23809.4767">29 314 0,'0'10'16,"10"-10"124,9 0-124,11 0 0,19 0-1,-30-10-15,1 10 0,0 0 16,-1 0-16,1 0 15,-1 0-15,-9 0 16,10 0 15,0 0 1</inkml:trace>
          <inkml:trace contextRef="#ctx0" brushRef="#br0" timeOffset="33243.0663">-30 677 0,'0'-20'219,"0"1"-203,0-1 15,0 0-16,0 1 17,0-1-17,0 1 17,0-1-17,0 0 16,0 1-15,0-1 0,0 10-1,0-9 1,0-1 0,0 1 15,20-1-16,-20 0 17,0 1-17,0-1 1,0 0 15,19 1-15,-19-1 15,0 1 0,20-1 1,-20 0-17,0 1 16,0-1 1,20 20-32,-20-19 31,0-1 0,19 20-31,-19-20 47,20 20-31,-20-19 31,19 19-32,1 0 48,0 0-1,-20-20-46,9 20 31,11 0 0,0 0-1,-20 10 1,19-10-31,-19 19 31,20-19-47,-20 20 47,19-20-32,-19 20 1,0-1 0,20-19-1,-20 20 1,0 0 31,20-1-32,-20 1 17,0-1-17,0 1 16,0 0 1,0-1-17,0 1 17,0-10-1,0 9-16,0 1 17,0 0-1,0-1 0,0 1-15,0-1 15,0 1 0,0 0-15,0-1 15,0 1 0,0-1 1,19-19-1,-19 20-15,0-10 46,0 9-31,0 1 16,0-30 31</inkml:trace>
        </inkml:traceGroup>
        <inkml:traceGroup>
          <inkml:annotationXML>
            <emma:emma xmlns:emma="http://www.w3.org/2003/04/emma" version="1.0">
              <emma:interpretation id="{92D49C7F-56CF-4165-B217-8EA1FE44BCD8}" emma:medium="tactile" emma:mode="ink">
                <msink:context xmlns:msink="http://schemas.microsoft.com/ink/2010/main" type="inkWord" rotatedBoundingBox="3815,10863 5053,10876 5048,11327 3810,11313"/>
              </emma:interpretation>
              <emma:one-of disjunction-type="recognition" id="oneOf1">
                <emma:interpretation id="interp1" emma:lang="" emma:confidence="1">
                  <emma:literal/>
                </emma:interpretation>
              </emma:one-of>
            </emma:emma>
          </inkml:annotationXML>
          <inkml:trace contextRef="#ctx0" brushRef="#br0" timeOffset="10559.8362">2206 530 0,'10'0'125,"9"0"-109,1 0-1,0 0 1,9 0 0,-9 0-1,19 0-15,0 0 16,-29 0-1,10 0-15,-1 0 16,1 10-16,19-10 16,0 0-1,-19 0 1,19 0 0,0 0-1,1 0 1,-11 0-1,-9 0-15,-1 0 0,1 0 16,19 0 0,-19 0-1,19 0-15,-19 0 16,-1 0-16,30 0 16,-19 0-1,-11 0 1,11 0-1,-1 0 1,1 0 0,9 0-1,-20 0 1,11 0 0,-1 0-1,20 0 1,-19 0-1,-11 0 1,1 0 0,-1 0-1,1 0 1,0 0 0,-1 0 15,1 0 16</inkml:trace>
          <inkml:trace contextRef="#ctx0" brushRef="#br0" timeOffset="8819.0012">2196 363 0,'20'0'78,"19"0"-63,0 0 1,-19 0 0,9 0-16,1 0 15,9 10-15,0-10 16,10 0-16,-9 0 16,9 0-16,-10 0 15,10 0-15,-10 0 0,10 0 16,-10 0-16,10 0 15,-9 0-15,9 0 16,-10 0-16,-10 0 16,10 0-16,-9 0 15,-10 0-15,-1 0 16,1 0-16,9 0 16,1 0-16,-1 0 15,0 0-15,-9 0 16,0 0-16,-1 0 15,1 0-15,9 0 16,-9 0 0,0 0 31,-20-10 124,-10 10-155,10-20 0,-20 20-16,0-19 15,1 19 1,19-20 0,-20 20-1,20-19 1,-19 19-16,-1 0 15,20-20 17,0 0 77</inkml:trace>
          <inkml:trace contextRef="#ctx0" brushRef="#br0" timeOffset="11842.8487">2206 549 0,'10'0'94,"0"0"-79,29 10 1,-19-10-16,-1 20 15,20 9 1,1-9 0,-1-1-1,-20-19 1,11 20-16,-11-20 16,1 20-1</inkml:trace>
        </inkml:traceGroup>
        <inkml:traceGroup>
          <inkml:annotationXML>
            <emma:emma xmlns:emma="http://www.w3.org/2003/04/emma" version="1.0">
              <emma:interpretation id="{37F916B7-C673-4DAB-8A25-3734AAEFE267}" emma:medium="tactile" emma:mode="ink">
                <msink:context xmlns:msink="http://schemas.microsoft.com/ink/2010/main" type="inkWord" rotatedBoundingBox="5455,10691 7327,10711 7316,11703 5444,11683"/>
              </emma:interpretation>
              <emma:one-of disjunction-type="recognition" id="oneOf2">
                <emma:interpretation id="interp2" emma:lang="" emma:confidence="1">
                  <emma:literal/>
                </emma:interpretation>
              </emma:one-of>
            </emma:emma>
          </inkml:annotationXML>
          <inkml:trace contextRef="#ctx0" brushRef="#br0" timeOffset="14085.0505">3863 775 0,'-9'0'62,"9"-10"-46,0-9-1,0-11 1,0-9 0,0 19-16,-20 1 15,20-21-15,0 11 16,0 0-16,0-1 16,0 11-16,0-1 15,0 0 1,0-19-16,0 20 15,0-1-15,0-10 16,10 1-16,-10 9 16,0 1-16,19-11 15,-19 11-15,0-1 32,20 20-32,-20-19 0,20-1 15,-1 0 16,1 20 1,0 0-1,-1 0-15,1 10-1,-1 10 1,1-1-1,-20 1-15,0 0 0,29-1 16,-29 1-16,0-1 16,0 11-16,0-11 15,0 11-15,0-10 16,0-1-16,0 1 16,0-1-16,0 1 15,0 0-15,0-1 16,0 1-16,0-10 15,0 29 1,0-10 0,0-9-1,0-1 1,0 1 0</inkml:trace>
          <inkml:trace contextRef="#ctx0" brushRef="#br0" timeOffset="14634.8046">3844 451 0,'10'0'31,"19"0"-16,-9 0-15,-1 0 16,1 0 0,0-9-16,-1 9 15,1 0-15,-1 0 0,1-20 16,0 20 0</inkml:trace>
          <inkml:trace contextRef="#ctx0" brushRef="#br0" timeOffset="35944.6899">4197 569 0,'-20'0'109,"20"20"-93,0 19-1,0-29 1,0 9 0,0 1-1,10 0 17,10 9-17,-1-29 16,-19 20-31,20-20 16,0 0 0,-1 0-16,1 0 31,-1 0-15,-19-10-16,20 10 15,-20-20 1,20 20-1,-20-19 1,0-1 0,0-10 15,0 11-15,0-1-1,0 1 1,-10 19-1,10-20-15,-30 20 16,11 0 0,19-20-16,-20 20 15,1 0 1,-1 0 0,0 0 15,1 20-16,19 0 1,0-1-16</inkml:trace>
          <inkml:trace contextRef="#ctx0" brushRef="#br0" timeOffset="36920.8278">4334 687 0,'0'29'78,"0"1"-62,0-1 15,10-9-31,-10-1 15,0 1-15,20-1 0,-20 1 16,0 0-16,19-20 16,-19 29-16,0 1 15,20-30 1,-20 19-16,0 1 16,0 19-1,0-29 1,0 9-1,-10-19 1,-10 0 0,1 0-1,-1 0 1,1-9 0,-1-11-1,20 0 1,-20 20-1,20-19 1,0-1 0,0-9-1,0-1-15,0 1 16,10 29 0,-10-30-16,20 30 15,-20-39-15,19 39 16,-19-29-16,20 29 15,-20-30-15,20 30 16,-20-29-16,19 9 16,1-19-1,-20 19 1,19 20-16,-19-19 16,0-1-1,20 1 1</inkml:trace>
          <inkml:trace contextRef="#ctx0" brushRef="#br0" timeOffset="38756.983">4432 177 0,'10'0'63,"10"0"-48,-1 0 1,1 0-16,0 0 15,9 0-15,-9 0 16,-1 0-16,1 0 16,-1 0-16,1 0 15,0 0-15,9 0 16,-9 0 0</inkml:trace>
          <inkml:trace contextRef="#ctx0" brushRef="#br0" timeOffset="38169.5205">4540 69 0,'0'10'94,"20"-10"-94,-20 29 15,0-9-15,0 9 0,0-9 16,0 9-1,0-9-15,0-1 0,0 1 16,0 9 0,0-9-1,0 0 1</inkml:trace>
          <inkml:trace contextRef="#ctx0" brushRef="#br0" timeOffset="39931.0695">4658 530 0,'19'0'15,"-19"-20"1,-9 30 62,-21 19-62,30-9-16,-10-20 15,10 39-15,0-19 16,-29-1-16,29 1 16,0 0-16,0-1 15,0 1-15,0 0 0,0 9 16,0 0 0,0 1-1,10-30 1,-10 19-16,19 1 15,-19 0 32,20-20-15,-20-10 14</inkml:trace>
          <inkml:trace contextRef="#ctx0" brushRef="#br0" timeOffset="41979.5109">4736 697 0,'0'9'16,"0"11"31,0-10-31,0 9 15,10-19-16,-10 20-15,20-20 16,-1 0 0,1 0-1,0 0 1,-1 0 0,1 0-1,-1-10 1,-19-9 15,20 19-31,-20-20 16,0 0-1,0-9 1,0 9 15,-10 20-31,-9-19 16,-1 19-1,0 0 1,20-20 0,-19 20-16,-1 0 31,0 0-15,20 10-1,-19 9 1,19 1-1,0 10 1,0-11 0,0 1-1,10-1 1,9 11 0,1-30 15,0 0 0,-1 0-15,-19-10-1,0-10 1,20 20-16,-20-19 16,19-20-1,-19 19 1,20 20 78,-20 10-79,0 9 1,20-19-1,-20 40-15,0-31 16,19-9 0,-19 20-16,20-20 15,-20 20-15,19-20 16,-9 0 31,-10-10-32,20 10-15,-20-20 16,0 10 0,19 10-1,-19-19 1,0 29 78,0-1-63,20-9-31,-20 20 16,20-20-1,-1 0 16,1 0-15,0 0 0,-20-10-1,19 10 1,-19-10 0,0-9-1,20 19 1,-20-20-1,0 1 17,0-1-17,-10 20 1,10-20 0,0 1-16,-20 19 15,1 0 1,-1-20 15,1 20-15,-1 0 15,20 10-15,-20-10-16,20 19 15,0 1 16,0 0-15,0-10 15</inkml:trace>
          <inkml:trace contextRef="#ctx0" brushRef="#br0" timeOffset="43061.5833">5158 589 0,'10'0'62,"-10"9"-62,19 11 16,-19 0 0,20-1-16,-20 1 0,20 0 15,-20-1-15,0 1 16,29 78 15,-29-79-15,0 1-16,-20 39 31</inkml:trace>
          <inkml:trace contextRef="#ctx0" brushRef="#br0" timeOffset="42498.3949">5168 677 0,'0'10'32,"0"0"-32,0 39 31,0-30-31,0 1 0,0-1 16,0 1-16,0 0 15,0-11-15,0 11 16,0 0-16,0 19 15,0-29 17,-10-10-1,10-20-15</inkml:trace>
          <inkml:trace contextRef="#ctx0" brushRef="#br0" timeOffset="44052.2668">5413 314 0,'10'0'47,"19"0"-31,20 0-1,-39 0 1,68 0 0,-68 0-1,10 0-15,0 0 16,9 0 0,-9 0-16,-20 10 15,19-10 16</inkml:trace>
          <inkml:trace contextRef="#ctx0" brushRef="#br0" timeOffset="44758.7708">5589 157 0,'0'10'31,"0"10"-15,0 29-1,0-30 1,0-9-16,0 10 15,0 19 1,0-20-16,0 1 0,0 0 16,0 9-1,0-9 1,0-1 0</inkml:trace>
        </inkml:traceGroup>
        <inkml:traceGroup>
          <inkml:annotationXML>
            <emma:emma xmlns:emma="http://www.w3.org/2003/04/emma" version="1.0">
              <emma:interpretation id="{4EBFC861-AAF0-47D1-A965-11F026E6FBC4}" emma:medium="tactile" emma:mode="ink">
                <msink:context xmlns:msink="http://schemas.microsoft.com/ink/2010/main" type="inkWord" rotatedBoundingBox="7689,10692 9176,10708 9168,11513 7680,11497"/>
              </emma:interpretation>
              <emma:one-of disjunction-type="recognition" id="oneOf3">
                <emma:interpretation id="interp3" emma:lang="" emma:confidence="1">
                  <emma:literal/>
                </emma:interpretation>
              </emma:one-of>
            </emma:emma>
          </inkml:annotationXML>
          <inkml:trace contextRef="#ctx0" brushRef="#br0" timeOffset="46907.3093">6207 118 0,'0'-20'140,"-10"20"-93,-19 0-31,9 0 0,1 0 15,-1 10-16,20 10 17,-19-20-32,19 19 15,0 11-15,-20-30 16,20 29-16,0-9 16,0-1-16,0 1 15,0 0-15,0-1 16,0 1-16,0 9 15,0 1 1,0-11 0,10 1-1,-10 9 1,19-29 0,-19 20-16,20-20 15,-20 20-15,20-20 16,-20 19-1,29-19 1,-9 0 0,19 20 15,-19-20 0,-1 0-31,11-10 16,-1 10-1,-29-20-15,20 20 16,-20-19-16,19 19 16,-19-20-16,20 20 15,-20-19-15,19 19 16,-19-10-16,20 10 16,-20-39-16,20 39 15,-20-20-15,19 0 16,-19 1-1,20 19 1,-20-20-16,0-9 16,20 29-16,-20-30 15,0 1 1,19 9 0,-19 1-1,0-1 1,0 0-16,0 1 15,0-1 17,-10 20-17,-9 0 1,19-20 0,-20 20-16,0 0 31,1 0-16,-1 10 17,1 10-17,-1 19 1,20-19 0,-20-1 15,20 11-31,0-1 15,0-9 1,0-1-16,0 1 16,0 9-1,0 1 1,0 9 0,0-9-1,0-1 1,0 0-16,0-9 15,10-20 1,-10 20-16,20-1 31,-1 1-15,1-20 15,-20 19-15,20-19-16,-1 0 15,1 0 1,-10 0 0,9 0-1,-19-9-15,40 9 16,-21-20 0,1 20-1,-20-20-15</inkml:trace>
          <inkml:trace contextRef="#ctx0" brushRef="#br0" timeOffset="47725.1688">6678 69 0,'-29'10'16,"38"-10"62,11 0-78,9 0 31,-9 0-31,0 0 0,-1 0 16,1 0-16,0 0 15,9 0 1,-9 0-1</inkml:trace>
          <inkml:trace contextRef="#ctx0" brushRef="#br0" timeOffset="48903.8865">6825 363 0,'0'30'63,"-19"-1"-48,19-9 1,0-1-16,-20 11 15,20-1-15,0 10 16,-20-9-16,20-11 16,0 1-16,0-1 15,0 1-15,0 0 16,0-1-16,0-9 0,0 10 16,0 19-1,10-39-15,-10 29 16,20-29-16,-20 20 15,19-20 1,-19 20-16,0-30 78</inkml:trace>
          <inkml:trace contextRef="#ctx0" brushRef="#br0" timeOffset="51180.8242">6923 569 0,'0'10'78,"0"9"-62,0 1 0,0 0-1,0-1 1,0 1-1,10-20 1,-10 10 0,10-10-1,-10 19 1,19-19 0,1 0-16,0 0 15,-1 0 1,1 0-1,-20-9 1,20-1 0,-20-10-1,19 20 1,-19-39 0,0 19-1,0 10 1,0-9-1,-10-1 1,-9 20 0,-1-19-1,0 19 1,1 0-16,-1 0 31,1 0-15,-1 0-1,0 0 1,20 39 0,0-20-1,-19-19-15,19 20 16,0-10 0,0 29-1,0-9 1,10-11-16,9-19 31,-19 20-31,20-20 16,-1 0-1,1 0 17,0 0-1,-20-10-16,19-10 1,-19 1 0,20 19-16,-20-20 15,20 20 1,-20-20 0,0 1 15,19 29 63,-19 9-79,0 1 1,20 0-1,-20-1 1,19-19-16,-19 20 16,20-20-1,0 0 1,-1 0 15,1-10-15,-20-10-1,19 20-15,-19-19 16,0-1 0,20 20-1,-20-20 1,0 30 78,0 10-79,0 0 1,20-20 0,-20 19-16,19-19 31,-9 0-16,10 0 1,-1 0 15,1-19-15,0-11 31,-20 10-32,0 1 1,0-1 0,0 1-1,-10-1 1,-10 20 0,20-20-16,-20 20 15,1 0 1,9 0 15,-10 0-15,20 10-1,-19-10-15,19 20 16,0-1 0,0 1-1,0-10-15,10-10 16,9 29-1</inkml:trace>
          <inkml:trace contextRef="#ctx0" brushRef="#br0" timeOffset="51881.7846">7384 608 0,'0'20'94,"0"-1"-79,0 1-15,0 0 16,0-1-16,0-9 0,0 10 16,0-1-16,0 1 15,0 0-15,0-1 16,0 11-1,0-11 1</inkml:trace>
          <inkml:trace contextRef="#ctx0" brushRef="#br0" timeOffset="52617.7722">7404 442 0,'0'-20'0,"0"40"93,10-20-93,-10 29 16,19-9-16,-19-1 0,30 1 16,-30-1-1,29 1-15,-29 0 0,39 9 16,-39-9-16,20-1 16,-20 1-16,0 0 15,0-11-15,0 11 16,0 0-16,0-1 15,0 1-15,0-1 16,-10 1-16,10 9 16,-20 1-1</inkml:trace>
        </inkml:traceGroup>
      </inkml:traceGroup>
    </inkml:traceGroup>
  </inkml:traceGroup>
</inkml:ink>
</file>

<file path=ppt/ink/ink7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51:28.096"/>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B7780C54-0119-436F-B173-5B3BCA2EE6EF}" emma:medium="tactile" emma:mode="ink">
          <msink:context xmlns:msink="http://schemas.microsoft.com/ink/2010/main" type="writingRegion" rotatedBoundingBox="11545,10680 17396,10410 17434,11215 11582,11485"/>
        </emma:interpretation>
      </emma:emma>
    </inkml:annotationXML>
    <inkml:traceGroup>
      <inkml:annotationXML>
        <emma:emma xmlns:emma="http://www.w3.org/2003/04/emma" version="1.0">
          <emma:interpretation id="{5A0CE188-8A44-4BD9-A9EA-A4C51245DA41}" emma:medium="tactile" emma:mode="ink">
            <msink:context xmlns:msink="http://schemas.microsoft.com/ink/2010/main" type="paragraph" rotatedBoundingBox="11545,10680 17396,10410 17434,11215 11582,11485" alignmentLevel="1"/>
          </emma:interpretation>
        </emma:emma>
      </inkml:annotationXML>
      <inkml:traceGroup>
        <inkml:annotationXML>
          <emma:emma xmlns:emma="http://www.w3.org/2003/04/emma" version="1.0">
            <emma:interpretation id="{6EBBEA5A-8FAC-4614-AB4F-DD5FA40A7089}" emma:medium="tactile" emma:mode="ink">
              <msink:context xmlns:msink="http://schemas.microsoft.com/ink/2010/main" type="line" rotatedBoundingBox="11545,10680 17396,10410 17434,11215 11582,11485"/>
            </emma:interpretation>
          </emma:emma>
        </inkml:annotationXML>
        <inkml:traceGroup>
          <inkml:annotationXML>
            <emma:emma xmlns:emma="http://www.w3.org/2003/04/emma" version="1.0">
              <emma:interpretation id="{12B05632-6C58-4C41-A282-EC7A199A964F}" emma:medium="tactile" emma:mode="ink">
                <msink:context xmlns:msink="http://schemas.microsoft.com/ink/2010/main" type="inkWord" rotatedBoundingBox="11545,10680 13791,10577 13828,11382 11582,11485"/>
              </emma:interpretation>
              <emma:one-of disjunction-type="recognition" id="oneOf0">
                <emma:interpretation id="interp0" emma:lang="" emma:confidence="1">
                  <emma:literal/>
                </emma:interpretation>
              </emma:one-of>
            </emma:emma>
          </inkml:annotationXML>
          <inkml:trace contextRef="#ctx0" brushRef="#br0">9963 49 0,'0'39'156,"0"1"-140,0-21-16,0 1 15,0 0-15,0-1 16,0 1-16,0-1 16,0 11-16,0-1 15,0 1-15,0-11 16,0 1-16,0 0 15,0-1-15,0 1 16,0-1-16,0 11 16,0-1-1,0 1 1,0-11 0,0 1 15,0-1-16,-9-19 17,9 20-32,0-30 78</inkml:trace>
          <inkml:trace contextRef="#ctx0" brushRef="#br0" timeOffset="931.2226">9973 373 0,'10'-20'47,"10"20"-31,-20-29-16,19 29 15,-19-20-15,30 20 16,-30-29-16,29 9 16,-9 20-16,-20-29 15,29 29-15,-29-39 16,39 39-16,-39-10 15,30 10-15,-30-20 16,19 20-16,1-19 16,0 19-1,-20-20-15,19 20 16,1 0 15,-20 10 47</inkml:trace>
          <inkml:trace contextRef="#ctx0" brushRef="#br0" timeOffset="1649.0318">10110 285 0,'0'-20'31,"0"30"47,10-10-62,-10 19-16,20-19 15,-20 30-15,20-30 16,-20 39 0,19-39-16,-19 49 15,20-29-15,-20-1 16,29-19-16,-29 30 15,20-30-15,-20 29 0,19-29 16,-19 20-16,40-1 31</inkml:trace>
          <inkml:trace contextRef="#ctx0" brushRef="#br0" timeOffset="2444.7163">10405 461 0,'0'10'63,"0"19"-48,0-9-15,0 0 16,0-1-16,0 1 15,0-1-15,0 1 16,0 0-16,0-1 16,0 11-1,0-11 1,0 1 0,9-30 77</inkml:trace>
          <inkml:trace contextRef="#ctx0" brushRef="#br0" timeOffset="3142.591">10405 510 0,'0'-19'46,"0"-1"-14,9 20-17,11 0 17,0 0-17,-1 0 16,1 0-31,-20 10 16,20 9 0,-20 1-1,0 19 32,0-19-16,-30-20-31,20 0 16,-9 0 0,-1 0-1</inkml:trace>
          <inkml:trace contextRef="#ctx0" brushRef="#br0" timeOffset="4101.2426">10630 491 0,'-10'0'78,"-9"0"-46,19 9-17,-20-9-15,20 20 16,-19-20-1,19 10 1,0 9 0,0 1-1,9-20 17,-9 20-17,20-20 1,0 0 15,-1 0-15,1 0 31,-20 19-32,0 1 16,19-20-31,-19 19 16,0 1 15,-9 0 1,-11-20-17,0 0 1,1 0-1,-1 0 1,1 0 0</inkml:trace>
          <inkml:trace contextRef="#ctx0" brushRef="#br0" timeOffset="5362.6408">10758 422 0,'10'0'62,"19"0"-46,0 0 0,-9 0-1,0 0-15,-1 0 0,1 0 16,9 0 0,-9 0-1</inkml:trace>
          <inkml:trace contextRef="#ctx0" brushRef="#br0" timeOffset="4814.3614">10758 314 0,'10'0'79,"9"0"-79,1 0 15,-1 0-15,1 0 16,0 0-16,-1 0 15,-9 0-15,10 0 16</inkml:trace>
          <inkml:trace contextRef="#ctx0" brushRef="#br0" timeOffset="9665.6935">11366 0 0,'-10'0'79,"0"0"-48,-29 0-16,10 0 1,-1 0 0,1 0-1,-10 0 1,9 0-16,11 0 16,-1 0 15,20 10 125,0 10-140,0-1-1,0 11 1,0 19 0,0-30-1,0 1-15,0 9 16,0-9-16,0 0 15,0-1-15,0 1 16,0-10-16,0 9 16,0 1-16,0-1 15,0 1-15,0 0 16,0-1-16,0 1 0,0 0 16,0-1-16,0 1 15,0-1-15,0-9 16,0 10-16,0-1 15,0 1-15,0 9 16,0-9 0,0 0-1,0-1 17,0 1 46,10-20 47,9 0-63,1 0-46,10 0-1,9-10 1,-10 10 0,-9 0-1,-1 0-15,1-20 16,0 20-16,9 0 16,-9 0-1,-1 0 16</inkml:trace>
          <inkml:trace contextRef="#ctx0" brushRef="#br0" timeOffset="11434.9648">11307 491 0,'0'-10'93,"0"-10"-77,0 10 0,0-9-1,0-1 1,0-19 0,0 29-1,0-29 1,0 9-1,0-9 1,0 20 0,0-1-16,0 10 31,0-9-31,10 19 16,-10-20-1,20 20 1,-20-20-16,19 20 15,1 0 1,-20-19 0,19 19-1,1 0 17,0 0-17,-20 10 1,19-10-1,-19 19-15,0 1 16,20-20-16,-20 29 16,0 1-1,0-1 1,0 0 0,0 11-1,0-11 1,20-29-16,-20 30 15,0-1 1,0-9-16,0-1 31,0 1-15,0-1 46,0-28-15</inkml:trace>
          <inkml:trace contextRef="#ctx0" brushRef="#br0" timeOffset="12008.1888">11307 383 0,'0'-20'47,"10"20"-32,29 0 1,-9 0 0,-30-20-16,29 20 15,1 0 1,-11 0-1</inkml:trace>
          <inkml:trace contextRef="#ctx0" brushRef="#br0" timeOffset="12878.4647">11601 373 0,'0'10'63,"0"9"-48,-19-19 1,19 20-16,0 0 16,0-1 15,10-19-16,-10 20 1,19-20 0,1 0-1,-1 0 1,1 0 0,-20-10-1,10 10 1,-10-20-1,19 20 1,-19-19 0,0-1 15,0 1-15,0 9-1,-9 10 1,9-20-16,-10 20 31,-10 0-15,1 0-1,-1 0 17,20 10-32,0 0 15,-20-10 1,20 19-16</inkml:trace>
          <inkml:trace contextRef="#ctx0" brushRef="#br0" timeOffset="13618.5544">11699 451 0,'0'10'31,"0"10"-15,0 9-1,0 1 1,0 19-1,0-30 1,0 20 0,30-19-16,-30 19 15,0-9 1,0-11 0,-10-19-1,10 20 1,-20-20-16,1 0 31,-1 0-31,20-20 16,-19 20-1,19-19 1,0-1 0,0 1-1,0-1 1,0 0-1,9 20 1,-9-19-16,20 19 16,-20-30-16,20 30 15,-20-19-15,19 19 16,-19-30-16,20 30 16,-20-39-16,20 10 15,-20-1 1</inkml:trace>
          <inkml:trace contextRef="#ctx0" brushRef="#br0" timeOffset="14347.8793">11699 138 0,'20'0'63,"10"0"-48,-1 0 1,-9 0-16,-1 0 16,1 0-16,-1 0 15,11 0-15</inkml:trace>
          <inkml:trace contextRef="#ctx0" brushRef="#br0" timeOffset="14856.6687">11817 69 0,'0'10'62,"-19"19"-46,19-9-16,0-1 16,0 1-16,0 0 15,0-1-15,0 11 16,0-11 0</inkml:trace>
          <inkml:trace contextRef="#ctx0" brushRef="#br0" timeOffset="16722.8533">11876-10 0,'20'0'79,"19"0"-64,-10 0 1,-9 0-1,0 0 1,-1 0 15,-9 0 1,-10 10 249,0 39-250,0-29-15,0-1-16,0 1 15,0 0-15,0-1 16,0 1-16,0 0 16,0-1-16,0 1 15,0-1-15,0 1 0,0 9 16,0-9-1,0 19 1,0-19-16,0 0 16,0-1-16,0 11 15,0-11 1,0 1 0,0-1-1,0 1 1,0 0 15,0-1-15,0 1 15,0-1 0,0-9 47,0 10-31,-20-20 125,1 0-141,-1 0-15,0 0 0,1 0-1,-1 0 1,1 0-1</inkml:trace>
          <inkml:trace contextRef="#ctx0" brushRef="#br0" timeOffset="17796.6891">12180 314 0,'10'0'110</inkml:trace>
        </inkml:traceGroup>
        <inkml:traceGroup>
          <inkml:annotationXML>
            <emma:emma xmlns:emma="http://www.w3.org/2003/04/emma" version="1.0">
              <emma:interpretation id="{3EEA6BD4-9CB5-4A0D-BDD8-5A432D268F9D}" emma:medium="tactile" emma:mode="ink">
                <msink:context xmlns:msink="http://schemas.microsoft.com/ink/2010/main" type="inkWord" rotatedBoundingBox="13939,10651 16007,10546 16041,11214 13973,11319"/>
              </emma:interpretation>
              <emma:one-of disjunction-type="recognition" id="oneOf1">
                <emma:interpretation id="interp1" emma:lang="" emma:confidence="1">
                  <emma:literal/>
                </emma:interpretation>
              </emma:one-of>
            </emma:emma>
          </inkml:annotationXML>
          <inkml:trace contextRef="#ctx0" brushRef="#br0" timeOffset="26856.8678">13788 383 0,'10'-10'93,"10"-10"-77,9-9 0,-9-1-1,-1 11 1,1-11-1,0-9 1,-20 10 0,19 29-16,-19-30 15,30-9-15,-30 19 16,19 1 0,-19-1 15,0 10 16,0 50 78,0-11-110,0 1 1,0-11 0,-9 1-16,9-1 15,0 1-15,0 0 16,0-1-16,0 1 15,0-1-15,0 1 16,0-10-16,0 29 16,0-19-16,0 9 31,0-9-31,0-1 16,0 1 15</inkml:trace>
          <inkml:trace contextRef="#ctx0" brushRef="#br0" timeOffset="27349.2812">14112 481 0</inkml:trace>
          <inkml:trace contextRef="#ctx0" brushRef="#br0" timeOffset="19242.8177">12504 59 0,'-20'0'109,"0"0"-93,1 0-1,-1 0 1,1 0-1,-1 0 17,0 0-32,1 0 15,-1 0 1,20 10 31,0 9 62,0 1-93,0 0-1,10-1 1,-10 11 0,0 9-1,0-10 1,0-9-16,29 0 16,-29-1-16,0 1 15,0-1-15,0-9 16,0 10-16,0 0 15,0-1-15,0 1 16,0-1-16,0 1 16,0 0-16,20-1 15,-20 1-15,0 9 16,0 1 0,0-11-1,0 1 1,0 19 31,0-19-16,20-20 110,-20-10-126,19 10 1,-9 0-1,10 0 1,-1 0 0,-19-20-16,20 20 0,-1 0 31</inkml:trace>
          <inkml:trace contextRef="#ctx0" brushRef="#br0" timeOffset="21263.6438">12690 187 0,'0'-20'47,"-10"20"0,-9 0-31,-1 0 15,0 0-15,1 0 15,-1 0 0,20 10-31,0 9 31,-19-19-31,19 20 16,0 0 0,0 9-16,0 10 31,0-9-31,0-1 15,0-9 1,0-1 0,9 1-1,-9 0 1,20-1 15,-20 1-15,20-20-1,-1 0 1,-19 19 0,20-19-1,-1 0 1,1 0 15,0 0-15,29-9 31,-30-11-16,1 20-15,-20-20-16,19 20 15,1-19-15,0 19 31,-20-20-31,19 1 32,-19-1-17,20 20-15,-20-20 16,0 1 0,20 19-16,-20-20 15,0 0 1,19 1-1,-19-1 1,0 1 0,0-1 15,0 0-15,0 1-1,-10 19 1,-9 0 15,-1 0-15,1 0 15,19 10-31,-20-10 16,20 19-1,-10-19-15,-29 59 63,39-39-48,0-1-15,0 1 16,0 9 0,0 1-1,0 9 1,0-29-1,0 29 1,0-19 0,0-11-1,29 21 1,-19-30 15,10 0-15,-1 0-1,1 0 17,0 0-32,9 0 31,-9 0-15,-1-20-1,-19 10 16,20 10-31</inkml:trace>
          <inkml:trace contextRef="#ctx0" brushRef="#br0" timeOffset="22064.948">13023 128 0,'10'0'63,"10"0"-47,-1 0-1,1 0 1,0 0 15</inkml:trace>
          <inkml:trace contextRef="#ctx0" brushRef="#br0" timeOffset="23832.8757">13072 0 0,'10'0'47,"10"0"-31,-1 0-1,-19-19 1,20 19-16,0 0 16,-1 0-1,1 0 16,0 0 1,-20 9 124,0 11-125,0 0-15,0 9-1,0 0 1,0-9-16,0 0 16,0-1-16,0 1 15,0 0-15,0-1 16,0-9-16,0 10 16,0-1-16,0 1 15,0-1-15,0 1 16,0 0-16,0-1 15,0 1-15,0 0 16,19-20-16,-19 29 16,0 0-1,0 1-15,0 9 16,0-29 0,0 9-1,0 1 1,0 19 31,-10-39-16,10 20-31,-19-20 203,19-10-187,-20 10-16,1 0 31,-1 0-15,0 0-1,1 0 1,-1 0-1,20 10 1</inkml:trace>
          <inkml:trace contextRef="#ctx0" brushRef="#br0" timeOffset="24523.2314">13347 255 0,'20'0'47,"29"0"-31,-30 0-16,11 0 16,-1-19-16,10 19 0,-19 0 15,-10 0 1,29-20-16</inkml:trace>
          <inkml:trace contextRef="#ctx0" brushRef="#br0" timeOffset="25006.0013">13416 324 0,'10'19'47,"29"-19"-32,-29 0-15,9 0 16,1 0-16,-1 0 16,1-19-16,0 19 15,-1 0-15,11 0 16,-30-20-16</inkml:trace>
          <inkml:trace contextRef="#ctx0" brushRef="#br0" timeOffset="29038.1362">14289 324 0,'-20'0'16,"20"-10"46,10-19-30,9 9-17,1 0 1,0 1-1,9-1 1,-29 1 0,10 19-1,-10-20-15,0 0 16,19 20-16,-19-19 16,0-1-1,0 0 1,0 1-1,0-1 1,-9 20-16,-1 0 31,-20-19-15,21 19 15,-11 0-15,20 9-1,-20-9-15,20 20 16,-19-20 0,19 20-16,0-1 15,0 1 1,0 0 0,0-1-1,0 1 1,0 9-1,10-9 1,29 39 31,-39-40-16,19-19-31,1 20 31,0-1 1,-20 1-17,19-20 1,-19 20 0,0-1-1,0 1 16,0 0-15,0-1 0,0 1-1,-10-20 1,10 19-16,-19-19 16,19 10-1,-20-10 1,1 0-1,-1 0 1,10 0 0,-19-10-1,9-9 17,20-1-17,-20 20 1,20-19-1,-19-1 17,19 0-17,0-9 1,0 9 0,10 1-1,19-11 16,-9 11-15,-1 19 0</inkml:trace>
        </inkml:traceGroup>
        <inkml:traceGroup>
          <inkml:annotationXML>
            <emma:emma xmlns:emma="http://www.w3.org/2003/04/emma" version="1.0">
              <emma:interpretation id="{95977C69-390A-456D-86CF-0FBA8B684175}" emma:medium="tactile" emma:mode="ink">
                <msink:context xmlns:msink="http://schemas.microsoft.com/ink/2010/main" type="inkWord" rotatedBoundingBox="16196,10606 17152,10562 17178,11125 16222,11169"/>
              </emma:interpretation>
              <emma:one-of disjunction-type="recognition" id="oneOf2">
                <emma:interpretation id="interp2" emma:lang="" emma:confidence="1">
                  <emma:literal/>
                </emma:interpretation>
              </emma:one-of>
            </emma:emma>
          </inkml:annotationXML>
          <inkml:trace contextRef="#ctx0" brushRef="#br0" timeOffset="32571.0839">14936 167 0,'0'10'62,"-20"9"-46,20 21-1,0-11 1,0-9 0,0 9-1,0-9 1,0 9-1,0-9 1,10-1 0,-10 1-16,20 0 15,-1-1 17,11 1-17,-21-20 16,11 0-15,0 0 0,9 0 15,-9 0-15,-1 0 15,-19-39-31,20 19 15,-20 0 1,20 20-16,-20-19 16,0-1-1,19 20-15,-19-10 16,0-9 0,0-1-1,20 20 1,-20-20-16,0 1 15,0-1 17,0 1-32,0-1 15,0 0 1,-10 1 0,10-1 15,-20 20-31,20-19 15,-19 19 1,-1-20 0,1 20 15,-1-20-15,0 20-1,-19 0 48,19 0-63,20 20 15,-19-20-15,19 20 16</inkml:trace>
          <inkml:trace contextRef="#ctx0" brushRef="#br0" timeOffset="33486.5669">15230 20 0,'-20'0'16,"30"0"62,-10 10-78,20-10 15,29 0 1,-20 0 0,-9 0-16,-1 0 15</inkml:trace>
          <inkml:trace contextRef="#ctx0" brushRef="#br0" timeOffset="34447.6735">15426 147 0,'10'-9'47,"10"-11"-32,-1 0 17,-19-19-17,20 39-15,-20-20 31,19-9-31,-19 9 16,20 20-16,-20-19 16,0-1-1,0 1 17,0 28 93,0 11-110,0 0 1,0-1-1,-10 1 1,10 9 0,0-9-1,0-1 1,0 1 0,0 0-1,0-1 1,10-19-1,-10 20 17</inkml:trace>
          <inkml:trace contextRef="#ctx0" brushRef="#br0" timeOffset="29839.1491">14593 285 0</inkml:trace>
          <inkml:trace contextRef="#ctx0" brushRef="#br0" timeOffset="31048.0791">14632 442 0,'10'0'79,"-10"-20"-79,19 20 15,-19-20-15,20 20 16,-20-19-16,19 19 15,-19-20-15,20 20 16,-20-20-16,20 20 16,-20-19-16,19-1 15,-19-9 1,20 29-16,-20-39 16,0 29-16,0-10 15,19 1-15,-19-21 31,0 21-31,0-1 32,0 10-1,0 30 188,0 19-204,0-19-15,0-10 16,0 9-16,0 1 16,0-1-16,0 1 15,0 0-15,0-1 16,0 1-1,0-1-15,0 1 0,0 0 16,0-1-16,0-9 16,0 10-16,0-1 15,0 1-15,0 9 16,20 1 0</inkml:trace>
        </inkml:traceGroup>
        <inkml:traceGroup>
          <inkml:annotationXML>
            <emma:emma xmlns:emma="http://www.w3.org/2003/04/emma" version="1.0">
              <emma:interpretation id="{7262B296-75FA-4FDD-AA79-09A050A398B5}" emma:medium="tactile" emma:mode="ink">
                <msink:context xmlns:msink="http://schemas.microsoft.com/ink/2010/main" type="inkWord" rotatedBoundingBox="17263,10593 17404,10586 17413,10765 17272,10772"/>
              </emma:interpretation>
              <emma:one-of disjunction-type="recognition" id="oneOf3">
                <emma:interpretation id="interp3" emma:lang="" emma:confidence="0">
                  <emma:literal>o</emma:literal>
                </emma:interpretation>
                <emma:interpretation id="interp4" emma:lang="" emma:confidence="0">
                  <emma:literal>0</emma:literal>
                </emma:interpretation>
                <emma:interpretation id="interp5" emma:lang="" emma:confidence="0">
                  <emma:literal>°</emma:literal>
                </emma:interpretation>
                <emma:interpretation id="interp6" emma:lang="" emma:confidence="0">
                  <emma:literal>O</emma:literal>
                </emma:interpretation>
                <emma:interpretation id="interp7" emma:lang="" emma:confidence="0">
                  <emma:literal>.</emma:literal>
                </emma:interpretation>
              </emma:one-of>
            </emma:emma>
          </inkml:annotationXML>
          <inkml:trace contextRef="#ctx0" brushRef="#br0" timeOffset="35659.7769">15652 0 0,'0'10'78,"0"10"-62,0 29 31,0-30-16,9 1-15,11 0-1,0-20 17,-1 0 15,1 0-16,-10 0 0,-10-10-15,19 10-1,-19-20 1,0 10 15,20 10-15,-20-19-16,0-1 31,0 0 0,0 1-15,0-1 15,-10 20-31,10-19 16,-19 19-1,9-20 17,-10 20-1,1 0 16,-1 0-16,20 10-31</inkml:trace>
        </inkml:traceGroup>
      </inkml:traceGroup>
    </inkml:traceGroup>
  </inkml:traceGroup>
</inkml:ink>
</file>

<file path=ppt/ink/ink7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57:32.647"/>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279967BA-7B10-4102-8864-9ABA64E0996E}" emma:medium="tactile" emma:mode="ink">
          <msink:context xmlns:msink="http://schemas.microsoft.com/ink/2010/main" type="writingRegion" rotatedBoundingBox="12966,10605 23064,10570 23072,12875 12974,12910"/>
        </emma:interpretation>
      </emma:emma>
    </inkml:annotationXML>
    <inkml:traceGroup>
      <inkml:annotationXML>
        <emma:emma xmlns:emma="http://www.w3.org/2003/04/emma" version="1.0">
          <emma:interpretation id="{EE3EBBD0-AEE5-4386-B85E-F893A9D22F82}" emma:medium="tactile" emma:mode="ink">
            <msink:context xmlns:msink="http://schemas.microsoft.com/ink/2010/main" type="paragraph" rotatedBoundingBox="18902,10701 23048,10390 23107,11171 18961,11482" alignmentLevel="2"/>
          </emma:interpretation>
        </emma:emma>
      </inkml:annotationXML>
      <inkml:traceGroup>
        <inkml:annotationXML>
          <emma:emma xmlns:emma="http://www.w3.org/2003/04/emma" version="1.0">
            <emma:interpretation id="{C9254414-1E9B-4CFC-B8BB-CA013B043CE5}" emma:medium="tactile" emma:mode="ink">
              <msink:context xmlns:msink="http://schemas.microsoft.com/ink/2010/main" type="line" rotatedBoundingBox="18902,10701 23048,10390 23107,11171 18961,11482"/>
            </emma:interpretation>
          </emma:emma>
        </inkml:annotationXML>
        <inkml:traceGroup>
          <inkml:annotationXML>
            <emma:emma xmlns:emma="http://www.w3.org/2003/04/emma" version="1.0">
              <emma:interpretation id="{DDE5CE5E-9FDD-4D0E-AD3A-1D1756346A8D}" emma:medium="tactile" emma:mode="ink">
                <msink:context xmlns:msink="http://schemas.microsoft.com/ink/2010/main" type="inkWord" rotatedBoundingBox="18902,10701 20876,10553 20933,11306 18959,11454"/>
              </emma:interpretation>
              <emma:one-of disjunction-type="recognition" id="oneOf0">
                <emma:interpretation id="interp0" emma:lang="" emma:confidence="1">
                  <emma:literal/>
                </emma:interpretation>
              </emma:one-of>
            </emma:emma>
          </inkml:annotationXML>
          <inkml:trace contextRef="#ctx0" brushRef="#br0">29 392 0,'0'-19'78,"10"19"-78,-10-20 15,19 20-15,-19-29 0,30 29 16,-11-30 0,1 11-16,9-1 0,-9 0 15,0 20-15,-1-39 16,1 39-16,0-29 15,9 9 1,0-9 0,-19 29-1,-10-20-15,20 20 16</inkml:trace>
          <inkml:trace contextRef="#ctx0" brushRef="#br0" timeOffset="622.2368">176 245 0,'10'0'32,"19"20"-17,-9 9 1,0 20 0,-20-29-1,19-1-15,-19 1 16,20 0-16,-20-1 15,29 1-15,-9 9 16,-20-9 0,19-20-1,-19 20-15,20-20 32,-20 19 14</inkml:trace>
          <inkml:trace contextRef="#ctx0" brushRef="#br0" timeOffset="-757.2559">0 0 0,'0'10'63,"0"9"-48,0 11 1,0-11-1,0 1-15,0 0 16,0-1-16,0 11 16,0-1-16,0 1 15,0-11-15,0 11 16,0-1-16,9 10 16,-9-9-16,0-1 0,0 0 15,0-9-15,0 0 16,0-1-16,0 1 15,0 9 1,0-9 0,0 0 15,0-30 47</inkml:trace>
          <inkml:trace contextRef="#ctx0" brushRef="#br0" timeOffset="2084.0405">470 490 0,'0'20'93,"0"9"-77,0-9-16,0 0 16,0-1-16,0 1 15,0 9 1,0-9 0,0-1-1,0-28 110,0-11-109,0 0-1,0-9 17,0 9-32,0 1 31,0-1-15,0 1 15,0 9-16,0-10 17,0 1-17,0-1 1,0 0 15,10 20-15,-10-19 31,20 19-32,-1 0 17,1 0-17,0 0 16,-20 9-15,9-9-16,-9 20 31,20-20-15,-20 20-16,0-1 31,-10-19-15,10 20-16,-10-20 15,-19 20 1,19-20 0,-9 0-1,-1 0 17</inkml:trace>
          <inkml:trace contextRef="#ctx0" brushRef="#br0" timeOffset="3156.565">706 481 0,'0'-20'109,"-10"20"-78,-20 0 1,30 10-32,-19 9 15,-1 1 1,20 0 0,0-1-1,0 1 16,10-20 16,10 0-31,-1 0 0,-9 0 15,10 0-16,-1 0 17,-19 19-17,0 1 17,20-20-17,-20 20 1,0-1-1,0 1 1,-10-20 0,10 10-1,-29-10 1,9 29 0,0-29-1,1 0 1,-1 0-1,1 0 1,19-10 0,0-9 15,-20 19-31</inkml:trace>
          <inkml:trace contextRef="#ctx0" brushRef="#br0" timeOffset="3867.8434">833 284 0,'10'0'62,"19"0"-62,1 0 16,-11 0 0,1 0-16,19-29 15,-9 29 1,-11 0-1</inkml:trace>
          <inkml:trace contextRef="#ctx0" brushRef="#br0" timeOffset="4403.383">863 382 0,'9'0'63,"11"0"-47,0 0-1,9 0 1,-9 0-16,9-9 15,0 9 1,-9 0 0,0 0-1</inkml:trace>
          <inkml:trace contextRef="#ctx0" brushRef="#br0" timeOffset="5737.197">1510 157 0,'0'10'78,"-10"-10"-78,10 29 16,-29-29-16,9 39 16,0-19-16,1 0 15,-11 9-15,11 10 16,-1 10-16,20-19 15,-49-1-15,49-9 16,-20-1-16,-9 21 16,29-21-1,0-29 63,0-9-46</inkml:trace>
          <inkml:trace contextRef="#ctx0" brushRef="#br0" timeOffset="6413.1205">1284 177 0,'0'9'62,"10"-9"-62,-10 30 0,20-30 16,-20 49-16,19-30 15,-19 1-15,30-20 16,127 226 93,-157-207-77</inkml:trace>
          <inkml:trace contextRef="#ctx0" brushRef="#br0" timeOffset="7799.4786">1598 20 0,'0'-20'0,"-20"20"31,20-20-15,0 1 15,10 19-15,10 0-1,-20-20 1,20 20 0,-1 0-1,1 0 1,-1 0 0,-19 10-1,20 10 1,-20-1-1,0 1 1,0 9 0,-10 1-1,10 9 1,-19-39-16,19 10 16,-20-10-16,20 19 15,-20-19-15,20 20 16,-19-20-1,19-10 95,10 10-48,9 0-30,1 0-17,-1 0 16,-9 0 32</inkml:trace>
          <inkml:trace contextRef="#ctx0" brushRef="#br0" timeOffset="10184.282">1647 167 0,'10'0'125,"10"0"-110,-1 0 16,1 0-15,-10 0 15,9 0 1</inkml:trace>
          <inkml:trace contextRef="#ctx0" brushRef="#br0" timeOffset="8946.9028">1755 402 0,'10'0'15,"19"0"1,-9 0-16,-1 0 16,1 0-16,0 0 15,-1 0-15,1 0 16,0 0-16,9 0 16,-9 0 15</inkml:trace>
          <inkml:trace contextRef="#ctx0" brushRef="#br0" timeOffset="8550.0727">1784 294 0,'10'0'110,"10"0"-95,9 0 1,-9 0-16,0 0 15,-1 0-15,1 0 16,-1 0-16,1 0 16</inkml:trace>
        </inkml:traceGroup>
        <inkml:traceGroup>
          <inkml:annotationXML>
            <emma:emma xmlns:emma="http://www.w3.org/2003/04/emma" version="1.0">
              <emma:interpretation id="{7952996D-2FB5-433C-9230-65299D7F4141}" emma:medium="tactile" emma:mode="ink">
                <msink:context xmlns:msink="http://schemas.microsoft.com/ink/2010/main" type="inkWord" rotatedBoundingBox="21095,10705 23061,10558 23107,11171 21141,11319"/>
              </emma:interpretation>
              <emma:one-of disjunction-type="recognition" id="oneOf1">
                <emma:interpretation id="interp1" emma:lang="" emma:confidence="1">
                  <emma:literal/>
                </emma:interpretation>
              </emma:one-of>
            </emma:emma>
          </inkml:annotationXML>
          <inkml:trace contextRef="#ctx0" brushRef="#br0" timeOffset="13702.2632">2187 382 0,'19'-9'109,"1"-21"-93,9 11 0,-9-1-1,-1 0 1,1 1-1,-20-1 1,29 20-16,-29-29 0,20-10 16,-20 29-1,0-30 1,20 40-16,-20-29 16,0 9-1,0 1 1,0-1 15,0 30 110,0 19-126,0-9-15,0 0 16,0-1-16,0 11 16,0 9-16,0-10 15,0 1-15,0-1 16,0 1-16,0 9 15,0-10-15,0 1 0,0-11 16,0 1 0,19 0-16,-19 9 15,0-9 1,0-1 0,0 1 46</inkml:trace>
          <inkml:trace contextRef="#ctx0" brushRef="#br0" timeOffset="14046.1775">2598 549 0,'0'20'16</inkml:trace>
          <inkml:trace contextRef="#ctx0" brushRef="#br0" timeOffset="15571.3284">2755 314 0,'0'-20'32,"20"20"-17,-20-19-15,20 19 16,-20-20-16,19 20 16,-19-20-16,20 1 15,-20-1 1,19 20-1,-19-29-15,0-1 16,0 1 0,0 9-1,0 1 1,-127 9 109,107 39-109,20 1-1,0-11 1,0 11-1,0 9 1,0-10 0,0-9-1,10-20 1,-10 20-16,20-20 16,-20 19-16,19-19 15,1 0 16,-20 20-31,20-20 0,-1 0 32,-9 0-17,-10 10 1,20-10 0,-20 19-1,19-19 1,-19 20-16,0-1 15,20-19 1,-20 30 0,0-11-1,0 1 1,0 0 0,0-1-1,0 1 1,-10 0 15,-10-20-15,1 0-1,-1 0 1,1 0 0,-1 0-1,20-10 1,-10 10-1,-9 0 1,19-20 0,0 1-1,-20 19-15,20-10 16,0-10 15,0 0-15,0 1 15,0-1-15,10 1 15,9 19-15,-19-20-16,30 20 0,-11 0 15,-19-20-15,20 20 16</inkml:trace>
          <inkml:trace contextRef="#ctx0" brushRef="#br0" timeOffset="16138.2213">3000 304 0,'0'-10'78</inkml:trace>
          <inkml:trace contextRef="#ctx0" brushRef="#br0" timeOffset="17376.4273">3079 461 0,'0'-10'78,"10"10"-78,-10-20 16,19 20-16,-19-19 16,30-1-1,-1 1 1,-9-1 0,-1-19-1,-19 19 1,20 20-16,-20-29 15,0 9-15,20 1 16,-20-1-16,0 0 0,0 1 16,19-11-1,-19 11 1,0-1 0,0 0-1,0 1 1,0-1 15,-10 20-15,10 10 62,0 29-63,-19-19 1,19-1-16,0 1 16,0-10-16,0 10 15,0 19-15,0-20 16,0-9-16,0 10 16,10-1-16,-10 1 15,0 0-15,0-1 16,0 1-16,0-1 15,0 1-15,0 9 16,0 1 0,0-10-1,0-1 1</inkml:trace>
          <inkml:trace contextRef="#ctx0" brushRef="#br0" timeOffset="19056.9367">3432 157 0,'0'39'93,"0"-19"-93,-20-1 16,20 1-16,0 0 16,0-11-1,0 11-15,0 0 16,10 137 93,10-138-93,-1-19 15,-19 20-15,20-20-1,0 0 17,-1 0-17,1 0 16,-1-10-15,1 10 15,-20-20-15,20 20 15,-20-19-15,19-1 15,-19 0 0,20 20-15,-20-19 15,0-1-15,0 1-1,20-1 1,-20 0 0,0 1-1,0-1 1,0 1 15,-10-11-15,10 11-1,0-1 1,-20 20 0,20-20-16,0 1 15,-19-1 1,19 0 15,-20 20-15,20-19-16,-20 19 31,20-20-31,-19 1 31,-1 19 1,0 0-17,1 0 16,-11 0-15,11 0 0,19 19-1,-20-19-15,20 30 16,0-11-16,-19-19 16,19 49-16,0-29 15</inkml:trace>
          <inkml:trace contextRef="#ctx0" brushRef="#br0" timeOffset="21186.2717">3628 10 0,'10'0'93,"10"0"-77,9 0 0,0 0-1,1 0 1,-11 0 0</inkml:trace>
          <inkml:trace contextRef="#ctx0" brushRef="#br0" timeOffset="22299.1364">3824 108 0,'10'-10'94,"-10"-10"-78,20 20-1,-20-19-15,29-1 32,-29 1-32,10 19 15,-10-20 1,29 0 0,-9-19-1,-20 29 16,0-9 1,20 19-32,-20-20 15,0 0 1,-10 20 62,10 10-15,-20-10-48,20 20-15,0 0 16,0-11-1,0 11 1,0 0 0,0 19-1,0-10 1,0-9 0,0 9 93</inkml:trace>
          <inkml:trace contextRef="#ctx0" brushRef="#br0" timeOffset="23521.5644">4040-69 0,'0'10'94,"0"10"-78,0-1-1,0 1 1,0 0 0,0-1 15,0-9 0,0 10 0,20-20-31,-11 0 47,11 0-15,9-10-1,-29-10 0,10 20 0,-10-19 1,0-1-1,0 10 16,0-9-16,0-1 0,0 0 0,0 1 16,-19 19-31,19-20 0,-20 20-1,0 0 48,20 20-48,-19-20 1</inkml:trace>
        </inkml:traceGroup>
      </inkml:traceGroup>
    </inkml:traceGroup>
    <inkml:traceGroup>
      <inkml:annotationXML>
        <emma:emma xmlns:emma="http://www.w3.org/2003/04/emma" version="1.0">
          <emma:interpretation id="{5852F669-FB6D-49F5-A6B4-3669AF5B7BDA}" emma:medium="tactile" emma:mode="ink">
            <msink:context xmlns:msink="http://schemas.microsoft.com/ink/2010/main" type="paragraph" rotatedBoundingBox="12971,12113 21630,12083 21633,12880 12974,12910" alignmentLevel="1"/>
          </emma:interpretation>
        </emma:emma>
      </inkml:annotationXML>
      <inkml:traceGroup>
        <inkml:annotationXML>
          <emma:emma xmlns:emma="http://www.w3.org/2003/04/emma" version="1.0">
            <emma:interpretation id="{666D45EB-7ACB-4196-BF3F-0F800A302E28}" emma:medium="tactile" emma:mode="ink">
              <msink:context xmlns:msink="http://schemas.microsoft.com/ink/2010/main" type="line" rotatedBoundingBox="12971,12113 21630,12083 21633,12880 12974,12910"/>
            </emma:interpretation>
          </emma:emma>
        </inkml:annotationXML>
        <inkml:traceGroup>
          <inkml:annotationXML>
            <emma:emma xmlns:emma="http://www.w3.org/2003/04/emma" version="1.0">
              <emma:interpretation id="{FA76FC9F-4F6E-404F-9041-D69F01F7DD5D}" emma:medium="tactile" emma:mode="ink">
                <msink:context xmlns:msink="http://schemas.microsoft.com/ink/2010/main" type="inkWord" rotatedBoundingBox="12971,12164 16258,12152 16260,12898 12974,12910"/>
              </emma:interpretation>
              <emma:one-of disjunction-type="recognition" id="oneOf2">
                <emma:interpretation id="interp2" emma:lang="" emma:confidence="1">
                  <emma:literal/>
                </emma:interpretation>
              </emma:one-of>
            </emma:emma>
          </inkml:annotationXML>
          <inkml:trace contextRef="#ctx0" brushRef="#br0" timeOffset="40440.3094">-3011 1785 0,'0'-10'78,"10"10"-63,-10-29-15,19 29 16,-19-20-16,20 20 16,-20-20-1,19 1-15,-19-11 31,0 1-15,20 0-16,-20 9 31,0 30 63,0 0-78,0 29-1,0-10 1,0-9 0,0 9-1,0 1 1,0-1-1,0-9 1,0-1-16,0 1 31</inkml:trace>
          <inkml:trace contextRef="#ctx0" brushRef="#br0" timeOffset="41387.7648">-2786 1716 0,'-9'0'62,"9"10"1,0 10-47,0-11-1,0 11 16,0 0-15,9-20 0,-9 19-1,10-19 1,10 0 0,-1 0 15,21-10 0,-40-9-15,19 19-16,-19-20 15,0 1 1,0-1 0,0 0-1,0 1 1,0 9 15,-108 10 78,89 20-93,19 9 0,0 0-1</inkml:trace>
          <inkml:trace contextRef="#ctx0" brushRef="#br0" timeOffset="32596.2634">-4953 1657 0,'0'-19'16,"0"29"30,0 9-30,10 20 0,-10-9-1,19 19 1,-19-39-16,0 9 16,20 11-1,-20-21-15,0 11 0,30 0 16,-30-1-16,0 1 15,19 0-15,-19-1 16,0 1-16,0-1 16,20-19-16,-20 30 15,0 9 1,0-10 0,19-29-16,-19 20 15,0 0 1,0-1-1,20 1 1,-20 0 0,0-30 171,0-10-171,0 1-16,0-1 15,0-10 1,0 11 0,0-11-1,0-9 1,0 10 0,0-1-1,0 1 1,0 0-1,20 29 1,-20-40-16,0 11 16,0 9-1,0-9 1,0-1 0,0 11-16,0-1 15,0-9 1,0-1-1,0 11 1,0-1 0,0 1-1,0-1 1,0 0-16,0 1 31,0-1 0,0 0 1,0 1-17,0-1 1,19 20 156</inkml:trace>
          <inkml:trace contextRef="#ctx0" brushRef="#br0" timeOffset="34133.8078">-4659 1883 0,'59'-39'94,"-39"39"-94,-20-40 16,19 40-16,1-29 15,-20 9 1,20 20-16,-20-19 0,19-1 31,-19-9-31,0 9 16,20 1-16,-20-11 15,0 11 32,0 28 16,-10-9-48,10 20-15,0 9 16,0 1 0,0-11-16,0 1 15,0 0-15,0-1 16,-20 50-1,20-50 1,0 40 0,0-29-1,0-11 1</inkml:trace>
          <inkml:trace contextRef="#ctx0" brushRef="#br0" timeOffset="34395.827">-4374 1981 0,'0'20'31</inkml:trace>
          <inkml:trace contextRef="#ctx0" brushRef="#br0" timeOffset="35762.2702">-4237 1873 0,'20'0'47,"-1"0"-16,-19-20-31,20 1 16,-1-11-1,-19 11 1,20 19-1,-20-10-15,0-10 16,20 20 0,-20-19-16,0-1 15,0 1 17,0-1-32,-10 0 31,-10 20-16,1 0 17,-1 0-17,0 0 17,20 10-17,-19-10 1,19 20-16,10 68 109,9-68-93,1-20 15,-20 19-15,19-19-16,1 0 31,0 20-15,-1-20-1,-19 19 1,20 1-1,-20 19 17,29-19-17,-29 0 1,0-1 0,0 1-1,0-1 1,-19 1-1,19 0 17,-20-20-32,10 0 15,-9 0 1,-1 0 0,0 0 15,20-10-31,-19-10 15,-1 20 1,20-19 0,-19 19-1,19-20 1,0 0 15,0 1-15,0-1-1,9 1 1,11-1-16,0 0 16,9 1-1</inkml:trace>
          <inkml:trace contextRef="#ctx0" brushRef="#br0" timeOffset="36279.9013">-3933 1863 0,'0'-19'47</inkml:trace>
          <inkml:trace contextRef="#ctx0" brushRef="#br0" timeOffset="37465.7523">-3835 2010 0,'20'0'31,"-20"-19"-15,29-1-1,-9 1 1,-1-21 0,11 11-1,-11-20 1,-19 29-16,20 1 15,-20-1-15,20 0 16,-20 1-16,0-1 16,19 20-16,-19-29 0,0 9 15,0-9 1,0 9 0,0 1-1,0-1 1,0 0 15,0 50 32,-10-11-32,10 11-31,0 9 31,0-19-31,0-1 0,0 1 16,0-1-16,0 1 15,0 9 1,0-9-16,0 0 16,0-1-16,0 1 15,0 0-15,0-1 0,0 1 16,0 9-1,0-9 1,0-1-16,0 1 16,0-10 31</inkml:trace>
          <inkml:trace contextRef="#ctx0" brushRef="#br0" timeOffset="38760.9955">-3482 1746 0,'-20'0'62,"20"19"-46,0 1 0,0 19-1,-19-19-15,19 9 16,0 1 0,0-1-1,0-9 1,0-1-1,10 1 1,-10-1 0,19-19-1,-19 20-15,20-20 16,0 0 15,-1 20-15,1-20 15,78-69 78,-79 49-77,-19 1-32,0-1 15,20 1 1,-20-1 0,0 0-1,0 1 1,0-1-1,0 0 1,-10 1 0,10-1-1,0 1 1,-19 19 0,19-10-1,-20-29 1,20 19 15,-20 20-15,20-20-16,-19 20 15,-1 0 1,1 0 0,-1 0-1,0 10 1,1 20 15,-1-11-15,20 20-16,0-19 15,-20 0-15</inkml:trace>
          <inkml:trace contextRef="#ctx0" brushRef="#br0" timeOffset="39534.8665">-3237 1687 0,'10'0'62,"10"0"-46,-1 0-1,11 0 1,-11 0-16,1 0 16,9 0-1,-9 0 1</inkml:trace>
          <inkml:trace contextRef="#ctx0" brushRef="#br0" timeOffset="26611.6865">-5590 1687 0,'-10'0'62,"10"10"-62,-20-10 16,20 29-16,-29-29 16,29 39-16,-30-9 15,11-11-15,-1 1 16,-9-1-16,9 11 16,0 9-16,1-9 15,19-1-15,-39 0 16,19-9-16,20 0 15,-29-1-15,29 1 16,-20-1-16,-9 11 16,9-1-1,20-19 1,0-29 62</inkml:trace>
          <inkml:trace contextRef="#ctx0" brushRef="#br0" timeOffset="27450.1808">-5953 1736 0,'0'10'78,"19"29"-62,1-10-1,9 1 1,1-1-1,-11-9-15,1-20 0,-20 29 16,29-29 0,-29 30-16,20-30 15,-20 29-15,20-29 0,-20 39 16,19-39-16,-19 10 16,10-10-16,-10 20 15,20-20-15,-20 19 16,19-19-1,-19 20-15,20-20 16,-20 19 0,20-19 15</inkml:trace>
          <inkml:trace contextRef="#ctx0" brushRef="#br0" timeOffset="28111.8134">-5394 1873 0,'19'0'63,"11"0"-48,-11 0-15,1 0 16,0 0-16,-1 0 16,1 0-16,-1 0 15,11 0 1</inkml:trace>
          <inkml:trace contextRef="#ctx0" brushRef="#br0" timeOffset="28568.3273">-5384 1971 0,'9'0'46,"11"0"-30,29 0 0,-29 0-16,19 0 15,-20 0 1,1 0-16,0 0 16,-1 0-16,11 0 15</inkml:trace>
        </inkml:traceGroup>
        <inkml:traceGroup>
          <inkml:annotationXML>
            <emma:emma xmlns:emma="http://www.w3.org/2003/04/emma" version="1.0">
              <emma:interpretation id="{FA233CDD-FF3F-4543-8883-DFC6E801D7AB}" emma:medium="tactile" emma:mode="ink">
                <msink:context xmlns:msink="http://schemas.microsoft.com/ink/2010/main" type="inkWord" rotatedBoundingBox="16543,12262 17895,12257 17897,12786 16544,12791"/>
              </emma:interpretation>
              <emma:one-of disjunction-type="recognition" id="oneOf3">
                <emma:interpretation id="interp3" emma:lang="" emma:confidence="1">
                  <emma:literal/>
                </emma:interpretation>
              </emma:one-of>
            </emma:emma>
          </inkml:annotationXML>
          <inkml:trace contextRef="#ctx0" brushRef="#br0" timeOffset="45076.8578">-2393 1834 0,'9'0'62,"41"0"-46,-31 0-16,11 0 16,-1 0-16,0 0 15,11-20-15,-11 20 16,-9 0-16,-1 0 0,1 0 16</inkml:trace>
          <inkml:trace contextRef="#ctx0" brushRef="#br0" timeOffset="45543.9232">-2334 1981 0,'9'0'31,"21"0"-15,-11 0-16,11 0 15,-1 0-15,10 0 16,-9-10-16,-11 10 16,1 0-16,0 0 15,-1 0-15,11-29 32</inkml:trace>
          <inkml:trace contextRef="#ctx0" brushRef="#br0" timeOffset="64522.2358">-1864 2020 0,'10'-10'62,"10"-9"-31,-1-1-15,1 1 0,19-21-1,-39 21 1,30-1-16,-30 0 15,49 1-15,-30-11 16,1 11-16,19-30 16,-39 19-1,20 30 1,-20-29-16,0 0 16,0-1-1,0 11 16,0-1-15,-10 20 15,-10 0 16,20 10 0,-19 9-31,19 1-16,0 0 15,0-1-15,0 11 16,0-11-16,0 1 16,0-1-16,0-9 0,0 10 15,0-1-15,0 11 16,0-11-16,0 1 15,0 0-15,0-1 16,0 1-16,0 0 16,0-1-16,9-19 15,-9 30-15,0-1 16,20-9 0,-20-40 93</inkml:trace>
          <inkml:trace contextRef="#ctx0" brushRef="#br0" timeOffset="64858.2703">-1403 2050 0,'0'19'16,"0"1"30</inkml:trace>
          <inkml:trace contextRef="#ctx0" brushRef="#br0" timeOffset="66269.1709">-1266 1638 0,'0'-20'15,"0"1"1,10 19 0,-10-20-1,10 20 1,20-20-16,-21 20 16,31 0-1,-21 0 1,-19 10-1,20-10-15,-20 20 16,0-1 0,-98 187 93,78-206-93,10 0-1,10 20 1,10-30 93,10 10-93,-10 0-16,-10-20 16,19 20-1,1 0 1,-1 0-16,1 0 15,0 0 1,-1 0 0,1 0 15,-20 10-15,19-10-16,-19 20 15,0-1 1,20 1-1,-20 0 1,0-1-16,0 1 31,0 0-31,0-1 32,-10-19-32,-19 20 31,-10-1-31,9-19 15,1 20 1,9 0 0,1-20-1,-1 0 17,0 0 14</inkml:trace>
        </inkml:traceGroup>
        <inkml:traceGroup>
          <inkml:annotationXML>
            <emma:emma xmlns:emma="http://www.w3.org/2003/04/emma" version="1.0">
              <emma:interpretation id="{BDECB49C-23D1-419C-91F2-EA97D2493273}" emma:medium="tactile" emma:mode="ink">
                <msink:context xmlns:msink="http://schemas.microsoft.com/ink/2010/main" type="inkWord" rotatedBoundingBox="18140,12095 21141,12085 21143,12834 18143,12844"/>
              </emma:interpretation>
              <emma:one-of disjunction-type="recognition" id="oneOf4">
                <emma:interpretation id="interp4" emma:lang="" emma:confidence="1">
                  <emma:literal/>
                </emma:interpretation>
              </emma:one-of>
            </emma:emma>
          </inkml:annotationXML>
          <inkml:trace contextRef="#ctx0" brushRef="#br0" timeOffset="69268.9507">-403 1648 0,'-19'0'31,"19"9"-15,0 21-1,0 19 1,0-30-16,0 1 16,0 0-16,0-1 15,0 1-15,0 9 16,0 1 0,10-30-1,-10 19-15,19 1 16,1 0-1,0-20 1,-20 29 0,19-29-1,-19 20 1,20-20 0,-1 0 15,-19 19-31,20-19 15,0 0 17,58-88 46,-78 68-47,20 1-31,-20-1 16,0 0-1,0 11 1,0-11 0,0 0-1,0 1 1,0-1-1,0 1 1,0-1 0,-10 20-16,10-20 15,-20 1 1,20-1 0,-19 20-1,19-19 1,-20 19-1,20-20 1,-20 20 0,20-20-16,-19 20 15,-1 0 17,1 0-17,-1 0 1,-9 0-1,29 10 1,-30-10-16,30 20 16,-20-20-16,20 29 15,0-9-15</inkml:trace>
          <inkml:trace contextRef="#ctx0" brushRef="#br0" timeOffset="66761.3772">-795 1785 0</inkml:trace>
          <inkml:trace contextRef="#ctx0" brushRef="#br0" timeOffset="67947.7659">-716 2030 0,'78'-127'94,"-78"107"-94,0 0 15,39-19 1,-19 19-16,-20 1 16,20-20-1,-20 19-15,0 0 16,0-9-1,0 0 1,0-1-16,0 11 16,0-1 15,-10 20 78,10 10-93,0 9-16,0 11 16,0-11-1,0 1-15,0 0 16,0-1-16,0 1 15,0 19 1,0-19-16,10 19 16,-10-20-16,0 1 15,0 10 1,19-11 0,-19 20-1,0-19-15,0 9 31,0-9-15,20-20 62</inkml:trace>
          <inkml:trace contextRef="#ctx0" brushRef="#br0" timeOffset="70072.8787">-89 1549 0,'-19'0'16,"29"0"78,9 0-79,11 0 1,-30-19-16,39 19 16,-20 0-16,-9 0 31</inkml:trace>
          <inkml:trace contextRef="#ctx0" brushRef="#br0" timeOffset="71414.0027">166 1442 0,'0'19'47,"0"1"-32,0 9 1,0 1 0,0-11-16,0 1 15,0 0 1,0-30 78,10 10-79,-10-20 1,20 20 0,-1 0 30,1 0-14,0 0-17,-20-20-15,19 20 16,1 0 15,-20 10-15,0 10-1,10-20 1,-20 88 15,-10-58-15,1-11 0,-1-19-1,20 20 1,-20-20-16,-9 0 15,-10 19 1,29-19 0,-10 0-1</inkml:trace>
          <inkml:trace contextRef="#ctx0" brushRef="#br0" timeOffset="70544.8413">196 1412 0,'19'0'47,"1"0"-32,0 0 1,-20-19 0</inkml:trace>
          <inkml:trace contextRef="#ctx0" brushRef="#br0" timeOffset="73885.921">402 2059 0,'0'10'15,"0"-20"110,0-19-109,0-40 15,0 30-15,0 10 0,0-1-1,0 11 1,0-1 15,9 20-15,-9-20-1,20 20 1,0 0 0,-1 0-1,-19 10 1,20-10-16,-20 20 15,20-20-15,-20 19 16,19-19-16,-19 30 16,20-1-1,-20 11 1,0-11 0,0-9-1,0-30 95,0-10-95,0-9 1,0-20-1,0 29 1,0 0-16,0-9 16,78 9 124,-58 20-140,-20 30 16,19-30-16,-19 29 16,0-9-16,20-20 15,-20 29-15,0 1 16,0-11-1,20-19 17,-20-9 46,0-11-63,0-9 1,0 9 0,0 0-16,0 1 15,0-1 17,19 20-17,1-20 1,0 20-1,-1 0 17,1 10-17,-20 10 1,19 19 0,-19-19-1,0 9 1,0 1-1,0-11 1</inkml:trace>
          <inkml:trace contextRef="#ctx0" brushRef="#br0" timeOffset="74993.8619">892 1863 0,'-20'0'32,"20"10"-1,0 10-31,0 9 16,0-9-1,0-1 1,0 1 15,10-20-31,10 20 31,-1-20-15,1 0 0,9 0 15,-9 0-16,0 0 17,-1 0-1,1-10-15,-20-10 15,20 1 0,-20-1-15,0 0-1,0 1 17,-10-1-17,-10 20 1,20-20-1,-98 1 95,88 19-110,-19 10 15,29 9 1,-20-19-16,20 30 16</inkml:trace>
          <inkml:trace contextRef="#ctx0" brushRef="#br0" timeOffset="76251.8121">1098 1873 0,'10'0'109,"9"-20"-93,1 1 0,9-11-1,-9 11 1,-20-1 0,20 20-16,-20-10 15,0-9-15,0-1 16,0 1-1,0-1 1,0 0 15,-10 1 1,-10 19-1,1 0 16,-1 0-32,20 10 1,-20-10 0,20 29-16,0 0 15,0 1 1,0 9-1,0-10 1,0-9 0,0 9-1,0 1 1,0-1 0,10-9-1,-10 0 1,0-1-16,0 1 15,0-1 17,20-19-17,-20 20 1,19-20 0,1 0-1,0 0 1,-20-10-16,29 10 15,-29-19-15,29 19 16,-29-20-16,20 20 16,-20-29-16</inkml:trace>
          <inkml:trace contextRef="#ctx0" brushRef="#br0" timeOffset="76963.0459">1431 1579 0,'0'-20'15,"0"40"17,0 0-17,0-1-15,0 11 16,0 9-16,0-10 16,0 10-16,-19 10 0,19-9 15,0 9 1,-30 0-16,30-20 0,0 1 15,-19 9-15,19-29 16,0 9-16,0 1 16,0 9-1,0-9 1,0-30 46</inkml:trace>
          <inkml:trace contextRef="#ctx0" brushRef="#br0" timeOffset="77795.5619">1559 1687 0,'0'10'78,"0"19"-62,0-9-16,0 19 15,0-10-15,-10 1 16,10-1-16,0 10 16,0-9-16,0-11 15,-20 21 1,20-21-16,0 11 16,0-11 15,10-19 63,0 0-79,29 0 16,-9-10-15,-1 10 0,1 0-1,-30-19-15,19 19 16,1 0 0</inkml:trace>
          <inkml:trace contextRef="#ctx0" brushRef="#br0" timeOffset="79018.4597">1892 1795 0,'10'0'47,"29"0"-31,-29 0-1,10 0-15,-1 0 16,11 0-16,9 0 15,-10-10-15,-9 10 16,0 0-16,-1 0 16,1-20-1,0 20-15</inkml:trace>
          <inkml:trace contextRef="#ctx0" brushRef="#br0" timeOffset="79641.1877">1941 1932 0,'10'0'94,"10"0"-79,29 0 1,-39 0-16,9 0 15,11-20-15,-21 20 16,11 0-16,19 0 16,-19-19-16,0 19 15,-1 0-15</inkml:trace>
        </inkml:traceGroup>
        <inkml:traceGroup>
          <inkml:annotationXML>
            <emma:emma xmlns:emma="http://www.w3.org/2003/04/emma" version="1.0">
              <emma:interpretation id="{6485F50A-12AD-40E8-923E-262A5CA0E41B}" emma:medium="tactile" emma:mode="ink">
                <msink:context xmlns:msink="http://schemas.microsoft.com/ink/2010/main" type="inkWord" rotatedBoundingBox="21357,12347 21631,12346 21633,12728 21359,12729"/>
              </emma:interpretation>
              <emma:one-of disjunction-type="recognition" id="oneOf5">
                <emma:interpretation id="interp5" emma:lang="" emma:confidence="0">
                  <emma:literal>s</emma:literal>
                </emma:interpretation>
                <emma:interpretation id="interp6" emma:lang="" emma:confidence="0">
                  <emma:literal>D</emma:literal>
                </emma:interpretation>
                <emma:interpretation id="interp7" emma:lang="" emma:confidence="0">
                  <emma:literal>A</emma:literal>
                </emma:interpretation>
                <emma:interpretation id="interp8" emma:lang="" emma:confidence="0">
                  <emma:literal>S</emma:literal>
                </emma:interpretation>
                <emma:interpretation id="interp9" emma:lang="" emma:confidence="0">
                  <emma:literal>.</emma:literal>
                </emma:interpretation>
              </emma:one-of>
            </emma:emma>
          </inkml:annotationXML>
          <inkml:trace contextRef="#ctx0" brushRef="#br0" timeOffset="81147.4016">2422 2020 0,'0'-19'78,"29"-11"-63,-29 1 1,20 29-16,-20-30 16,0 11-16,20-1 15,-1-19 1,-19 19-16,0 1 16,20-1-16,-20 0 15,0 1-15,0-1 16,0-9-16,0 9 15,0 1 17,0 28 77,-10-9-93,10 20-16,0 0 15,0-1 1,0 1 0,10-20-16,-10 19 15,19 1 1,-19 0-1,20-1 1,107 138 125,-127-137-141,0-1 15,-9-19 17,9 20-32,-20-20 15,0 0-15,1 0 16,-1 0-16,1 0 15,-11-10 1,30-9 0,0-1 15</inkml:trace>
        </inkml:traceGroup>
      </inkml:traceGroup>
    </inkml:traceGroup>
  </inkml:traceGroup>
</inkml:ink>
</file>

<file path=ppt/ink/ink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1:29:14.264"/>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1EFF2714-7BF4-47F9-B505-D2F735E50F9E}" emma:medium="tactile" emma:mode="ink">
          <msink:context xmlns:msink="http://schemas.microsoft.com/ink/2010/main" type="inkDrawing" rotatedBoundingBox="17250,10307 17281,9466 17470,9473 17438,10314" semanticType="verticalRange" shapeName="Other">
            <msink:sourceLink direction="with" ref="{4006EAB3-8DC7-4093-969B-3B9FEB064251}"/>
            <msink:sourceLink direction="with" ref="{8FDF8828-4651-4709-81A0-DE21720629E1}"/>
            <msink:sourceLink direction="with" ref="{78DDC745-0F3C-4D2D-AC9F-D6BFF891E124}"/>
            <msink:destinationLink direction="with" ref="{9140308E-0161-403A-8A4F-8D9FB98E45C0}"/>
          </msink:context>
        </emma:interpretation>
      </emma:emma>
    </inkml:annotationXML>
    <inkml:trace contextRef="#ctx0" brushRef="#br0">4141-19 0,'-20'0'16,"20"-20"15,10 20 31,0 0-46,29 0 0,-10 0-1,1 0 1,-10 0-1,-20 30 189,0-21-189,0 11-15,0 0 16,0 19-1,0-10 1,0-9 0,0-1-16,0-9 15,0 10-15,0 0 16,0-1-16,0 1 16,0-1-16,0 1 0,0 0 15,0 9-15,0-9 16,0-1-16,0 1 15,0-1-15,0 1 16,0 0-16,0 9 16,0 1-1,0-1 1,0-9 0,0-1-1,0 1 1,-10-1-1,10 1 1,0 0 15,0-1-15,0 1 15,0-1 0,0 1-15,0 0 15,0-11-15,0 11 31,0 0 15,-20-20 157,0 0-188,1 0-15,-1 0 0,1 0-16,-1 0 15,0 0 1,1 0-1,9 0 17,-10 0 46,30 0-31</inkml:trace>
  </inkml:traceGroup>
</inkml:ink>
</file>

<file path=ppt/ink/ink8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58:16.261"/>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F6602641-CFCB-4600-8081-85CA6F10EFB9}" emma:medium="tactile" emma:mode="ink">
          <msink:context xmlns:msink="http://schemas.microsoft.com/ink/2010/main" type="inkDrawing" rotatedBoundingBox="14180,12100 16269,12115 16268,12143 14179,12127" shapeName="Other"/>
        </emma:interpretation>
      </emma:emma>
    </inkml:annotationXML>
    <inkml:trace contextRef="#ctx0" brushRef="#br0">0 24 0,'20'0'125,"-1"0"-109,11 0-1,-11 0-15,1 0 16,0 0-16,-1 0 15,1 0-15,0 0 16,-1 0-16,1 0 0,-1 0 16,1 0-16,9 0 15,-9 0-15,9 0 16,1 0-16,-11 0 16,1 0-16,0 0 15,-1 0-15,1-10 16,0 10-16,-1 0 15,305 0 110,-314 0-125,48 0 32,-48 0-17,39 0-15,-29 0 16,0 0-16,-1 0 16,1 0-1,-1 0-15,-9 0 0,10 0 16,19 0-1,-19 0-15,19 0 16,0 0 0,0 0-1,-19 0-15,9 0 16,-9 0 0,0 0-16,-1 0 15,11 0 1,9 10-1,-10-10 1,1 0 0,-1 0-1,-9 0-15,-1 0 16,1 0-16,19 0 16,0 0-1,-19 0 1,19 0-1,-29 0-15,10 0 16,19 0-16,-39 20 16,19-20-1,11 0 1,-10 0-16,-1 0 31,1 0 16,-10 0-16,29 0-15,-10 0 0,1 0-1,-1 0 1,0 0-1,-9 0 1,-20-10 109</inkml:trace>
  </inkml:traceGroup>
</inkml:ink>
</file>

<file path=ppt/ink/ink8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3:00:07.087"/>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C9BC3BE6-1E07-48FA-9154-E8CC5CC78D1D}" emma:medium="tactile" emma:mode="ink">
          <msink:context xmlns:msink="http://schemas.microsoft.com/ink/2010/main" type="writingRegion" rotatedBoundingBox="12872,13643 22337,13581 22359,17022 12895,17083"/>
        </emma:interpretation>
      </emma:emma>
    </inkml:annotationXML>
    <inkml:traceGroup>
      <inkml:annotationXML>
        <emma:emma xmlns:emma="http://www.w3.org/2003/04/emma" version="1.0">
          <emma:interpretation id="{CFC46B54-9453-47EC-8002-09C60E05AB2B}" emma:medium="tactile" emma:mode="ink">
            <msink:context xmlns:msink="http://schemas.microsoft.com/ink/2010/main" type="paragraph" rotatedBoundingBox="12983,13644 18101,13576 18112,14403 12994,14471" alignmentLevel="1"/>
          </emma:interpretation>
        </emma:emma>
      </inkml:annotationXML>
      <inkml:traceGroup>
        <inkml:annotationXML>
          <emma:emma xmlns:emma="http://www.w3.org/2003/04/emma" version="1.0">
            <emma:interpretation id="{B1DE91F7-801F-4F19-BCAB-F80E2CAAE9A3}" emma:medium="tactile" emma:mode="ink">
              <msink:context xmlns:msink="http://schemas.microsoft.com/ink/2010/main" type="line" rotatedBoundingBox="12983,13644 18101,13576 18112,14403 12994,14471"/>
            </emma:interpretation>
          </emma:emma>
        </inkml:annotationXML>
        <inkml:traceGroup>
          <inkml:annotationXML>
            <emma:emma xmlns:emma="http://www.w3.org/2003/04/emma" version="1.0">
              <emma:interpretation id="{46CA6362-C542-4BE4-8845-28C3A4691B40}" emma:medium="tactile" emma:mode="ink">
                <msink:context xmlns:msink="http://schemas.microsoft.com/ink/2010/main" type="inkWord" rotatedBoundingBox="12983,13644 14593,13623 14604,14449 12994,14471"/>
              </emma:interpretation>
              <emma:one-of disjunction-type="recognition" id="oneOf0">
                <emma:interpretation id="interp0" emma:lang="" emma:confidence="1">
                  <emma:literal/>
                </emma:interpretation>
              </emma:one-of>
            </emma:emma>
          </inkml:annotationXML>
          <inkml:trace contextRef="#ctx0" brushRef="#br0">412 68 0,'9'0'78,"-9"20"-62,20 29-1,-20-29-15,20-1 16,-20 1-16,19-1 16,11 11-1,-11-11 1,1-19 0,9 0-1,-9 0 1,9-9-1,-9-21 1,9-9 0,-29 10-1,0-1 1,20 30-16,-20-29 0,0-10 16,0 9-1,0 10 1,0 1 15,0 29 63,0 29-79,0-29-15,-20 19 16,20 1-16,0-1 16,0 0-16,0 1 15,0 9-15,0-10 16,0 1-16,0-1 16,0-9-16,0 0 15,0-1-15,20 1 16,-20-1-16,0 1 15,0 9 1,0-9 0,0 0-1,0-30 32</inkml:trace>
          <inkml:trace contextRef="#ctx0" brushRef="#br0" timeOffset="-1046.9906">421 29 0,'0'30'63,"0"-11"-48,0 11-15,0-1 16,0 20-16,0-10 16,0 0-16,0 20 15,0-10-15,10-19 16,-10 9-16,0-29 0,0 9 16,30 21-1,-30-21 1,0-29 62</inkml:trace>
          <inkml:trace contextRef="#ctx0" brushRef="#br0" timeOffset="-3207.9204">0 0 0,'0'9'47,"10"-9"-31,-10 30-16,0-10 15,0-1-15,0 1 16,0-1-16,0-9 0,0 10 16,0 19-16,0-10 15,0 1-15,0-1 16,0 1-16,19 9 15,-19-19-15,0 9 16,0 0-16,0-9 16,0 0-16,0 9 15,30-9 1,-30-1 15</inkml:trace>
          <inkml:trace contextRef="#ctx0" brushRef="#br0" timeOffset="-1893.1601">10 59 0,'0'19'125,"9"11"-109,-9-11 0,0 1-16,20-1 15,-20 1-15,20 0 16,-20-1-16,19 11 16,1-1-1,-1-29 1,-19 20-16,20-20 15,0 0 1,-1-10-16,11-29 16,-11 9-1,-19 1 1,20 9 0,-20-19-1,0 10 1,20 29-16,-20-30 15,0 1 1,0-1 0,0 11-1,0-1 17,0 30 77,0 19-93,0-9-1,0 9-15,0 1 16,0-1-16,0 10 0,0-9 15,0-11-15,0 11 16,0-1-16,0 1 16,0-11-16,0 1 15,0 0-15,0-1 16,19 1-16,-19-1 16,0 1-16,0 9 15,0-9 1,20 0-1,-20-1 17</inkml:trace>
          <inkml:trace contextRef="#ctx0" brushRef="#br0" timeOffset="1291.638">804 667 0,'49'-314'218,"-49"294"-186,20 20-1,-20 10-16,19 10 1,-19-1 0,20-19-16,-1 59 15,-19-39 1,30-1-16,-30 20 16,19-39-16,-19 30 15,0 9 1,10-39-16,-10 20 15,0-1 1</inkml:trace>
          <inkml:trace contextRef="#ctx0" brushRef="#br0" timeOffset="1689.1567">853 578 0,'0'-19'62,"10"19"-62,9 0 16,1-30 0</inkml:trace>
          <inkml:trace contextRef="#ctx0" brushRef="#br0" timeOffset="2360.1746">1069 519 0,'0'20'15,"0"0"1,0-1 15,0 1-15,19-20 15,1 0-15,0 0-1,-1 0 1,1-10-1,-20-10 1,0 1 0,0-1-1,0 1 1,-10 19 0,10-20-16,-20 20 15,1 0 1,-40 69 78</inkml:trace>
          <inkml:trace contextRef="#ctx0" brushRef="#br0" timeOffset="2973.0467">1167 568 0,'19'20'78,"-19"10"-62,0 9 0,20-39-1,-20 29-15,29 1 16,-29-11 15,0 1-31,0-1 16,-9-19 15,9 20-15,-20-20-16,0 0 15,1 0 1,19-10 0,-20 10-1,20-19 1,0-11-1,0-19 1,10 30-16,-10-1 16,20 0-16,-20 1 15,19-1-15,11-9 16,-30 9 0</inkml:trace>
          <inkml:trace contextRef="#ctx0" brushRef="#br0" timeOffset="4443.9556">1392 284 0,'-19'0'140,"-1"10"-124,0 10 0,20-1-1,-19 1 1,19 19 0,0-10-1,0 1 1,0-11-1,0 1 1,10 0 0,9-1 15,1 1-15,78-1 109,-69-28-110,-9 9-15,0-20 16,-1 0-1,1 20 17,-20-19-32,19-1 31,-19 1-15,20-1-1,-20 0 1,0 1-1,0-1 1,0 1 0,0-1-1,0 0 17,-20 20-1,1 0-16,-1 20 17,20 9-17,-19-29-15,19 30 16,-30-1 0,30 10-1,-19-9 1,19-1-16,0-9 15,0-1 1,0 1 0,0 0-1,9-20 1,-9 19 0,20-19-16,0 0 15,9 0 16,-9 0-15,-20-9-16,19 9 16,-19-20-16,20 20 15,-20-20-15</inkml:trace>
        </inkml:traceGroup>
        <inkml:traceGroup>
          <inkml:annotationXML>
            <emma:emma xmlns:emma="http://www.w3.org/2003/04/emma" version="1.0">
              <emma:interpretation id="{6C2646AE-0288-46BF-A8EB-21ACC5B85FE2}" emma:medium="tactile" emma:mode="ink">
                <msink:context xmlns:msink="http://schemas.microsoft.com/ink/2010/main" type="inkWord" rotatedBoundingBox="14756,13687 18102,13642 18110,14254 14764,14298"/>
              </emma:interpretation>
              <emma:one-of disjunction-type="recognition" id="oneOf1">
                <emma:interpretation id="interp1" emma:lang="" emma:confidence="1">
                  <emma:literal/>
                </emma:interpretation>
              </emma:one-of>
            </emma:emma>
          </inkml:annotationXML>
          <inkml:trace contextRef="#ctx0" brushRef="#br0" timeOffset="5053.6871">1775 235 0,'10'0'31,"9"-20"-15,1 20-1,-1 0-15,1 0 0,29-19 16,-10 19-1,-19 0 1</inkml:trace>
          <inkml:trace contextRef="#ctx0" brushRef="#br0" timeOffset="5392.064">1804 343 0,'20'0'47,"9"0"-31,10 0 0,-29 0-16,20-10 15,-1 10-15,1 0 31</inkml:trace>
          <inkml:trace contextRef="#ctx0" brushRef="#br0" timeOffset="6378.706">2118 421 0,'10'0'63,"-10"-9"-63,19 9 15,11-30 1,-30-9-16,29 10 16,-29 9-16,40 0 15,-40 1-15,29-1 16,-29 0-16,20 1 16,-20-1-16,0 1 0,19-11 15,-19 1-15,0 9 16,0 1-1,0-1-15,0 0 32,-10 20 15,10 10-16,0 10-16,-19-20 1,19 29-16,0-9 16,0-1-16,0 1 15,0 0-15,0 9 16,19 0-16,-19 1 0,0 9 16,0-9-1,0-11-15,0 1 16,0-1-16,0-9 0,0 10 15,0-1-15,0 1 16,0 29 0,0-29-1,0-1 1,0-29 31</inkml:trace>
          <inkml:trace contextRef="#ctx0" brushRef="#br0" timeOffset="7271.1551">2559 98 0,'0'19'94,"-9"-19"-94,9 30 16,-40-11-16,40 1 15,-49 39 1,20-30-16,29-9 16,-30 0-16,30-1 15,-19 1-15,19-1 16,0 1 0,10-20 62,9 0-63,1 0 1,9 0 0,1-10-1,-11 10-15,1 0 16,0-19-16,-1 19 15,1 0-15,9 0 16,-9 0 0,-1 0 15,1 0 0,-20-20-31</inkml:trace>
          <inkml:trace contextRef="#ctx0" brushRef="#br0" timeOffset="7782.055">2550 98 0,'0'19'31,"0"30"-31,0-19 16,0-1-16,0 10 16,0 1-16,0-11 15,0 20-15,0-19 16,9-1-16,-9-9 16,0-1-16,0 1 15,0-1-15,0 1 16,0-30 15</inkml:trace>
          <inkml:trace contextRef="#ctx0" brushRef="#br0" timeOffset="9138.7716">2726 78 0,'0'-10'32,"10"10"-17,-10-19-15,20 19 16,-1 0 0,11 0-1,-1 0 1,-9 0-1,-1 0 1,-19 19 0,20-19-16,-20 20 15,0 9-15,0 1 16,-10-30 0,10 29-16,-20-29 15,20 39-15,-19-39 16,19 10-16,-20-10 15,20 20 1,-19-20 0,38 0 109,-19-10-110,20 10-15,-1 0 16,1 0 15,0 0-15,-1 0-1,1 0 1,-20 10 0,19-10-1,-19 39 1,20-19 0,-20-1-1,0 1 1,0 9-1,-157 79 110,138-108-93,-1 0-17,0 0 1,20-10 0</inkml:trace>
          <inkml:trace contextRef="#ctx0" brushRef="#br0" timeOffset="9453.6208">3030 559 0</inkml:trace>
          <inkml:trace contextRef="#ctx0" brushRef="#br0" timeOffset="12101.8504">3040 549 0,'0'10'15,"20"-10"48,-1 0-16,-19-10-16,0-10-16,-10 20 1,10 10 15,-19-10-15,19 20 109</inkml:trace>
          <inkml:trace contextRef="#ctx0" brushRef="#br0" timeOffset="10997.7819">3167 88 0,'0'-10'47,"0"-9"0,10 19-47,10 0 16,-1-20-1,1 20 1,0 0-1,-1 10 1,-19 9 0,20-19-16,-20 20 15,0 9 1,0 11 0,0-11-1,-20 0 1,1 11-1,-79-1 110,107-39-62,11-20-32,0 20-15,-1 0-1,1 0 1,-1 0 0,-19 10-16,20-10 15,0 0 1,-20 20 0,19-20-16,1 19 15,-20 1 1,0 0-1,0-1 1,0 1 0,0-1-1,-10 1 1,-9-20 0,19 20-1,-30-20 1,-9 0-1,9 0-15,11 0 16,-1 0 15</inkml:trace>
          <inkml:trace contextRef="#ctx0" brushRef="#br0" timeOffset="13690.6119">3501 127 0,'-20'-19'47,"20"-1"-1,0 0-14,0 1-17,10 19 1,10 0 15,-20-20-31,19 20 16,1 0 15,-1 0-15,-9 0-1,-10 20-15,20-20 16,-20 29-16,0-9 16,20-20-1,-20 19-15,0 1 16,0 9-1,0 11 1,-10-40 0,10 29-16,-20 20 15,20-19 1,-20-30 0,20 39-16,-19-20 15,19 1-15,-20 0 16,1 19-1,19-20 1,-20-19-16,20 20 31,-20-20-15,1 0 15,19 20-15,49-40 187,-30 20-203,1 0 16,0 0-1,-11 0 1,11 0-1,0 0 1,-1 0 0</inkml:trace>
          <inkml:trace contextRef="#ctx0" brushRef="#br0" timeOffset="14841.0394">3824 294 0,'-19'0'0,"19"10"16,0 9 15,0 1-15,0 0 0,19-1-1,1 1 1,9-20 15,-9 0-15,0 0-1,-1-10-15,1-10 16,0-9 15,-20 19-15,0-9-1,0-1 1,0 0 0,0 1 15,-10 19-31,-10-20 16,1 20-1,-1-20 1,0 20-1,-9 0 1,29 20 0,-20-20-16,20 29 15,-19-9-15,19 10 16</inkml:trace>
          <inkml:trace contextRef="#ctx0" brushRef="#br0" timeOffset="15626.8295">3981 343 0,'0'10'94,"0"19"-79,0 1 1,20-1-1,-20 10 1,0-29-16,20-10 16,-20 39-16,0-9 15,0-11 1,0 11 0,-10-30-1,-10 0 1,-9 0-1,9 0 1,1 0 0,19-10-1,-20 10 1,20-20 0,0 1-16,0-1 15,0 0 1,0-9-1,10 9-15,19-9 16,-9-10 0,-1 0-1,1-1 1,9 21 0,-29-1-1,20 20-15,-20-20 16</inkml:trace>
          <inkml:trace contextRef="#ctx0" brushRef="#br0" timeOffset="16171.7027">4178 49 0,'0'49'47,"0"-30"-32,0 11-15,-10 19 16,10-10-16,0 10 16,-30 0-16,30-19 0,0-1 15,0 0 1,-19-9-16,19 0 0,0-1 15</inkml:trace>
          <inkml:trace contextRef="#ctx0" brushRef="#br0" timeOffset="17898.8704">4256 402 0,'0'-10'62,"0"-10"-46,10 1-1,-10-11 17,0 1-32,0-1 15,29 11 1,-29-1-1,20 20-15,-20-19 16,10 19 0,9 0 15,1 0 0,-20 9-15,19-9-16,-19 30 15,0-11-15,0 1 16,0 0-16,0 9 16,0-9-1,0-1 17,20-19 14,-20-9-46,0-21 16,0 11 0,0-1-16,0 0 15,0 1-15,20 19 16,-20-30-16,0 11 16,19 19-1,-19-20 1,20 20-1,0 0 1,-1 0 0,-19 10-16,20-10 15,-20 29-15,19 20 32,-19-19-17,0-11 1,0 1-1,0-30 64,0-9-64,0-11 1,20 30-1,-20-29-15,0 9 16,20 20 0,-20-20-1,19 20 17,1 0-17,-1 0 1,-19 10-16,30-10 0,-11 30 31,-19-11-31,0 21 16,0-11-1,0-9 1,0-1 15</inkml:trace>
          <inkml:trace contextRef="#ctx0" brushRef="#br0" timeOffset="18995.8363">4776 274 0,'-20'0'15,"20"10"48,0 10-48,0-1 1,0 1 0,10-20-1,-10 20-15,20-20 16,-1 0 0,-19 19-1,20-19-15,-1 0 16,1 0-1,0 0 1,-1-10 0,-19-9 31,20 19-47,-20-20 15,0 1 16,0-1-15,0 0 15,0 1-15,-10 19 0,-10 0-1,20-20-15,-29 20 16,9-20-1,1 20 1,-20 0 15,39 10-31,-10-10 16,-20 39 15,30-9-31</inkml:trace>
          <inkml:trace contextRef="#ctx0" brushRef="#br0" timeOffset="20125.2844">4933 245 0,'9'0'47,"21"0"-31,117-177 125,-147 158-126,-10-1 1,-9 0-1,-1 20 17,0 0-17,1 0 17,19 10-17,-20-10 1,20 20-16,0 0 15,-10-20 1,10 29-16,0 0 16,0 1-1,0 9 1,0-19 0,0-1-1,0-9 1,0 29-1,0-19 1,0-10 0,0 9-1,0 1 17,0 0-17,0-1 16,20-19-15,0 0 15,-1 0-15,-19-10-16,20 10 16,-20-19-16,19 19 15,-19-20-15,20 20 16</inkml:trace>
        </inkml:traceGroup>
      </inkml:traceGroup>
    </inkml:traceGroup>
    <inkml:traceGroup>
      <inkml:annotationXML>
        <emma:emma xmlns:emma="http://www.w3.org/2003/04/emma" version="1.0">
          <emma:interpretation id="{66BF0AA2-9BC8-413A-B21B-8D13F9B39C7E}" emma:medium="tactile" emma:mode="ink">
            <msink:context xmlns:msink="http://schemas.microsoft.com/ink/2010/main" type="paragraph" rotatedBoundingBox="12881,14977 22345,14915 22359,17022 12895,17083" alignmentLevel="1"/>
          </emma:interpretation>
        </emma:emma>
      </inkml:annotationXML>
      <inkml:traceGroup>
        <inkml:annotationXML>
          <emma:emma xmlns:emma="http://www.w3.org/2003/04/emma" version="1.0">
            <emma:interpretation id="{6A0D983A-0C34-412B-A4B2-4D65FDE09EF5}" emma:medium="tactile" emma:mode="ink">
              <msink:context xmlns:msink="http://schemas.microsoft.com/ink/2010/main" type="line" rotatedBoundingBox="12881,14977 22345,14915 22351,15812 12887,15873"/>
            </emma:interpretation>
          </emma:emma>
        </inkml:annotationXML>
        <inkml:traceGroup>
          <inkml:annotationXML>
            <emma:emma xmlns:emma="http://www.w3.org/2003/04/emma" version="1.0">
              <emma:interpretation id="{24322CD6-75C0-48A5-8024-095779DFFD68}" emma:medium="tactile" emma:mode="ink">
                <msink:context xmlns:msink="http://schemas.microsoft.com/ink/2010/main" type="inkWord" rotatedBoundingBox="12882,15093 16023,15072 16028,15853 12887,15873"/>
              </emma:interpretation>
            </emma:emma>
          </inkml:annotationXML>
          <inkml:trace contextRef="#ctx0" brushRef="#br0" timeOffset="30150.541">784 1980 0,'0'-9'78,"10"9"-62,-10-20-16,20 0 15,9-29 1,-29 30-16,39-60 31,-39 60-31,20-1 16,-20 0-16,0 1 15,0-1-15,0-9 16,0-1 0,0 11 15,0 29 78,0-1-93,0 11 0,0 19-1,0-29 1,20-10-16,-20 39 15,19-39-15,-19 30 16,20-30-16,-20 29 16,19-29-16,-19 20 15,20-20-15,-20 19 16,20-19-16,-20 20 0,19-20 16,-19 20-1,10-20-15,-10 19 0,30 1 16,-30-1 15,19-19-15,-19 20-1,0 9 1,-19-9 15,-109-69 110,128 29-126</inkml:trace>
          <inkml:trace contextRef="#ctx0" brushRef="#br0" timeOffset="30629.1591">1216 1735 0</inkml:trace>
          <inkml:trace contextRef="#ctx0" brushRef="#br0" timeOffset="31371.6258">1373 1461 0,'0'39'62,"10"-10"-46,-10 10-16,0-9 16,0 9-1,0 10-15,0-10 0,0 10 16,0-19-1,19-1-15,-19 1 0,0-11 16,0 1-16,0 9 16,0-9-1,20-20 32,-20-10-47</inkml:trace>
          <inkml:trace contextRef="#ctx0" brushRef="#br0" timeOffset="32509.6447">1392 1461 0,'0'9'63,"0"11"-63,0 0 16,10-1-16,-10 1 15,0-1-15,20 1 16,-20 0-16,0-1 15,19 11-15,11-11 16,-11-19 0,-9 0-1,10 0 1,-1 0 0,1-9-1,9-11 1,-9 0-1,0-19 1,-20 10 0,0 9-1,19 20-15,-19-29 16,0-1-16,0 11 31,0-1-31,0 0 16,0 30 93,0 10-93,0 9-1,0-9 1,0-1-16,0 1 0,0 0 16,0-1-16,0 11 15,0-1-15,0-9 16,0 9-16,0-9 16,0-1-16,0 1 15,0 9-15,0-9 16,0 0-16,20-1 15,-20 11 1,0-11 0,0 1-1,20-20 32</inkml:trace>
          <inkml:trace contextRef="#ctx0" brushRef="#br0" timeOffset="34310.9263">1745 1490 0,'10'20'46,"-10"9"-30,20-29 0,-20 29-16,19 1 15,1 9 1,0-19 0,-1-20-1,-19 19 1,20-19-16,-1 0 15,1 0 1,0 0 0,-20-19-1,19 19-15,-19-20 16,20 1 0,-20-1-1,20-10 1,-20 1-1,0 0 1,0-1 0,0 11-1,0-1 1,0 0 15,0 30 32,0 10-48,0-1 1,0 11 0,0-11-1,0 1-15,0 0 16,0-1-16,0 11 15,0-11-15,0 1 0,0 0 16,0-1-16,0 1 16,0-10-16,0 9 15,0 1-15,0-1 16,0 1-16,19-20 16,-19 20-16,0-1 15</inkml:trace>
          <inkml:trace contextRef="#ctx0" brushRef="#br0" timeOffset="33222.9096">1755 1490 0,'0'186'109,"0"-156"-109,0 38 16,0-48-1,0 0-15,0 9 16,20 10 15,-20-19-31,0 0 31</inkml:trace>
          <inkml:trace contextRef="#ctx0" brushRef="#br0" timeOffset="35618.0433">2098 2039 0,'0'-10'47,"0"-9"-31,0-1-1,0 1 1,20-11-1,-20 1 1,20-20 0,-20 29-1,0 0-15,0 1 16,0-1-16,19 20 16,-19-29-16,0 9 15,0 1 1,0 28 78,0 21-79,20-11-15,-20 1 16,0 0-16,0-1 15,20 1-15,-20 0 16,0-1-16,0 1 16,19-1-16,-19 30 15,20-49 1,-20 30-16,19 9 31</inkml:trace>
          <inkml:trace contextRef="#ctx0" brushRef="#br0" timeOffset="35945.5292">2138 1980 0,'9'0'47,"11"0"-32,0 0 1,-20-19-16,10 19 16</inkml:trace>
          <inkml:trace contextRef="#ctx0" brushRef="#br0" timeOffset="36552.67">2295 1971 0,'0'19'32,"0"1"-17,19-20 1,1 0-1,-1 0 1,1 0 0,0-10 15,-20-10-15,19-19-1,-19 29 1,0-9-1,0-1-15,-10 20 16,-9 0 0,-11 0-1,1 0 1,9 20 0,20-1-1,-19-19-15,19 20 16,0 0-1,0-1 17,10-19-32</inkml:trace>
          <inkml:trace contextRef="#ctx0" brushRef="#br0" timeOffset="37191.049">2432 1961 0,'0'10'63,"0"9"-48,0 1 1,19 9-1,-19 10 1,0-29 0,20-10-16,-20 39 15,0-19-15,0 10 16,0-11 15,-10-19-15,-9 0-1,-11 0 1,11 0 0,19-10-16,-20 10 15,20-19 1,0-1 0,0-9-1,0-1 1,10 30-16,-10-39 15,19 19-15,-19 1 0,20-1 16,-20 1-16,20 19 16,-20-30-16</inkml:trace>
          <inkml:trace contextRef="#ctx0" brushRef="#br0" timeOffset="38765.6308">2550 1725 0,'0'-19'62,"-20"19"16,0 0-47,20 10-31,-19-10 16,19 9 0,-20-9-16,20 20 15,0 19 1,-20-9 0,20-1-1,0 1 1,0-11-1,0 1 1,0-1-16,10-19 16,-10 20-1,0 0 1,20-20 0,0 19-1,-1-19 1,1 0-1,-1 0 1,1 0 0,0 0-1,-20-10-15,9 10 16,21-19 0,-11-1-1,1 1 1,-20-1-1,20 20 1,-20-20 0,0 1-1,0-11 1,0 11 0,0-1-1,0 0 16,0 1-15,-10 19 31,-10 0-16,1 0-15,19 10-1,-20 9 1,20 1 0,0 9-1,0 11 1,0-11 0,0 0-1,0 1 1,0-1-1,0-9 1,10-20 0,-10 19-16,19-19 15,1 0 1,9 0 0,-29-9-1,30 9-15,-30-40 16,49 11-16,-49 9 15</inkml:trace>
          <inkml:trace contextRef="#ctx0" brushRef="#br0" timeOffset="39576.8872">2844 1500 0,'10'0'62,"9"0"-46,11 0-1,-11 0-15,1 0 16,-1 0-16,1 0 16,19 0-1,-19 0-15</inkml:trace>
          <inkml:trace contextRef="#ctx0" brushRef="#br0" timeOffset="40040.8652">2873 1627 0,'30'0'62,"-1"0"-46,-9 0-16,29 0 15,-30 0 1,1 0-16</inkml:trace>
          <inkml:trace contextRef="#ctx0" brushRef="#br0" timeOffset="27500.1848">323 1480 0,'0'-19'31,"-9"-1"79,-11 20-95,0 0 1,-9 0 0,0 0-16,-1 0 15,-9 0 1,19 0-1,1 10 1,-1-10 0,20 19-1,-20-19-15,20 20 16,-9-20-16,9 20 16,-20-20-16,20 19 15,-29 20 1,29-9-1,0-10-15,-20-20 16,20 29-16,0-9 16,10-20 15,-10 19-15,39-19-1,-19 0 1,-11 0-1,11 0 1,0 0 0,-1 0-1,11 0 1,-11 0-16,1 0 16,0 0-1,-1 0 1,1 20-1,-1-20 1,1 19 0,0 1-1,-20 0 17,19-20-32,-19 29 15,0-9 1,20-20-16,-20 19 15,0 1 1,0 0 0,0-1-1,0 11 1,-10-30-16,10 29 16,-20-9-1,20-1 1,-19-19-16,19 20 15,-20-20 1,1 0 0,19 19-16,-20-19 15,10 0 1,-29 20 0,9-20-16,1 0 15,0 0 1,-11 0-1,11 0 1,0 0 0,29-10-1,-20 10-15,0 0 16,20-10 0,-29 10-1,9-29 1,1 29-1,19-20 17</inkml:trace>
          <inkml:trace contextRef="#ctx0" brushRef="#br0" timeOffset="28190.1451">461 1725 0,'19'0'47,"1"0"-32,0 0 1,-1 0-1,-19-19-15,20 19 16</inkml:trace>
          <inkml:trace contextRef="#ctx0" brushRef="#br0" timeOffset="28582.7477">510 1853 0,'88'-10'141</inkml:trace>
        </inkml:traceGroup>
        <inkml:traceGroup>
          <inkml:annotationXML>
            <emma:emma xmlns:emma="http://www.w3.org/2003/04/emma" version="1.0">
              <emma:interpretation id="{65B7578B-EC7E-442C-9170-73CBD2333B53}" emma:medium="tactile" emma:mode="ink">
                <msink:context xmlns:msink="http://schemas.microsoft.com/ink/2010/main" type="inkWord" rotatedBoundingBox="16335,14954 19288,14935 19293,15636 16339,15656"/>
              </emma:interpretation>
              <emma:one-of disjunction-type="recognition" id="oneOf2">
                <emma:interpretation id="interp2" emma:lang="" emma:confidence="1">
                  <emma:literal/>
                </emma:interpretation>
              </emma:one-of>
            </emma:emma>
          </inkml:annotationXML>
          <inkml:trace contextRef="#ctx0" brushRef="#br0" timeOffset="46830.1308">4079 1657 0</inkml:trace>
          <inkml:trace contextRef="#ctx0" brushRef="#br0" timeOffset="48026.975">4119 1902 0,'49'-88'109,"-10"39"-93,-39 29-16,20 0 16,-20 1-16,19-1 15,-19 1-15,30-1 16,-30 0-16,0 1 15,19-1-15,-19 0 0,0 1 16,0-1 0,0-9-16,0 9 15,0 1 17,-10 19 77,10 19-93,0 1-16,0 19 15,0-10 1,0-9-1,0 0-15,0-10 16,0 29-16,0-20 16,0 1-16,0-10 15,0 29 1,10-39-16,-10 29 16,0 1-1,0-1 1,0-9-1,0 0 1,0-1 15,0 1-15,20-20 46</inkml:trace>
          <inkml:trace contextRef="#ctx0" brushRef="#br0" timeOffset="49224.3475">4432 1598 0,'0'10'16,"0"9"15,0 1-15,0 9-1,0 1 1,0 9 0,0 10 30,0-29-46,20-20 16,-20 19 0,20-19-1,-1 0 17,-9 0-17,10 0 1,-1 0 15,-19-10 0,20 10-31,-20-19 16,20 19 0,-20-10-16,0-10 31,19 20-16,-19-39 1,0 20 0,0 9-1,0-10 1,0 1-16,0-1 16,0 0 15,0 1-16,0-1 17,0 0-17,0 1 17,-10 19-32,10-20 15,-78-19 126,68 39-110,-9 0-31,19 10 16,-30 29-1,30-19-15,0-1 16,-20 1-16,20 0 16</inkml:trace>
          <inkml:trace contextRef="#ctx0" brushRef="#br0" timeOffset="49916.8906">4589 1421 0,'10'0'31,"29"0"-15,-9 0-1,-1-19 1,-9 19-1,0 0 1</inkml:trace>
          <inkml:trace contextRef="#ctx0" brushRef="#br0" timeOffset="51257.3467">4844 1284 0,'0'10'47,"0"10"-31,-19-1-1,19 11-15,-20 9 16,20-20-1,0 1 17,10-20 30,10-20-46,-1 20 15,1 0 16,-1 0-16,1 0 16,0 20-16,-20-10-15,0 9 0,0 1-1,0 0 1,-10-1-1,-20 11 17,21-30-17,-31 0 1,21 0 0,9 0-1,10-10 1</inkml:trace>
          <inkml:trace contextRef="#ctx0" brushRef="#br0" timeOffset="53069.849">4864 1892 0,'0'10'0,"0"-118"204,0 69-204,0 29 15,10 10-15,-10-20 16,29-9-1,-9 9 17,-1 20 15,1 30-32,-20-1 1,20-29-1,-20 49 1,0-19 0,0-11-1,0 1 1,19-20 62,-19-20-47,0-9-31,0-10 32,0 19-32,0-9 15,0 9 1,20 0 15,-10 20 0,9 0-15,-19 10 0,20-10-1,-20 20-15,20-1 16,-20 11 15,0-11-31,19-19 16,-19 20-16,0 0 15,0-1 17,0-29 30,0-19-46,0-20-16,0 29 15,0-9 1,0 9 0,20 20 15,-20-19-31,19 19 31,1 0-15,0 0-1,-20 10 1,19 9 0,-19 1-16,0 9 15,0-9 1,0 9-1,0-9 1</inkml:trace>
          <inkml:trace contextRef="#ctx0" brushRef="#br0" timeOffset="50416.1262">4874 1284 0,'19'0'78,"1"0"-62,0 0-1</inkml:trace>
          <inkml:trace contextRef="#ctx0" brushRef="#br0" timeOffset="53972.8571">5286 1745 0,'0'39'15,"0"10"32,10-49-31,-10 20-16,19-20 16,1 20 15,-1-20-16,1 0 1,0-10 0,-1 10-1,-19-20-15,20 20 16,-20-20 0,0 11-1,0-11 1,0 0-1,0 1 1,0-1 0,-10 20-1,-10 0 1,20-19-16,-19 19 16,-1 0-1,20-20-15,-19 20 16,-1 0 15,0 20-15,20-1-1,0 20 1,0-29 0</inkml:trace>
          <inkml:trace contextRef="#ctx0" brushRef="#br0" timeOffset="55040.2813">5452 1735 0,'20'-19'94,"0"-1"-78,-1 0-16,1 1 31,-20-1-31,19 20 15,-19-29 1,20-11-16,-20 31 16,0-11-1,0 0 17,0 1-1,-10 19-31,-9 0 31,-11 0-15,30 10-1,-19-10 1,19 19 0,-20 1-1,20 9 1,0 1-1,0-11 1,0 1-16,0 9 16,0-9-1,0 9 1,0 1-16,0-11 31,0 1-31,0 0 16,10-20-1,-10 19 1,19-19-16,1 20 31,0-20-15,-1 0 0,1-10-1,19-29 32</inkml:trace>
          <inkml:trace contextRef="#ctx0" brushRef="#br0" timeOffset="55673.3797">5776 1500 0,'-20'0'16,"20"19"-1,0 1-15,0 0 16,0-1-16,-29 50 15,-10 264 126</inkml:trace>
          <inkml:trace contextRef="#ctx0" brushRef="#br0" timeOffset="56507.5798">5845 1637 0,'0'10'93,"0"10"-77,0-1-16,0 1 16,0-1-16,0 1 0,0 0 15,-10-1-15,10 1 16,0 9 0,0-9-1,0 0 1,0-1-1,-20-19 1,20 20 0,10-20 77,10 0-77,-1 0 0,1 0-1,0 0 1,-1 0 0,1 0 15</inkml:trace>
          <inkml:trace contextRef="#ctx0" brushRef="#br0" timeOffset="66224.9959">6041 1667 0,'0'19'31,"10"-19"0,-10-10 47,0 20 16,0-20-16</inkml:trace>
          <inkml:trace contextRef="#ctx0" brushRef="#br0" timeOffset="68549.0614">6159 1823 0,'9'0'94,"21"-29"-78,-11 9-1,11-9 1,-11 0-1,-19-11 1,20 40 0,-20-29-16,0 0 15,20 9 1,-20 0-16,0 1 16,0-11-16,0 1 31,0 9-31,0 1 31,0 28 78,0 21-93,0 9 0,0-19-16,0-1 0,-10 1 15,10 0 1,0-1-16,0 1 0,0-1 16,0 1-16,0 0 15,0-1-15,0 1 16,0-1-16,0 11 15,0-1 1,0 1 0,0-11-1,0 1 17,0 0-17,0-30 48</inkml:trace>
          <inkml:trace contextRef="#ctx0" brushRef="#br0" timeOffset="44777.1586">3354 1706 0,'10'0'16,"9"-30"15,1 30 1,-20-9-17,19 9 1,-19-20-1,40-19 1,-21 9-16,1-9 16,-1 19-1,-19 1 1,20 19 0,-20-30-16,0 1 15,20 9 1,-20 1-1,0-1 17,-10 20 93,10 10-125,0 10 15,0 9 1,0-9 0,-20-20-16,20 39 15,0-20-15,0 1 16,0 19-16,0-9 15,0-11-15,0 1 16,0-10-16,0 9 16,0 1-16,0 19 15,0-9 1,0-11 0,0 1-1,0-1 1,0-9-1,0 10 48,0 0-1</inkml:trace>
          <inkml:trace contextRef="#ctx0" brushRef="#br0" timeOffset="45031.1645">3619 1892 0,'0'20'16,"19"-20"15</inkml:trace>
          <inkml:trace contextRef="#ctx0" brushRef="#br0" timeOffset="46410.8776">3746 1490 0,'0'-20'32,"20"20"-1,-20-19-16,19 19-15,1 0 32,-1 0-17,-9 0 1,20 19 0,-11 1-1,1 0 16,-20-1-15,0 1 0,0-1-1,-10-19-15,10 30 16,-20-30-16,20 20 16,-19-20-16,19 19 15,-20-19 1,1 20-16,-1-20 109,30 0-15,9 0-63,1 0-15,0 0 15,-1 0-15,1 0-1,-20 19 1,20-19 15,-20 20-15,0 0-1,0-11 1,0 11-16,0 0 16,0-1-1,0 1 1,-20-1 0,0 1 15,1-20-16,-1 30 1,0-30 0,-9 0-1,9 0 1,1-20 0,-1 0 15</inkml:trace>
        </inkml:traceGroup>
        <inkml:traceGroup>
          <inkml:annotationXML>
            <emma:emma xmlns:emma="http://www.w3.org/2003/04/emma" version="1.0">
              <emma:interpretation id="{EBC35C5F-C97B-4296-8940-4D06949C24F8}" emma:medium="tactile" emma:mode="ink">
                <msink:context xmlns:msink="http://schemas.microsoft.com/ink/2010/main" type="inkWord" rotatedBoundingBox="19404,15102 21846,15086 21850,15703 19408,15719"/>
              </emma:interpretation>
              <emma:one-of disjunction-type="recognition" id="oneOf3">
                <emma:interpretation id="interp3" emma:lang="" emma:confidence="1">
                  <emma:literal/>
                </emma:interpretation>
              </emma:one-of>
            </emma:emma>
          </inkml:annotationXML>
          <inkml:trace contextRef="#ctx0" brushRef="#br0" timeOffset="75525.108">7679 1735 0,'-20'0'16,"20"10"47,-20-10-63,20 10 15,0 9 1,49 21 46,-19-40-46,-11 0 0,1 0-1,0 0-15,-20-10 16,19 10-16,-19-10 15,0-10 1,0-19 15,0 29-15,0-9 0,-29-11 15,9 30-16,-9 0 1,-1 0-16,11 0 16,-1 0-1,20 10 1,-19-10 0,19 20-16,0 9 15,0-9 1,0 19-1</inkml:trace>
          <inkml:trace contextRef="#ctx0" brushRef="#br0" timeOffset="76263.7034">7777 1755 0,'-10'0'31,"10"29"16,0-9-31,10 9-1,-10 11 1,19-11 0,-19-9-16,20-20 15,-20 29-15,20 0 16,-20 1 0,0-11-1,-10 1 1,-10-20-1,0 0 1,1 0 0,-1-10-1,1-9 1,19-21 15,0 31-15,0-11-1,0-19 1,9 19 0,21-39-16,-1 30 15,-9-1 1,-20 11 0,20 19-1,-20-20-15,0 1 16,19 19-16</inkml:trace>
          <inkml:trace contextRef="#ctx0" brushRef="#br0" timeOffset="76792.0947">7973 1431 0,'0'10'31,"-10"216"32,-19-187-63,29 10 15,0-10-15,-20 0 16,20-9-16,0-1 16,0-9-16,0-1 15,0 1-15,0 0 16,-20-20-1</inkml:trace>
          <inkml:trace contextRef="#ctx0" brushRef="#br0" timeOffset="78456.0659">8051 1804 0,'-19'10'16,"19"-20"78,0-10-79,9 20-15,-9-29 16,0-1-1,0 11-15,0-1 16,0-9 0,20 29-16,-20-20 15,20 20 1,-1 0 46,-19 10-46,20-10-16,-20 29 0,0 1 16,20-30-1,-20 39 1,0-10-16,0-9 16,0 0-1,0-30 79,19 10-78,-19-20-16,0-9 15,0-10 1,20 39-16,-20-30 15,0 11 1,10 19-16,-10-20 31,19 20-31,1 0 47,-20 10-47,19 9 16,-19 21-1,30-11 1,-30 0 0,0 1-1,0-11 1,0-58 93,0 10-109,0 9 16,0 1 0,19 19-16,-19-20 15,0 0 1,20 1-16,0 19 31,-1 0-15,1 0 15,-20 10-31,0 19 16,0 20-1,0-29 1,0-1-16,0-9 15,0 29 1,0-19 0</inkml:trace>
          <inkml:trace contextRef="#ctx0" brushRef="#br0" timeOffset="79514.454">8483 1716 0,'-20'0'78,"20"9"-62,-19 11-1,19 0 16,0-1-31,0 1 16,0-1 15,9-19-31,11 0 16,-20 20 0,20-20-16,-1 0 31,-9 0-16,10 0 1,-1 0 15,-19-10-15,20 10 0,-20-19-1,19 19 1,-19-20-16,20 0 31,-20 1 0,0-1-15,0 1 0,-10 19-1,10-10 1,-19 10-16,9 0 15,10-20 1,-20 20-16,1 0 16,-1 0 15,20 10-15,-20-10-16,20 10 15,-19 19 1</inkml:trace>
          <inkml:trace contextRef="#ctx0" brushRef="#br0" timeOffset="80655.9547">8640 1716 0,'19'0'78,"1"0"-62,-20-10-1,29 10-15,-29-20 16,30 20-16,-30-19 16,39 19-16,-39-20 15,20 20-15,-20-20 16,19 20-16,-19-29 16,20-10-16,-20 9 31,0 11-16,-88-21 110,68 40-93,20 10-32,0 10 15,-20-20 1,20 19-16,0 11 16,0-1-1,0 11 1,0-11-1,0-9 1,0 9 0,0 0-1,20 11 1,-20-31 0,0 11-1,0 0 1,0-1-1,10-19 1,-10 20 0,19-20-1,1 0 17,0 0-17,-1-10 1,11-10-1,-11 1 1</inkml:trace>
          <inkml:trace contextRef="#ctx0" brushRef="#br0" timeOffset="69464.0679">6580 1480 0,'-10'10'78,"-9"19"-78,19-9 15,-20 9-15,20-19 16,-19 20-16,19-20 16,-20 19-16,20-9 15,-29-1-15,29 1 16,-20-1-16,20 1 15,0 9 1,-20-29-16,20 20 16,0 0 15,10-20 47,10 0-62,9 0-1,-9 0-15,9 0 16,10 0 0,-19 0-1,0 0 1,-11 0 15,-9-10-31,20 10 47</inkml:trace>
          <inkml:trace contextRef="#ctx0" brushRef="#br0" timeOffset="70088.7417">6570 1519 0,'0'10'46,"0"20"-30,0-11 0,0 11-16,0 29 15,0-30 1,0 10-16,0 20 16,0-10-1,0-10 1,0-19-16,0 9 15,0-9 17,0-30-1</inkml:trace>
          <inkml:trace contextRef="#ctx0" brushRef="#br0" timeOffset="71422.6744">6727 1549 0,'0'-20'47,"10"20"-16,-10-19-31,20 19 16,-1 0 0,1 0-1,0 0 1,-1 0 0,-19 9-1,10-9-15,-10 20 16,0 9-1,0 11 1,-10-11 0,-9 1-1,-1-11 1,0-19 15,1 0-15,29 0 124,88 49 1,-98-39-141,19 19 31,-19-19-31,0 10 16,0-1 0,-10-19-1,10 20-15,-19 0 16,-1 9-1,1-29 1,-1 0 0,0 0-1,-9 0 1,9 0 0,20-10-1</inkml:trace>
          <inkml:trace contextRef="#ctx0" brushRef="#br0" timeOffset="71746.6732">6943 1931 0,'20'0'47,"-20"-9"-32</inkml:trace>
          <inkml:trace contextRef="#ctx0" brushRef="#br0" timeOffset="73171.4014">7041 1490 0,'0'-20'31,"30"20"16,-21 0-31,11 0-1,0 0 1,-1 10-16,11 20 31,-30-11-15,0 11 0,0 9-1,-10 10 16,-69 10 94,60-59-93,29 0 77,9 0-93,-9 0-1,29 0 1,-19 0 0,-1 0-1,-9 0 1,-10 19-1,20-19 1,-20 20 0,0 0-16,0-1 15,0 1 1,0-1 0,0-9-1,-10 20 16,-10-30-15,1 19 0,-11-19-1,11 0 1,-1 0 0,1-9-1,19-11 32</inkml:trace>
          <inkml:trace contextRef="#ctx0" brushRef="#br0" timeOffset="74482.7009">7296 1549 0,'0'-20'0,"0"1"47,10 19-16,-10-20-15,20 20 0,-1 0 15,1 0-15,-1 10 15,1-10-16,-20 19 1,0 1 0,20-20-1,-20 20-15,0-1 0,0 11 16,0-1 0,-10 10-1,10-29 1,0 29-1,-20-39-15,20 30 16,-29-1 0,29-9-1,-20-20-15,20 29 16,-19-9 0,19 0-1,-20-20 110,30 0-31,-10-10-94,19 10 16,1 0 15,-20 10-16,20-10-15,-1 0 16,1 0 0,-1 0-1,1-10 17</inkml:trace>
        </inkml:traceGroup>
        <inkml:traceGroup>
          <inkml:annotationXML>
            <emma:emma xmlns:emma="http://www.w3.org/2003/04/emma" version="1.0">
              <emma:interpretation id="{C233C681-7299-49A6-9725-C8C8B152160F}" emma:medium="tactile" emma:mode="ink">
                <msink:context xmlns:msink="http://schemas.microsoft.com/ink/2010/main" type="inkWord" rotatedBoundingBox="22133,15239 22348,15238 22349,15395 22134,15397"/>
              </emma:interpretation>
              <emma:one-of disjunction-type="recognition" id="oneOf4">
                <emma:interpretation id="interp4" emma:lang="" emma:confidence="1">
                  <emma:literal/>
                </emma:interpretation>
              </emma:one-of>
            </emma:emma>
          </inkml:annotationXML>
          <inkml:trace contextRef="#ctx0" brushRef="#br0" timeOffset="81255.0119">9150 1608 0,'9'0'62,"21"0"-62,-11 0 16,1 0-16,0 0 15,-1 0-15,1-30 16,9 30-16,-9 0 16</inkml:trace>
          <inkml:trace contextRef="#ctx0" brushRef="#br0" timeOffset="81727.4534">9159 1725 0,'206'-9'141</inkml:trace>
        </inkml:traceGroup>
      </inkml:traceGroup>
      <inkml:traceGroup>
        <inkml:annotationXML>
          <emma:emma xmlns:emma="http://www.w3.org/2003/04/emma" version="1.0">
            <emma:interpretation id="{24655E5B-516D-4ED9-9A8D-D6A22DE7C6BA}" emma:medium="tactile" emma:mode="ink">
              <msink:context xmlns:msink="http://schemas.microsoft.com/ink/2010/main" type="line" rotatedBoundingBox="13424,15881 18991,16053 18957,17152 13390,16980"/>
            </emma:interpretation>
          </emma:emma>
        </inkml:annotationXML>
        <inkml:traceGroup>
          <inkml:annotationXML>
            <emma:emma xmlns:emma="http://www.w3.org/2003/04/emma" version="1.0">
              <emma:interpretation id="{C2B5242C-0CD2-462E-9B2F-1F237BB917CE}" emma:medium="tactile" emma:mode="ink">
                <msink:context xmlns:msink="http://schemas.microsoft.com/ink/2010/main" type="inkWord" rotatedBoundingBox="13424,15881 16550,15978 16516,17077 13390,16980"/>
              </emma:interpretation>
              <emma:one-of disjunction-type="recognition" id="oneOf5">
                <emma:interpretation id="interp5" emma:lang="" emma:confidence="1">
                  <emma:literal/>
                </emma:interpretation>
              </emma:one-of>
            </emma:emma>
          </inkml:annotationXML>
          <inkml:trace contextRef="#ctx0" brushRef="#br0" timeOffset="126213.9726">1706 2922 0,'10'0'62,"-10"-20"-30,0 1-1,-10 19 0,10 9 16</inkml:trace>
          <inkml:trace contextRef="#ctx0" brushRef="#br0" timeOffset="127425.1991">1843 3069 0,'0'-10'47,"10"10"-31,-10-19-16,20 19 16,-20-30-1,19 30-15,-19-49 0,20 29 16,-20 1-16,20 19 15,-20-30-15,19 1 16,-19 9 0,0 1-16,20-1 15,-20 1-15,0-21 16,0 21-16,20 19 16,-20-30-16,0 11 15,0-1 32,-10 20-47,10 10 63,-20 9-48,20 11 1,0-10-16,0-1 15,0 1-15,0-1 0,0 1 16,0 0 0,0-1-16,0 1 15,0-10-15,0 9 0,0 1 16,0-1-16,0 21 16,0-21-1,0 158 141,0-187-124</inkml:trace>
          <inkml:trace contextRef="#ctx0" brushRef="#br0" timeOffset="129566.8567">2216 2696 0,'-19'0'62,"-11"10"-30,1 235 93,29-215-125,0-1 31,0 10-31,0-19 16,0 0-1,9-20 1,-9 9-16,10-9 31,-10 20-31,20-20 16,0 0 15,-20 20-15,19-20-1,1 0 1,-1 0-1,1-10 17,0-10-17,-1 1 17,-19-1-17,20 20 1,-20-20-1,29 1 1,-29-1 0,10 0 15,-10 1-31,0-1 31,0 1-31,0-1 16,0 0-1,0 11 1,0-31 0,0 21-1,0 9 17,0-10-17,0 1 1,-29-20 15,29 19-15,-20 20-1,20-20 1,-20 20 0,11 0 15,9-10-31,-20 10 15,0 0 1,1 0 0,19 40-16,-20-40 15</inkml:trace>
          <inkml:trace contextRef="#ctx0" brushRef="#br0" timeOffset="130368.0816">2412 2647 0,'10'0'93,"10"0"-77,9 0 0,-9 0-1,-1 0 1,1 0 15</inkml:trace>
          <inkml:trace contextRef="#ctx0" brushRef="#br0" timeOffset="132003.9372">2667 2530 0,'20'-20'125,"-1"20"-109,-9 0 0,20 10-1,-30 9 17,0 1-17,0 0 1,0-11-1,-20 31 1,0-21-16,1-19 16,19 20-1,-20-20 1,1 0 31,19-10 31,0-10-62,9 20-16,11 0 15,0 0 16,-1 0-15,1 0 15,0 0 16,-20 10-31,19-10-1,-19 20-15,0-1 32,0 11-17,0-10 1,0-1 15,0 1-15,-10-20-1,-9 0 1,19 19-16,-20-19 16,-9 0-1,9 0 1,0 0 0,20-9-1</inkml:trace>
          <inkml:trace contextRef="#ctx0" brushRef="#br0" timeOffset="134599.8009">2942 2951 0,'-20'0'16,"20"10"15,0 0 16,-10-10-47,10 19 15,0 1 1,-29 0 0,29-1-1,0 1 1,10-20-16,-10 20 15,19-20 1,1 0 0,-20 19-16,20-19 15,-1 0 1,1 0 0,-1 0-1,1 0 1,0 0 15,-20-10-15,19 10-1,-19-19 1,20-1 15,-20 1-15,0-11 15,0 10-31,0 1 16,0-1-1,-10 1 1,-9 19 15,19-20-31,-20 20 16,-10 0-1,11 0-15,-20 0 16,9 0 0,30 10-1,-19-10-15,19 19 16,0 1 0</inkml:trace>
          <inkml:trace contextRef="#ctx0" brushRef="#br0" timeOffset="135535.6598">3069 2990 0,'0'10'94,"0"20"-78,0-11-16,40 138 78,-11-118-63,-29-9 1,0-1-16,0 1 16,0-1-1,0-9 1,-10-20 0,10 19-1,-19-19-15,-1 0 16,0 0-1,20-9 1,-19 9 0,19-20-1,-20 20-15,20-29 16,0 9-16,0 0 16,0 1 15,0-1-31,0 10 15,0-9 1,10 19 0,-10-40-16,20 40 15,-20-29-15,19 9 16,1-9 0,-20 9-16,19 1 15,-19-1-15,30 1 16,-30-1-16,19 0 15,-19 1-15,0-1 0</inkml:trace>
          <inkml:trace contextRef="#ctx0" brushRef="#br0" timeOffset="137142.6925">3324 2618 0,'0'19'79,"0"1"-64,0 0-15,0 9 16,0 1-16,0 9 0,0-10 15,-19 20-15,19-10 16,0 10-16,0-9 16,-20 9-16,20-20 15,0 1-15,0-1 16,0 10-16,-29-19 16,29-1-16,0 1 15,0 0-15,0-11 16,0 31-1,-20-40-15,20 19 0,0-48 79</inkml:trace>
          <inkml:trace contextRef="#ctx0" brushRef="#br0" timeOffset="137983.0883">3442 2765 0,'20'0'16,"-20"29"31,0-19-47,0 10 0,0-1 15,-20 21-15,20-11 16,0 0-16,0 1 15,0-1-15,0-9 16,-20 9-16,20-19 16,0 10-16,0 19 15,0-29 1,0 9 0,-19-19 15,19 20-16,10-20 79,9 0-78,1 0-1,-1 0 1,11 0 0,-11 20-1,1-20 1</inkml:trace>
          <inkml:trace contextRef="#ctx0" brushRef="#br0" timeOffset="120215.8567">412 3147 0,'9'0'78,"21"0"-62,-1 0 0,1-19-1,-20 19-15,9 0 16,1 0-16,-20-10 15,49 10-15,-20 0 16,1 0 0,-30-20-1,19 20-15,1 0 16</inkml:trace>
          <inkml:trace contextRef="#ctx0" brushRef="#br0" timeOffset="119485.9909">470 2951 0,'20'0'78,"0"0"-78,-1 0 15,1 0-15,0-10 16,-1 10-16,1 0 16,-1 0-16,11 0 15,9-19 1,-29 19 0</inkml:trace>
          <inkml:trace contextRef="#ctx0" brushRef="#br0" timeOffset="118716.1311">608 2226 0,'0'9'125,"0"11"-125,0-10 16,0 29-16,0-10 0,0 1 15,0-1-15,0 1 16,0 9 0,0-10-16,0 1 0,0-1 15,0-9-15,0-1 16,0 1-16,0 0 16,0 9-1,0-9-15,0-1 16,0 1 15,0-30 16</inkml:trace>
          <inkml:trace contextRef="#ctx0" brushRef="#br0" timeOffset="121721.9677">843 3079 0,'20'-20'62,"9"-19"-46,10 9-1,-19-9 1,29-20 15,20-196 110,-69 265-79,-10 10-46,10 9 0,0 20-1,0-29-15,-20 0 16,20-1-16,0 11 16,0-11-16,0 1 15,0-1-15,0-9 16,0 10-16,0-1 0,0 21 15,0-31 1,0 11-16,0 0 0,0-1 16,10 21-1,-10-11 1,0-9 0,0-1-1</inkml:trace>
          <inkml:trace contextRef="#ctx0" brushRef="#br0" timeOffset="125154.0091">1196 3216 0,'0'-10'109,"0"-9"-93,-19 19 15,19 9 0,-20-9-15,20 10-1,10-10 17,9 0 14,-19-19-14,-9 19-17,-11 0 1,20 9 0,20-9 30</inkml:trace>
          <inkml:trace contextRef="#ctx0" brushRef="#br0" timeOffset="122121.9867">1177 3206 0</inkml:trace>
          <inkml:trace contextRef="#ctx0" brushRef="#br0" timeOffset="123148.2173">1304 2794 0,'-20'0'78,"20"10"-78,0 10 16,0 9 0,0-9-1,10-1 1,10-19-1,-20 20-15,19-20 16,1 0 15,127-78 110,-137 78-125,-10-20-1,0 0-15,0 1 31,0-1-31,0 1 16,0-1 0,-29 0-1,9 1 1,0 19 0,20-20-1,-29 20 1,0 0-16,-1 0 15,10 0 1,1 0 0,19 10-1,-20-10 1,20 29 0,0 1-1,-19 9 1,19-19-16,0-1 15</inkml:trace>
          <inkml:trace contextRef="#ctx0" brushRef="#br0" timeOffset="124114.5471">1500 2755 0,'10'167'188,"-10"-157"-188,0 39 15,29-20 1,-29 1 0,0-11-1,0 1 1,0-1 0,0 1-1,0 0 1,-9-20-1,-31 19 1,11-19 0,0 0-1,-1 0 1,11 0 0,-1 0-1,0 0 1,1 0 15</inkml:trace>
        </inkml:traceGroup>
        <inkml:traceGroup>
          <inkml:annotationXML>
            <emma:emma xmlns:emma="http://www.w3.org/2003/04/emma" version="1.0">
              <emma:interpretation id="{79513336-1553-4955-9CFD-DA48D357DDCC}" emma:medium="tactile" emma:mode="ink">
                <msink:context xmlns:msink="http://schemas.microsoft.com/ink/2010/main" type="inkWord" rotatedBoundingBox="16753,16567 16916,16573 16912,16688 16749,16683"/>
              </emma:interpretation>
              <emma:one-of disjunction-type="recognition" id="oneOf6">
                <emma:interpretation id="interp6" emma:lang="" emma:confidence="1">
                  <emma:literal/>
                </emma:interpretation>
              </emma:one-of>
            </emma:emma>
          </inkml:annotationXML>
          <inkml:trace contextRef="#ctx0" brushRef="#br0" timeOffset="139071.4353">3766 3010 0,'9'0'47,"11"0"-31,0 0-1,-1 0 1,11 0-1,-1 0 1,-9 0 0</inkml:trace>
          <inkml:trace contextRef="#ctx0" brushRef="#br0" timeOffset="138665.6073">3775 2912 0,'20'0'94,"29"0"-78,-29 0-16,-1 0 31,11 0-31,-11 0 16</inkml:trace>
        </inkml:traceGroup>
        <inkml:traceGroup>
          <inkml:annotationXML>
            <emma:emma xmlns:emma="http://www.w3.org/2003/04/emma" version="1.0">
              <emma:interpretation id="{52794055-BEE4-4A93-9D11-BAB036F4F852}" emma:medium="tactile" emma:mode="ink">
                <msink:context xmlns:msink="http://schemas.microsoft.com/ink/2010/main" type="inkWord" rotatedBoundingBox="17164,16269 18727,16318 18705,17040 17141,16992"/>
              </emma:interpretation>
              <emma:one-of disjunction-type="recognition" id="oneOf7">
                <emma:interpretation id="interp7" emma:lang="" emma:confidence="1">
                  <emma:literal/>
                </emma:interpretation>
              </emma:one-of>
            </emma:emma>
          </inkml:annotationXML>
          <inkml:trace contextRef="#ctx0" brushRef="#br0" timeOffset="147734.6635">4962 3128 0,'0'-10'141,"0"-10"-110,0 1-15,0-1-1,0 1 17,0-1-17,0 0 1,0 1-1,0-1 17,0 0-17,0 1 32,10 19-31,9-20 15,1 20 16,-20-19-31,20 19-1,-1 0 16,-19 9-15,20 119 78,-20-108-79,0-1 1,0 1 0,0-30 140,0-10-125,0 1-15,0-1-1,0 0 1,0-9 0,20 9-1,-20-9 1,0 9 0,0 1 15,19 19-16,89 176 157,-108-156-156,-10-20 0,10-10 77,0-9-77,0-1 0,0-10-1,0-9 1,0 10-1,0 9 1,0 1 0,10 19-1,10 0 17,-20-20-17,19 20 1,1 0-1,0 0 1,-1 0 0,1 0 15,-20 10-15,0 9-16,0 21 31,0-11-31,0 0 15,0 1 1,0-1 0,0 11-1,0-31 17</inkml:trace>
          <inkml:trace contextRef="#ctx0" brushRef="#br0" timeOffset="142086.0424">4168 3010 0,'0'-10'78,"10"10"-62,-10-19-16,19 19 15,-19-20-15,20 20 16,-20-29-16,19 29 15,-19-40-15,20 21 16,-20-1-16,0 1 16,20-1-16,-20-19 15,0 29 1,29-29 0,-29 19-16,0-9 15,0 9 1,0 0 15,0 30 63,0 10-79,-20 9 1,20 11 0,0-21-16,0-9 15,0 10-15,0-1 16,0 1-16,0-1 16,0 1-16,0 0 15,0 9-15,0-9 16,0-1-16,0 1 15,0-1-15,0 1 16,0 10 0,0-11-1,10-19-15,-10 20 16,0-1 0,0 1 62</inkml:trace>
          <inkml:trace contextRef="#ctx0" brushRef="#br0" timeOffset="142438.612">4413 3167 0,'0'-10'78</inkml:trace>
          <inkml:trace contextRef="#ctx0" brushRef="#br0" timeOffset="143576.3239">4540 2736 0,'-29'19'47,"29"1"-32,0-10 1,0 9-1,0 20 17,108 20 77,-89-59-78,1 0-31,0-10 16,-1 10 0,-19-19-1,20 19 1,-20-20-16,20 1 31,-20-1-15,0 0-1,0 11 17,0-11-17,-10-9 16,-10 29-15,20-10 0,-20 10-1,1 0 1,19-20-16,-20 20 16,1 0-1,-1 0 1,0 0-1,20 10-15,-19-10 0,-1 20 32,20-1-17,-19 1-15</inkml:trace>
          <inkml:trace contextRef="#ctx0" brushRef="#br0" timeOffset="144533.6669">4717 2804 0,'0'10'63,"0"10"-48,10-20-15,-10 19 16,19 1-1,-19-1 1,20 1 0,-20 9-1,0 11 1,0-11 0,0-9-1,0-1-15,-10 1 31,-9-20-15,19 20-16,-30-20 16,1 0-1,-1 0 1,11 0 0,-1 0-1,0 0 1,1 0-1,-1 0 1,30 0 78,10 0-79</inkml:trace>
          <inkml:trace contextRef="#ctx0" brushRef="#br0" timeOffset="145118.0153">4952 2922 0,'0'-10'63,"20"10"-48</inkml:trace>
          <inkml:trace contextRef="#ctx0" brushRef="#br0" timeOffset="148897.5652">5462 2981 0,'-19'0'15,"-1"0"32,20 9-31,0 11 15,-20-20-31,20 20 16,0-1-1,0 1 1,10 0 0,20-20-1,-1 0 1,10 0 0,-9 0-1,-30-10 1,19 10-16,-19-20 15,20 20 1,-20-19 0,-49-109 109,29 128-110,1 0 1,-1 0 0,0 20 15,20 9-16</inkml:trace>
          <inkml:trace contextRef="#ctx0" brushRef="#br0" timeOffset="149858.9559">5531 3030 0,'0'10'78,"0"9"-62,19 11 0,-19-1-1,20 10 1,-20-9-16,0-1 31,0-9-31,0 9 16,0 10-1,0-9 1,0-11 0,-10-19-16,10 20 15,-19-20 1,-1 0 0,0 0-1,20-10-15,-19 10 16,19-29-1,-20-1 1,20 11 0,98-168 77,-78 158-77,-20 9 0,20 20-16,-20-19 15,19-1 1,-19 0 0</inkml:trace>
          <inkml:trace contextRef="#ctx0" brushRef="#br0" timeOffset="150651.6519">5737 2657 0,'0'10'15,"0"39"1,0-29 0,0 9-1,0 0-15,0 1 0,0 19 16,-20 39-1,20-59-15,0 1 16,0 9-16,0-19 16,0 9-1,-19-9-15,19 19 16,0-10 0,0-9 15</inkml:trace>
        </inkml:traceGroup>
        <inkml:traceGroup>
          <inkml:annotationXML>
            <emma:emma xmlns:emma="http://www.w3.org/2003/04/emma" version="1.0">
              <emma:interpretation id="{49697CC8-52DA-4E26-BEF4-9207DA7CF02E}" emma:medium="tactile" emma:mode="ink">
                <msink:context xmlns:msink="http://schemas.microsoft.com/ink/2010/main" type="inkWord" rotatedBoundingBox="18825,16503 18977,16508 18965,16867 18814,16862"/>
              </emma:interpretation>
              <emma:one-of disjunction-type="recognition" id="oneOf8">
                <emma:interpretation id="interp8" emma:lang="" emma:confidence="0">
                  <emma:literal>L</emma:literal>
                </emma:interpretation>
                <emma:interpretation id="interp9" emma:lang="" emma:confidence="0">
                  <emma:literal>l</emma:literal>
                </emma:interpretation>
                <emma:interpretation id="interp10" emma:lang="" emma:confidence="0">
                  <emma:literal>.</emma:literal>
                </emma:interpretation>
                <emma:interpretation id="interp11" emma:lang="" emma:confidence="0">
                  <emma:literal>i</emma:literal>
                </emma:interpretation>
                <emma:interpretation id="interp12" emma:lang="" emma:confidence="0">
                  <emma:literal>,</emma:literal>
                </emma:interpretation>
              </emma:one-of>
            </emma:emma>
          </inkml:annotationXML>
          <inkml:trace contextRef="#ctx0" brushRef="#br0" timeOffset="151605.8154">5845 2843 0,'0'187'156,"0"-168"-156,-10 1 16,10 0-16,0-1 16,0-9-16,0 29 15,0-19 1,0-1 46,20-19 32,-1 0-78,1 0-1,9 0 1,-9 0 0,-1 0-1,1 0 1,-20 10 0</inkml:trace>
        </inkml:traceGroup>
      </inkml:traceGroup>
    </inkml:traceGroup>
  </inkml:traceGroup>
</inkml:ink>
</file>

<file path=ppt/ink/ink8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52:46.309"/>
    </inkml:context>
    <inkml:brush xml:id="br0">
      <inkml:brushProperty name="width" value="0.05292" units="cm"/>
      <inkml:brushProperty name="height" value="0.05292" units="cm"/>
      <inkml:brushProperty name="color" value="#FFFFFF"/>
      <inkml:brushProperty name="fitToCurve" value="1"/>
    </inkml:brush>
    <inkml:brush xml:id="br1">
      <inkml:brushProperty name="width" value="0.05292" units="cm"/>
      <inkml:brushProperty name="height" value="0.05292" units="cm"/>
      <inkml:brushProperty name="fitToCurve" value="1"/>
    </inkml:brush>
  </inkml:definitions>
  <inkml:traceGroup>
    <inkml:annotationXML>
      <emma:emma xmlns:emma="http://www.w3.org/2003/04/emma" version="1.0">
        <emma:interpretation id="{6ECFFBBD-A940-463B-A3B4-825925AE4201}" emma:medium="tactile" emma:mode="ink">
          <msink:context xmlns:msink="http://schemas.microsoft.com/ink/2010/main" type="writingRegion" rotatedBoundingBox="1540,11936 11100,12069 11050,15683 1490,15550"/>
        </emma:interpretation>
      </emma:emma>
    </inkml:annotationXML>
    <inkml:traceGroup>
      <inkml:annotationXML>
        <emma:emma xmlns:emma="http://www.w3.org/2003/04/emma" version="1.0">
          <emma:interpretation id="{25FE9981-4EFB-4D93-9810-D8E30ED0B906}" emma:medium="tactile" emma:mode="ink">
            <msink:context xmlns:msink="http://schemas.microsoft.com/ink/2010/main" type="paragraph" rotatedBoundingBox="1540,11936 11100,12069 11088,12884 1529,12751" alignmentLevel="1"/>
          </emma:interpretation>
        </emma:emma>
      </inkml:annotationXML>
      <inkml:traceGroup>
        <inkml:annotationXML>
          <emma:emma xmlns:emma="http://www.w3.org/2003/04/emma" version="1.0">
            <emma:interpretation id="{CDDF7E8E-BA7B-4C48-B576-F51BF7A9F18D}" emma:medium="tactile" emma:mode="ink">
              <msink:context xmlns:msink="http://schemas.microsoft.com/ink/2010/main" type="inkBullet" rotatedBoundingBox="1539,12060 1998,12066 1990,12637 1531,12630"/>
            </emma:interpretation>
          </emma:emma>
        </inkml:annotationXML>
        <inkml:trace contextRef="#ctx0" brushRef="#br0">-1460 49 0,'-10'0'156,"-9"0"-141,-1 0 1,0 0 0,1 0-1,-1 0 32,0 0 156,20 39-109,0-19-78,0-10-1,0 9 1,0 20 0,0-9-1,0 9 1,0-19-16,0-1 15,0 1-15,0 0 0,0-1 16,0 1-16,0-1 16,0 11-1,10-1 1,-10 1 0,0 9-1,0-20 1,0 1-1,0-10 1,0 10 15,0-1-15,0 1 0,30-30 187,-21 10-172,11 0 0,0 0-15,-1 0-1,1 0 32</inkml:trace>
        <inkml:trace contextRef="#ctx0" brushRef="#br0" timeOffset="1949.5801">-1274 59 0,'10'0'109,"0"0"-93,9 0 0,21 0-1,-21 0 1,-9 0 15,-10 10 204,0-1-235,0 31 15,0-11 1,0-9-1,0-1-15,0 1 16,0-1-16,0 1 16,0-10-16,0 10 15,0-1-15,0 1 16,0-1-16,30 1 16,-30 0-16,0-1 15,0 1-15,0-1 16,0 1-16,0 9 15,0-9 1,0 0 0,0-1 31,0 1 46,0 0-30,0-1-32,-10-19 157,-10-19-157,1 19 0,-1 0-15,0 0-1,1 0 17</inkml:trace>
      </inkml:traceGroup>
      <inkml:traceGroup>
        <inkml:annotationXML>
          <emma:emma xmlns:emma="http://www.w3.org/2003/04/emma" version="1.0">
            <emma:interpretation id="{888B764A-D403-4287-956D-647320F341D6}" emma:medium="tactile" emma:mode="ink">
              <msink:context xmlns:msink="http://schemas.microsoft.com/ink/2010/main" type="line" rotatedBoundingBox="3132,11958 11100,12069 11088,12884 3120,12773"/>
            </emma:interpretation>
          </emma:emma>
        </inkml:annotationXML>
        <inkml:traceGroup>
          <inkml:annotationXML>
            <emma:emma xmlns:emma="http://www.w3.org/2003/04/emma" version="1.0">
              <emma:interpretation id="{C6DE13B2-6839-457F-9B5F-5FF91303FAE9}" emma:medium="tactile" emma:mode="ink">
                <msink:context xmlns:msink="http://schemas.microsoft.com/ink/2010/main" type="inkWord" rotatedBoundingBox="3131,12011 4626,12032 4616,12794 3120,12773"/>
              </emma:interpretation>
              <emma:one-of disjunction-type="recognition" id="oneOf0">
                <emma:interpretation id="interp0" emma:lang="" emma:confidence="1">
                  <emma:literal/>
                </emma:interpretation>
              </emma:one-of>
            </emma:emma>
          </inkml:annotationXML>
          <inkml:trace contextRef="#ctx0" brushRef="#br0" timeOffset="4352.4769">1 333 0,'20'-19'31,"9"19"-15,1 0-1,-11-20 1,1 20-16,-1 0 16,11 0-16,-1 0 15</inkml:trace>
          <inkml:trace contextRef="#ctx0" brushRef="#br0" timeOffset="5247.0022">295 412 0,'-19'19'62,"19"1"-30,0-10-32,0 29 15,0-19 1,0-1-1,10-19 1,9 0 0,11 0-1,-1 0 1,-9 0 0,-20-10-1,19 10-15,-19-19 16,0-1-1,0 1 1,0-1 0,0 0-1,-10 20 1,-9-19 0,-1-1-1,10 20 1,-9 0-1,-1 0 1,1 0 15,19 20-15,0 19-16,-20-39 16</inkml:trace>
          <inkml:trace contextRef="#ctx0" brushRef="#br0" timeOffset="3818.6449">1 559 0,'0'20'15,"0"-40"110,0-19-109,0 19-16,0 10 15,0-9-15,0-1 0,0 0 16,0 1-16,0-1 16,0 1-16,0-11 15,0 1-15,0 9 16,0 1-16,0-1 16,10 0-16,-10 1 15,0-11-15,0 11 16,0-1-1,20-19-15,-20 29 16,19 10 0,-19-39-16,20 19 15,-20 1 1,19 19-16,-19-20 16,20 20-1,0 0 16,-20 10-15,19-10 0,-19 19-16,20 21 15,-20-11 1,20-9 0,-20 9-1,0 0 1,0-9-16,19 0 15,-19-1-15,0 1 16,0 0-16,0-1 16,0 1-16,0-1 15,0 1-15,0 0 16,0-1-16,0 1 16,0-10-16,0 29 15,0-20 1,0-9-1,0 10 1,0-1 15</inkml:trace>
          <inkml:trace contextRef="#ctx0" brushRef="#br0" timeOffset="5956.6038">403 520 0,'0'9'47,"0"11"-32,0 10 1,0-1 0,0 0-1,20-29 1,-20 40-16,0-11 15,0-9 1,0-1 0,0 1 15,-30-20-15,1 0-1,0 0 1,9-20-16,20 10 15,-20 10 1,20-39-16,0 20 16,0-1-1,10-9 1,-10 9 0,30 20-16,-30-29 15,29 29-15,-29-20 16,20 20-16,-20-20 15,19 20-15,-19-19 16,20 19-16,-20-20 16</inkml:trace>
          <inkml:trace contextRef="#ctx0" brushRef="#br0" timeOffset="8137.8926">688 147 0,'19'0'31,"-29"-20"63,-9 20-63,-1 0-15,20 10-16,-19-10 16,19 20-1,-20-1 1,20 11-16,0-11 16,-20 1-1,20 10-15,0-11 16,0 1-1,0 29-15,0-30 16,0 1-16,0 9 16,0 1-1,0-11 1,0 1 0,10 0-1,10-1 1,-1-19 15,1 20-15,0-20-1,-1 0 1,1 0 0,-20-10-16,19 10 15,1 0 1,-20-20-16,20 20 15,-1-19 1,1-1 0,0 1-1,-1-1 1,-19 0 0,20 20-16,-20-29 15,0 9-15,19 20 16,-19-29-16,0 9 15,20 20-15,-20-19 16,0-1 0,0-9-1,0-11 1,20 40-16,-20-29 16,0 9-1,0 1 1,-10 19-1,10-20-15,-20 20 32,1 0-17,-1 0 1,0 20 0,-38 117 77,58-117-93,0-1 16,0 1-16,0 0 16,0-1-16,0-9 15,0 29 1,0-9-16,9-11 15,-9 1 1,30-1 0,-30 1-1,0 0 1,10-20 0,-10 19-1,19-19 1,-19 20-16,20-20 15,-1-10 17,11-19-17,-11 9 1,1 0 0</inkml:trace>
          <inkml:trace contextRef="#ctx0" brushRef="#br0" timeOffset="9090.3594">1149 353 0,'0'10'62,"-10"-10"-46,10 19-16,0 1 15,-20 0-15,20 9 16,0-9-16,-19 19 16,19-10-16,0-9 15,0 0-15,0-1 16,9 1-16,-9-1 16,20-19-16,-20 30 15,20-30-15,-20 19 16,19-19-16</inkml:trace>
          <inkml:trace contextRef="#ctx0" brushRef="#br0" timeOffset="9916.9915">1305 392 0,'0'10'62,"-19"-10"-46,-11 20 0,30-1 15,0 1-16,20-1 17,0-19-17,-11 0 1,11 0 0,-20 20 15,20-20-16,-20 20 17,19-20-17,-19 19-15,0 1 32,-9 0-1,-21-20 0,10 0-15,1 0-1,-1 0 1,1 0 0</inkml:trace>
          <inkml:trace contextRef="#ctx0" brushRef="#br0" timeOffset="10367.9818">1404 343 0,'19'10'47,"11"39"-31,-30-29-1,19 19 1,-19-20-16,20 1 15,-20 0-15,0-1 16,0 1-16,0 9 16,-10 1-1,-29-1 1</inkml:trace>
        </inkml:traceGroup>
        <inkml:traceGroup>
          <inkml:annotationXML>
            <emma:emma xmlns:emma="http://www.w3.org/2003/04/emma" version="1.0">
              <emma:interpretation id="{754E4458-A2A6-4235-8F9E-24498D66E733}" emma:medium="tactile" emma:mode="ink">
                <msink:context xmlns:msink="http://schemas.microsoft.com/ink/2010/main" type="inkWord" rotatedBoundingBox="5198,12212 5896,12222 5892,12500 5194,12490"/>
              </emma:interpretation>
              <emma:one-of disjunction-type="recognition" id="oneOf1">
                <emma:interpretation id="interp1" emma:lang="" emma:confidence="1">
                  <emma:literal/>
                </emma:interpretation>
              </emma:one-of>
            </emma:emma>
          </inkml:annotationXML>
          <inkml:trace contextRef="#ctx0" brushRef="#br0" timeOffset="12689.2925">2110 402 0,'9'0'93,"21"0"-77,-1 0-16,20 0 16,-29 0-1,0 0-15,-11 0 16,11 0-16,19 0 15,-19 0-15,-10 0 16,29 0-16,-10 0 16,1 0-16,-1 0 15,-9 0-15,9 0 16,10 0-16,-9 0 16,-11 0-16,1 0 15,0 0-15,-11 0 16,31 0-16,-21 0 15,-9 0 1,10 0 31,-30 0 31</inkml:trace>
          <inkml:trace contextRef="#ctx0" brushRef="#br0" timeOffset="11633.7461">2070 324 0,'20'0'93,"0"0"-93,-1 0 16,11 0-16,9 0 16,10 0-16,-10 0 15,10 0-15,-10 0 16,1 0-16,-11 0 15,1 0-15,-1 0 16,-9 0-16,-1 0 16,11 0-16,-11 0 15,11 0-15,-11 0 0,1 0 16,-1 0 0,1 0-16,0 0 31,-1 0-16,-19-20 95,-9 20-95,-11 0-15,20-20 16,-20 20-16,-9 0 16,29-19-1,-30 19-15,-9-20 16,10 0 0,9 20-1,20-19 1,-19 19-16,-1 0 62</inkml:trace>
          <inkml:trace contextRef="#ctx0" brushRef="#br0" timeOffset="13502.9313">2070 402 0,'10'0'63,"10"0"-48,-1 10 1,1-10-1,-20 19-15,30-19 16,-11 20 0,1-20-1,-1 29 1,1-29 0</inkml:trace>
        </inkml:traceGroup>
        <inkml:traceGroup>
          <inkml:annotationXML>
            <emma:emma xmlns:emma="http://www.w3.org/2003/04/emma" version="1.0">
              <emma:interpretation id="{745CEF4B-8EAB-418C-8658-277229E4EA64}" emma:medium="tactile" emma:mode="ink">
                <msink:context xmlns:msink="http://schemas.microsoft.com/ink/2010/main" type="inkWord" rotatedBoundingBox="6388,12003 7883,12024 7872,12831 6377,12811"/>
              </emma:interpretation>
              <emma:one-of disjunction-type="recognition" id="oneOf2">
                <emma:interpretation id="interp2" emma:lang="" emma:confidence="1">
                  <emma:literal/>
                </emma:interpretation>
              </emma:one-of>
            </emma:emma>
          </inkml:annotationXML>
          <inkml:trace contextRef="#ctx0" brushRef="#br0" timeOffset="17036.8668">3747 529 0,'0'10'47,"0"20"-32,0-1 1,0-9-16,0-1 16,0 1-16,0 0 15,20-1-15,-20 1 16,0 9 0,0 1-1,-98-1 63,98-49-62,-20 1 0,20-11-1,0 11 1,0-11-16,0-9 15,30 20 1,-1-11 0,-29 11-16,30-1 15,9-19 1,-20 9 0,-19 1-1,20 29-15,-20-39 16</inkml:trace>
          <inkml:trace contextRef="#ctx0" brushRef="#br0" timeOffset="18406.351">3806 78 0,'118'0'78,"-98"0"-63,19 0 1,-20 0-16,11 0 16,-11 0-1</inkml:trace>
          <inkml:trace contextRef="#ctx0" brushRef="#br0" timeOffset="17903.4684">3914 0 0,'20'0'16,"-20"10"31,0 9-32,0 21 1,0-21-16,0-9 15,0 10-15,0-1 0,0 1 16,0-1-16,0 11 16,0-11 15</inkml:trace>
          <inkml:trace contextRef="#ctx0" brushRef="#br0" timeOffset="19600.0583">4140 314 0,'0'10'47,"0"9"-32,-20-19 1,20 30-16,-39-11 16,39 1-16,-20-1 15,20 1-15,-19 19 16,19-9-16,0-11 15,0 11-15,-20-11 16,20 1-16,0 0 16,0 19-16,10 0 31,-10-19-31,19-1 31,-19-29 47</inkml:trace>
          <inkml:trace contextRef="#ctx0" brushRef="#br0" timeOffset="20648.1454">4189 510 0,'-20'0'16,"20"10"15,0 9-15,0 1 0,10 0-1,10-20 1,-1 0-1,11 0 1,-1 0 0,0-10-1,1-10 1,-30 0 0,0 1-1,0-1 1,0 1-1,-10 19 1,-10-20 0,-9 20-1,-10-20 1,19 20 0,10 0-1,-19 20 1,29-10-1,-20 29 1,20-10 0,0 1-1,10-10 1,10 9 0,-1-29-1,1 0 16,0 0-15,-20-10 0,19 10-1,-19-19 1,20 19 0,-20-20-1</inkml:trace>
          <inkml:trace contextRef="#ctx0" brushRef="#br0" timeOffset="21536.9908">4326 539 0,'20'0'31,"-1"10"32,-19 10-48,20-20 1,-20 19 0,19-19-16,1 0 31,0 0-16,-1 0 1,-19-9 0,20-11-16,-20 0 31,0 1-15,0 28 109,0 11-110,20-20 1,-20 20-1,9-20-15,11 0 16,0 0 0,-1 0-1,-19-10 1,20 10 0,-20-20-1,0-58 79,-10 58-78,-10 20-16,1 0 31,-1 0-16,-9 0 1,29 10 0,-20-10-1,20 29 1,0-9 0,0 0-1,0-1 1</inkml:trace>
          <inkml:trace contextRef="#ctx0" brushRef="#br0" timeOffset="21908.3671">4610 510 0,'0'10'31,"0"9"-15,0 11-1,0-11 1,0 1-16,0 0 16,0-1-16,0 11 15,0-11 1,0-29 31</inkml:trace>
          <inkml:trace contextRef="#ctx0" brushRef="#br0" timeOffset="22409.3543">4679 382 0,'0'-9'16,"10"9"46,-10 49-62,20-30 16,-20 1-16,19-1 16,-19 1-16,0 0 15,20-1-15,-20 1 16,0 0-16,0-1 16,0 11-1,-10-1 1</inkml:trace>
          <inkml:trace contextRef="#ctx0" brushRef="#br0" timeOffset="14815.1916">3296 637 0,'0'20'15,"0"-30"48,0-9-48,-19-21 1,19 31-16,0-11 16,0 0-16,0 1 15,0-1-15,-20 0 16,20 1-16,0-1 16,0 1-16,0-1 15,0 0-15,0 1 16,0-1-16,10 1 15,-10-1-15,0 0 0,19 1 16,-19-1-16,20 0 16,-20 1-16,20 19 15,-20-30-15,19 30 16,-19-19 0,20 19-16,0 0 31,-1 10-16,1 39 1,-20-30 0,29 1-16,-29 0 15,20-1-15,-20 1 16,0-1-16,19 1 16,-19 0-16,0 9 15,0-9-15,0 9 0,0-9 16,0-1-16,0 1 15,0-1-15,-9 1 16,9 10 0,0-11-1,0 1 1,-20-20 62</inkml:trace>
          <inkml:trace contextRef="#ctx0" brushRef="#br0" timeOffset="15505.3017">3286 382 0,'10'0'46,"10"0"-46,0-19 16,-1 19-16,1 0 16,-1 0-16,1 0 15,0 0-15,9 0 16,-9 0 0</inkml:trace>
          <inkml:trace contextRef="#ctx0" brushRef="#br0" timeOffset="16351.1494">3591 431 0,'-20'10'0,"20"10"32,0-1-17,0 1 1,0 0 0,0-1-1,0 1 1,29 0-1,-9-20 1,9 0 0,1 0-1,-1 0 1,-29-10-16,20 10 16,-20-20-1,19 20-15,-19-20 16,0 1-1,0-1 1,0-9 0,-9-1-1,-11 30 1,20-19 0,-29 19-16,-11 0 15,11 0 1,0 10-1,9 9 1,20 11 0,0-11-1</inkml:trace>
        </inkml:traceGroup>
        <inkml:traceGroup>
          <inkml:annotationXML>
            <emma:emma xmlns:emma="http://www.w3.org/2003/04/emma" version="1.0">
              <emma:interpretation id="{38851505-23B0-43E2-A569-12BE75784935}" emma:medium="tactile" emma:mode="ink">
                <msink:context xmlns:msink="http://schemas.microsoft.com/ink/2010/main" type="inkWord" rotatedBoundingBox="8504,12176 8887,12181 8883,12455 8500,12450"/>
              </emma:interpretation>
              <emma:one-of disjunction-type="recognition" id="oneOf3">
                <emma:interpretation id="interp3" emma:lang="" emma:confidence="1">
                  <emma:literal/>
                </emma:interpretation>
              </emma:one-of>
            </emma:emma>
          </inkml:annotationXML>
          <inkml:trace contextRef="#ctx0" brushRef="#br0" timeOffset="23451.5815">5375 333 0,'10'0'62,"39"0"-46,-29 0-16,-1 0 16,11 0-1,-1 0-15,1 0 16,-1 0-16,10 0 0,-19 0 16,0 0-16,-11 0 15,31 0 1,-21 0-16,1 0 31</inkml:trace>
          <inkml:trace contextRef="#ctx0" brushRef="#br0" timeOffset="24150.5398">5611 167 0,'10'0'47,"-10"9"-31,0 21-1,0-11 1,19 1-16,-19 10 15,0-11-15,0 1 16,0-1-16,0 1 16,0 0-16,0 9 15,0-9 1,0-1 0</inkml:trace>
        </inkml:traceGroup>
        <inkml:traceGroup>
          <inkml:annotationXML>
            <emma:emma xmlns:emma="http://www.w3.org/2003/04/emma" version="1.0">
              <emma:interpretation id="{5DC82B5B-9D44-43D3-A569-6A228EDA4607}" emma:medium="tactile" emma:mode="ink">
                <msink:context xmlns:msink="http://schemas.microsoft.com/ink/2010/main" type="inkWord" rotatedBoundingBox="9750,12120 11099,12139 11090,12779 9741,12760"/>
              </emma:interpretation>
              <emma:one-of disjunction-type="recognition" id="oneOf4">
                <emma:interpretation id="interp4" emma:lang="" emma:confidence="1">
                  <emma:literal/>
                </emma:interpretation>
              </emma:one-of>
            </emma:emma>
          </inkml:annotationXML>
          <inkml:trace contextRef="#ctx0" brushRef="#br0" timeOffset="27705.3414">7249 127 0,'9'0'47,"11"0"-31,9 0-1,1-9 1,-11 9-1,1 0 1</inkml:trace>
          <inkml:trace contextRef="#ctx0" brushRef="#br0" timeOffset="28732.0875">7386 363 0,'-10'0'0,"-10"10"31,1 9-15,19 11-1,-39-1 1,39-9-16,0 9 15,-20-9 1,20 19 0,0-19-16,0-1 15,0 1-15,0 29 16,0-20 0,10-29-1,-10 20-15,19-20 16,-19 19-1</inkml:trace>
          <inkml:trace contextRef="#ctx0" brushRef="#br0" timeOffset="29794.6174">7415 529 0,'0'10'62,"0"10"-46,0 0 0,0-1 15,10-19-31,19 0 31,-9 0-15,0 0-1,-1 0 1,21-49 62,-40 29-47,0 1-31,0 9 16,-10 10 15,10-20-15,-20 20-16,0 0 16,1 0 15,-1 0-16,20 10 1,-10-10 0,10 10-16,-29 19 15,29 1 1,0-10 0,0-1-1,10-19 16</inkml:trace>
          <inkml:trace contextRef="#ctx0" brushRef="#br0" timeOffset="31023.9695">7562 549 0,'0'10'63,"10"-10"-63,-10 20 15,0-1 1,20 1 0,-20-1-1,19-19-15,-19 20 16,20-20-1,0 0 17,-20-10-17,19 10-15,-19-19 16,0-1-16,0 0 31,20 20-15,-20-19 15,0-1-31,0 30 94,0 10-63,19-1-15,1-19-1,-20 20 1,10-20 0,9 0-1,1 0 1,-20-10-1,20 10 1,-20-20 0,19 20-16,-19-19 15,0-1 1,0 0 15,0 1-15,-9 19-1,-11-20 1,0 20 0,1 0-1,-1 0 1,0 0 15,11 0 0,9 108 48,19-108-79,1 0 15</inkml:trace>
          <inkml:trace contextRef="#ctx0" brushRef="#br0" timeOffset="31423.1838">7837 529 0,'0'10'47,"0"20"-31,0 19-1,0-10 1,0-19-16,0-1 16,0 11-1,0-11 1,0 1 0</inkml:trace>
          <inkml:trace contextRef="#ctx0" brushRef="#br0" timeOffset="32041.548">7866 431 0,'10'0'78,"39"79"-31,-29-30-47,-20-29 15,19-1-15,-19 1 16,0-1-16,0 11 16,0-11-16,0 1 15,0 0-15,-9-1 16,9 1-16,-20-20 0</inkml:trace>
          <inkml:trace contextRef="#ctx0" brushRef="#br0" timeOffset="26964.9821">6827 167 0,'0'-20'31,"-10"20"16,-88-20 31,78 20-47,1 0-31,19 20 16,-20-20-1,20 20-15,-20 19 16,20-20 0,0-9-16,-19 39 15,19-39 1,0 10-16,0 29 16,0-10 15,0-19-31,0-1 15,0 11-15,0-11 16,0 1 0,10-1 15,9 1-15,1-20-1,0 0 1,9 0-1,0 0 1,-9 0 0,19 0-1,-9-10 1,-1-19-16,-9 29 16,-20-20-16,29 10 15,10-9 16,20-1-15,-59 1 0,20-11-16,-1 30 15,1-39 1,-20 19 0,20 1-16,-20-11 15,19 1 16,-19-1-31,0 11 32,0-1-17,0 1-15,0-1 16,-10 20 0,10-20-1,-19 20 1,-1 0-1,1 0 1,-1 20 0,20 0-1,-20-20-15,20 39 16,0-20-16,-19 1 16,19 0-16,0-10 15,-20 19-15,20-9 16,0-11-16,-20 21 15,20-11-15,0-9 16,0 29 0,-19-39-16,19 30 15,0-1 1,0-9 0,10-1-1,9 1 1,1 0-1,0-20 1,-20 19-16,19-19 16,1 0-1,-1 0 1,11 0 0,-11 0-1,-19-9-15,20 9 16,0-20-1,-1 20 1,-19-20-16,20 20 16,-20-19-16</inkml:trace>
        </inkml:traceGroup>
      </inkml:traceGroup>
    </inkml:traceGroup>
    <inkml:traceGroup>
      <inkml:annotationXML>
        <emma:emma xmlns:emma="http://www.w3.org/2003/04/emma" version="1.0">
          <emma:interpretation id="{81A8D47C-3704-4FDD-9B7D-A1012C4359E0}" emma:medium="tactile" emma:mode="ink">
            <msink:context xmlns:msink="http://schemas.microsoft.com/ink/2010/main" type="paragraph" rotatedBoundingBox="2894,13127 4404,13134 4402,13585 2892,13579" alignmentLevel="2"/>
          </emma:interpretation>
        </emma:emma>
      </inkml:annotationXML>
      <inkml:traceGroup>
        <inkml:annotationXML>
          <emma:emma xmlns:emma="http://www.w3.org/2003/04/emma" version="1.0">
            <emma:interpretation id="{62138729-8427-4D7B-97E2-FE33832E034C}" emma:medium="tactile" emma:mode="ink">
              <msink:context xmlns:msink="http://schemas.microsoft.com/ink/2010/main" type="line" rotatedBoundingBox="2894,13127 4404,13134 4402,13585 2892,13579"/>
            </emma:interpretation>
          </emma:emma>
        </inkml:annotationXML>
        <inkml:traceGroup>
          <inkml:annotationXML>
            <emma:emma xmlns:emma="http://www.w3.org/2003/04/emma" version="1.0">
              <emma:interpretation id="{9F91DE7C-5C11-4260-A0F5-87F5C053B78E}" emma:medium="tactile" emma:mode="ink">
                <msink:context xmlns:msink="http://schemas.microsoft.com/ink/2010/main" type="inkWord" rotatedBoundingBox="2894,13127 4404,13134 4402,13585 2892,13579"/>
              </emma:interpretation>
              <emma:one-of disjunction-type="recognition" id="oneOf5">
                <emma:interpretation id="interp5" emma:lang="" emma:confidence="1">
                  <emma:literal/>
                </emma:interpretation>
              </emma:one-of>
            </emma:emma>
          </inkml:annotationXML>
          <inkml:trace contextRef="#ctx0" brushRef="#br1" timeOffset="41728.4986">-234 1530 0,'10'-10'110,"9"-10"-95,20-9 1,-19-10 0,0 9-1,-20 1 1,19 29-16,-19-30 16,0 11-1,0-1 32,0-19-31,0 29 15,20 10 125,-20 20-156,29 19 16,-29-10-1,20-29 1,-20 30-16,20-30 16,-20 29-16,19 1 15,-19-11 1,30 1 0,-30 0-1,0-1 32,0-9-16,0 10-15,-10-20 0,10 19-1,-20-19-15,1 0 31,-1 0-15,20-10 0,-20 10-1</inkml:trace>
          <inkml:trace contextRef="#ctx0" brushRef="#br1" timeOffset="43084.2815">109 1343 0,'-20'0'47,"20"10"0,0 10-32,0-1 1,0 11 0,0-10-1,0-1-15,0 1 32,10-20-32,-10 19 15,20-19 1,-1 0-1,1 0 17,39-9 46,-39 9-78,-20-20 31,0 0-15,19 20-16,-19-19 15,0-1 17,0 10-1,0-9-16,-19-21 17,19 21-17,-20 19 1,0-20 0,11 20-1,-11 0 1,-10 20 15,30-10-15</inkml:trace>
          <inkml:trace contextRef="#ctx0" brushRef="#br1" timeOffset="44971.4003">325 1412 0,'0'-20'93,"10"20"-93,9-19 16,1 19 0,-20-20-1,19 20-15,-19-19 16,30 19-16,-30-20 16,19 20-16,-19-29 15,20 29-15,-20-20 16,20 0-1,-20 1-15,0-1 16,19 20 0,-19-19-16,0-1 15,0 0 1,0 1 15,-9 19-15,9-10-1,-20 10 1,0 0 0,1 0-1,-1 0 17,0 10-17,20 9 16,-19-19-31,19 30 16,0 156 78,0-157-79,0 1 1,0-10 0,0 19-1,10-10 1,-10-9 0,0-1-1,19-19 1,-19 20-1,20-20 1,-1 0 0,1 0-1,0-10 1,-1-19 0,1 9-1,-20 1 1,20 19-16,-20-20 15,19 0 1,-19 1 0,0-1-1,20 20 1,-20-10-16,0-9 31,0 28 63,-10-9-78,10 10-16,0 10 15,0 0 1,0-1-1,0 1 17,10-20-32,-10 19 15,19-19 1,-19 20-16,20-20 31,0 0 0,-1 0 1,-19-20-17</inkml:trace>
          <inkml:trace contextRef="#ctx0" brushRef="#br1" timeOffset="45190.4649">639 1196 0</inkml:trace>
          <inkml:trace contextRef="#ctx0" brushRef="#br1" timeOffset="46406.5072">825 1353 0,'-20'0'15,"1"0"48,-1 10-32,20 10 0,0 117 48,10-137-64,-10 20-15,20-20 0,-1 0 31,1 19-31,-1-19 16,1 0 0,0 0-1,-1 0 1,-19-10 0,20 10-1,-20-19-15,10 19 16,-10-20-1,29 1 1,-29-1 0,0 0-1,0-9 1,-20 9 0,20 1-1,-9-1 1,-11 20-1,0-20 1,-9 20 0,9 0-1,1 0 1,-1 10 0,-9 10-1,29 9 1</inkml:trace>
          <inkml:trace contextRef="#ctx0" brushRef="#br1" timeOffset="47057.4715">952 1128 0,'0'10'63,"0"19"-47,0-9-16,0-1 15,0 1-15,0 9 16,0 1-16,0-1 0,20 40 31,-20-40-31,0-9 16,20-1-16,-20 1 15,0 0-15,0 9 16,0-9 0</inkml:trace>
          <inkml:trace contextRef="#ctx0" brushRef="#br1" timeOffset="48202.5436">1090 1363 0,'-20'0'16,"1"0"31,19 10-47,0 9 31,0-9-15,0 10-1,0 0 1,0-1 0,0 1-16,9-20 31,-9 19-16,20-19-15,0 0 32,-20 20-32,29-20 15,-9 0 17,9 0-17,-9 0 1,-1 0 15,-19-10-31,20 10 16,-20-19-1,19 19 1,-19-20 0,20 0-1,-20 1 16,0-40 63,0 39-78,0 10-1,-10 10 1,10-19-16,-19 19 16,9 0-1,-29-30 1,19 30 0,0 0-1,1 0 1,19 30-1,-20-1-15,10-29 16,10 30-16,-19-30 16</inkml:trace>
        </inkml:traceGroup>
      </inkml:traceGroup>
    </inkml:traceGroup>
    <inkml:traceGroup>
      <inkml:annotationXML>
        <emma:emma xmlns:emma="http://www.w3.org/2003/04/emma" version="1.0">
          <emma:interpretation id="{71AC4D0B-096E-4C5A-BD1F-5BA3069C2E44}" emma:medium="tactile" emma:mode="ink">
            <msink:context xmlns:msink="http://schemas.microsoft.com/ink/2010/main" type="paragraph" rotatedBoundingBox="2979,14119 4054,14062 4090,14742 3016,14800" alignmentLevel="2"/>
          </emma:interpretation>
        </emma:emma>
      </inkml:annotationXML>
      <inkml:traceGroup>
        <inkml:annotationXML>
          <emma:emma xmlns:emma="http://www.w3.org/2003/04/emma" version="1.0">
            <emma:interpretation id="{E4E85111-1D99-401B-AF8B-7D565B5B4A8C}" emma:medium="tactile" emma:mode="ink">
              <msink:context xmlns:msink="http://schemas.microsoft.com/ink/2010/main" type="line" rotatedBoundingBox="2979,14119 4054,14062 4090,14742 3016,14800"/>
            </emma:interpretation>
          </emma:emma>
        </inkml:annotationXML>
        <inkml:traceGroup>
          <inkml:annotationXML>
            <emma:emma xmlns:emma="http://www.w3.org/2003/04/emma" version="1.0">
              <emma:interpretation id="{CC312197-FAD2-4918-B4DA-DC07B2F2770E}" emma:medium="tactile" emma:mode="ink">
                <msink:context xmlns:msink="http://schemas.microsoft.com/ink/2010/main" type="inkWord" rotatedBoundingBox="2979,14119 3137,14111 3174,14791 3016,14800"/>
              </emma:interpretation>
              <emma:one-of disjunction-type="recognition" id="oneOf6">
                <emma:interpretation id="interp6" emma:lang="" emma:confidence="0">
                  <emma:literal>(</emma:literal>
                </emma:interpretation>
                <emma:interpretation id="interp7" emma:lang="" emma:confidence="0">
                  <emma:literal>,</emma:literal>
                </emma:interpretation>
                <emma:interpretation id="interp8" emma:lang="" emma:confidence="0">
                  <emma:literal>.</emma:literal>
                </emma:interpretation>
                <emma:interpretation id="interp9" emma:lang="" emma:confidence="0">
                  <emma:literal>'</emma:literal>
                </emma:interpretation>
                <emma:interpretation id="interp10" emma:lang="" emma:confidence="0">
                  <emma:literal>l</emma:literal>
                </emma:interpretation>
              </emma:one-of>
            </emma:emma>
          </inkml:annotationXML>
          <inkml:trace contextRef="#ctx0" brushRef="#br1" timeOffset="200000.5263">11 2099 0,'-10'0'63,"10"10"-48,-19 19-15,19-19 16,-30-10 0,30 39-16,-19-19 15,19 9-15,-30 0 16,30-9-1,0 0-15,-20 19 0,20-10 16,0 1-16,0-1 16,0 1-1,0 9-15,0-10 0,0 1 16,0 78 31,10-79-47,-10-9 15,0 9-15,20-29 16,-20 20-16,0-1 31,20-19-15,-20-10 125</inkml:trace>
        </inkml:traceGroup>
        <inkml:traceGroup>
          <inkml:annotationXML>
            <emma:emma xmlns:emma="http://www.w3.org/2003/04/emma" version="1.0">
              <emma:interpretation id="{04E9D68C-B79C-45A9-95E4-A15C19F7643F}" emma:medium="tactile" emma:mode="ink">
                <msink:context xmlns:msink="http://schemas.microsoft.com/ink/2010/main" type="inkWord" rotatedBoundingBox="3142,14133 4055,14084 4090,14734 3177,14783"/>
              </emma:interpretation>
              <emma:one-of disjunction-type="recognition" id="oneOf7">
                <emma:interpretation id="interp11" emma:lang="" emma:confidence="1">
                  <emma:literal/>
                </emma:interpretation>
              </emma:one-of>
            </emma:emma>
          </inkml:annotationXML>
          <inkml:trace contextRef="#ctx0" brushRef="#br1" timeOffset="198612.4443">796 2079 0,'9'0'47,"-9"20"-47,30-20 15,-30 49-15,39-20 16,-39 10-16,29-19 16,-29 9-16,20-9 15,-20 0-15,0-1 16,20 1-16,-20 19 16,0-19-16,0 9 15,0 1-15,0 9 16,-20-10-16,20 1 15,-20 9-15,20-10 16,-19 1-16,19-1 16,0 10-1</inkml:trace>
          <inkml:trace contextRef="#ctx0" brushRef="#br1" timeOffset="196159.6696">31 2403 0,'9'0'46,"11"0"-30,0 0 0,9 0-1,10 0 1,-9 0 0,-11 0-16,11 0 15,-11 0 1,1 0-1,0 0 1,-1 0 15</inkml:trace>
          <inkml:trace contextRef="#ctx0" brushRef="#br1" timeOffset="197766.7286">403 2589 0,'0'-20'78,"10"20"-62,-10-19-16,20 19 15,-20-39 1,19 39-16,-19-30 15,20 30-15,-20-29 0,29 29 16,-29-30-16,20 30 16,-20-29-16,20 29 15,-20-39-15,19 19 16,-19 0-16,20 1 16,-20-1-16,0 1 15,19-1-15,-19-9 16,0 9-1,0 0 1,-9 20 93,-11 0-62,20 10-47,0 20 16,0 9 0,0-10-1,10 1 16,29-1-15,-19 10 0,-1-19-1,1 0 1,-1-1 0,-19 1-1,20-1 1,-20 1-16,20 9 31,-20 1-15,0-11-16,0 1 15,0 0 1,-10-20 0,-10 0-16,-9 0 15,-10 0 1,-1 0-1,31 0 1,-21-10 0,30-10 15,0-9-15</inkml:trace>
        </inkml:traceGroup>
      </inkml:traceGroup>
    </inkml:traceGroup>
    <inkml:traceGroup>
      <inkml:annotationXML>
        <emma:emma xmlns:emma="http://www.w3.org/2003/04/emma" version="1.0">
          <emma:interpretation id="{E01C14F2-A30E-4A6B-85D4-151AEE3258B2}" emma:medium="tactile" emma:mode="ink">
            <msink:context xmlns:msink="http://schemas.microsoft.com/ink/2010/main" type="paragraph" rotatedBoundingBox="3076,15070 4335,15146 4307,15616 3047,15540" alignmentLevel="2"/>
          </emma:interpretation>
        </emma:emma>
      </inkml:annotationXML>
      <inkml:traceGroup>
        <inkml:annotationXML>
          <emma:emma xmlns:emma="http://www.w3.org/2003/04/emma" version="1.0">
            <emma:interpretation id="{125274F4-7D3A-40D0-93B2-1FF1C16512F2}" emma:medium="tactile" emma:mode="ink">
              <msink:context xmlns:msink="http://schemas.microsoft.com/ink/2010/main" type="line" rotatedBoundingBox="3076,15070 4335,15146 4307,15616 3047,15540"/>
            </emma:interpretation>
          </emma:emma>
        </inkml:annotationXML>
        <inkml:traceGroup>
          <inkml:annotationXML>
            <emma:emma xmlns:emma="http://www.w3.org/2003/04/emma" version="1.0">
              <emma:interpretation id="{F57AA8B3-DB54-458A-B3A8-91C49BE8F625}" emma:medium="tactile" emma:mode="ink">
                <msink:context xmlns:msink="http://schemas.microsoft.com/ink/2010/main" type="inkWord" rotatedBoundingBox="3076,15070 4335,15146 4307,15616 3047,15540"/>
              </emma:interpretation>
              <emma:one-of disjunction-type="recognition" id="oneOf8">
                <emma:interpretation id="interp12" emma:lang="" emma:confidence="1">
                  <emma:literal/>
                </emma:interpretation>
              </emma:one-of>
            </emma:emma>
          </inkml:annotationXML>
          <inkml:trace contextRef="#ctx0" brushRef="#br1" timeOffset="188008.6122">-38 3276 0,'0'9'110,"-10"-9"-95,10 20 1,0 0 0,-19-20-1,19 19 1,0 1-1,0-1 1,0 1 0,0 0-1,0-1 17,0 1-1,0-10-16,9-10-15,-9 19 16,20-19 15,-20 20-31,20-20 32,-20 20-17,19-20-15,1 0 16,-1 0-1,-9 0 17,10 0-17,-1 0 17,-19-10-32,20 10 31,-20-20-16,0 1 17,20 19-32,-20-10 15,0-10 1,0 0 15,0 1-15,0-1 15,-10 1-15,10-1 15,-20 20-31,20-20 16,-19 20-1,19-19 1,-20 19-16,20-20 15,-20 20 1,1 0 0,-1 0-1,-9 0 1,29 10 0,-30-10-16,30 29 0</inkml:trace>
          <inkml:trace contextRef="#ctx0" brushRef="#br1" timeOffset="190208.3499">168 3432 0,'0'-19'94,"20"19"-79,-20-20-15,19 20 16,-19-19-16,30 19 16,-30-10-16,39 10 15,-39-20-15,19 20 16,-19-19-16,20 19 15,-20-20-15,10 20 0,-10-20 16,29 1 0,-19-79 77,-10 78-77,-10 0 15,-9 20-15,9 0 0,10-19-1,-20 19 1,1 0 15,19 10-15,0 9-16,-20-19 15,20 20-15,0-1 16,0 1 0,0 10-1,0-11 1,-20-19-16,20 30 15,0-1 1,0 0 0,0 11-1,0-11 1,0 0 0,0 1-1,0-10 1,0-1-1,0 1 1,10-20 0,10 19 15,-1-19-15,1 0-1,0 0 16,-1 0-15,-9 0 15,-10-9-15,20 9-16,-20-20 16,19 20-1,-19-20-15,20 1 16,-20-1-1,19 20-15,-19-20 16,0-9 0,30 0-1,-30 9 1,0 30 93,0 9-93,-20 1 0,20 0-1,0-1 1,0 1-1,0 0 1,0-1 0,20 1-1,-20-1 32,20-19-47,-11 0 31,-9 10-15,20-10 15,0 0 16,-1-29-16,-19 19-15,0-10 0</inkml:trace>
          <inkml:trace contextRef="#ctx0" brushRef="#br1" timeOffset="190459.601">531 3207 0</inkml:trace>
          <inkml:trace contextRef="#ctx0" brushRef="#br1" timeOffset="191769.6772">668 3364 0,'-20'0'31,"20"10"0,-19 127 63,19-117-78,10-20-1,-10 19-15,19-19 16,1 20 15,-1-20-15,1 0 0,9 0-16,-9 0 31,0-10-16,-1 10 1,-19-20 0,20 1-1,0-1 17,-20-9-17,0 9-15,0 0 31,0 1-15,0-1 0,-10 1-1,-10-1 1,1 10 0,9 10-1,-30-19 1,11 19-1,0 0 1,-1 0 0,11 9-1,-11 11 1,30 9 0,0 1-1</inkml:trace>
          <inkml:trace contextRef="#ctx0" brushRef="#br1" timeOffset="192401.6449">805 3109 0,'0'19'94,"20"89"-47,-20-68-47,0-11 15,0 0-15,20 1 16,-20 9-16,0-19 0,0-1 15,0-9 1,0 10-16,0 19 16,19-39-16,-19 10 15,0 9 17</inkml:trace>
          <inkml:trace contextRef="#ctx0" brushRef="#br1" timeOffset="193879.4269">1041 3354 0,'-10'0'63,"-10"0"-32,20 10 0,-19-10-15,19 19 0,0 1-1,0 0 1,0-1-1,0 1 1,0 0 0,0-1-1,0 1 17,9-20-32,-9 19 15,20-19 1,0 0 15,-1 0-15,-9 0 15,10 0-15,-1 0 15,1 0 0,0 0-15,-20-9-1,19-11 1,1-9 15,-20 19 0,0-10 1,0 0-17,0 1 1,0-1 15,0 1-15,-10-1 15,-10 20 0,1-20 1,-1 20-17,10 0 1,-29 0-1,20 0 1,-11 20 0,1 19-1,29-19 1,-30-1-16,30 1 16</inkml:trace>
        </inkml:traceGroup>
      </inkml:traceGroup>
    </inkml:traceGroup>
  </inkml:traceGroup>
</inkml:ink>
</file>

<file path=ppt/ink/ink8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56:12.371"/>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2F724E5C-ED96-4756-BE17-D2295B9CADF5}" emma:medium="tactile" emma:mode="ink">
          <msink:context xmlns:msink="http://schemas.microsoft.com/ink/2010/main" type="writingRegion" rotatedBoundingBox="7244,13347 7210,15663 6452,15652 6486,13336"/>
        </emma:interpretation>
      </emma:emma>
    </inkml:annotationXML>
    <inkml:traceGroup>
      <inkml:annotationXML>
        <emma:emma xmlns:emma="http://www.w3.org/2003/04/emma" version="1.0">
          <emma:interpretation id="{0C7F48D0-9C90-4192-8287-3513DA2A50F0}" emma:medium="tactile" emma:mode="ink">
            <msink:context xmlns:msink="http://schemas.microsoft.com/ink/2010/main" type="paragraph" rotatedBoundingBox="7244,13347 7210,15663 6452,15652 6486,13336" alignmentLevel="1"/>
          </emma:interpretation>
        </emma:emma>
      </inkml:annotationXML>
      <inkml:traceGroup>
        <inkml:annotationXML>
          <emma:emma xmlns:emma="http://www.w3.org/2003/04/emma" version="1.0">
            <emma:interpretation id="{2BC16F77-9873-42F4-A358-6744D6F611D4}" emma:medium="tactile" emma:mode="ink">
              <msink:context xmlns:msink="http://schemas.microsoft.com/ink/2010/main" type="line" rotatedBoundingBox="7244,13347 7210,15663 6452,15652 6486,13336"/>
            </emma:interpretation>
          </emma:emma>
        </inkml:annotationXML>
        <inkml:traceGroup>
          <inkml:annotationXML>
            <emma:emma xmlns:emma="http://www.w3.org/2003/04/emma" version="1.0">
              <emma:interpretation id="{7971FCC0-B8B2-41F0-8570-79959202C3FA}" emma:medium="tactile" emma:mode="ink">
                <msink:context xmlns:msink="http://schemas.microsoft.com/ink/2010/main" type="inkWord" rotatedBoundingBox="7227,13347 7226,13365 6756,13358 6757,13340"/>
              </emma:interpretation>
              <emma:one-of disjunction-type="recognition" id="oneOf0">
                <emma:interpretation id="interp0" emma:lang="" emma:confidence="1">
                  <emma:literal/>
                </emma:interpretation>
              </emma:one-of>
            </emma:emma>
          </inkml:annotationXML>
          <inkml:trace contextRef="#ctx0" brushRef="#br0">285-980 0,'10'0'109,"29"0"-93,0 0-1,-19 0-15,-1 0 16,1 0-16,-1 0 16,1 0-16,0 0 15,-11 0-15,11 0 16,0 0-16,-1 0 15,1 0-15,0 0 16,9 0 0,0 0-1,-9 0-15,0 0 16,-1 0 0,1 0 15,-1 0 16</inkml:trace>
        </inkml:traceGroup>
        <inkml:traceGroup>
          <inkml:annotationXML>
            <emma:emma xmlns:emma="http://www.w3.org/2003/04/emma" version="1.0">
              <emma:interpretation id="{08E60E3A-8F33-4371-A38B-709A7EFC082B}" emma:medium="tactile" emma:mode="ink">
                <msink:context xmlns:msink="http://schemas.microsoft.com/ink/2010/main" type="inkWord" rotatedBoundingBox="7232,14178 7226,14543 6469,14532 6474,14167"/>
              </emma:interpretation>
              <emma:one-of disjunction-type="recognition" id="oneOf1">
                <emma:interpretation id="interp1" emma:lang="" emma:confidence="1">
                  <emma:literal/>
                </emma:interpretation>
              </emma:one-of>
            </emma:emma>
          </inkml:annotationXML>
          <inkml:trace contextRef="#ctx0" brushRef="#br0" timeOffset="6299.8591">216-156 0,'0'9'78,"0"21"-63,0-11 1,0 1-16,0 9 16,0 1-16,0-1 15,0 11-15,0-31 16,0 11-16,0 0 16,0-1-16,0 11 15,0-11 1</inkml:trace>
          <inkml:trace contextRef="#ctx0" brushRef="#br0" timeOffset="7159.8786">746-147 0,'0'10'109,"-20"10"-93,-19 19-1,39-19-15,-39-1 16,19 1-16,-9-1 15,29 11-15,-49 9 16,49-19-16,-30-1 16,30 1-16,-20 0 15,20-1 1,-19-19-16,19 20 31,0-30 47</inkml:trace>
          <inkml:trace contextRef="#ctx0" brushRef="#br0" timeOffset="7722.7575">500-137 0,'0'-10'15,"40"50"63,-40-11-62,10-29-16,-10 29 16,29-9-16,-9 19 15,19 10 1,-39-29-16,29 0 15,10 29 1,-39-30-16,20-19 16,-20 30-16,10-30 15,-10 19-15,19-19 16</inkml:trace>
          <inkml:trace contextRef="#ctx0" brushRef="#br0" timeOffset="5509.2491">0 0 0,'10'0'47,"10"0"-31,-1 0-1,1 0 1,9 0 0,-9 0-1,0 0-15,-1 0 0,1 0 16,-1 0-16,1 0 15,0 0-15,-1 0 16,1 0-16,9 0 16,-9 0-1,0 0 1,-1 0 15,-9 0 0</inkml:trace>
        </inkml:traceGroup>
        <inkml:traceGroup>
          <inkml:annotationXML>
            <emma:emma xmlns:emma="http://www.w3.org/2003/04/emma" version="1.0">
              <emma:interpretation id="{47F22D0A-E7DC-4380-8491-219628FEE19D}" emma:medium="tactile" emma:mode="ink">
                <msink:context xmlns:msink="http://schemas.microsoft.com/ink/2010/main" type="inkWord" rotatedBoundingBox="7110,15259 7104,15636 6785,15631 6791,15254"/>
              </emma:interpretation>
              <emma:one-of disjunction-type="recognition" id="oneOf2">
                <emma:interpretation id="interp2" emma:lang="" emma:confidence="1">
                  <emma:literal/>
                </emma:interpretation>
              </emma:one-of>
            </emma:emma>
          </inkml:annotationXML>
          <inkml:trace contextRef="#ctx0" brushRef="#br0" timeOffset="8916.6331">638 932 0,'0'10'94,"-30"-10"-94,30 10 15,-19-10-15,19 39 16,-30-39-16,30 29 16,-29-9-16,29 9 15,-30 1-15,1-11 16,-10 21-16,39-21 15,-39 1-15,19 19 16,0-9 0,20-11-1,-19-19 1,19 20 0,-20-20-1,20-10 63,10 10-78</inkml:trace>
        </inkml:traceGroup>
        <inkml:traceGroup>
          <inkml:annotationXML>
            <emma:emma xmlns:emma="http://www.w3.org/2003/04/emma" version="1.0">
              <emma:interpretation id="{C817B933-2A50-4496-8E9F-718AA7884473}" emma:medium="tactile" emma:mode="ink">
                <msink:context xmlns:msink="http://schemas.microsoft.com/ink/2010/main" type="inkWord" rotatedBoundingBox="7066,15272 7061,15661 6819,15657 6825,15269"/>
              </emma:interpretation>
              <emma:one-of disjunction-type="recognition" id="oneOf3">
                <emma:interpretation id="interp3" emma:lang="" emma:confidence="0">
                  <emma:literal>.</emma:literal>
                </emma:interpretation>
                <emma:interpretation id="interp4" emma:lang="" emma:confidence="0">
                  <emma:literal>/</emma:literal>
                </emma:interpretation>
                <emma:interpretation id="interp5" emma:lang="" emma:confidence="0">
                  <emma:literal>é</emma:literal>
                </emma:interpretation>
                <emma:interpretation id="interp6" emma:lang="" emma:confidence="0">
                  <emma:literal>è</emma:literal>
                </emma:interpretation>
                <emma:interpretation id="interp7" emma:lang="" emma:confidence="0">
                  <emma:literal>e</emma:literal>
                </emma:interpretation>
              </emma:one-of>
            </emma:emma>
          </inkml:annotationXML>
          <inkml:trace contextRef="#ctx0" brushRef="#br0" timeOffset="9647.1323">353 942 0,'10'29'78,"10"1"-63,-1-1-15,11 20 32,-30-29-32,29-1 0,-29 1 15,20 0 1,9 19-1,50 79 64,-79-99-64,0-29 32</inkml:trace>
        </inkml:traceGroup>
      </inkml:traceGroup>
    </inkml:traceGroup>
  </inkml:traceGroup>
</inkml:ink>
</file>

<file path=ppt/ink/ink8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2:56:23.432"/>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13851C72-1294-417F-A914-AFA3A9C998B3}" emma:medium="tactile" emma:mode="ink">
          <msink:context xmlns:msink="http://schemas.microsoft.com/ink/2010/main" type="writingRegion" rotatedBoundingBox="9925,15596 9998,13339 10725,13363 10652,15619"/>
        </emma:interpretation>
      </emma:emma>
    </inkml:annotationXML>
    <inkml:traceGroup>
      <inkml:annotationXML>
        <emma:emma xmlns:emma="http://www.w3.org/2003/04/emma" version="1.0">
          <emma:interpretation id="{8D32F8DA-D261-4EC0-8FC8-0EEC599FD9A8}" emma:medium="tactile" emma:mode="ink">
            <msink:context xmlns:msink="http://schemas.microsoft.com/ink/2010/main" type="paragraph" rotatedBoundingBox="9925,15596 9998,13339 10725,13363 10652,15619" alignmentLevel="1"/>
          </emma:interpretation>
        </emma:emma>
      </inkml:annotationXML>
      <inkml:traceGroup>
        <inkml:annotationXML>
          <emma:emma xmlns:emma="http://www.w3.org/2003/04/emma" version="1.0">
            <emma:interpretation id="{B2528DCC-6406-4E08-A542-BF7B392DCFAC}" emma:medium="tactile" emma:mode="ink">
              <msink:context xmlns:msink="http://schemas.microsoft.com/ink/2010/main" type="line" rotatedBoundingBox="9925,15596 9998,13339 10725,13363 10652,15619"/>
            </emma:interpretation>
          </emma:emma>
        </inkml:annotationXML>
        <inkml:traceGroup>
          <inkml:annotationXML>
            <emma:emma xmlns:emma="http://www.w3.org/2003/04/emma" version="1.0">
              <emma:interpretation id="{0CEAF3E9-1FAD-46EE-B386-E65E25F894AF}" emma:medium="tactile" emma:mode="ink">
                <msink:context xmlns:msink="http://schemas.microsoft.com/ink/2010/main" type="inkWord" rotatedBoundingBox="10099,15602 10111,15219 10437,15230 10424,15612"/>
              </emma:interpretation>
              <emma:one-of disjunction-type="recognition" id="oneOf0">
                <emma:interpretation id="interp0" emma:lang="" emma:confidence="1">
                  <emma:literal/>
                </emma:interpretation>
              </emma:one-of>
            </emma:emma>
          </inkml:annotationXML>
          <inkml:trace contextRef="#ctx0" brushRef="#br0">313 20 0,'0'-19'31,"9"19"-31,-9 10 63,-19-10-47,19 29-16,-39-9 15,19-1-15,0 20 16,1-19-16,-1 0 15,-9 9-15,9-9 16,0 9-16,1-9 16,19-1-16,-30 1 15,1 9 1,9-9 0,1 9-1,29-48 79</inkml:trace>
          <inkml:trace contextRef="#ctx0" brushRef="#br0" timeOffset="773.3948">-1 20 0,'0'10'79,"10"-10"-79,-10 20 15,19-20-15,-19 29 16,30 1-1,-11-30-15,1 29 0,9-9 16,-9-20-16,-1 29 16,1-29-16,-20 39 15,29-39-15,-29 30 16,20-11-16,0 11 16,9 9-1,-29-19 1,10-20-16,-10 19 15,20-19 1</inkml:trace>
        </inkml:traceGroup>
        <inkml:traceGroup>
          <inkml:annotationXML>
            <emma:emma xmlns:emma="http://www.w3.org/2003/04/emma" version="1.0">
              <emma:interpretation id="{B5A67259-F340-467F-80C3-A648BC123247}" emma:medium="tactile" emma:mode="ink">
                <msink:context xmlns:msink="http://schemas.microsoft.com/ink/2010/main" type="inkWord" rotatedBoundingBox="10128,14541 10140,14180 10640,14196 10629,14557"/>
              </emma:interpretation>
              <emma:one-of disjunction-type="recognition" id="oneOf1">
                <emma:interpretation id="interp1" emma:lang="" emma:confidence="1">
                  <emma:literal/>
                </emma:interpretation>
              </emma:one-of>
            </emma:emma>
          </inkml:annotationXML>
          <inkml:trace contextRef="#ctx0" brushRef="#br0" timeOffset="13610.735">28-1049 0,'0'10'47,"0"10"-47,0 9 16,0-9-1,0-1-15,0 1 16,10 0-16,-10-1 15,0 1-15,0 0 16,0-1-16,0 1 16,0-1-16,20 1 15,-20 0-15,0-1 16,0 11 0,0-11 15,0-29 47</inkml:trace>
          <inkml:trace contextRef="#ctx0" brushRef="#br0" timeOffset="14531.1554">528-1019 0,'0'10'93,"-19"-10"-93,19 29 16,-40-9-16,11 19 16,9-10-1,20-9 1,-19-20-16,19 29 16,-30-9-16,30 0 15,-29-1-15,29 1 16,-29 9-16,9 1 15,20-11 1,-20-19 0</inkml:trace>
        </inkml:traceGroup>
        <inkml:traceGroup>
          <inkml:annotationXML>
            <emma:emma xmlns:emma="http://www.w3.org/2003/04/emma" version="1.0">
              <emma:interpretation id="{724759CA-006D-4885-9CC7-FB5E1B2D1360}" emma:medium="tactile" emma:mode="ink">
                <msink:context xmlns:msink="http://schemas.microsoft.com/ink/2010/main" type="inkWord" rotatedBoundingBox="10397,14475 10405,14238 10696,14248 10688,14484"/>
              </emma:interpretation>
              <emma:one-of disjunction-type="recognition" id="oneOf2">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interpretation id="interp5" emma:lang="" emma:confidence="0">
                  <emma:literal>'</emma:literal>
                </emma:interpretation>
                <emma:interpretation id="interp6" emma:lang="" emma:confidence="0">
                  <emma:literal>"</emma:literal>
                </emma:interpretation>
              </emma:one-of>
            </emma:emma>
          </inkml:annotationXML>
          <inkml:trace contextRef="#ctx0" brushRef="#br0" timeOffset="15170.9423">293-990 0,'10'0'78,"9"10"-62,21 19 0,-40-9-16,29 9 15,-29-9-15,29 0 16,-29-1-16,59 11 15,-39-30 1,19 29-16,-39-9 16,20-20-1,-20 19-15,19-19 16</inkml:trace>
        </inkml:traceGroup>
        <inkml:traceGroup>
          <inkml:annotationXML>
            <emma:emma xmlns:emma="http://www.w3.org/2003/04/emma" version="1.0">
              <emma:interpretation id="{4953491B-E013-4D43-A253-3E4DF80ADA48}" emma:medium="tactile" emma:mode="ink">
                <msink:context xmlns:msink="http://schemas.microsoft.com/ink/2010/main" type="inkWord" rotatedBoundingBox="9963,14406 9965,14356 10297,14367 10295,14416"/>
              </emma:interpretation>
              <emma:one-of disjunction-type="recognition" id="oneOf3">
                <emma:interpretation id="interp7" emma:lang="" emma:confidence="1">
                  <emma:literal/>
                </emma:interpretation>
              </emma:one-of>
            </emma:emma>
          </inkml:annotationXML>
          <inkml:trace contextRef="#ctx0" brushRef="#br0" timeOffset="12740.6872">-148-823 0,'9'0'109,"11"0"-93,9 0-1,1 0 1,-11 0-16,1 0 15,0-10-15,-1 10 16,1 0-16,0 0 16,-1 0-16,1-29 15,9 29 1,-9 0-16,-1 0 16,1 0 15</inkml:trace>
        </inkml:traceGroup>
        <inkml:traceGroup>
          <inkml:annotationXML>
            <emma:emma xmlns:emma="http://www.w3.org/2003/04/emma" version="1.0">
              <emma:interpretation id="{8FE8920E-114E-4E7C-88F8-C9F5E8F8A348}" emma:medium="tactile" emma:mode="ink">
                <msink:context xmlns:msink="http://schemas.microsoft.com/ink/2010/main" type="inkWord" rotatedBoundingBox="10071,13357 10071,13342 10552,13357 10551,13372"/>
              </emma:interpretation>
              <emma:one-of disjunction-type="recognition" id="oneOf4">
                <emma:interpretation id="interp8" emma:lang="" emma:confidence="1">
                  <emma:literal/>
                </emma:interpretation>
              </emma:one-of>
            </emma:emma>
          </inkml:annotationXML>
          <inkml:trace contextRef="#ctx0" brushRef="#br0" timeOffset="-9117.0933">-41-1872 0,'10'0'203,"0"0"-187,10 0-16,19 0 15,-10 0 1,1 0 0,-1 0-1,1 0 1,9 0 0,-10 0-1,1 0 1,-11 0-1,11 0 1,-11 0 0,1 0-1,0 0 1,-1 0 0,1 0-1,-1 0 16,-19 9-15,20-9 0</inkml:trace>
        </inkml:traceGroup>
      </inkml:traceGroup>
    </inkml:traceGroup>
  </inkml:traceGroup>
</inkml:ink>
</file>

<file path=ppt/ink/ink8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11T09:52:35.212"/>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B570CDE1-15C1-4C81-8BD7-649145E8B8DE}" emma:medium="tactile" emma:mode="ink">
          <msink:context xmlns:msink="http://schemas.microsoft.com/ink/2010/main" type="writingRegion" rotatedBoundingBox="2676,15906 2990,15906 2990,16367 2676,16367"/>
        </emma:interpretation>
      </emma:emma>
    </inkml:annotationXML>
    <inkml:traceGroup>
      <inkml:annotationXML>
        <emma:emma xmlns:emma="http://www.w3.org/2003/04/emma" version="1.0">
          <emma:interpretation id="{ADBB6D5A-561A-4D6E-9E13-9BBCDE36BA1E}" emma:medium="tactile" emma:mode="ink">
            <msink:context xmlns:msink="http://schemas.microsoft.com/ink/2010/main" type="paragraph" rotatedBoundingBox="2676,15906 2990,15906 2990,16367 2676,16367" alignmentLevel="1"/>
          </emma:interpretation>
        </emma:emma>
      </inkml:annotationXML>
      <inkml:traceGroup>
        <inkml:annotationXML>
          <emma:emma xmlns:emma="http://www.w3.org/2003/04/emma" version="1.0">
            <emma:interpretation id="{04A72D43-D451-4108-9066-A4AC837B0484}" emma:medium="tactile" emma:mode="ink">
              <msink:context xmlns:msink="http://schemas.microsoft.com/ink/2010/main" type="line" rotatedBoundingBox="2676,15906 2990,15906 2990,16367 2676,16367"/>
            </emma:interpretation>
          </emma:emma>
        </inkml:annotationXML>
        <inkml:traceGroup>
          <inkml:annotationXML>
            <emma:emma xmlns:emma="http://www.w3.org/2003/04/emma" version="1.0">
              <emma:interpretation id="{CFB7D9D1-4C04-4F32-AAF0-B7639142F24D}" emma:medium="tactile" emma:mode="ink">
                <msink:context xmlns:msink="http://schemas.microsoft.com/ink/2010/main" type="inkWord" rotatedBoundingBox="2676,15906 2990,15906 2990,16367 2676,16367"/>
              </emma:interpretation>
              <emma:one-of disjunction-type="recognition" id="oneOf0">
                <emma:interpretation id="interp0" emma:lang="" emma:confidence="0.5">
                  <emma:literal>s</emma:literal>
                </emma:interpretation>
                <emma:interpretation id="interp1" emma:lang="" emma:confidence="0">
                  <emma:literal>J</emma:literal>
                </emma:interpretation>
                <emma:interpretation id="interp2" emma:lang="" emma:confidence="0">
                  <emma:literal>S</emma:literal>
                </emma:interpretation>
                <emma:interpretation id="interp3" emma:lang="" emma:confidence="0">
                  <emma:literal>.</emma:literal>
                </emma:interpretation>
                <emma:interpretation id="interp4" emma:lang="" emma:confidence="0">
                  <emma:literal>D</emma:literal>
                </emma:interpretation>
              </emma:one-of>
            </emma:emma>
          </inkml:annotationXML>
          <inkml:trace contextRef="#ctx0" brushRef="#br0">0 353 0,'-20'0'94,"79"-78"62,0-11-78,0 11-16,-20 29 32,-19 10-31,-20 19 15,-10 20 0,-10 49-16,20-29-46,0 48 47,30-19 15,-11-49-78,-9 59 93,-10-39-93,49 58 63,-49-19 31,-49 0-32,-10-59 16,1-59-15,58 40 31,0 9-32,9 10-15</inkml:trace>
        </inkml:traceGroup>
      </inkml:traceGroup>
    </inkml:traceGroup>
  </inkml:traceGroup>
</inkml:ink>
</file>

<file path=ppt/ink/ink8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3:28:51.733"/>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50D22062-8A8E-4E0E-8AB9-755261CC1BDA}" emma:medium="tactile" emma:mode="ink">
          <msink:context xmlns:msink="http://schemas.microsoft.com/ink/2010/main" type="writingRegion" rotatedBoundingBox="1706,2818 15427,2834 15425,3759 1705,3742"/>
        </emma:interpretation>
      </emma:emma>
    </inkml:annotationXML>
    <inkml:traceGroup>
      <inkml:annotationXML>
        <emma:emma xmlns:emma="http://www.w3.org/2003/04/emma" version="1.0">
          <emma:interpretation id="{E187DEF8-FF0B-45D1-B132-41EF98730711}" emma:medium="tactile" emma:mode="ink">
            <msink:context xmlns:msink="http://schemas.microsoft.com/ink/2010/main" type="paragraph" rotatedBoundingBox="1706,2818 15427,2834 15425,3759 1705,3742" alignmentLevel="1"/>
          </emma:interpretation>
        </emma:emma>
      </inkml:annotationXML>
      <inkml:traceGroup>
        <inkml:annotationXML>
          <emma:emma xmlns:emma="http://www.w3.org/2003/04/emma" version="1.0">
            <emma:interpretation id="{7B9F38AA-951D-44DB-BFD5-F958F68FD40D}" emma:medium="tactile" emma:mode="ink">
              <msink:context xmlns:msink="http://schemas.microsoft.com/ink/2010/main" type="line" rotatedBoundingBox="1706,2818 15427,2834 15425,3759 1705,3742"/>
            </emma:interpretation>
          </emma:emma>
        </inkml:annotationXML>
        <inkml:traceGroup>
          <inkml:annotationXML>
            <emma:emma xmlns:emma="http://www.w3.org/2003/04/emma" version="1.0">
              <emma:interpretation id="{47905A68-17E6-48C2-A65F-EA26228E599B}" emma:medium="tactile" emma:mode="ink">
                <msink:context xmlns:msink="http://schemas.microsoft.com/ink/2010/main" type="inkWord" rotatedBoundingBox="1706,2892 5060,2896 5059,3688 1705,3684"/>
              </emma:interpretation>
              <emma:one-of disjunction-type="recognition" id="oneOf0">
                <emma:interpretation id="interp0" emma:lang="" emma:confidence="1">
                  <emma:literal/>
                </emma:interpretation>
              </emma:one-of>
            </emma:emma>
          </inkml:annotationXML>
          <inkml:trace contextRef="#ctx0" brushRef="#br0">567 529 0,'10'9'47,"-10"21"-31,0-11-16,19 1 15,-19 0-15,0-1 16,0 1-16,20-20 16,-20 19-16,20-19 15,-20 20 1,19-20-16,1 0 16,9 0-1,-29-10-15,40 10 16,-40-29-16,39 29 15</inkml:trace>
          <inkml:trace contextRef="#ctx0" brushRef="#br0" timeOffset="-827.074">391 68 0,'0'-20'141,"0"0"-125,-10 20-1,10-19 1,-20 19-16,1 0 15,-1 0 1,-10 0 0,1 0-1,0 0 1,-11 19 0,11 1-1,0 9 1,-11 11-1,21 9 1,19-30-16,-30 1 16,30 0-16,0-1 15,-19 1-15,19-1 16,0 1-16,0 0 16,-20-1-16,20 1 15,0-10-15,0 9 16,0 1-16,0 0 15,0-1-15,0 1 16,0-1-16,0 1 16,0 0-16,0 9 15,0 0 1,0-9 0,10 0-16,9-1 31,21-19-31,-40 20 15,29-20-15,-9 0 16,9 0 0,1 29-1,9-29 1,-10 0 0,-9 0-1,-20-10-15,29 10 16,-9-19-1,0 19-15,-20-20 16,19 20-16,-19-19 16,20-1-1,-20 0 1,0 1 15,19 19-31,-19 10 297,-9-10-297,9 19 16,0 1 15,0-10-15,0 9 15,9-19-16,-9 20-15,20-20 16,0 0 0,-20 19-16,19-19 15,1 0 1,-1 0 0,-9 0-16,10 0 15,-20-9 1,19 9-16,-19-20 15,20 20 1,-20-20 0,20 1-16,-20-1 15,0 1 1,0 9 0,0-10-1,0-19 1,0 19-1,-10 1 1,-10 19 0,20-20-1,-29 20-15,-1 0 16,11 0-16,-11 0 16,-19 0-1,49 10 1,-29-10-16,29 39 15,-29-39-15,29 30 16,0-11-16,0 1 16,0 9-16,0-9 15,0-1-15</inkml:trace>
          <inkml:trace contextRef="#ctx0" brushRef="#br0" timeOffset="1436.8738">1028 87 0,'-10'0'47,"-9"0"-31,-1 0-1,-9 0 1,-11 10-1,11 10 1,-10 9 0,19-9-1,20-1 1,-20-19 0,20 30-16,0-1 15,0-9 1,0-1-1,0 1 1,10-20 0,-10 20-16,20-20 15,-1 0 1,11 0 0,9 0-1,-29 0 1,10 0-1,-1 0 1,1 0 0,-1 0-1,1 19 1,9-19 0,-29 20-16,20-20 15,-20 19-15,20-19 16,-20 20-16,19 0 15,-19-1 1,20-19-16,-20 20 16,0 0-1,19-20-15,-19 19 16,0-9 0,0 10-1,0-1 1,-9 1-1,-11 9-15,-9-29 16,9 20 0,0-20-1,1 0-15,-1 0 0,1 0 16,-1 0 0,-9 0-16,9 0 15,0 0 1,1 0-1,-1 0 17</inkml:trace>
          <inkml:trace contextRef="#ctx0" brushRef="#br0" timeOffset="3058.1963">1244 156 0,'0'10'47,"0"19"-32,0 10 1,0-29-16,0 10 16,0-1-16,0 1 15,0 9-15,0-9 16,0 0-16,0-1 15,0 1-15,0 9 16,0 1 0,10-30-1,-10 19-15,19 11 16,1-1 15,-1-9-15,1-20 15,-20 19-31,20-19 16,-1 0-1,1 0 17,-1 0-17,1 0 16,0 0-15,-20-9 0,19 9-16,-19-20 15,20 20 1,-20-29 0,20 9-16,-20 0 15,19 1 1,-19-11-1,0 11 1,0-21 0,20 40-16,-20-29 15,0 9 1,0-9 0,0 0-1,0-1 1,0-9-1,0 29-15,0-9 16,0-1 0,-10 20-1,10-20 1,0 1-16,-20 19 16,20-20-16,-19 20 15,19-20 1,-20 20-1,20-19-15,-19 19 16,-1 0 0,0-20-1,1 20-15,-1 0 32,0 0-17,11 0-15,-11 0 16,0 10-1,-9 10 1,9 19 0,20-20-1,0-9-15,-19 20 16</inkml:trace>
          <inkml:trace contextRef="#ctx0" brushRef="#br0" timeOffset="4437.9396">1695 421 0,'-20'0'93,"20"10"-77,-19 9 0,19 1-16,-20-1 15,-9 30 1,9-9-16,20-31 16,-20-9-1,20 20 1,0 0 62,10-20-47,10 0-15,-1 0-1,1 0-15,0 0 32,9 0-32,0-10 15,1 10 1,-10 0 0,-1 0-1,1 0 16,-20-20 16</inkml:trace>
          <inkml:trace contextRef="#ctx0" brushRef="#br0" timeOffset="5016.9316">1695 421 0,'0'29'78,"0"-9"-78,0-10 16,0 29-16,0-10 15,0 1-15,0 38 16,0-58 0,0 10-16,0 19 15,0-29 1,10-10-1</inkml:trace>
          <inkml:trace contextRef="#ctx0" brushRef="#br0" timeOffset="5808.2996">1969 332 0,'-19'0'31,"19"10"-15,-20 10-1,20-1 1,0 1-16,-19 0 15,19 9-15,-20 10 16,20-9-16,0-1 16,0 1-16,0 9 0,0-10 15,0 1-15,0-11 16,0 1-16,0 0 16,10 9-1,-10-9 1,19-20-16,-19 19 15,20-19 1</inkml:trace>
          <inkml:trace contextRef="#ctx0" brushRef="#br0" timeOffset="7287.8616">2107 450 0,'-10'0'78,"-19"0"-63,29 10 1,-20-10-16,0 20 16,20-1-1,-19-19 1,19 20 0,0-1-1,0 1 1,0 0 31,10-20-32,-1 0 1,11 0 0,9-20-1,-19 20 1,10 0-1,-1 0 17,1 20-1,-20-1-15,0-9-1,0 10 1,0-1-1,0 1 1,0-1 0,-20-19-1,-19 20 1,10-20 0,-1 0-1,11 0 1,19-10 31</inkml:trace>
          <inkml:trace contextRef="#ctx0" brushRef="#br0" timeOffset="7915.7555">2175 352 0,'10'10'62,"20"29"-46,-30-19 0,19-1-16,-19 1 15,20 9-15,-20-9 16,0 0-16,0-1 0,19 1 16,-19-1-1,0 1-15,0 0 16,0 19-1,-9-10-15,9 11 16,-20-21 0</inkml:trace>
          <inkml:trace contextRef="#ctx0" brushRef="#br0" timeOffset="11824.2842">2391 519 0,'0'-20'93,"10"20"-61,10 0-17,-1 0 1,-19 10 0,30-10-16,-1 20 15,10 9 1,-9-9-1,-11-20 1,-19 19-16,20-19 16,0 20-1,-1-20 17,1 0 61,-20 19-77</inkml:trace>
          <inkml:trace contextRef="#ctx0" brushRef="#br0" timeOffset="10444.3396">2401 509 0,'0'-20'47,"10"20"-16,9 0-16,11 0 1,-1 0 0,-9 0-16,-1 0 15,1 0-15,0 0 16,39 0 0,-30 0-16,0 0 15,11 0-15,-11 0 0,30 0 31,-30 0-31,11 0 16,-11 0-16,-9 0 16,9 0-16,0 0 0,-9 0 15,0 0 1,19-19-16,-20 19 16,1 0-1,0 0-15,-1 0 0,1 0 16,0 0-16,9 0 15,-9 0 1,-1 0 0,1 0-1,-10 0 17,9 0 14,1 0 1</inkml:trace>
          <inkml:trace contextRef="#ctx0" brushRef="#br0" timeOffset="9297.8094">2421 303 0,'29'0'62,"10"0"-46,-19 0-1,-1 0-15,1 0 16,9 0-16,1 0 16,9 20-16,-9-20 15,9 0-15,10 0 16,-10 0-16,10 0 15,-10 0-15,10 0 16,-9 0-16,9 0 16,-10 0-16,-10 0 0,10 0 15,-9 0 1,-1 0-16,-9 0 0,0 0 16,-1 0-16,1 0 15,-1 0-15,1 0 16,9 0-1,-9 0 1,-20-10 156,-10 10-172,-9 0 16,19-20-1,-20 20-15,-9-19 16,-11 19-1,11-30 1,0 11 15,9 19-31,20-20 16,-20 20-16,1 0 31,19-20-15</inkml:trace>
        </inkml:traceGroup>
        <inkml:traceGroup>
          <inkml:annotationXML>
            <emma:emma xmlns:emma="http://www.w3.org/2003/04/emma" version="1.0">
              <emma:interpretation id="{FC2382D2-EF5B-4C46-9A6F-14274419FA78}" emma:medium="tactile" emma:mode="ink">
                <msink:context xmlns:msink="http://schemas.microsoft.com/ink/2010/main" type="inkWord" rotatedBoundingBox="5443,2823 7649,2825 7648,3726 5442,3724"/>
              </emma:interpretation>
              <emma:one-of disjunction-type="recognition" id="oneOf1">
                <emma:interpretation id="interp1" emma:lang="" emma:confidence="1">
                  <emma:literal/>
                </emma:interpretation>
              </emma:one-of>
            </emma:emma>
          </inkml:annotationXML>
          <inkml:trace contextRef="#ctx0" brushRef="#br0" timeOffset="15431.833">3852 156 0,'20'0'31,"0"0"-15,-20-10-16,19 10 16,-19-20-1,0 1 1,0-1 15,0 1-15,0-1 15,-10 20-15,-9 0 15,19-20-31,-20 20 15,1 0 1,-1 0 15,10 0-15,10 10-16,-29 10 31,29 19-15,-20-39-1,20 20-15,-19 9 16,19 1 0,0-1-1,0 10 1,0-9 0,0-11-1,0 1-15,0-1 16,0-9-16,0 10 0,0-1 15,0 1-15,0 0 16,0-1-16,9 11 16,-9 9-1,20-39 1,-20 20-16,20-20 16,-20 29-16,19-9 15,1-20 1,-20 19-1,19-19-15,1 0 16,9 0 0,11 0-1,-11 0 1,-29-19-16,30 19 16,-30-40-16,19 40 15,-19-19-15,20-1 16,-1-9 15,-19 9-15,20 20-1,-20-19-15,0 28 141,0 11-125,0 0-1,0-1 1,20 1 15,9-1-15,0-19-1,-9 0 1,9 0 0,1 0-1,-30-9 1,29 9-16,-29-20 15,20 20-15,-20-20 16,20 20 0,-20-19-16,0-1 15,19 20 1,-19-10-16,0-29 16,0 10-1,0-1 1,-10 30-16,10-19 15,-29 19 1,29-20-16,-30 20 16,30-20-16,-39 20 15,10 0 1,9 0 0,1 0-1,19 10-15,-20 10 16,20-1-16,-20 1 15,20 9-15,0 11 0,-19-21 16,19 1 0,0 0-16,0 9 15,10-29-15</inkml:trace>
          <inkml:trace contextRef="#ctx0" brushRef="#br0" timeOffset="16322.3674">4323 342 0,'-19'0'31,"19"10"-15,0 29 0,0-19-16,0-10 15,0 9-15,19 11 16,-19-1-16,20 1 16,-20-11 15,19-19-31,1 0 31,0 0-15,-11 0-1,31-10 1,-21-9 0</inkml:trace>
          <inkml:trace contextRef="#ctx0" brushRef="#br0" timeOffset="17412.3214">4509-21 0,'0'-19'32,"10"19"-17,-10-20 1,20 20 0,0 0-1,-1 30 16,-19-1-15,0 10 0,0-19-16,0-1 15,0 1-15,0 0 16,0-1-16,-10 1 16,10 0-16,-19-1 0,-11 1 31,11-20-16,9 0 48,10-10-47,0-10 15,19 20-16,1 0 17,0 0-17,-1 0 1,1 20 0,0-20-1,-1 0 16,1 0-15,-20-10 0</inkml:trace>
          <inkml:trace contextRef="#ctx0" brushRef="#br0" timeOffset="17835.2236">4686 77 0,'20'0'16,"-1"0"0,1-19-1,9 19 1,-9 0-1,-1 0 1,-19-20-16,20 20 16,0 0 15</inkml:trace>
          <inkml:trace contextRef="#ctx0" brushRef="#br0" timeOffset="19178.0688">4764 480 0,'-19'0'31,"19"29"-31,0-9 16,-20-20-1,20 29-15,0-9 16,0-1-16,-19 20 16,19-19-1,0 9-15,0 11 16,0-30 0,0 9-16,0 20 15,0-19 1,19-20-1,1 0 17</inkml:trace>
          <inkml:trace contextRef="#ctx0" brushRef="#br0" timeOffset="18323.0398">4784-40 0,'0'19'31,"0"21"-15,0-21-16,0-9 15,0 10-15,0-1 16,0 1-16,10 19 16,-10-9-1,0-11 1</inkml:trace>
          <inkml:trace contextRef="#ctx0" brushRef="#br0" timeOffset="20941.1908">4833 627 0,'-20'0'16,"20"19"-1,0 1 17,20-1-17,-20 1 1,20-20-16,-10 0 31,9 0-15,1 0-1,-1-10 1,-19-9 0,20 19-16,-20-20 15,0 0 1,0 1 0,0-1-16,-10 20 15,-9-19 1,-1 19-1,0 0 1,11 0 0,-11 0-1,-10 9 1,30 11 0,0 0-1,0 9 1,0-9-1,0 9-15,20-9 16,0-20 0,-10 0-1,29 0 1,-20-10 0,1-10-1,-20 1 1,20 19-1,-20-20-15,0 0 32,19 20 46,-19 10-63,20 10 1,-20-1 0,49-19 15,-30 0-15,1 0-1,-20-9 1,0-11-1,20 20 79,-20 10-78,19-10-16,1 0 15,-20 19 1,20-19-16,-11 0 16,11 0-1,-20-9-15,20-11 16,-20 0 0,0-9-1,0 0 1,-10 9-1,-10 20 1,20-20 0,-10 20-16,-29 0 15,19 0 1,20 10 0,-19-10-16,19 20 15,-20-1-15,20 11 16,0-1-1,0-9 1,10-20 15,10 19-31,-1-19 16</inkml:trace>
          <inkml:trace contextRef="#ctx0" brushRef="#br0" timeOffset="21341.2834">5235 617 0,'0'10'47,"0"19"-32,0-9-15,0-1 0,0 1 16,20 0-16,-20-1 15,0 1-15,0-1 16,19-19-16,-19 30 16,0-11-1,0-28 32</inkml:trace>
          <inkml:trace contextRef="#ctx0" brushRef="#br0" timeOffset="21811.858">5265 450 0,'9'10'31,"11"39"-15,-20-29-16,20-1 15,-20 1-15,29-1 16,-29 11-16,20-1 15,-20-19-15,0 10 16,19-1-16,-19 30 16,0-29-1,0 0-15,0 9 16</inkml:trace>
          <inkml:trace contextRef="#ctx0" brushRef="#br0" timeOffset="22604.8741">5569 411 0,'0'20'15,"29"-20"48,10 0-48,-19-20-15,-1 20 16,11 0-16,9-20 0,-9 20 16,9 0-16,0-19 15,-10 19-15,-9 0 16,9 0 0,-9 0-1</inkml:trace>
          <inkml:trace contextRef="#ctx0" brushRef="#br0" timeOffset="23084.1643">5775 274 0,'0'9'15,"0"21"1,0-11-1,0 1-15,0 9 16,0 1-16,0 9 16,0-19-16,0-1 15,9 1-15,-9 9 16,20-29 0</inkml:trace>
        </inkml:traceGroup>
        <inkml:traceGroup>
          <inkml:annotationXML>
            <emma:emma xmlns:emma="http://www.w3.org/2003/04/emma" version="1.0">
              <emma:interpretation id="{3D3CA585-9ED0-48AE-9E6A-1ADC9C8E74D0}" emma:medium="tactile" emma:mode="ink">
                <msink:context xmlns:msink="http://schemas.microsoft.com/ink/2010/main" type="inkWord" rotatedBoundingBox="7884,2842 9738,2845 9737,3628 7883,3626"/>
              </emma:interpretation>
              <emma:one-of disjunction-type="recognition" id="oneOf2">
                <emma:interpretation id="interp2" emma:lang="" emma:confidence="1">
                  <emma:literal/>
                </emma:interpretation>
              </emma:one-of>
            </emma:emma>
          </inkml:annotationXML>
          <inkml:trace contextRef="#ctx0" brushRef="#br0" timeOffset="24348.492">6373 77 0,'-10'-19'63,"-10"19"-47,1 0-1,-11 10 1,1 9-1,-10 1 1,19 9 0,20-9-1,-20-20 1,20 29-16,0 1 16,0-11-1,0 1 1,10-20-1,20 0 17,29 0-1,-30 0-15,0 0-1,1 0 1,-11 0-1,1 0-15,0 0 32,-1 20-32,-19-1 15,20 1 1,-1 9 15,-19 1-15,0 19-1,0-20 1,0 10 0,-9-39-1,9 20-15,-49 0 16,29-20 0,0 19-16,1-19 15,-11 0-15,-28 0 16,28 0-1,-9 0 1,19 0 0,10 0 15,10-10-15</inkml:trace>
          <inkml:trace contextRef="#ctx0" brushRef="#br0" timeOffset="25631.9027">6608 205 0,'0'20'46,"-19"-20"-30,19 39-16,0 10 31,0-30-31,0 1 16,0 0-16,0-1 16,9-19-16,-9 30 15,20-11-15,9 1 16,-29 0-1,20-20 1,-10 0 0,-10 19-16,39-19 15,-10 0 1,-9 0 0,0 0-1,-1 0 1,1-10-1,0 10 1,-20-19-16,19 19 16,-19-20-16,20 20 15,-20-19-15,19-11 16,-19 1 0,20-11-1,-20 31 1,0-11-1,0-19 1,0 29 0,0-10-1,0 1 1,0-1 0,-10 1-1,10-1 1,-19 20-1,19-20-15,-20 1 16,-19-1 31,39 0-31,-20 20-16,0 0 15,1 0 16,19-19-31,-20 19 16,1 0-16,-1 0 16,0 10-1,1-10 1,19 29 0,-20-29-16,20 49 15,-19-19-15,19-1 16,-20 10-16,20-9 15,0-1-15</inkml:trace>
          <inkml:trace contextRef="#ctx0" brushRef="#br0" timeOffset="26828.9697">7059 332 0,'0'10'47,"-10"-10"-31,10 30-16,-19 9 15,19-29 1,-20 19 0,1 10-16,19-9 15,-20-30 1,20 19-16,0 1 62,10-20-30,9 0-17,1 0 1,0 0-16,-1 0 16,1 0-16,-20-10 0,29 10 15,-9 0 1,0 0-1,-1 0 17</inkml:trace>
          <inkml:trace contextRef="#ctx0" brushRef="#br0" timeOffset="28431.1915">6991-1 0,'0'-20'78,"9"1"-63,11 19 17,0 0-17,9 0 1,-29 10-1,20-10-15,-20 19 16,0 1 0,0 9-1,0 1 1,0 9 0,-10-39-16,10 29 15,-20-29-15,20 20 16,-19-20-1,-1 0 1,20 20-16,0-30 78,10-10-31,9 20-31,1 0-1,10 0 1,-11 0 0,1 0-1,-1 0 1,-19 10-16,20-10 15,0-10 32</inkml:trace>
          <inkml:trace contextRef="#ctx0" brushRef="#br0" timeOffset="27242.1607">7079 381 0,'0'20'63,"0"19"-48,10-19-15,-10 0 16,0-1-16,0 1 16,0 9-16,19-9 15,-19-1 1,0 1-16,0 0 16,20-20-1,-20-10 1</inkml:trace>
          <inkml:trace contextRef="#ctx0" brushRef="#br0" timeOffset="28747.051">7216 48 0,'20'0'47,"-1"0"-32,11 0 1,-11 0 15,1 0-15</inkml:trace>
          <inkml:trace contextRef="#ctx0" brushRef="#br0" timeOffset="29812.2337">7383 313 0,'0'10'63,"-10"-10"-48,10 29-15,-20-9 16,20-1-16,0 1 15,-19 0-15,19-1 16,0 11-16,0-11 16,-20 11-16,20 9 15,0-10-15,0-9 0,0-1 16,10 11 0,10-1-1,9-9 1,-9 9-1,-1-29 1</inkml:trace>
          <inkml:trace contextRef="#ctx0" brushRef="#br0" timeOffset="30886.2627">7471 519 0,'-19'0'0,"19"10"16,0 9 15,0 11-15,0-11 0,9 1-1,11-20 1,-20 19-1,20-19-15,-1 0 16,1 0 0,-1 0-1,-19-9 1,20 9-16,-20-20 16,20 0-16,-20 1 15,0-1 1,0 1-1,0-1 1,0 0 0,-10 20-1,-20-19 1,11 19 0,-1 0-1,1 0 16,-1 10-15,20 9 0,-20 1-1,20 19 1,0-10 0,0 1-1,10-30 1,-10 19-16,20-19 15,-10 0 1</inkml:trace>
          <inkml:trace contextRef="#ctx0" brushRef="#br0" timeOffset="31891.8741">7618 529 0,'0'9'63,"20"11"-47,-20 0-1,19-1 1,1-19 15,10-10 0,-30-9-15,9 19-16,-9-20 16,0 1-16,0-1 31,0 30 31,0 9-46,0 1 0,20-20-1,-20 20 1,20-20-16,-1 0 15,1 0 1,-1 0 0,-19-10-1,20 10 17,-20-20-32,20 1 93,-20-1-77,0 0 0,0 1-1,0-1 1,-10 20-1,-10-19-15,1 19 16,-1 0 0,0 9-1,20 11 1,-19-20 0,19 39-16,0-9 15,0-11 1,0 1-1,10-20 1</inkml:trace>
          <inkml:trace contextRef="#ctx0" brushRef="#br0" timeOffset="32451.8544">7883 480 0,'0'9'47,"0"21"-31,0-11-16,0 1 15,0 0-15,0-1 16,0 1-16,0-1 15,0 1-15,0 0 16,10-20 0</inkml:trace>
          <inkml:trace contextRef="#ctx0" brushRef="#br0" timeOffset="32978.9875">7922 313 0,'0'19'31,"20"-19"-15,-20 40-16,20-21 15,-20 1 1,29 0-16,-29-1 0,29 11 16,-29-1-16,20 10 15,-20-9 1,0-11-16,0 1 16,0-1-16,0 11 0,0-11 15,0 11-15,0-10 16</inkml:trace>
        </inkml:traceGroup>
        <inkml:traceGroup>
          <inkml:annotationXML>
            <emma:emma xmlns:emma="http://www.w3.org/2003/04/emma" version="1.0">
              <emma:interpretation id="{41D72DA0-82D9-4A15-AD39-98B772AE077B}" emma:medium="tactile" emma:mode="ink">
                <msink:context xmlns:msink="http://schemas.microsoft.com/ink/2010/main" type="inkWord" rotatedBoundingBox="11484,2961 12494,2962 12493,3717 11483,3716"/>
              </emma:interpretation>
              <emma:one-of disjunction-type="recognition" id="oneOf3">
                <emma:interpretation id="interp3" emma:lang="" emma:confidence="1">
                  <emma:literal/>
                </emma:interpretation>
              </emma:one-of>
            </emma:emma>
          </inkml:annotationXML>
          <inkml:trace contextRef="#ctx0" brushRef="#br0" timeOffset="39632.7688">10423 627 0,'0'-20'31,"-10"20"16,-9 0-32,-1 0 1,20 10 0,-20 9-1,20 1 1,10 19 46,10-39-46,9 0-16,1 0 16,-30 20-1,19-20 1,1 20 0,-20-1 15,0 1-31,0-1 15,-10 1 1,-10-20 15,1 20-31,-1-20 16,1 0 15,-1 0-15,20-10-1</inkml:trace>
          <inkml:trace contextRef="#ctx0" brushRef="#br0" timeOffset="40309.8507">10590 372 0,'0'9'47,"10"-9"-47,19 0 15,-9 0 1,-1 0-16,1 0 0,-1 0 15,1 0-15,0 0 16,9 0 0</inkml:trace>
          <inkml:trace contextRef="#ctx0" brushRef="#br0" timeOffset="40693.7728">10609 538 0,'10'0'31,"29"0"-16,-29 0-15,10 0 16,-1 0-16,1 0 16,0 0-16,-1 0 15,11 0 1,-30-9-16</inkml:trace>
          <inkml:trace contextRef="#ctx0" brushRef="#br0" timeOffset="36871.2728">9786 77 0,'0'10'109,"0"20"-93,0-11 0,0 1-16,0 9 15,0 11-15,0-1 0,0 0 16,0 10-16,0-20 15,0 1-15,0 9 16,0-9-16,0-1 16,0 0-16,0-9 15,0 0-15,0-1 16,0 1-16,0-1 16,0 1-1,0 0 1,0-50 156,0 20-157,0-29 1,0 10 0,0 9-1,0-9 1,19-1-16,-19-9 31,0 20-31,20-1 16,-20-10-16,19 11 15,-19-1 1,20 20 0,-20-19-16,20-1 15,-1 0 1,21-19-1,-11 20 1,0-11 0,11 11-1,-21-11 1,-19 10 0,20 20-16,-20-9 31,19 9 0,-19-20 16,0 30 15</inkml:trace>
          <inkml:trace contextRef="#ctx0" brushRef="#br0" timeOffset="37586.3035">9972 254 0,'0'10'62,"10"29"-46,9-10 0,-19-9-16,20 0 15,-20 9-15,29 10 16,-29-9-16,20-1 0,-20 10 16,20-9-16,-20-11 15,19 1-15,-19 0 16,20 9-1,-20-9 1</inkml:trace>
          <inkml:trace contextRef="#ctx0" brushRef="#br0" timeOffset="38838.236">10247 587 0,'-20'0'32,"20"20"30,0 0-62,0-1 16,0 1-16,0-1 15,0 1-15,0 0 16,0-1-16,0 1 16,0 9-1,0-9 1,0-30 46,0-9-46,0-11 0,0 1-1,0 9 1,0 0-16,0-9 15,0 9 1,0 1 0,0-1-1,10 20-15,-10-19 16,19 19 0,1 0 15,0 0-16,-11 0 1,21 9 0,-30 11 15,0 9-15,0-9-1,-10-20 1,10 20-16,-20-20 15,1 19 1,-1-19 0</inkml:trace>
        </inkml:traceGroup>
        <inkml:traceGroup>
          <inkml:annotationXML>
            <emma:emma xmlns:emma="http://www.w3.org/2003/04/emma" version="1.0">
              <emma:interpretation id="{C057F58B-5D11-42FB-A951-5DD27D9D4620}" emma:medium="tactile" emma:mode="ink">
                <msink:context xmlns:msink="http://schemas.microsoft.com/ink/2010/main" type="inkWord" rotatedBoundingBox="12709,2929 15240,2932 15239,3758 12708,3755"/>
              </emma:interpretation>
              <emma:one-of disjunction-type="recognition" id="oneOf4">
                <emma:interpretation id="interp4" emma:lang="" emma:confidence="1">
                  <emma:literal/>
                </emma:interpretation>
              </emma:one-of>
            </emma:emma>
          </inkml:annotationXML>
          <inkml:trace contextRef="#ctx0" brushRef="#br0" timeOffset="50256.3054">12679 234 0,'-10'0'15,"-10"0"17,1 0-17,-1 0 1,-9 0-1,29 10-15,-30-10 16,30 10-16,-19-10 16,19 20-16,-20 9 15,20-19 1,0 9 0,10-19-1,-10 20 1,29-20-1,-29 20-15,20-20 16,9 0 0,1 0-1,9 0 1,-29 0-16,-10 19 16,19-19-1,-19 20 1,20-20-1,-20 20 1,0-1-16,19-19 16,-19 20-16,0-1 15,0 11 1,0-1 0,0-9-1,0-1 1,-9-19-1,9 20 1,-20-20-16,-9 0 16,9 0-16,0 0 15,1 0 1,-1-10-16,1 10 16,19-19-16,-20 19 46</inkml:trace>
          <inkml:trace contextRef="#ctx0" brushRef="#br0" timeOffset="51507.8713">12855 254 0,'-10'0'31,"-9"0"0,19 20-15,-20 19 0,20-29-16,0 9 15,0 1-15,0 19 16,0 0-1,30-9 17,-21-11-17,-9 1-15,20 0 16,0-1 0,-1-19-1,1 20 1,-1-20-1,1 19 1,0-19-16,9 0 16,30 0 15,-39-9 0,-1 9-31,1-20 16,-1 0-1,-19 1 17,10 19-17,-10-20-15,20 1 16,-20-1 0,0 10-1,0-9 1,0-1-1,0 0 1,0 1 0,0-1-1,-10 0 1,-10 1 15,1-1-15,-1 20-1,1-19 1,-1-1 0,0 20-16,1 0 15,-1 0 1,0 0 15,1 0-15,-1 0-16,1 10 15</inkml:trace>
          <inkml:trace contextRef="#ctx0" brushRef="#br0" timeOffset="42039.9222">11208 68 0,'-20'0'93,"0"0"-77,-9 0 0,0 0-1,-11 0 32,21 0-47,-1 0 16,0 0 31,20 9-32,0 1 16,0 29 1,0-9-32,0-10 15,10-1-15,-10 1 16,0 9-16,0 1 16,0-1-16,20 10 15,-20-9-15,0-1 16,0 1-16,0 9 15,0-10-15,0 10 16,0 1-16,0-11 16,0 0-16,0 1 15,0-11-15,0 1 16,0 0-16,0-1 16,0 1-16,0 0 0,0 9 31,0-9-31,0-1 47,0 1 0,20-20 15,-1 0-31,1 0-15,9 0 0,20-20-1,-29 20 1,-1 0-16,11 0 15,-11 0 1</inkml:trace>
          <inkml:trace contextRef="#ctx0" brushRef="#br0" timeOffset="43760.5365">11404 274 0,'0'-20'47,"0"0"0,0 1-16,-30 19-15,11 0-1,-1 0 1,0 10 0,1 9-1,-11 1 1,11 19 0,19-29-16,-20 39 15,20-39-15,0 9 16,-19-19-1,19 49-15,0-29 0,0 0 16,0-1-16,0 1 16,0-10-1,0 39 1,9-49-16,-9 29 0,20 0 31,-20 11-31,20-21 16,-1-19-1,20 20 32,-19-20-47,0 0 16,-1 0 15,1 0-31,-10 0 16,-10-10-16,39 10 15,-39-39-15,20 39 16,-20-10 0,9 10-1,-9-39-15,0 19 16,-9 40 78,9-10-79,0 9 1,0 1 0,0-1-1,9 1 1,11-20-1,9 30 1,1-30 0,-1 0-1,-9 0 1,0-20 0,-1 20-1,-19-20 1,20 20-16,-1-10 31,-19-29-31,20 39 16,-20-19-16,0-1 15,0 10 1,0-9 0,-10 19-1,10-20-15,-19 20 0,19-20 16,-30 20-16,-9 0 15,9 0 1,11 0 0,-11 0-1,30 10 1,-29-10-16,29 30 16,-20-11-16,20 11 15,0-11 1,0 11-1,10-30-15,-10 19 16</inkml:trace>
          <inkml:trace contextRef="#ctx0" brushRef="#br0" timeOffset="45539.3988">11776 185 0,'0'-19'31,"0"-1"1,40 20-1,-40-20-31,19 20 15,1 0 1,-20 20 0,10-20-1,-10 39-15,0-19 16,0-10-16,0 9 16,0 1-1,-10 0-15,-20 29 16,30-40-16,-29-9 15,29 40-15,-20-40 16,1 0 0,-1 0-1,20-10 48,10 10-63,10 0 15,-1 0 1,11 0 0,-1 0-1,-9 0 1,-1 0 0,-19 10-1,20-10-15,0 19 31,-1-19 1</inkml:trace>
          <inkml:trace contextRef="#ctx0" brushRef="#br0" timeOffset="44291.6823">11776 607 0,'-19'0'62,"19"10"-46,0 29 0,-20-10-1,20 1 1,0-10 0,10-20-16,-10 19 15,20-19 1,29 0 15,-30 0-31,20-19 16</inkml:trace>
          <inkml:trace contextRef="#ctx0" brushRef="#br0" timeOffset="45821.5035">11963 274 0,'39'0'47,"-19"0"-32,9 0 1,0 0 0,-9 0-1</inkml:trace>
          <inkml:trace contextRef="#ctx0" brushRef="#br0" timeOffset="47397.3061">12090 107 0,'10'0'62,"19"0"-46,11 0 0,-11 0-1,-9 0 1,-1 0 15,-19 10 16,0 19-31,0 10-1,0-19 1,0 0-16,0-1 15,0 1-15,-19 9 16,19 10-16,0-9 16,0-1-1,0 1-15,0-1 0,0 10 16,0-9 0,0 9-16,19-19 15,-19 19-15,0-10 31,0 10-31,0-19 32,0 0 46,-29-20 62,9 0-124,-9 0 0,29-10-16,-39 10 15,9 0 1,1 0 0,-1 0-16,11 0 15</inkml:trace>
          <inkml:trace contextRef="#ctx0" brushRef="#br0" timeOffset="46164.2509">12031 195 0,'0'20'32,"0"9"-17,10-29 1,-10 49-16,0-29 15,0-1-15,0 1 16,0 9 0</inkml:trace>
          <inkml:trace contextRef="#ctx0" brushRef="#br0" timeOffset="48978.2792">12532 68 0,'-10'0'94,"-20"0"-78,11 0-1,-1 0 1,0 0 0,-9 0 15,9 0-16,1 0 1,19 9 125,0 11-126,0 9 1,0-9-16,0 0 16,0-10-16,0 9 15,10 11-15,-10-21 0,0 11 16,0 19-1,0-9-15,0-11 16,0 1-16,0-1 16,0-9-16,0 10 15,0 0-15,0-1 0,0 1 16,0-1 0,19 1-16,-19 0 15,0-1-15,0 1 16,0 9-16,0 1 15,0-11 1,0 1 0,0-1-1,0 1 1,0 0 31,0-1 15,20-19-30,-1 0-17,1 0 48,0 0-48,-1 0 17,1 0-17</inkml:trace>
          <inkml:trace contextRef="#ctx0" brushRef="#br0" timeOffset="56191.7143">13287 77 0,'0'-9'93,"0"-11"-61,9 20-1,11 0 31,0 0-62,-20 10 32,0 9-32,0 1 15,0 0 1,0 9 0,-20-29-1,20 30-15,-20 9 16,-9-20-1,9-19 1,-9 20 0,29-30 77,10 10-61,19-19-1,-19 19-15,10 0 15,-20 9-31,19-9 15,1 0 17,0 0-17</inkml:trace>
          <inkml:trace contextRef="#ctx0" brushRef="#br0" timeOffset="52760.1648">13336 519 0,'-10'0'62,"10"10"-46,-20-10 0,20 19-16,-19-19 0,19 30 15,-20-30-15,20 29 16,-20-29-16,20 20 16,-19-20-1,19 19-15,0 1 94,10-20-78,9 0-1,11 0 1,-11 0-1,11 0-15,-1 0 16,-9 0 0,-1 0 15,1 0 0,-20-10 16</inkml:trace>
          <inkml:trace contextRef="#ctx0" brushRef="#br0" timeOffset="54414.8">13346 656 0,'0'10'125,"0"9"-93,0-9-17,0 30 32,0-21-47,9-19 16,-9 20-1</inkml:trace>
          <inkml:trace contextRef="#ctx0" brushRef="#br0" timeOffset="53178.4992">13395 489 0,'-20'20'47,"20"9"-31,0-9-16,0 0 15,0-11-15,0 11 16,0 0-16,0 19 15,0-29 17</inkml:trace>
          <inkml:trace contextRef="#ctx0" brushRef="#br0" timeOffset="56590.2986">13444 146 0,'19'0'62,"1"0"-46,-1 0-1,1 0 1,0 0 0</inkml:trace>
        </inkml:traceGroup>
        <inkml:traceGroup>
          <inkml:annotationXML>
            <emma:emma xmlns:emma="http://www.w3.org/2003/04/emma" version="1.0">
              <emma:interpretation id="{DD605581-127A-4ED3-BDAA-3444A0B1836C}" emma:medium="tactile" emma:mode="ink">
                <msink:context xmlns:msink="http://schemas.microsoft.com/ink/2010/main" type="inkWord" rotatedBoundingBox="15220,2872 15426,2873 15425,3677 15219,3676"/>
              </emma:interpretation>
              <emma:one-of disjunction-type="recognition" id="oneOf5">
                <emma:interpretation id="interp5" emma:lang="" emma:confidence="0">
                  <emma:literal>]</emma:literal>
                </emma:interpretation>
                <emma:interpretation id="interp6" emma:lang="" emma:confidence="0">
                  <emma:literal>J</emma:literal>
                </emma:interpretation>
                <emma:interpretation id="interp7" emma:lang="" emma:confidence="0">
                  <emma:literal>'</emma:literal>
                </emma:interpretation>
                <emma:interpretation id="interp8" emma:lang="" emma:confidence="0">
                  <emma:literal>,</emma:literal>
                </emma:interpretation>
                <emma:interpretation id="interp9" emma:lang="" emma:confidence="0">
                  <emma:literal>.</emma:literal>
                </emma:interpretation>
              </emma:one-of>
            </emma:emma>
          </inkml:annotationXML>
          <inkml:trace contextRef="#ctx0" brushRef="#br0" timeOffset="58138.4186">13561-11 0,'10'0'94,"10"0"-78,97 0 31,-97 0-16,-20 10 47,0 10-47,0-1 1,0 1-17,0 9-15,0 20 16,0-39-1,0 10-15,0 19 16,0-10-16,0-9 16,0 9-1,0 1-15,0-1 16,0 10-16,0-9 0,0-1 16,0-9-16,0 0 15,0-1-15,0 1 16,0-1-16,0-9 15,0 10-15,0-1 16,0 1-16,0 0 16,0-1-16,0 1 0,0-1 15,0 11 1,0-10 0,0-1-1,0 1 16,0-1-15,-10-19 140,-9 0-124,19-9-32,-20 9 15,0 0 1,1 0-1,-11 0 1,1 0 0,9 0-16,1 0 15,-1 0 17,30 0 14</inkml:trace>
        </inkml:traceGroup>
      </inkml:traceGroup>
    </inkml:traceGroup>
  </inkml:traceGroup>
</inkml:ink>
</file>

<file path=ppt/ink/ink8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3:30:59.001"/>
    </inkml:context>
    <inkml:brush xml:id="br0">
      <inkml:brushProperty name="width" value="0.05292" units="cm"/>
      <inkml:brushProperty name="height" value="0.05292" units="cm"/>
      <inkml:brushProperty name="color" value="#FFFFFF"/>
      <inkml:brushProperty name="fitToCurve" value="1"/>
    </inkml:brush>
    <inkml:brush xml:id="br1">
      <inkml:brushProperty name="width" value="0.05292" units="cm"/>
      <inkml:brushProperty name="height" value="0.05292" units="cm"/>
      <inkml:brushProperty name="fitToCurve" value="1"/>
    </inkml:brush>
  </inkml:definitions>
  <inkml:traceGroup>
    <inkml:annotationXML>
      <emma:emma xmlns:emma="http://www.w3.org/2003/04/emma" version="1.0">
        <emma:interpretation id="{83D50CEA-BA80-43D1-AA74-BF2DF2C386C0}" emma:medium="tactile" emma:mode="ink">
          <msink:context xmlns:msink="http://schemas.microsoft.com/ink/2010/main" type="writingRegion" rotatedBoundingBox="1785,4173 11799,4188 11793,7954 1779,7939"/>
        </emma:interpretation>
      </emma:emma>
    </inkml:annotationXML>
    <inkml:traceGroup>
      <inkml:annotationXML>
        <emma:emma xmlns:emma="http://www.w3.org/2003/04/emma" version="1.0">
          <emma:interpretation id="{03E5EE94-5E8A-4F8A-81FA-C2B75415AF43}" emma:medium="tactile" emma:mode="ink">
            <msink:context xmlns:msink="http://schemas.microsoft.com/ink/2010/main" type="paragraph" rotatedBoundingBox="1785,4173 11799,4188 11797,4971 1783,4957" alignmentLevel="1"/>
          </emma:interpretation>
        </emma:emma>
      </inkml:annotationXML>
      <inkml:traceGroup>
        <inkml:annotationXML>
          <emma:emma xmlns:emma="http://www.w3.org/2003/04/emma" version="1.0">
            <emma:interpretation id="{6D941F58-02A1-4250-9958-DED6AC6969F6}" emma:medium="tactile" emma:mode="ink">
              <msink:context xmlns:msink="http://schemas.microsoft.com/ink/2010/main" type="line" rotatedBoundingBox="1785,4173 11799,4188 11797,4971 1783,4957"/>
            </emma:interpretation>
          </emma:emma>
        </inkml:annotationXML>
        <inkml:traceGroup>
          <inkml:annotationXML>
            <emma:emma xmlns:emma="http://www.w3.org/2003/04/emma" version="1.0">
              <emma:interpretation id="{0DE5788C-B04E-4AE9-AEF7-DE4DBB9F676E}" emma:medium="tactile" emma:mode="ink">
                <msink:context xmlns:msink="http://schemas.microsoft.com/ink/2010/main" type="inkWord" rotatedBoundingBox="1785,4215 2393,4216 2392,4805 1784,4804"/>
              </emma:interpretation>
              <emma:one-of disjunction-type="recognition" id="oneOf0">
                <emma:interpretation id="interp0" emma:lang="" emma:confidence="1">
                  <emma:literal/>
                </emma:interpretation>
              </emma:one-of>
            </emma:emma>
          </inkml:annotationXML>
          <inkml:trace contextRef="#ctx0" brushRef="#br0">382 0 0,'10'0'94,"10"0"-63,-1 0-15,-19-20-16,20 20 15,-1 0 1,21 0 15,-21 0-15,-19 10 203,0 10-204,0-1 1,0 11 0,0 9-1,0-9 1,0-11-1,20 1-15,-20-1 16,0 1-16,0 0 16,0-11-16,19 21 15,-19-1-15,0-9 16,0 9 0,20-9-16,-20 9 15,0 1 1,0 9-1,20-39 1,-20 20-16,0-1 16,0-9-1,0 10 1,0-1 15,0 1 0,-10-20 188,-10 0-188,1 0-15,-1 0 15,0 0-15,11 0 0,-11 0 15,0 0 0,30 0 94</inkml:trace>
          <inkml:trace contextRef="#ctx0" brushRef="#br0" timeOffset="-2078.5229">186 0 0,'-10'0'109,"-9"0"-78,-11 0-15,1 0 0,9 0-16,0 0 15,1 0 1,-1 0 15,1 0 0,19 10 219,9-10-234,-9 29 0,0-9-1,0 9-15,0 1 16,20-1-1,-20-9-15,0 9 16,0-9 0,0 9-1,0 1 1,0-1 0,0 0-1,0 11 1,0-21-1,0 1 1,20-20-16,-20 10 16,0 29-16,0-19 15,0-11 1,0 11 15,0 0 0,0-1 1,19-19 202,1 0-203,-1-10-31,1 10 16,10 0 0,-11 0-1,1 0 16,-1 0 1</inkml:trace>
        </inkml:traceGroup>
        <inkml:traceGroup>
          <inkml:annotationXML>
            <emma:emma xmlns:emma="http://www.w3.org/2003/04/emma" version="1.0">
              <emma:interpretation id="{8BBD5BCD-46BD-469C-A7A7-E71E6A0D030B}" emma:medium="tactile" emma:mode="ink">
                <msink:context xmlns:msink="http://schemas.microsoft.com/ink/2010/main" type="inkWord" rotatedBoundingBox="3354,4255 5962,4259 5961,4963 3353,4959"/>
              </emma:interpretation>
              <emma:one-of disjunction-type="recognition" id="oneOf1">
                <emma:interpretation id="interp1" emma:lang="" emma:confidence="1">
                  <emma:literal/>
                </emma:interpretation>
              </emma:one-of>
            </emma:emma>
          </inkml:annotationXML>
          <inkml:trace contextRef="#ctx0" brushRef="#br0" timeOffset="4215.6588">2010 500 0,'0'10'78,"0"10"-78,10-1 15,-10 1-15,0-1 16,0 11 0,19-30-16,-19 20 15,20-20-15,0 0 32,-1 0-32,-19-10 15,20 10 1,-20-30-16</inkml:trace>
          <inkml:trace contextRef="#ctx0" brushRef="#br0" timeOffset="3532.1571">1794 118 0,'0'-10'125,"0"-10"-110,0-9 1,0 9-1,-19 20 1,19-19 0,-20 19-16,0 0 15,-9 0 1,0 9 0,-1 21-1,11-10 1,-1-1-1,0 1 1,20 9 0,-19 20-1,19-29-15,0-1 16,0 11-16,0-1 16,0 1-16,0-11 15,0 1-15,0 0 16,0-1-16,0 1 15,0 19 1,0-19-16,0-1 0,0 1 16,0 9-1,0-9-15,10-20 16,-10 29-16,0 1 16,9-30-1,-9 19-15,40 1 31,-21-20-15,1 0 0,9 0-1,-29-10-15,30 10 16,-30-19-16,29 19 16,-29-30-16,20 30 0,-20-29 15,19 29-15,-19-20 16,20 0-1,-20 1 1,20 19 0,-20-20-1,0 1 1,-10 19 125,10 9-126,0 11 1,0 0-1,0-1 1,0 1 0,10-20-1,-10 19 1,19-19-16,1 0 16,-1 0-1,1 0 1,0 0-1,-1 0 1,1 0 0,-20-9-16,19 9 15,-19-20 1,10 20 0,-10-20-1,0 1 1,0-1-1,0 1-15,0-1 32,0 0-32,-10 1 15,10-1 1,-19 20 0,-1 0-1,10 0 1,-29 0-1,10 0 1,-1 0 0,30 30-16,-19-30 15,19 39-15,-20-20 16,20 1-16,0 0 16,-20-1-16,20 11 15,0-11 1,10 1-1,10-20 1,9 0 0,1 0-1</inkml:trace>
          <inkml:trace contextRef="#ctx0" brushRef="#br0" timeOffset="5894.2426">2393 98 0,'0'-19'47,"0"-1"-1,-10 20-30,-20 0 0,1 0-1,-1 10 1,1-10 0,29 29-16,-39-29 15,39 20-15,-20-20 16,20 39-16,-19-10 15,19-9 1,0 9 0,0-9-16,0 0 15,9-20 1,-9 19 0,20-19-16,9 0 15,1 0 1,-11 0-1,1 0 1,0 0 0,-1 0-1,1 20 1,0-20 0,-20 19-16,19-19 15,-19 20 1,20-20-16,-20 20 0,19 9 15,-19 1 1,0 9 0,0-29-1,0 29 1,0-20 0,0-9-16,-9-10 15,-11 30 1,0-30-1,1 0-15,-1 0 0,0 0 16,11 0 0,-11 0-16,0 0 0,-9 0 15,-10 0 1,19 0 0,20-10-1</inkml:trace>
          <inkml:trace contextRef="#ctx0" brushRef="#br0" timeOffset="7350.6173">2540 216 0,'0'10'0,"0"9"32,0 11-17,0-1 1,0-9-16,0 29 16,0-39-1,0 9-15,0 1 16,0-1-16,0 1 15,0 0-15,0-1 16,0 11-16,9-30 16,-9 29-16,20 0 15,0-9 17,-1-20-17,1 20 1,-1-20-1,1 0 1,0 0 0,-1 0 15,-9 0-31,10 0 16,-20-10-1,19 10 1,-19-20-16,20 20 15,-20-19 1,0-1 0,20 20-16,-20-20 15,0-9 1,19 29-16,-19-29 16,0-1-1,0 11 1,0-21-1,0 11 1,0-1-16,0 11 16,0-11-1,0 11 1,0-1 0,-10 20-1,10-19-15,0-1 16,0 0-1,-19 20 1,19-19-16,-20-1 31,1 1-15,-1 19 0,0-20 15,1 20-16,-1 0 1,0 0 0,1 0-1,-1 0 1,20 20-16,-29-20 16,29 29-16,-30 0 15,30-9-15,-29 9 16,29 1-16,0-1 15</inkml:trace>
          <inkml:trace contextRef="#ctx0" brushRef="#br0" timeOffset="8654.3498">2991 422 0,'-20'10'125,"20"9"-110,-19-19-15,19 30 0,-20-1 16,20-9 0,-20-20-1,20 19-15,0 1 31,10-20 63,10 0-78,9 0-1,1 0-15,-1 0 32,-9 0-32,-1 0 15,11 0 17,-30-10-17,19 10 1</inkml:trace>
          <inkml:trace contextRef="#ctx0" brushRef="#br0" timeOffset="9165.8797">3010 432 0,'0'19'93,"0"1"-77,0 29 0,0-20-16,0-9 15,0-1-15,0 1 0,0 0 16,0 9-1,0-9 1,0-1 0</inkml:trace>
          <inkml:trace contextRef="#ctx0" brushRef="#br0" timeOffset="9997.3887">3275 324 0,'0'9'31,"0"11"-15,-19-20-16,19 30 15,0-11-15,0 1 16,-20-1-16,20 11 16,0-1-16,0-9 15,0-1-15,0 1 16,0 0-16,0-1 15,0 1-15,0 9 16,0-9 0,10 0-1,-10-1 1,19-19 0,-19 20 15</inkml:trace>
          <inkml:trace contextRef="#ctx0" brushRef="#br0" timeOffset="23495.0611">3471 402 0,'-10'0'78,"1"0"-62,-11 0 15,0 0-31,20 10 31,-19-10-31,-1 20 32,20-1-1,-19-19-16,19 20 17,0-1 15,9-19-32,11 0 16,0 0-15,9 0 15,-9 0-15,-1 0 15,-19 20-15,10-20-1,-10 20-15,0-1 32,0 1-17,0-1 17,0 1-17,-20-20 16,-19 0-15,10 0 0,9 0-1,1 0 17</inkml:trace>
          <inkml:trace contextRef="#ctx0" brushRef="#br0" timeOffset="24087.8544">3569 343 0,'0'20'78,"0"19"-62,20-39-16,-20 30 16,0 9-1,0-20-15,20 1 16,-20 0-16,0-1 15,0 1-15,0-1 16,0 1-16,0 10 16,0-1-1,-10-29-15,10 39 16,-20-19 0,1-20 15</inkml:trace>
          <inkml:trace contextRef="#ctx0" brushRef="#br0" timeOffset="25504.6635">3687 265 0,'10'0'125,"19"0"-110,-9 0-15,-1 0 16,1 0-16,0 0 16,-1 0-16,1 0 15,0 0-15,-1 0 16,11-30-16,-1 30 16,-9 0-16,-1 0 15,1 0-15,-1 0 0,1 0 16,10 0-1,-1 0 1,-9 0 0,-1 0-1,1 0 1,-1 0 0,-28-19 155,-21 19-139,11 0-17,19-20-15,-30 20 16,-9-19-16,9-1 16,-9-19-1,20 19 1,-1 20-1,20-19 17,-20 19-32,20 9 93,10-9-77,-10 20-16</inkml:trace>
          <inkml:trace contextRef="#ctx0" brushRef="#br0" timeOffset="26436.8476">3716 363 0,'10'0'109,"10"0"-93,9 0 0,20 0-1,-29 0-15,0 0 16,9 0-16,0 0 15,1 0-15,-1 0 0,-9-10 16,-1 10 0,1 0-16,0 0 0,9 0 15,-9 0 1,-1 0 15,1 0 0,-30 0 48</inkml:trace>
          <inkml:trace contextRef="#ctx0" brushRef="#br0" timeOffset="27214.5809">3756 392 0,'0'-19'47,"0"29"16,29-10-48,-29 19-15,20-19 16,9 20 0,1 9-1,9-9 1,-20-20 0,-19 19-16,10-19 15,10 0 1</inkml:trace>
        </inkml:traceGroup>
        <inkml:traceGroup>
          <inkml:annotationXML>
            <emma:emma xmlns:emma="http://www.w3.org/2003/04/emma" version="1.0">
              <emma:interpretation id="{DE641AF5-7094-48AE-9986-33F86F9C31C5}" emma:medium="tactile" emma:mode="ink">
                <msink:context xmlns:msink="http://schemas.microsoft.com/ink/2010/main" type="inkWord" rotatedBoundingBox="6767,4245 8267,4247 8266,4952 6766,4950"/>
              </emma:interpretation>
              <emma:one-of disjunction-type="recognition" id="oneOf2">
                <emma:interpretation id="interp2" emma:lang="" emma:confidence="1">
                  <emma:literal/>
                </emma:interpretation>
              </emma:one-of>
            </emma:emma>
          </inkml:annotationXML>
          <inkml:trace contextRef="#ctx0" brushRef="#br0" timeOffset="30584.2242">5531 59 0,'0'-20'16,"0"1"31,10 19-32,-10-10 1,19 10-1,1 0 1,-1 0 0,1 0-1,0 0 17,-20 39-32,0-9 15,0-11-15,0 1 16,-20-1-1,20 1-15,-20 0 0,1-1 16,-1 1 15,1-20-15,19 19 15,-20-19-31,30 0 110,9 0-95,30 0 16,-29 0-15,0 0 0,-1 0 15,1 20 0</inkml:trace>
          <inkml:trace contextRef="#ctx0" brushRef="#br0" timeOffset="31015.5898">5746 177 0,'0'-20'32,"10"20"-17,20 0 1,-11 0-16,1-20 16,0 20-16,19 0 15,0 0 1,-39-19-16,20 19 15</inkml:trace>
          <inkml:trace contextRef="#ctx0" brushRef="#br0" timeOffset="29367.7429">5207 128 0,'-20'0'16,"30"-30"46,-10 11-31,-10 19-31,-9 0 16,-1-20 0,1 20-1,-1 0 1,0 10-1,1 19 1,-1 1 0,20-11-16,-19 1 0,19-1 15,-20 11 1,20 9-16,0-10 0,-29 11 16,29 9-16,0-20 15,0 1-15,0 9 16,0-10-16,9 1 15,-9-11-15,30 1 16,-30-1-16,10-19 16,-10 30-16,19-30 15,-19 20-15,20-20 16,9 0 0,10 0-1,-9 0 1,-1-10-1,11-20-15,-21-9 32,-19 10-32,20-1 15,-20 11 1,-10 19 46,-10 9-30,20 21-17,0-11 1,10 1 0,10-20-1,-20 20-15,29-20 16,20 0-1,-29 0-15,-1 0 16,-19-10-16,30 10 16,-30-20-16,19 20 15,-19-19-15,0-1 16,20-9 0,-20 9-16,0 0 15,0 1-15,-10 19 16,10-30-16,-19 30 15,19-19-15,-30 19 16,1 0-16,-1 0 16,-9 0-1,29 0 1,-19 10 0,9 127 46,40-118-46,0 1-16,9-20 15,0 0 1,-9 0 0,0-10-1,-1-29 1,-19 29-1,20 10-15,-20-19 16,0-1 15,19 20 47,-19 20-78,0-1 0,0 1 16,20-1-16,-20 1 16,30 9-1,-11-9 1,1-20 0,-1 0-1,11 0 1,-30-10-16,19 10 15,-19-29-15</inkml:trace>
          <inkml:trace contextRef="#ctx0" brushRef="#br0" timeOffset="32194.8913">5913 383 0,'-10'0'31,"-9"0"-15,19 9-1,-20 21 1,1-11-16,19 1 16,-20 9-16,20 11 15,-20 18-15,20-28 16,0-10-16,0-1 15,0 1 1,20-1-16,0-19 16,-20 20-1,19-20-15,1 0 47</inkml:trace>
          <inkml:trace contextRef="#ctx0" brushRef="#br0" timeOffset="31378.6815">5835 39 0,'0'20'47,"0"0"-31,10-1-16,-10 1 15,0-1-15,0 21 16,0-31-1,0 31-15,0-21 16,19-19-16</inkml:trace>
          <inkml:trace contextRef="#ctx0" brushRef="#br0" timeOffset="33138.7172">5982 510 0,'-20'0'16,"20"10"15,0 9-15,0 1-1,10-20 1,-10 29-16,20-29 16,-1 0-1,1 0 1,0 0 0,-1 0-1,1-29 1,-20 9-1,0 11 17,0-11-17,0 0 1,-10 20 0,-29-19 15,19 19-16,0 0-15,1 0 32,19 10-32,-20 9 15,20 11 1,0-1 0,0-9-1,10-1 16,10-19-15,-1 0 0</inkml:trace>
          <inkml:trace contextRef="#ctx0" brushRef="#br0" timeOffset="34063.2224">6090 549 0,'19'0'31,"1"10"1,-20 10-17,20-20 1,-1 0 0,20-30 46,-39 11-46,0-1-1,0 0 1,0 30 62,0 10-62,0-1-1,20-19 1,-20 20-16,20-20 16,-20 20-1,19-20 1,1 0-1,-1 0 17,-19-10-32,20 10 15,-20-20 1,0 1 15,20 19-31,-20-20 31,0-9 1,-10 29-32,10-20 15,-20 20-15,20-20 16,-19 20-16,-1 0 16,0 0-1,1 10 1,19 20-1,-20-1 1,20-19 0,0 9-1,10-19 1,-10 20-16,20-20 16</inkml:trace>
          <inkml:trace contextRef="#ctx0" brushRef="#br0" timeOffset="34428.2069">6355 530 0,'0'29'47,"0"-9"-32,0-11-15,0 11 16,0 0-16,0-1 15,0 1 1,0 9-16</inkml:trace>
          <inkml:trace contextRef="#ctx0" brushRef="#br0" timeOffset="34865.6323">6413 383 0,'0'19'16,"10"1"0,-10-1-16,20 1 15,-20 0-15,19-1 16,-19 1-16,0-1 16,20 1-16,-20 0 15,0-1-15,0 1 16,0 0-16,-10 9 15</inkml:trace>
        </inkml:traceGroup>
        <inkml:traceGroup>
          <inkml:annotationXML>
            <emma:emma xmlns:emma="http://www.w3.org/2003/04/emma" version="1.0">
              <emma:interpretation id="{8F626D05-702B-4100-A90A-46A6FE920796}" emma:medium="tactile" emma:mode="ink">
                <msink:context xmlns:msink="http://schemas.microsoft.com/ink/2010/main" type="inkWord" rotatedBoundingBox="8748,4392 9061,4393 9060,4687 8747,4686"/>
              </emma:interpretation>
              <emma:one-of disjunction-type="recognition" id="oneOf3">
                <emma:interpretation id="interp3" emma:lang="" emma:confidence="1">
                  <emma:literal/>
                </emma:interpretation>
              </emma:one-of>
            </emma:emma>
          </inkml:annotationXML>
          <inkml:trace contextRef="#ctx0" brushRef="#br0" timeOffset="35995.4986">7149 157 0,'0'10'32,"0"9"-17,0 1-15,0 9 16,0 11-16,0-11 16,0 0-1,0 1-15,0-10 0,0-1 16,10 1-16,-10 9 15</inkml:trace>
          <inkml:trace contextRef="#ctx0" brushRef="#br0" timeOffset="35577.3486">6963 324 0,'9'0'47,"11"0"-31,0 0-16,-1 0 0,11 0 15,-1 0-15,10-30 16,-9 30-16,-1 0 16,1 0-16,9 0 15,-20 0 1</inkml:trace>
        </inkml:traceGroup>
        <inkml:traceGroup>
          <inkml:annotationXML>
            <emma:emma xmlns:emma="http://www.w3.org/2003/04/emma" version="1.0">
              <emma:interpretation id="{0B5AEEEA-EDA9-4BA0-9A6D-F918E91E3421}" emma:medium="tactile" emma:mode="ink">
                <msink:context xmlns:msink="http://schemas.microsoft.com/ink/2010/main" type="inkWord" rotatedBoundingBox="9895,4185 11799,4188 11797,4962 9894,4959"/>
              </emma:interpretation>
              <emma:one-of disjunction-type="recognition" id="oneOf4">
                <emma:interpretation id="interp4" emma:lang="" emma:confidence="1">
                  <emma:literal/>
                </emma:interpretation>
              </emma:one-of>
            </emma:emma>
          </inkml:annotationXML>
          <inkml:trace contextRef="#ctx0" brushRef="#br0" timeOffset="38720.4382">8551 226 0,'0'19'62,"-10"20"-46,10-19-16,0-10 16,0 9-16,0 1 15,0 19 1,10-39-16,-10 30 16,20-11-1,0 1 1,-1-20-1,-19 29-15,30-29 16,-1 0 0,10 20-16,-9-20 15,-1 0 1,0 0 0,-9-29-1,0 9 1,9 0-1,-29 1 1,10 19 0,-10-20-16,29 1 15,-29-11 1,0 1 0,20-11-1,-20 11 1,0 9-1,-10 1 1,10-1 0,-19 20-16,19-19 15,-40-1 1,30 20 0,10-20-16,-19 20 15,-20 0 1,39-19-16,-30 19 15,1 0 1,-1 0-16,1 0 16,-10 0-1,19 0 1,20 10 0,-10-10-16,10 19 15,-19-19-15,19 39 16,-40-9-16</inkml:trace>
          <inkml:trace contextRef="#ctx0" brushRef="#br0" timeOffset="41192.0155">9002-20 0,'0'-9'32,"0"-11"-1,10 20-16,10 0 17,-1 0-1,-9 0-15,-10 10-1,0 19-15,0 1 31,0-11-31,0 1 16,-10 0-16,10-1 16,-19 11-16,-11-30 15,30 29-15,-19-29 16,19 20-16,-20-20 16,20-10 77,10 10-77,10 0 0,-1 0-1,1 0 1,-1 0-1,1 0 1,0 0 15,-1 0 1</inkml:trace>
          <inkml:trace contextRef="#ctx0" brushRef="#br0" timeOffset="39708.132">9091 363 0,'-10'0'78,"-20"20"-63,11-1 1,-1 11 0,1 9-1,-1 0 32,30-19 0,9-20-47,11 0 16,-1 0-1,10 0 1,1-10-1,-21 10 17</inkml:trace>
          <inkml:trace contextRef="#ctx0" brushRef="#br0" timeOffset="40113.409">9110 383 0,'0'9'31,"0"21"-15,0-11 0,0 1-16,-19 19 15,19-19-15,0-10 16,0 9-16,0 20 16,0-29 15</inkml:trace>
          <inkml:trace contextRef="#ctx0" brushRef="#br0" timeOffset="41585.4422">9169 49 0,'20'0'31,"-1"0"-15,11 0-1,-1-20 1,-9 20 0,-1 0-1</inkml:trace>
          <inkml:trace contextRef="#ctx0" brushRef="#br0" timeOffset="42438.1591">9395 333 0,'-10'0'47,"-20"20"-32,11 10 1,19-11 0,-20 1-16,20-1 15,0 1-15,-19 9 16,19 1-16,0-11 16,0 1-16,0 0 15,0-1-15,0 11 16,9-30-16,-9 19 15,20-19 1,-20 20-16,20-20 16</inkml:trace>
          <inkml:trace contextRef="#ctx0" brushRef="#br0" timeOffset="43451.7688">9444 461 0,'0'10'31,"0"9"0,0 1 0,0 0-31,10-1 32,9-19-17,1 20-15,-1-20 31,1 0-15,0 0 0,-1-10-1,1 10 1,-20-20-16,19-9 31,-19 9-15,0 1-16,-9-1 31,9 1-31,-20 19 16,0 0-16,-9 0 31,9 0-31,1 0 16,19 9-1,-20-9 1,20 30-1,0-11 1,0 11 0,0-11-1,0 1 1,20-20 0,-20 20-16,39-20 15</inkml:trace>
          <inkml:trace contextRef="#ctx0" brushRef="#br0" timeOffset="44329.6887">9640 481 0,'0'9'31,"0"11"-15,0 0 15,19-20-15,-19 19-1,20-19-15,0 0 32,-1-10-17,-19-9 16,20 19-31,-20-20 16,0 59 78,20-39-79,-20 20-15,19-20 16,-19 20 0,20-20-1,-1 0 1,1-10 0,-20-10 15,20 20-16,-20-19 1,0-1 0,0 0-1,0 1 1,-10 19 0,-10 0-1,1 0 1,-1 0 15,0 0-15,20 10-1,0 9 1,0 1 0,0-1-1</inkml:trace>
          <inkml:trace contextRef="#ctx0" brushRef="#br0" timeOffset="44878.0064">9875 549 0,'0'10'78,"0"19"-62,0 1-1,0-10 1,0-1-16,0 11 16,0-11-1,20-19 16</inkml:trace>
          <inkml:trace contextRef="#ctx0" brushRef="#br0" timeOffset="45402.4798">9924 383 0,'10'19'62,"10"11"-46,-20-11 0,19-19-16,-19 39 15,20-19-15,-20 0 16,0-1-16,20 1 15,-20-1-15,0 1 0,0 0 16,0-1 0,0 11-16,-20-1 15,0-9-15</inkml:trace>
          <inkml:trace contextRef="#ctx0" brushRef="#br0" timeOffset="37647.1902">8375 39 0,'0'-10'0,"-10"10"47,-19 0-31,-1 0-1,10 0 1,1 0-16,-1 0 15,1 10-15,-1-10 16,0 20-16,1-20 16,19 20-16,-30-20 15,30 19-15,-29 1 16,29-1 0,0 1-1,10-20-15,9 20 16,30-20-1,-29 0 1,0 0-16,-1 0 16,1 0-16,-1 0 15,11 19 1,-1-19-16,-9 20 31,9-20-31,-29 19 16,40-19-16,-40 20 15,29-20-15,-29 20 16,20-20 0,-20 29-16,0-9 15,0 9 1,0 1 0,-49 28 15,19-38-16,11-20-15,-1 0 0,0 0 16,1 0 0,-1 0-16,-9 0 0,9 0 15,0 0-15,1 0 16,-1 0-16,-9 0 16,29-10 62</inkml:trace>
        </inkml:traceGroup>
      </inkml:traceGroup>
    </inkml:traceGroup>
    <inkml:traceGroup>
      <inkml:annotationXML>
        <emma:emma xmlns:emma="http://www.w3.org/2003/04/emma" version="1.0">
          <emma:interpretation id="{DD5BC6E3-43BE-4B51-9184-B599FF75CED5}" emma:medium="tactile" emma:mode="ink">
            <msink:context xmlns:msink="http://schemas.microsoft.com/ink/2010/main" type="paragraph" rotatedBoundingBox="3062,5346 4631,5355 4628,5819 3059,5810" alignmentLevel="2"/>
          </emma:interpretation>
        </emma:emma>
      </inkml:annotationXML>
      <inkml:traceGroup>
        <inkml:annotationXML>
          <emma:emma xmlns:emma="http://www.w3.org/2003/04/emma" version="1.0">
            <emma:interpretation id="{7B961F5F-98C8-4CAA-BD09-B80310FC1B7F}" emma:medium="tactile" emma:mode="ink">
              <msink:context xmlns:msink="http://schemas.microsoft.com/ink/2010/main" type="line" rotatedBoundingBox="3062,5346 4631,5355 4628,5819 3059,5810"/>
            </emma:interpretation>
          </emma:emma>
        </inkml:annotationXML>
        <inkml:traceGroup>
          <inkml:annotationXML>
            <emma:emma xmlns:emma="http://www.w3.org/2003/04/emma" version="1.0">
              <emma:interpretation id="{928895AA-17D8-48C2-B425-CB3470C58AAA}" emma:medium="tactile" emma:mode="ink">
                <msink:context xmlns:msink="http://schemas.microsoft.com/ink/2010/main" type="inkWord" rotatedBoundingBox="3062,5346 4631,5355 4628,5819 3059,5810"/>
              </emma:interpretation>
              <emma:one-of disjunction-type="recognition" id="oneOf5">
                <emma:interpretation id="interp5" emma:lang="" emma:confidence="1">
                  <emma:literal/>
                </emma:interpretation>
              </emma:one-of>
            </emma:emma>
          </inkml:annotationXML>
          <inkml:trace contextRef="#ctx0" brushRef="#br1" timeOffset="66521.731">2657 1402 0,'-10'0'31,"10"10"-15,0 69 62,30-60-62,-10-19 15,-20 20-15,9-20-16,11 0 15,0 0 16,-1 0-15,1 0 15,-1-10-15,1-9 0,-20-1 15,20 20-16,-20-20-15,0-9 16,0 9 0,0 1-1,0-1 1,-10 0 15,-20-9-15,11 29-1,-1 0 1,1-20 0,-1 20-1,0 0 1,1 0 0,19 10-1,-20 10-15,0 9 16,20-9-1,-19 39 1</inkml:trace>
          <inkml:trace contextRef="#ctx0" brushRef="#br1" timeOffset="62130.1795">1657 1373 0,'-20'0'32,"20"10"-1,-19 9-16,19 11 1,0-1 0,0-9-1,0 0 1,10-20-16,-10 19 16,29-19-1,-9 0-15,-20 20 16,19-20-16,1 0 15,-1 0 1,1 0 0,0 0-1,-11 0 17,21-10-1,-30-10-16,20 1 1,-20-1 15,0 0-15,0 1 0,0-1 15,-79-39 16,79 40-32,-20 19-15,11 0 16,-11 0 0,0 0-1,20 10 1,-19-10-16,19 29 15,-20-9-15,20-1 0,-29 11 16,29-11-16</inkml:trace>
          <inkml:trace contextRef="#ctx0" brushRef="#br1" timeOffset="63761.9624">1853 1412 0,'10'0'78,"19"-19"-62,1-1-1,9 0 1,-10-19 0,-9 20-1,9-1 1,-9-9-1,-20 9 1,20-9 0,-20 19-1,0-10 1,0 0 0,0 1 15,-10 19-31,-10 0 15,1 0 1,-1 10 0,0-10-1,20 19 1,-19-19-16,19 20 16,-20 0-1,20 9 1,0-9-16,0 9 15,0-9 1,0 29 0,0-20-1,0 0 1,10-9-16,-10 9 16,0 11-1,20-40-15,-20 29 16,0-9-1,0-1 1,19-19-16,1 20 31,-1-20-15,1 0 0,0 0-1,-1-10 1,1-9-1,0-11 1,-20 1 0,19 29-16,-19-30 15,0 1 1,20 29-16,-20-30 16,0-9-1,0 20 16,0 28 16,0 11-15,0 0-32,0-1 15,0 11 1,0-11-1,0 1 1,19-20 0,-19 20-16,20-20 15,0 19 17,-1-19-1,1-10-16,-20-9 1,19 19-16,-19-30 16</inkml:trace>
          <inkml:trace contextRef="#ctx0" brushRef="#br1" timeOffset="63955.9855">2226 1216 0,'0'-19'32</inkml:trace>
          <inkml:trace contextRef="#ctx0" brushRef="#br1" timeOffset="64998.0035">2324 1383 0,'0'10'16,"0"9"15,0 1-15,0-1-1,0-9 1,0 30 0,10-40-16,-10 19 15,19-19-15,11 20 16,-1-20 0,10 0-1,-9 0 1,-1 0-1,-29-10-15,30 10 16,-30-20-16,19 20 16,-19-19-16,0-1 15,0 0 1,0 1 0,0-1-1,0-9 1,-19 29-1,19-20-15,-30 20 0,-9-19 16,10 19 0,-11 0-1,21 0 1,-21 9 0,21-9-1,19 20 1,-20 39 15,20-30-31</inkml:trace>
          <inkml:trace contextRef="#ctx0" brushRef="#br1" timeOffset="65516.4109">2559 1118 0,'0'20'62,"0"-1"-62,0 11 16,0-1-16,0 20 15,0-19-15,0 19 16,0 39-16,0-59 16,0 1-16,0-11 15,0 1 1,20-20-16,-20 20 15,0-1 1</inkml:trace>
          <inkml:trace contextRef="#ctx0" brushRef="#br1" timeOffset="60995.4353">1275 1559 0,'0'-9'78,"19"-11"-62,-19-9-1,30 9 1,-30 0-16,19 1 15,-19-1-15,20-9 16,-20 19-16,19-20 16,-19 11-16,0-11 15,0 1 1,20 29 0,-20-20-16,0 1 15,0-1 16,0 30 63,0 19-78,20-29-16,-20 40 15,19-40-15,-19 19 0,30-19 16,-30 30-16,39-30 16,-39 19-16,10-19 15,-10 30-15,29-11 16,-29 11 0,20-30-1,-20 19-15,0 11 16,0-11-1,0 1 1,-10 0 0,-29-20-1,9 19 1,11-19 0,-1 0-1,0 0-15,20-19 31,0-11-15</inkml:trace>
        </inkml:traceGroup>
      </inkml:traceGroup>
    </inkml:traceGroup>
    <inkml:traceGroup>
      <inkml:annotationXML>
        <emma:emma xmlns:emma="http://www.w3.org/2003/04/emma" version="1.0">
          <emma:interpretation id="{059D9160-D6C7-4088-B5B1-D0442DA170E9}" emma:medium="tactile" emma:mode="ink">
            <msink:context xmlns:msink="http://schemas.microsoft.com/ink/2010/main" type="paragraph" rotatedBoundingBox="3297,6299 4299,6225 4348,6891 3346,6965" alignmentLevel="2"/>
          </emma:interpretation>
        </emma:emma>
      </inkml:annotationXML>
      <inkml:traceGroup>
        <inkml:annotationXML>
          <emma:emma xmlns:emma="http://www.w3.org/2003/04/emma" version="1.0">
            <emma:interpretation id="{3291FC11-2E9F-410B-A5A1-35A860611CA4}" emma:medium="tactile" emma:mode="ink">
              <msink:context xmlns:msink="http://schemas.microsoft.com/ink/2010/main" type="line" rotatedBoundingBox="3297,6299 4299,6225 4348,6891 3346,6965"/>
            </emma:interpretation>
          </emma:emma>
        </inkml:annotationXML>
        <inkml:traceGroup>
          <inkml:annotationXML>
            <emma:emma xmlns:emma="http://www.w3.org/2003/04/emma" version="1.0">
              <emma:interpretation id="{832BF67C-3B5E-468A-A8F8-04F0B972B625}" emma:medium="tactile" emma:mode="ink">
                <msink:context xmlns:msink="http://schemas.microsoft.com/ink/2010/main" type="inkWord" rotatedBoundingBox="3297,6299 4299,6225 4348,6891 3346,6965"/>
              </emma:interpretation>
              <emma:one-of disjunction-type="recognition" id="oneOf6">
                <emma:interpretation id="interp6" emma:lang="" emma:confidence="1">
                  <emma:literal/>
                </emma:interpretation>
              </emma:one-of>
            </emma:emma>
          </inkml:annotationXML>
          <inkml:trace contextRef="#ctx0" brushRef="#br1" timeOffset="67752.7292">1647 2393 0,'10'0'63,"19"0"-48,20 0 1,-9 0 0,-21 0-1,1 0-15,0 0 0,-1 0 16,11 0 0,-11 0-1,1 0 16</inkml:trace>
          <inkml:trace contextRef="#ctx0" brushRef="#br1" timeOffset="70556.145">1647 2099 0,'0'10'32,"-10"-10"-32,10 19 15,-19 20 1,19-19-16,-20 0 16,20-1-16,0-9 15,-19 19-15,19 1 16,0-1-16,-30 20 15,30-19-15,0-1 0,0 1 16,0 9-16,0-10 16,0 1-16,20-1 15,-20-9-15,19-1 16,-19 1-16,30-20 16,-30 39-16,19-39 15,-19 20-15,20-20 16,-20 10-1,20-10 17</inkml:trace>
          <inkml:trace contextRef="#ctx0" brushRef="#br1" timeOffset="69439.6537">1981 2560 0,'0'-10'62,"9"10"-62,-9-20 16,20 20-16,-20-19 15,29-11 1,-9-9-16,9 10 31,-9-11-31,-20 21 16,20-1-16,-20 0 15,0 11-15,19-21 16,-19 11-16,0 9 16,0-10-16,0-19 15,0 29 1,0-9 0,-9 19 77,9 9-77,0 1 0,0 29-1,0-19 1,9 0-1,21-1 1,-11 1 0,1-1-1,0 1 1,-1 0 0,1-1-1,9 21 1,-9-11-1,-1 10 1,-19-9 0,20-30-16,-20 19 15,0 1 1,0-1 0,0-9-1,-20-10 1,-9 0-1,9 0-15,1 0 16,-20 0-16,29 0 16,10-19 31</inkml:trace>
          <inkml:trace contextRef="#ctx0" brushRef="#br1" timeOffset="71584.5">2363 2001 0,'0'9'16,"0"21"-1,10-10 1,10 9-1,-20-9 1,39 9-16,-39-19 16,29 19-16,-29 1 15,30-11-15,-30 1 16,29-1-16,-29 21 16,20-11-1,-20 40 1,0-40-16,0 20 0,0-19 15,0-1 1,-10 0-16,10-9 16,0 0-16,0 9 15,0-9 1,-20-20 15</inkml:trace>
        </inkml:traceGroup>
      </inkml:traceGroup>
    </inkml:traceGroup>
    <inkml:traceGroup>
      <inkml:annotationXML>
        <emma:emma xmlns:emma="http://www.w3.org/2003/04/emma" version="1.0">
          <emma:interpretation id="{D8C3F872-C399-4339-8C2A-B1A46003A4E2}" emma:medium="tactile" emma:mode="ink">
            <msink:context xmlns:msink="http://schemas.microsoft.com/ink/2010/main" type="paragraph" rotatedBoundingBox="3087,7408 4579,7508 4547,7976 3056,7876" alignmentLevel="2"/>
          </emma:interpretation>
        </emma:emma>
      </inkml:annotationXML>
      <inkml:traceGroup>
        <inkml:annotationXML>
          <emma:emma xmlns:emma="http://www.w3.org/2003/04/emma" version="1.0">
            <emma:interpretation id="{0B2DF7A7-24E6-40C8-87F9-DF6D982AD621}" emma:medium="tactile" emma:mode="ink">
              <msink:context xmlns:msink="http://schemas.microsoft.com/ink/2010/main" type="line" rotatedBoundingBox="3087,7408 4579,7508 4547,7976 3056,7876"/>
            </emma:interpretation>
          </emma:emma>
        </inkml:annotationXML>
        <inkml:traceGroup>
          <inkml:annotationXML>
            <emma:emma xmlns:emma="http://www.w3.org/2003/04/emma" version="1.0">
              <emma:interpretation id="{01193011-816A-49D9-B650-058CCC7824D7}" emma:medium="tactile" emma:mode="ink">
                <msink:context xmlns:msink="http://schemas.microsoft.com/ink/2010/main" type="inkWord" rotatedBoundingBox="3087,7408 4579,7508 4547,7976 3056,7876"/>
              </emma:interpretation>
              <emma:one-of disjunction-type="recognition" id="oneOf7">
                <emma:interpretation id="interp7" emma:lang="" emma:confidence="1">
                  <emma:literal/>
                </emma:interpretation>
              </emma:one-of>
            </emma:emma>
          </inkml:annotationXML>
          <inkml:trace contextRef="#ctx0" brushRef="#br1" timeOffset="75708.2334">1775 3491 0,'9'0'32,"-9"-19"-17,10 19-15,30 0 16,-40-20 0,29 20-16,-29-20 15,29 20-15,-29-19 16,30 19-16,-30-20 15,19 20-15,-19-19 16,20-1-16,-20 0 16,20 1-1,-20-1 17,0 1-17,0-1 16,-20 20-31,0 0 32,1 0-17,19 10 1,-20-10 0,20 19-16,0 1 15,-19-20 1,19 20-16,0 9 15,0-9 1,0 9 0,0-9-16,0-1 15,0 1-15,0 9 16,0 1 0,0 9-1,0-10 1,9-29-1,-9 30-15,0-11 16,20-19-16,-20 20 16,20-20-1,-1 0 17,1 0-17,-1-10 1,11-29-1,-30 19-15,19 20 16,-19-29-16,20 0 16,-20-1-1,0 11 1,0 28 78,0 21-79,0-11 1,0 21-16,0-11 16,20 0-1,9-9 1,-19-20-1,10 0 17,-1 0-17,1 0 17,-20-10-32,19-9 15</inkml:trace>
          <inkml:trace contextRef="#ctx0" brushRef="#br1" timeOffset="75918.2203">2147 3354 0</inkml:trace>
          <inkml:trace contextRef="#ctx0" brushRef="#br1" timeOffset="76949.9907">2236 3531 0,'0'9'63,"0"21"-47,-20-30-1,20 29-15,0-9 16,0-1-16,0 11 15,10-30 1,-10 19-16,19-19 16,1 20-1,0-20-15,9 0 16,0 0 0,-29-10-1,40 10-15,-40-19 16,19 19-16,-19-20 15,0 0 1,10 20-16,-10-19 16,0 9-1,0-10 1,0 1 0,-19 19-16,19-20 15,-40 20-15,40-19 16,-29 19-16,-1 0 15,1 0 1,0 0 0,29 19-16,-40-19 15,40 30-15,-19-11 16,19 1 0</inkml:trace>
          <inkml:trace contextRef="#ctx0" brushRef="#br1" timeOffset="73287.7971">1294 3589 0,'-19'0'16,"28"0"31,11 0-32,-20-39 1,20 20-16,-20-1 15,29 0-15,-29 1 16,20-1-16,-20 0 16,19 20-16,-19-29 15,30-10-15,-30 9 32,0 11-17,19 38 79,1 11-78,9-1-1,11 10 1,-11-9-16,0 9 31,-29-9-31,20-1 16,-20-9-1,-10-1 1,-19-19 0,-20 30-1,29-30 1,0 0-16,1 0 15,19-10 17,0-10-32,0 1 31</inkml:trace>
          <inkml:trace contextRef="#ctx0" brushRef="#br1" timeOffset="74170.4864">1628 3472 0,'0'10'31,"0"9"-16,0 11 1,0-11-16,0 1 16,9-20-16,-9 29 15,20-29-15,-20 20 0,20-20 16,9 0 0,49-20 30,-58 20-30,-20-39-16,0 10 16,20 29-1,-20-20-15,0 0 16,-10 1 0,-29-1-1,9 20 1,11-20-16,-11 20 15,1 0 1,-10 10 0,39 10-1,-20-20-15,20 29 16</inkml:trace>
          <inkml:trace contextRef="#ctx0" brushRef="#br1" timeOffset="77517.1063">2402 3246 0,'0'20'15,"0"9"1,0-9-16,0-1 15,0 1-15,0 9 16,0 40 0,20-39-16,-20-1 15,0 0-15,0 11 16,0-21-16,0 1 16,0-10-16,0 48 46,20-58-14</inkml:trace>
          <inkml:trace contextRef="#ctx0" brushRef="#br1" timeOffset="78425.0043">2559 3521 0,'-19'0'16,"19"10"31,-20-10-31,20 19-16,0 1 31,59 58 31,-40-78-46,11 0 0,-1 0-1,-9 0 1,0 0-1,-20-10-15,19 10 16,1-19 0,9-1 15,-29 1-15,0-1-16,10 20 15,-10-20 1,0 1-1,-10-1 17,-9 1-17,-1-1 1,0 20 0,1 0-1,-11 0-15,1 0 16,-1 10-1,1 9 1,9 1 0,20 19-1,0-9 1</inkml:trace>
        </inkml:traceGroup>
      </inkml:traceGroup>
    </inkml:traceGroup>
  </inkml:traceGroup>
</inkml:ink>
</file>

<file path=ppt/ink/ink8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3:32:23.423"/>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B92E45AD-836F-4008-A3D0-EF8AC777DDC7}" emma:medium="tactile" emma:mode="ink">
          <msink:context xmlns:msink="http://schemas.microsoft.com/ink/2010/main" type="writingRegion" rotatedBoundingBox="7589,5562 7550,7901 6813,7889 6852,5549"/>
        </emma:interpretation>
      </emma:emma>
    </inkml:annotationXML>
    <inkml:traceGroup>
      <inkml:annotationXML>
        <emma:emma xmlns:emma="http://www.w3.org/2003/04/emma" version="1.0">
          <emma:interpretation id="{AA923EDA-C32B-40AB-A73D-F7FDE6E173BF}" emma:medium="tactile" emma:mode="ink">
            <msink:context xmlns:msink="http://schemas.microsoft.com/ink/2010/main" type="paragraph" rotatedBoundingBox="7589,5562 7550,7901 6813,7889 6852,5549" alignmentLevel="1"/>
          </emma:interpretation>
        </emma:emma>
      </inkml:annotationXML>
      <inkml:traceGroup>
        <inkml:annotationXML>
          <emma:emma xmlns:emma="http://www.w3.org/2003/04/emma" version="1.0">
            <emma:interpretation id="{FFF8C84B-A3AD-4F59-8B41-0316AC0A3F5A}" emma:medium="tactile" emma:mode="ink">
              <msink:context xmlns:msink="http://schemas.microsoft.com/ink/2010/main" type="line" rotatedBoundingBox="7589,5562 7550,7901 6813,7889 6852,5549"/>
            </emma:interpretation>
          </emma:emma>
        </inkml:annotationXML>
        <inkml:traceGroup>
          <inkml:annotationXML>
            <emma:emma xmlns:emma="http://www.w3.org/2003/04/emma" version="1.0">
              <emma:interpretation id="{4CFACCDC-DFB0-4440-A0F5-E670944B66EE}" emma:medium="tactile" emma:mode="ink">
                <msink:context xmlns:msink="http://schemas.microsoft.com/ink/2010/main" type="inkWord" rotatedBoundingBox="7463,5560 7462,5578 7011,5571 7012,5552"/>
              </emma:interpretation>
              <emma:one-of disjunction-type="recognition" id="oneOf0">
                <emma:interpretation id="interp0" emma:lang="" emma:confidence="1">
                  <emma:literal/>
                </emma:interpretation>
              </emma:one-of>
            </emma:emma>
          </inkml:annotationXML>
          <inkml:trace contextRef="#ctx0" brushRef="#br0">177-1020 0,'19'0'94,"1"0"-79,0 0 1,9 0 0,-9 0-1,-1 0-15,1 0 16,-1 0-16,1 0 15,0 0-15,-1 0 0,1 0 16,0 0-16,-1 0 16,11 0-1,-1 0 1,0 0 0,-9 0-1,0 0 1,-1 0-1,1 0 17</inkml:trace>
        </inkml:traceGroup>
        <inkml:traceGroup>
          <inkml:annotationXML>
            <emma:emma xmlns:emma="http://www.w3.org/2003/04/emma" version="1.0">
              <emma:interpretation id="{33E40352-0457-4E54-BBE5-E095DCCDABAC}" emma:medium="tactile" emma:mode="ink">
                <msink:context xmlns:msink="http://schemas.microsoft.com/ink/2010/main" type="inkWord" rotatedBoundingBox="7575,6394 7569,6760 6832,6748 6838,6382"/>
              </emma:interpretation>
              <emma:one-of disjunction-type="recognition" id="oneOf1">
                <emma:interpretation id="interp1" emma:lang="" emma:confidence="1">
                  <emma:literal/>
                </emma:interpretation>
              </emma:one-of>
            </emma:emma>
          </inkml:annotationXML>
          <inkml:trace contextRef="#ctx0" brushRef="#br0" timeOffset="6549.8677">716-186 0,'0'9'15,"-10"-9"1,10 20-16,-19 9 16,19-9-1,-20 0-15,20-1 16,-59 30 0,0 10-1,40-39 1,19-1-16,-39 1 0,19 19 31,20-19-31,-20-1 31</inkml:trace>
          <inkml:trace contextRef="#ctx0" brushRef="#br0" timeOffset="5776.2096">187-128 0,'0'10'62,"9"10"-46,-9 9 0,0-9-1,0-1-15,0 1 16,0 0-16,0-1 15,0 1-15,0 0 16,0-1-16,0 11 16,0-11-1,20-19 1</inkml:trace>
          <inkml:trace contextRef="#ctx0" brushRef="#br0" timeOffset="7194.2133">451-137 0,'0'9'94,"10"-9"-79,-10 20-15,20-20 0,-20 20 16,19-20 0,-19 29-16,30-29 0,19 20 15,-10 19 1,-10-19-1,-29-11 1,30-9-16,-30 20 16,19-20-16,-19 20 15,20-20 1,-20 19-16,20-19 16</inkml:trace>
          <inkml:trace contextRef="#ctx0" brushRef="#br0" timeOffset="5110.2861">0 0 0,'10'0'31,"29"0"-16,-9 0 1,-1 0 0,-9 0-1,-1 0-15,1 0 16,0 0-16,-1 0 0,1 0 16,-10 0-1,9 0-15,20 0 16,-19 0-1,-10 0 1,9 0 15</inkml:trace>
        </inkml:traceGroup>
        <inkml:traceGroup>
          <inkml:annotationXML>
            <emma:emma xmlns:emma="http://www.w3.org/2003/04/emma" version="1.0">
              <emma:interpretation id="{8A789C05-680D-42AE-BDB0-0F0FFD4CCA4A}" emma:medium="tactile" emma:mode="ink">
                <msink:context xmlns:msink="http://schemas.microsoft.com/ink/2010/main" type="inkWord" rotatedBoundingBox="7381,7482 7374,7899 7025,7893 7032,7476"/>
              </emma:interpretation>
              <emma:one-of disjunction-type="recognition" id="oneOf2">
                <emma:interpretation id="interp2" emma:lang="" emma:confidence="0">
                  <emma:literal>x</emma:literal>
                </emma:interpretation>
                <emma:interpretation id="interp3" emma:lang="" emma:confidence="0">
                  <emma:literal>X</emma:literal>
                </emma:interpretation>
                <emma:interpretation id="interp4" emma:lang="" emma:confidence="0">
                  <emma:literal>&lt;</emma:literal>
                </emma:interpretation>
                <emma:interpretation id="interp5" emma:lang="" emma:confidence="0">
                  <emma:literal>xk</emma:literal>
                </emma:interpretation>
                <emma:interpretation id="interp6" emma:lang="" emma:confidence="0">
                  <emma:literal>XK</emma:literal>
                </emma:interpretation>
              </emma:one-of>
            </emma:emma>
          </inkml:annotationXML>
          <inkml:trace contextRef="#ctx0" brushRef="#br0" timeOffset="13976.1022">500 902 0,'-9'0'31,"9"10"-15,-20-10 0,20 20-16,-29 9 15,29-9 1,-20-20-16,20 39 0,-39-10 15,-89 216 48,109-245-63,19 20 16,0-30 77</inkml:trace>
          <inkml:trace contextRef="#ctx0" brushRef="#br0" timeOffset="14768.1201">196 971 0,'0'10'63,"10"-10"-47,-10 19-16,20 11 15,-1-1 1,11 0-1,-1-9 1,20 19 0,-19 1-1,-11-40-15,-19 29 0,40-29 16,-40 29-16,29-29 16,-29 30-16,29-30 15,-29 19-15,20 1 31,0-20 32</inkml:trace>
        </inkml:traceGroup>
      </inkml:traceGroup>
    </inkml:traceGroup>
  </inkml:traceGroup>
</inkml:ink>
</file>

<file path=ppt/ink/ink8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3:32:25.284"/>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EAC9E74A-201F-4261-9035-231D0B4B4064}" emma:medium="tactile" emma:mode="ink">
          <msink:context xmlns:msink="http://schemas.microsoft.com/ink/2010/main" type="writingRegion" rotatedBoundingBox="10842,5527 10706,7875 9991,7833 10127,5485"/>
        </emma:interpretation>
      </emma:emma>
    </inkml:annotationXML>
    <inkml:traceGroup>
      <inkml:annotationXML>
        <emma:emma xmlns:emma="http://www.w3.org/2003/04/emma" version="1.0">
          <emma:interpretation id="{BA5BD731-8D5D-4BA3-B1F1-D28CDDBB2FE2}" emma:medium="tactile" emma:mode="ink">
            <msink:context xmlns:msink="http://schemas.microsoft.com/ink/2010/main" type="paragraph" rotatedBoundingBox="10842,5527 10706,7875 9991,7833 10127,5485" alignmentLevel="1"/>
          </emma:interpretation>
        </emma:emma>
      </inkml:annotationXML>
      <inkml:traceGroup>
        <inkml:annotationXML>
          <emma:emma xmlns:emma="http://www.w3.org/2003/04/emma" version="1.0">
            <emma:interpretation id="{44028F52-3B12-464C-9BA5-E164568348C8}" emma:medium="tactile" emma:mode="ink">
              <msink:context xmlns:msink="http://schemas.microsoft.com/ink/2010/main" type="line" rotatedBoundingBox="10842,5527 10706,7875 9991,7833 10127,5485"/>
            </emma:interpretation>
          </emma:emma>
        </inkml:annotationXML>
        <inkml:traceGroup>
          <inkml:annotationXML>
            <emma:emma xmlns:emma="http://www.w3.org/2003/04/emma" version="1.0">
              <emma:interpretation id="{239A0D10-34A9-4692-B0BB-C35C831E851B}" emma:medium="tactile" emma:mode="ink">
                <msink:context xmlns:msink="http://schemas.microsoft.com/ink/2010/main" type="inkWord" rotatedBoundingBox="10738,5521 10736,5554 10276,5527 10278,5494"/>
              </emma:interpretation>
              <emma:one-of disjunction-type="recognition" id="oneOf0">
                <emma:interpretation id="interp0" emma:lang="" emma:confidence="1">
                  <emma:literal/>
                </emma:interpretation>
              </emma:one-of>
            </emma:emma>
          </inkml:annotationXML>
          <inkml:trace contextRef="#ctx0" brushRef="#br0">86-922 0,'10'0'109,"20"0"-93,-11 0-1,-19 10-15,30-10 16,-11 0 0,21 0-16,-11 0 15,-9 0 1,-1 0-16,20 0 16,-9 0-1,-1 0 1,10 0-1,-19 0 1,-10 0 0,10 0-1,-1 0 1,1 0 0,-1 0 15,-19-10 156</inkml:trace>
        </inkml:traceGroup>
        <inkml:traceGroup>
          <inkml:annotationXML>
            <emma:emma xmlns:emma="http://www.w3.org/2003/04/emma" version="1.0">
              <emma:interpretation id="{F1498BE3-C383-4C97-961C-48AA2FA92593}" emma:medium="tactile" emma:mode="ink">
                <msink:context xmlns:msink="http://schemas.microsoft.com/ink/2010/main" type="inkWord" rotatedBoundingBox="10789,6445 10766,6842 10051,6801 10074,6404"/>
              </emma:interpretation>
              <emma:one-of disjunction-type="recognition" id="oneOf1">
                <emma:interpretation id="interp1" emma:lang="" emma:confidence="1">
                  <emma:literal/>
                </emma:interpretation>
              </emma:one-of>
            </emma:emma>
          </inkml:annotationXML>
          <inkml:trace contextRef="#ctx0" brushRef="#br0" timeOffset="7815.3653">547 0 0,'0'9'63,"0"11"-48,-9-20-15,9 29 16,-30-29-16,1 49 16,9-29-16,20 0 0,-49 19 15,29-10 1,1-9-16,-1 29 15,-19-20 1,19 20 0,1-49-16,19 20 15,0-30 63</inkml:trace>
          <inkml:trace contextRef="#ctx0" brushRef="#br0" timeOffset="8490.5613">253 58 0,'20'10'62,"-1"10"-46,1 19 0,9-9-1,30 9 1,-39-20-1,9 21 1,-9-40-16,-20 29 16,29-29-16,-29 29 15,20-29-15,-20 20 16,20-20-16,-20 20 16,19-20-16,-19 19 15,20-19 48</inkml:trace>
          <inkml:trace contextRef="#ctx0" brushRef="#br0" timeOffset="7028.5199">8 0 0,'0'9'62,"0"11"-46,0 9-1,0-9-15,0 0 16,0-1-16,0 21 16,0-21-16,0 1 15,0-1-15,0-9 16,0 29-1,0-19 1,10-20-16</inkml:trace>
          <inkml:trace contextRef="#ctx0" brushRef="#br0" timeOffset="6353.0246">-129 176 0,'9'0'31,"11"-19"-15,29 19 15,108-20 32,-137 20-63,9 0 15</inkml:trace>
        </inkml:traceGroup>
        <inkml:traceGroup>
          <inkml:annotationXML>
            <emma:emma xmlns:emma="http://www.w3.org/2003/04/emma" version="1.0">
              <emma:interpretation id="{89A6250C-1F76-482A-8B3F-8604AF32B684}" emma:medium="tactile" emma:mode="ink">
                <msink:context xmlns:msink="http://schemas.microsoft.com/ink/2010/main" type="inkWord" rotatedBoundingBox="10554,7473 10532,7865 10199,7845 10222,7454"/>
              </emma:interpretation>
              <emma:one-of disjunction-type="recognition" id="oneOf2">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interpretation id="interp5" emma:lang="" emma:confidence="0">
                  <emma:literal>è</emma:literal>
                </emma:interpretation>
                <emma:interpretation id="interp6" emma:lang="" emma:confidence="0">
                  <emma:literal>\</emma:literal>
                </emma:interpretation>
              </emma:one-of>
            </emma:emma>
          </inkml:annotationXML>
          <inkml:trace contextRef="#ctx0" brushRef="#br0" timeOffset="9997.9545">322 1029 0,'19'0'15,"-28"0"79,9 10-78,-10-10-16,-29 49 15,39-29 1,-30-1-16,30 21 15,-39-11-15,39 0 16,-29 11-16,29-11 16,-30-9-16,30-1 15,-20-19-15,20 30 16,-29-11 0,29 1-1,-10-20 1,10-10 46</inkml:trace>
          <inkml:trace contextRef="#ctx0" brushRef="#br0" timeOffset="10704.6484">28 1069 0,'9'29'63,"-9"0"-63,30-29 15,-30 30-15,39-30 16,-39 29 0,29-29-16,-29 39 0,30-39 15,-30 30-15,29-30 16,-29 29-16,30-29 15,-30 30-15,39-30 16,-39 29-16,20-29 0,-20 20 16,19-20-1,-19 19-15,20 1 16,-1 0 0</inkml:trace>
        </inkml:traceGroup>
      </inkml:traceGroup>
    </inkml:traceGroup>
  </inkml:traceGroup>
</inkml:ink>
</file>

<file path=ppt/ink/ink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1:29:16.019"/>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9140308E-0161-403A-8A4F-8D9FB98E45C0}" emma:medium="tactile" emma:mode="ink">
          <msink:context xmlns:msink="http://schemas.microsoft.com/ink/2010/main" type="inkDrawing" rotatedBoundingBox="17706,9469 17711,9679 17525,9683 17520,9474" semanticType="callout" shapeName="Other">
            <msink:sourceLink direction="with" ref="{1EFF2714-7BF4-47F9-B505-D2F735E50F9E}"/>
          </msink:context>
        </emma:interpretation>
      </emma:emma>
    </inkml:annotationXML>
    <inkml:trace contextRef="#ctx0" brushRef="#br0">4357 0 0,'9'-19'203,"11"19"-172,-20-20-31,20 20 31,-11 0 0,11 0 1,-20 10-17,29 10 17,-29-1-17,0 1 1,0-1-1,-9-19 1,9 20-16,-20-20 16,20 20-1,-20-20 1,20 19-16,-19-19 0,19 20 16,-20-20-1,20 19 1,-19-19-1,-1 0 32,30 0 125,9 0-141,1 0-15,0 0 0,-1 0-1,1 0 1,-1 0 0,1 20-16,0-20 31,-1 0 0</inkml:trace>
  </inkml:traceGroup>
</inkml:ink>
</file>

<file path=ppt/ink/ink9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3:39:53.35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4DB9A056-CEF7-49C9-9988-EF9AEF1F4EDF}" emma:medium="tactile" emma:mode="ink">
          <msink:context xmlns:msink="http://schemas.microsoft.com/ink/2010/main" type="writingRegion" rotatedBoundingBox="13168,4089 23653,3928 23669,4998 13185,5159"/>
        </emma:interpretation>
      </emma:emma>
    </inkml:annotationXML>
    <inkml:traceGroup>
      <inkml:annotationXML>
        <emma:emma xmlns:emma="http://www.w3.org/2003/04/emma" version="1.0">
          <emma:interpretation id="{72BEA774-0374-49D9-B706-85A6E84AD455}" emma:medium="tactile" emma:mode="ink">
            <msink:context xmlns:msink="http://schemas.microsoft.com/ink/2010/main" type="paragraph" rotatedBoundingBox="13168,4089 23653,3928 23669,4998 13185,5159" alignmentLevel="1"/>
          </emma:interpretation>
        </emma:emma>
      </inkml:annotationXML>
      <inkml:traceGroup>
        <inkml:annotationXML>
          <emma:emma xmlns:emma="http://www.w3.org/2003/04/emma" version="1.0">
            <emma:interpretation id="{06EF92DE-2C8D-4AAD-8419-3D58ABB463B0}" emma:medium="tactile" emma:mode="ink">
              <msink:context xmlns:msink="http://schemas.microsoft.com/ink/2010/main" type="line" rotatedBoundingBox="13168,4089 23653,3928 23669,4998 13185,5159"/>
            </emma:interpretation>
          </emma:emma>
        </inkml:annotationXML>
        <inkml:traceGroup>
          <inkml:annotationXML>
            <emma:emma xmlns:emma="http://www.w3.org/2003/04/emma" version="1.0">
              <emma:interpretation id="{0E66D1BC-76F4-46A6-8A3A-BB8539C95294}" emma:medium="tactile" emma:mode="ink">
                <msink:context xmlns:msink="http://schemas.microsoft.com/ink/2010/main" type="inkWord" rotatedBoundingBox="13170,4228 14085,4214 14095,4855 13180,4870"/>
              </emma:interpretation>
              <emma:one-of disjunction-type="recognition" id="oneOf0">
                <emma:interpretation id="interp0" emma:lang="" emma:confidence="1">
                  <emma:literal/>
                </emma:interpretation>
              </emma:one-of>
            </emma:emma>
          </inkml:annotationXML>
          <inkml:trace contextRef="#ctx0" brushRef="#br0">696 255 0,'10'0'31,"10"0"-31,-1 0 16,1 0-16,-1 0 15,1 0-15,-10 0 16,29 0 0,-19 0-1,-1 10 16</inkml:trace>
          <inkml:trace contextRef="#ctx0" brushRef="#br0" timeOffset="484.3776">696 412 0,'10'0'31,"0"0"-31,39-10 16,-30 10-1,1 0-15,0 0 16,-1 0-16,1 0 16,9 0-1,-9 0 1</inkml:trace>
          <inkml:trace contextRef="#ctx0" brushRef="#br0" timeOffset="-625.634">304 0 0,'-10'0'140,"-10"0"-109,11 0-15,-11 0 0,0 0-1,-19 0 1,10 0 0,-1 0-1,11 20 1,-1-20-1,20 19-15,-19-19 16,19 20-16,-20 0 16,20-1-1,-20-19-15,20 20 16,0-1 0,0 1-1,0 0 1,10-20 15,10 19-15,-1-19-16,1 0 15,9 0 1,1 0 0,-11 0-1,11 0 1,9 0-1,-10 0 1,-9 0-16,19 0 16,-9 0-1,-11 0 1,-19 20-16,20-20 16,0 20-16,-1-20 31,-19 29-31,20-29 0,-20 20 15,19-20-15,-19 29 16,0-9-16,20-20 16,-20 49-16,0-20 15,0-9-15,0-1 16,0 1-16,20-20 16,-20 29-16,0 1 15,0-1 1,0-9-1,-10-20-15,10 19 16,-20-19 0,20 20-16,-19-20 15,-1 0-15,0 0 0,11 0 16,-21 20-16,1-20 16,9 0-16,1 0 15,-1 0-15,10 0 16,-10 0-16,1 0 15,-1 0-15,-29 0 16,30 0 0,-1 0-16,20-10 15,-29 10-15,9-20 16,0 20 0,1 0-1,19-19-15,-20 19 16,1 0-1,-1 0 1,20-20 0</inkml:trace>
        </inkml:traceGroup>
        <inkml:traceGroup>
          <inkml:annotationXML>
            <emma:emma xmlns:emma="http://www.w3.org/2003/04/emma" version="1.0">
              <emma:interpretation id="{F0FC14A1-3353-4D8C-BC99-8D13D8219099}" emma:medium="tactile" emma:mode="ink">
                <msink:context xmlns:msink="http://schemas.microsoft.com/ink/2010/main" type="inkWord" rotatedBoundingBox="14367,4097 18322,4036 18338,5080 14383,5141"/>
              </emma:interpretation>
              <emma:one-of disjunction-type="recognition" id="oneOf1">
                <emma:interpretation id="interp1" emma:lang="" emma:confidence="1">
                  <emma:literal/>
                </emma:interpretation>
              </emma:one-of>
            </emma:emma>
          </inkml:annotationXML>
          <inkml:trace contextRef="#ctx0" brushRef="#br0" timeOffset="5375.4856">1628 569 0,'-20'0'16</inkml:trace>
          <inkml:trace contextRef="#ctx0" brushRef="#br0" timeOffset="6486.9648">1716 157 0,'0'-20'31,"10"20"-15,-10-19-16,20-1 15,-1 20 1,-19-19-16,20 19 16,-1 0-1,11 0 1,-11 0 0,1 0-1,0 9 1,-20 11-16,19-20 15,-19 29-15,30 21 16,-30-11 0,0 20-1,0-40-15,0 11 16,-30 9-16,30-10 16,-19 20-16,19-29 15,-40 9-15,21 11 16,19-31-16,-30 31 15,1-11 1,9-29 0,1 0 31,19-10 15,19-9-31,1 19-15,-10 0 0,29 0-1,-10-20 1,-9 20-1,0 0 1,-20 20-16,19-20 16,1 19-1,-1-19 17,1 0-17,0 0 1</inkml:trace>
          <inkml:trace contextRef="#ctx0" brushRef="#br0" timeOffset="9249.7372">2138 108 0,'-20'10'125,"20"9"-109,0 21 0,-19-11-1,19 1 1,0-11-1,0 1-15,0 9 16,0-9 0,-20-1-1,20 1-15,0 0 16,0-1 0,0 1-1,0 9 1,10-29-16,-10 30 15,19-11 17,1-19-1,-20 20-31,20-20 16,-1 0 15,1 0-16,-1 0 17,1 0-17,0-10 17,-1-9-17,-19-1 1,20 0-1,-20-9 1,0 9-16,20 1 16,-20-1-1,0-9 1,0-1 0,0-9-1,0 19 1,0 1-1,0-11 1,0 11 0,0-11-16,0 11 15,0-11 17,-10 30-17,10-19 1,-20-1-16,20 0 31,-20 20-31,1 0 31,-1 0-15,1 0 15,9 0-31,10 20 16,-20-20-1</inkml:trace>
          <inkml:trace contextRef="#ctx0" brushRef="#br0" timeOffset="11189.4664">2452 373 0,'-20'0'31,"20"10"-15,0 19 15,0-9-15,0 19-1,0 0 1,0-9 0,10-30-16,-10 19 15,29-19 1,1 20-1,-1-20 1,10 0-16,-9 0 31,-30-20-31,19 20 0,-19-19 16,20 19-16,-20-20 16,20 0-1,-20-9 16,0 9-15,-10 1 0,-20-21-1,11 11 1,-1 29 0,20-29-16,-19 29 15,-11 0 1,10 0-1,20 19-15,-29 1 16,9 9 0,20 20-1,-19-49-15,19 30 16</inkml:trace>
          <inkml:trace contextRef="#ctx0" brushRef="#br0" timeOffset="12049.0125">2618 500 0,'20'10'79,"-20"10"-64,0-1 1,0 1-16,20-20 15,-20 39-15,29 10 16,-29-29-16,0-1 16,20 1-1,-20 0-15,0-1 0,0 21 16,0-21 0,0 11-1,-10-11 1,-29 11-1,19-30 1,-9-20 0,9 20-1,20-29 1,-20 29-16,20-20 16,-19-9-1,19-1 1,0-9-16,0 9 15,0-9 1,19 39 0,-19-49-16,20 30 15,19-11 1,-19-9 0,-1 10-1,1 29 1,-20-20-16,20 20 15,-20-20 1,19 1 0</inkml:trace>
          <inkml:trace contextRef="#ctx0" brushRef="#br0" timeOffset="4655.11">1363 20 0,'-20'19'32,"1"1"-1,-1 9-16,20-19 1,-19-10 0,19 20-16,-20 19 15,20-19 1,-20 9 0,20 1-1,-19-30-15,19 29 0,0 10 31,0-19-31,-30 19 16,30 0 0,0-9-1,10-30 1,-10 19-16,0 1 16,20-20-16,-20 29 15,19-29 1,-19 20-16,20-20 15,-20 20-15,20-20 16,-1 19-16,1-19 16,-1 0-1,1 0 1,0 0 0,-1 0-1,1-10 1,0 10-1,-20-19 1,19 19-16,-19-30 16,20 30-16,-20-39 15,10 39-15,-10-29 16,0 9-16,29 0 16,-29 1-1,0-1-15,20-9 16,-20 9-16,0-9 15,0-1 1,0-9 0,0 10-1,0-1 1,0 11 0,-10-1-1,10 0 1,-20 1-1,20-1 1,-19 20 0,19-19-16,-20 19 15,0-20 1,-19 20 15,19 0-15,-9 10-1,0 29 1,29-29-16,-40 19 16</inkml:trace>
          <inkml:trace contextRef="#ctx0" brushRef="#br0" timeOffset="13656.1245">1589 579 0,'0'-20'312,"-20"20"-265,20 10 0,0 10-31</inkml:trace>
          <inkml:trace contextRef="#ctx0" brushRef="#br0" timeOffset="15791.5562">3011-137 0,'0'-20'0,"0"30"62,0 10-46,0 9-1,0 20 1,-10-29 0,10-1-16,0 1 15,-20 0-15,20-1 0,0-9 16,-19 19-16,19-9 16,0-10-16,0 9 15,0 1-15,-20 0 16,20-1-16,0 40 15,0-39 1,-29 19-16,29-19 16,0 19-1,0 10 1,-20-20-16,20 1 31,0 19-15,-20-49-16,20 29 0,0-9 15,-19-1 1,19 1 0,0 0 15,-20-20 63</inkml:trace>
          <inkml:trace contextRef="#ctx0" brushRef="#br0" timeOffset="19423.5917">3079 373 0,'10'0'31,"-10"-10"-31,20 10 15,-1-20 1,1 1 0,9-20-1,-9-1 1,0 1 0,9 10-1,-9 9 1,-20-9-16,0 9 15,19 20 1,-19-39-16,0 29 16,0-10-16,0 1 47,0 29 15,-10-10-46,10 19-16,0 11 15,0-11 1,0 1-16,0-1 16,0-9-16,0 10 0,0 0 15,-19-1-15,19 20 16,0-19-16,0-10 15,0 9-15,0 1 16,0 0-16,0-1 16,0 1-16,0-1 15,0 1-15,0 0 16,0 9 0,0-9 15,0-30 16</inkml:trace>
          <inkml:trace contextRef="#ctx0" brushRef="#br0" timeOffset="20420.8124">3491 108 0,'-10'0'16,"-9"0"31,19 10-47,-20 29 31,20-9-15,-19-30-16,19 29 15,0 0 1,0-9-16,0 0 16,0-1-16,0 11 15,0-11 1,0 11 0,9 9-16,11-19 31,0-20-16,-20 19 1,19-19-16,1 0 31,-1 0-15,1 0 0,0 0-1,-20-10-15,19 10 16,-19-19-1,10 19-15,-10-30 16,29 11 0,-29-1-16,20-9 15,-20 19 1,0-10 0,0-19-1,0 0 1,0 9-1,0 11 1,-10 19 0,10-30-16,-19 1 15,-1 29 1,20-30 0,-20 30-16,1 0 15,-1 0 1,-48 40 31,68-1-47,-30-19 15</inkml:trace>
          <inkml:trace contextRef="#ctx0" brushRef="#br0" timeOffset="21726.0368">3815 98 0,'-20'0'15,"1"10"17,-1 29-1,20-19-31,0 0 15,-20-1-15,20 1 16,0-1-16,0 1 16,0-10-16,-19-10 15,19 39-15,0-19 16,0-1-16,10 11 16,-10-11-1,19-19-15,-19 20 16,20-20-16,-20 20 0,19-20 15,1 0 1,-20 19-16,10-19 16,9 0-1,1 0 1,0 0 0,-20-10-1,19 10 1,-19-19-16,20 19 15,-20-20 1,19 0 0,-19 1-1,20 19 1,-20-20-16,0 1 16,0-1-1,0 0 1,0-9-1,0 9 1,0 1-16,0-1 16,0 1-1,-10 19 1,10-20-16,-19 0 16,-11 1 15,11-1-16,-1 20 1,0-20 15,1 20-15,-11 10 0,30 10-1,-29-20-15</inkml:trace>
          <inkml:trace contextRef="#ctx0" brushRef="#br0" timeOffset="23488.1972">4031 530 0,'0'-10'47,"0"-29"-31,0 9 15,0 1-15,0-1-1,0 1 1,0-10-16,0 19 16,19 1-16,-19-11 15,0 11-15,0-1 0,20 20 16,-20-20-16,19 20 31,-19-19-31,20 19 47,0 29-31,-20-9-16,0-1 15,19 1-15,-19 0 16,0 9-16,0-9 0,0-1 15,0 1-15,20-1 16,-20 1 0,0-30 77,0-19-77,0-10 0,19 19-16,-19-9 15,0 9-15,0 0 16,0 1-16,20-11 16,-20 11-1,20 19 1,-1 0 31,1 10-32,-20 9-15,0 1 16,29-1-16,-29 1 16,0 0-16,0-1 15,0 1-15,20-1 16,-20 1-16,0 9 15,0-48 64,0-1-64,0 1 1,0-11-1,20 11-15,-20-1 16,0 0-16,19 20 16,-19-29-16,20 29 15,-20-20 1,19 20 0,1 10-1,0 127 48,-20-117-63,0 0 15,0 9 1,0-9 0</inkml:trace>
          <inkml:trace contextRef="#ctx0" brushRef="#br0" timeOffset="24388.757">4491-78 0,'0'10'62,"20"9"-62,-20 11 16,0-11-16,0 20 16,0-9-16,0-1 15,0 1-15,0 19 16,0-10-16,0-10 16,0-9-16,0 9 15,0-9-15,0 19 16,0-9-1,0-1 1,0-9 0,20-20-16,-20 19 47,0-28 78,19 9-94,1 0-16,0-30 1,29 30 0,-20 0-1,0 0 1,-9 0 0,0 0-1</inkml:trace>
          <inkml:trace contextRef="#ctx0" brushRef="#br0" timeOffset="25460.4113">4933 255 0,'10'0'31,"9"0"-15,11 0-1,-11 0-15,11 0 16,-11 0-16,11 0 16,-11 0-1,1 0-15,0 0 16</inkml:trace>
          <inkml:trace contextRef="#ctx0" brushRef="#br0" timeOffset="24979.9425">4982 128 0,'-20'0'16,"50"19"62,-11-19-78,1 0 0,-1 0 15,1 0-15,0 0 16,-20-10-16,29 10 16</inkml:trace>
        </inkml:traceGroup>
        <inkml:traceGroup>
          <inkml:annotationXML>
            <emma:emma xmlns:emma="http://www.w3.org/2003/04/emma" version="1.0">
              <emma:interpretation id="{1A7FACFB-9D8C-47A7-B17D-768283DE6F94}" emma:medium="tactile" emma:mode="ink">
                <msink:context xmlns:msink="http://schemas.microsoft.com/ink/2010/main" type="inkWord" rotatedBoundingBox="18564,4006 21740,3957 21754,4816 18577,4864"/>
              </emma:interpretation>
              <emma:one-of disjunction-type="recognition" id="oneOf2">
                <emma:interpretation id="interp2" emma:lang="" emma:confidence="1">
                  <emma:literal/>
                </emma:interpretation>
              </emma:one-of>
            </emma:emma>
          </inkml:annotationXML>
          <inkml:trace contextRef="#ctx0" brushRef="#br0" timeOffset="31138.9188">5482-88 0,'-10'0'78,"10"20"-62,-19-20-1,19 19-15,0 1 32,-20-20-32,20 19 15,0 1 1,-20-20-16,20 49 16,0-39-16,-19 29 15,19-10 1,0-9-1,0 10 1,0 19 0,0-20-16,0 0 31,0-9-31,0 0 16,0 9-1,0-9 16,10-20-31,-10 19 16,9-19 0,21 20-1,-11-20 17,-9 0-32,10 0 31,-1 0-16,-19-10 1,20 10-16,0-20 16,9-9-1,-9 0 17,-20 19-17,19 10-15,-19-20 16,20-9-1,-20 19 1,20-29 0,-20 19-1,0-19 1,0 19 0,19 20-1,-19-19-15,0-11 16,0 11-16,0-11 15,0 11 17,0-11-17,-10 30 1,10-19-16,0-1 16,-19 20-1,19-20-15,-20 1 16,0-11 15,1 30-15,-1-19-1,1 19 1,-1 0 0,0 0-1,-9 19 1,0 11-1,9-1 1</inkml:trace>
          <inkml:trace contextRef="#ctx0" brushRef="#br0" timeOffset="31797.4949">5698 432 0,'0'-30'47</inkml:trace>
          <inkml:trace contextRef="#ctx0" brushRef="#br0" timeOffset="33177.0147">5825 49 0,'-10'0'0,"10"-19"31,10-1 0,10-9 0,-1 29-15,11 0 15,-11 0-31,1 0 16,10 0-1,-11 19 1,1 1 0,-20-1-1,19-19 1,-19 30-16,0 9 16,0 10-1,-9-29 1,9-1-16,-20 11 15,20-11-15,-20 1 16,20 9-16,-19 1 16,19-20-16,-20-10 15,20 39-15,-20-39 16,20 19-16,-19-19 0,19 20 16,-20-20-1,1 0 48,28 0 124,21 0-140,-11 0-16,-19-10-31,20 10 16,10 0 0,-1 0-16,20 0 31,-29 0-16,-1 0 1,-19 10 15</inkml:trace>
          <inkml:trace contextRef="#ctx0" brushRef="#br0" timeOffset="34574.5243">6217 20 0,'0'19'78,"-19"-19"-63,19 20-15,0 19 16,0 10 0,-30 0-1,30-39-15,0 29 16,0-19-1,0-10 1,10-10-16,-10 19 16,0 1-1,0 19 1,20-39 0,-20 10-1,19-10 1,-19 20-1,20-20-15,0 0 32,-1 0-17,1 0 17,0 0-17,-1 0 16,1 0-15,-20-10 0,10 10-1,-10-10 1,29-19 0,-29-1-1,10 30 1,-10-19-16,0-1 15,29 0 1,-29 1 0,0-11-1,0 1 1,0 9 0,0-9-1,0 9-15,0 1 16,-10 19-1,10-20-15,0-19 32,-19 9-17,-11 11 1,21 19 31,9-20-47,-40 20 15,21 0 1,-1 0 0,-19 20-1,-20 19 1,39-19-16,1 9 0</inkml:trace>
          <inkml:trace contextRef="#ctx0" brushRef="#br0" timeOffset="35959.2962">6561 226 0,'0'19'16,"-20"-19"-1,20 20 1,0 0 0,10-1-1,-10 1 1,20-20 0,-20 19-1,49 1 32,-30-20-31,1 0-1,-1 0 1,1-20-16,0 20 16,-20-29-1,0 9 1,19 20-16,-19-29 15,0 0 1,0 9 0,0 0-1,-10 1 1,-9 19 0,19-20-1,-30 20-15,11 0 16,-11 0-1,11 0 1,-11 10 0,30 10-1,-29-1-15,29 1 16,0-1-16,0 11 16</inkml:trace>
          <inkml:trace contextRef="#ctx0" brushRef="#br0" timeOffset="36799.0185">6737 294 0,'0'20'31,"0"0"-15,0-1-1,0 1 1,0 9 0,0-9-16,0 0 15,0-1-15,0 1 16,0-1-16,20 1 0,-20 0 16,0 9-1,0 0 1,0-9-1,-10-20 1,-10 0 0,-19 0-1,10 0 1,9-10 0,20-9-1,-19 19 1,19-30-16,0 11 0,0-1 15,0-9 1,9-11 0,21 11-1,-11-1 1,11 1 0,-11 9-1,11-9 1,-11 9-1,-19 1 1,20 19-16,-20-20 16,0 1-1,20 19-15</inkml:trace>
          <inkml:trace contextRef="#ctx0" brushRef="#br0" timeOffset="38688.2523">7061-245 0,'0'20'63,"0"-1"-47,0 1-16,-10 9 15,10 20-15,-20-19 16,20-1-16,0 1 15,0 19-15,0-10 0,-39 10 16,39 0-16,0-10 16,0 0-16,0-29 15,-19 29-15,19-19 16,0 9-16,-20-9 16,20 9-16,0-9 15,-29 49 32</inkml:trace>
          <inkml:trace contextRef="#ctx0" brushRef="#br0" timeOffset="39911.2388">7179 69 0,'-20'29'0,"20"-9"16,0-10 0,0 9-1,-29 30 1,29-19 0,0 9-1,9-19 1,-9-1-1,0 1 1,0-10-16,20-10 31,0 29-31,-1-29 32,11 20-17,-21-20 1,11 0 15,-20-10-15,20 10-16,9-39 15,-19 39 1,19-30 0,-29 1-1,20 29 1,-20-30-16,20 30 15,-20-19-15,19-1 16,-19-19 0,0 9-1,0 11 1,0-1 0,0-19-1,-10 39-15,10-20 16,-39 1-1,19-1 1,1 20-16,-1 0 16,1 0-1,-11 0 1,11 0 15,-1 20-31,0 29 16,20-20-1,-29 1-15,29 9 16,0-10-16,0 1 16,0-11-16</inkml:trace>
          <inkml:trace contextRef="#ctx0" brushRef="#br0" timeOffset="42121.0548">7502 392 0,'0'10'47,"0"-20"63,0 20-63,0 10-16</inkml:trace>
          <inkml:trace contextRef="#ctx0" brushRef="#br0" timeOffset="40378.331">7512 422 0,'0'-10'63</inkml:trace>
          <inkml:trace contextRef="#ctx0" brushRef="#br0" timeOffset="41366.9615">7581 236 0,'9'-20'62,"11"20"-46,-20-20-16,30-19 15,-30 19 1,19 20-16,-19-39 0,0 20 16,20 19-16,-20-49 15,19 49-15,-19-30 16,0 11-1,0-11 1,0 11 0,0-1 15,0 40 16,0 19-32,-9-20 1,9 1-16,0 0 16,0 9-16,0-9 15,0 19-15,0-20 16,9 11-16,-9-10 16,0 19-16,0-20 15,20 1-15,-20 19 16,0 10-1,0-19 1,0-11 0,0 1-1,0 0 1</inkml:trace>
          <inkml:trace contextRef="#ctx0" brushRef="#br0" timeOffset="56106.8078">7924-49 0,'-10'0'63,"-10"10"-48,20 10 17,-19-20-32,19 29 15,-30-9 1,30 19 0,-9-39-1,9 19-15,0 21 16,0-11-1,0-9 1,0-1-16,0-9 16,0 10-1,0 19 1,0-10 0,9-9-1,-9 0 16,20-20-31,0 0 32,-20 19-17,9-19 17,11 0-17,0 0 16,-1-10-15,11-9 15,-30-1-15,10 20 0,-10-19-1,29-1 1,-29 0-1,0 1 1,20 19-16,-20-20 16,0 1-1,0-1 1,19 0 0,-19 1-1,0-1 1,0-9 15,0 9-15,-10 0-1,10 1 1,0-11 0,-19 30-1,19-19 1,-20 19-1,1 0 17,19-20-32,-20 20 15,0 0 1,-9 10 0,9-10-1,20 39-15</inkml:trace>
          <inkml:trace contextRef="#ctx0" brushRef="#br0" timeOffset="57571.1309">8228-19 0,'-20'0'15,"1"0"64,19 9-64,-20 11 16,20 0-31,0 9 16,-20-29 0,20 49-16,0-29 15,-19-20 1,19 29-16,0 1 16,0-11-1,0 1 1,0-1-16,0 11 15,0-1 1,0-9 0,10-20-1,-10 19 1,39 21 31,-19-40-16,-1 0-15,11 0 15,-11 0-15,-19-10-1,20 10 1,-20-20-16,19 20 15,-19-10-15,20 10 16,-20-39 0,0 10-1,20 29 1,-20-20-16,0 1 16,0-1-1,19 20-15,-19-20 16,0 11-1,0-31 1,0 21 0,-10-1-1,10 0 1,0 1 0,-19 19-16,19-10 0,-20-19 31,-9 29-16,29-20 1,-20 20 0,-19 0-1,39 10 1,-10-10-16</inkml:trace>
          <inkml:trace contextRef="#ctx0" brushRef="#br0" timeOffset="58813.8929">8414-68 0,'0'9'94,"0"11"-79,0 0-15,0-1 16,0 11 0,0-11-16,0 11 0,10-1 15,-10-9-15,0 9 16,0 10-16,0-9 15,0-11-15,0 1 0,0 0 16,0-1-16,0-9 16,0 10-16,0 19 15,0-20 1,0 11 0,20-30 187,-20-10-188,19 10 1,1 0 0,0 0-16,-1 0 15,-19-20 1,20 20-16,9 0 15,-29 10 32</inkml:trace>
        </inkml:traceGroup>
        <inkml:traceGroup>
          <inkml:annotationXML>
            <emma:emma xmlns:emma="http://www.w3.org/2003/04/emma" version="1.0">
              <emma:interpretation id="{F3BB9B0A-7C6B-4157-A383-30D3D82E3255}" emma:medium="tactile" emma:mode="ink">
                <msink:context xmlns:msink="http://schemas.microsoft.com/ink/2010/main" type="inkWord" rotatedBoundingBox="21874,4142 23167,4123 23179,4901 21886,4921"/>
              </emma:interpretation>
              <emma:one-of disjunction-type="recognition" id="oneOf3">
                <emma:interpretation id="interp3" emma:lang="" emma:confidence="1">
                  <emma:literal/>
                </emma:interpretation>
              </emma:one-of>
            </emma:emma>
          </inkml:annotationXML>
          <inkml:trace contextRef="#ctx0" brushRef="#br0" timeOffset="62936.9608">9415-19 0,'0'9'16,"0"31"46,0-31-62,-20 31 16,20-11 0,0 0-1,0 1 1,0-10-16,0-1 16,0 20-1,0-9 1,0-11-1,0 11 1,10-30-16,-10 19 16,0 1-1,10-20-15,19 20 16,0-20 15,-9 0 0,0 0-15,-1 0 0,1 0-1,-20-20-15,10 20 16,-10-20 0,29 1-1,-29-1 1,10 20-16,-10-39 15,0 10 1,0 9-16,20 20 16,-20-20-16,0-9 15,0 9 1,0 1 0,-10-1-1,10-9 1,-20 29-16,20-20 15,-20 0 1,20 1-16,-19 19 16,19-20-16,-20 20 15,20-19 1,-19 19 0,19-20-16,-10 20 15,-10 0 1,1 0-1,-1 0 1,20 20 0,-39 9-16,39 0 15,-20-9-15,20 9 16</inkml:trace>
          <inkml:trace contextRef="#ctx0" brushRef="#br0" timeOffset="59817.2021">8699 206 0,'9'0'47,"11"0"-47,9 0 15,11 0 1,-11 0 0,-9 0-1</inkml:trace>
          <inkml:trace contextRef="#ctx0" brushRef="#br0" timeOffset="59412.6223">8699 98 0,'9'0'63,"11"0"-47,9 0-1,1 0 1,-10 0-1,-1 0 1</inkml:trace>
          <inkml:trace contextRef="#ctx0" brushRef="#br0" timeOffset="61196.2202">8983-29 0,'0'-20'16,"0"1"62,29 19-47,-29-20-15,10 20-16,10 0 15,0 0 1,-1 0 0,-19 10-1,30-10-15,-1 19 16,-29 1 0,20 0-1,-20-1-15,0 20 16,0-19-1,0 9 1,0-9-16,-30 0 16,30-1-16,-19 1 15,19 0-15,-30-1 0,30 11 16,-39-1-16,19 0 16,20-9-16,-19 0 15,19-1-15,-20 1 16,0-1-1,1-19 1,19 20-16,-20-20 47,20-10 47,20 10-79,-1 0 1,1 0 0,0 0-1,9 0 1,1 0-1,-11 0-15,11 0 16,-11 0 0,1 0 15</inkml:trace>
          <inkml:trace contextRef="#ctx0" brushRef="#br0" timeOffset="61739.0077">9267 392 0,'-9'0'16,"9"20"-16,0-30 94</inkml:trace>
          <inkml:trace contextRef="#ctx0" brushRef="#br0" timeOffset="64095.7006">9797 236 0,'0'9'32,"0"11"-1,0 0-15,0-1-16,0 1 15,0-10 1,0 9-1,10-19 1,-10 20-16,19-20 16,1 0-1,-10 0-15,29 0 32,-9-20-17,-30 1 1,19 19-1,-19-20-15,0 0 16,0 1 0,0-1-1,0-9 1,-10 29 0,10-20-16,-29 20 15,29-19 1,-30 19-1,11 0 1,-1 0 0,1 0-1,19 9-15,0 11 16,-49-20-16,49 59 16,0-40-16,0 1 15</inkml:trace>
          <inkml:trace contextRef="#ctx0" brushRef="#br0" timeOffset="64895.6532">9954 294 0,'-29'0'0,"29"10"31,0 10-15,0-1-1,0 30 1,9 20 31,21-30-47,-30 10 16,0-29-16,0 9 15,0 1 1,-30-11-1,1 11 17,9-30-32,-19 0 31,19 0-15,20-30-1,-29 30 1,29-9-16,0-11 15,0-19 1,20 9 0,-1 11-16,-19-1 15,0 1-15,30-1 16,-1 0-16,-9-9 16,-1-10-1,1 39-15,-20-40 16,20 40-16,-20-9 15,0-11-15,19 20 16,-19-39-16</inkml:trace>
        </inkml:traceGroup>
        <inkml:traceGroup>
          <inkml:annotationXML>
            <emma:emma xmlns:emma="http://www.w3.org/2003/04/emma" version="1.0">
              <emma:interpretation id="{4A186F1B-DFA1-4A48-9BBF-4F7C0F766892}" emma:medium="tactile" emma:mode="ink">
                <msink:context xmlns:msink="http://schemas.microsoft.com/ink/2010/main" type="inkWord" rotatedBoundingBox="23281,4159 23656,4153 23665,4750 23291,4756"/>
              </emma:interpretation>
              <emma:one-of disjunction-type="recognition" id="oneOf4">
                <emma:interpretation id="interp4" emma:lang="" emma:confidence="0">
                  <emma:literal>IL</emma:literal>
                </emma:interpretation>
                <emma:interpretation id="interp5" emma:lang="" emma:confidence="0">
                  <emma:literal>k</emma:literal>
                </emma:interpretation>
                <emma:interpretation id="interp6" emma:lang="" emma:confidence="0">
                  <emma:literal>Il</emma:literal>
                </emma:interpretation>
                <emma:interpretation id="interp7" emma:lang="" emma:confidence="0">
                  <emma:literal>1L</emma:literal>
                </emma:interpretation>
                <emma:interpretation id="interp8" emma:lang="" emma:confidence="0">
                  <emma:literal>K</emma:literal>
                </emma:interpretation>
              </emma:one-of>
            </emma:emma>
          </inkml:annotationXML>
          <inkml:trace contextRef="#ctx0" brushRef="#br0" timeOffset="65600.6109">10170-68 0,'0'9'47,"0"1"-47,0 49 16,0-20 0,0 0-16,-20 20 15,20 10-15,0-30 16,-20 10-16,20-10 15,0 1-15,0-11 16,-19 1-16,19-1 0,0-9 16,0-1-16,0 1 15</inkml:trace>
          <inkml:trace contextRef="#ctx0" brushRef="#br0" timeOffset="66659.3412">10278 10 0,'0'29'94,"0"1"-78,0-1-1,0 1-15,0-11 16,0 11-16,0-1 15,0-9-15,0 19 16,0-19-16,0-11 0,-10 21 16,10-1-16,0-9 15,0 9 1,0-9 0,0 0-1,-20-20 1,30 0 109,39-20-94,-29 20-15,-1 0-16,1 0 15,-1 0-15,11 0 16,-1 0 0,-9 0-1,-20-20 16,20 20-31,-30 0 32</inkml:trace>
        </inkml:traceGroup>
      </inkml:traceGroup>
    </inkml:traceGroup>
  </inkml:traceGroup>
</inkml:ink>
</file>

<file path=ppt/ink/ink9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3:41:24.939"/>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B3CF7B06-9A1C-4D52-A44C-498A23DD3750}" emma:medium="tactile" emma:mode="ink">
          <msink:context xmlns:msink="http://schemas.microsoft.com/ink/2010/main" type="writingRegion" rotatedBoundingBox="13085,4926 23984,5025 23974,6222 13074,6123"/>
        </emma:interpretation>
      </emma:emma>
    </inkml:annotationXML>
    <inkml:traceGroup>
      <inkml:annotationXML>
        <emma:emma xmlns:emma="http://www.w3.org/2003/04/emma" version="1.0">
          <emma:interpretation id="{D44C7E42-C74E-4737-8E34-1A8157799A75}" emma:medium="tactile" emma:mode="ink">
            <msink:context xmlns:msink="http://schemas.microsoft.com/ink/2010/main" type="paragraph" rotatedBoundingBox="13085,4926 23984,5025 23974,6222 13074,6123" alignmentLevel="1"/>
          </emma:interpretation>
        </emma:emma>
      </inkml:annotationXML>
      <inkml:traceGroup>
        <inkml:annotationXML>
          <emma:emma xmlns:emma="http://www.w3.org/2003/04/emma" version="1.0">
            <emma:interpretation id="{D7044468-AA02-4675-BC38-10B65CE60AFD}" emma:medium="tactile" emma:mode="ink">
              <msink:context xmlns:msink="http://schemas.microsoft.com/ink/2010/main" type="line" rotatedBoundingBox="13085,4926 23984,5025 23974,6222 13074,6123"/>
            </emma:interpretation>
          </emma:emma>
        </inkml:annotationXML>
        <inkml:traceGroup>
          <inkml:annotationXML>
            <emma:emma xmlns:emma="http://www.w3.org/2003/04/emma" version="1.0">
              <emma:interpretation id="{A23BA79C-C0C8-4276-BA11-8335F9189626}" emma:medium="tactile" emma:mode="ink">
                <msink:context xmlns:msink="http://schemas.microsoft.com/ink/2010/main" type="inkWord" rotatedBoundingBox="13082,5301 14271,5312 14266,5903 13076,5892"/>
              </emma:interpretation>
              <emma:one-of disjunction-type="recognition" id="oneOf0">
                <emma:interpretation id="interp0" emma:lang="" emma:confidence="1">
                  <emma:literal/>
                </emma:interpretation>
              </emma:one-of>
            </emma:emma>
          </inkml:annotationXML>
          <inkml:trace contextRef="#ctx0" brushRef="#br0">1 0 0,'0'10'93,"0"20"-93,10-1 16,-10 0 0,19-9-16,11 29 15,-30-29 1,0-1-16,19-19 16,-19 30-16,0-11 15,20-19-15,-20 20 16,20-20-1,-11 0 1,11 0 15,0 0-15,-1-20-16,11 1 16,-21 19-1,-9-20 1,20 20-16,-20-19 15,39-40 32,-9 29-31,-30 1 0,0-1-1,19 30-15,-19-19 0,0-1 31,0 1-15,0-1 15,0 30 63,0 9-78,0 11-1,0-11-15,0 1 16,0 0-16,0 9 16,0-9-16,0 9 15,20 10-15,-20-9 16,0-11-16,0 11 15,0-11-15,0 1 16,0 9-16,0-9 16,19 0-16,-19 9 15,0 1 1,0-11 0,0 1-1,20-1 1,-20 1 15,0 0-15</inkml:trace>
          <inkml:trace contextRef="#ctx0" brushRef="#br0" timeOffset="-1529.5326">1 40 0,'0'-20'31,"0"0"1,0 30 61,0 10-77,0 9 0,0-9-16,0-1 15,0 11-15,0-1 0,0-9 16,0 0-16,0 9 16,0-9-16,0-1 15,0 1-15,0-1 16,0 11-16,0-11 15,0 11-15,10 9 16,-10-19-16,0 19 16,0-10-1,0 1 1,0-11 15</inkml:trace>
          <inkml:trace contextRef="#ctx0" brushRef="#br0" timeOffset="885.7895">452 30 0,'10'10'94,"-10"19"-79,0-9 1,0-1-16,0 11 0,0-1 16,0 1-16,0 9 15,0-10-15,19 1 16,-19 19-16,0-20 16,0 0-16,0-9 15,0 0-15,30-1 16,-30 1-16,0 0 15,0 9 1,0-9 15</inkml:trace>
          <inkml:trace contextRef="#ctx0" brushRef="#br0" timeOffset="2260.0973">462 40 0,'0'9'47,"10"21"-16,-10-11-15,19 11 0,-19-11-16,0 1 15,20 0-15,-20-1 16,19-19-16,-19 49 15,20-49-15,-20 30 16,20-11 0,-1-19-1,-19 20 1,20-20-16,-1 0 31,-19-10-31,20 10 16,-20-19-16,20 19 15,-20-20-15,19 20 16,-19-20-16,20-9 16,-20 9-1,20 20 1,-20-29-16,0 9 16,19 20-16,-19-29 15,0-10 1,20 19-1,-20 0-15,0 1 32,0-1-32,0 10 31,0 30 94,0 9-109,0-9-16,0 0 15,0-1-15,0 1 16,0 9-16,0-9 15,0 0-15,0-1 16,0 11-16,0-11 16,0 1-16,0-1 15,0 11-15,0-11 16,0 11-16,0-11 16,0 1-16,0 0 15,0 9 1,0-9-16,0 9 31,0-9 0,0-1 16</inkml:trace>
          <inkml:trace contextRef="#ctx0" brushRef="#br0" timeOffset="2888.1367">903 246 0,'20'0'62,"-1"0"-62,1 0 16,9 0-16,1 0 16,-1 0-16,10-20 15,-29 20-15,29 0 16</inkml:trace>
          <inkml:trace contextRef="#ctx0" brushRef="#br0" timeOffset="3256.4144">952 383 0,'10'0'47,"10"-10"-32,9 10 1,-9 0-16,19 0 16,-20 0-1,1 0-15,0 0 16,-1 0-16,1 0 16,-1 0-16</inkml:trace>
        </inkml:traceGroup>
        <inkml:traceGroup>
          <inkml:annotationXML>
            <emma:emma xmlns:emma="http://www.w3.org/2003/04/emma" version="1.0">
              <emma:interpretation id="{1FF2E89E-9F93-413F-BA51-B9F78A876C3B}" emma:medium="tactile" emma:mode="ink">
                <msink:context xmlns:msink="http://schemas.microsoft.com/ink/2010/main" type="inkWord" rotatedBoundingBox="14477,5283 16263,5299 16258,5882 14471,5866"/>
              </emma:interpretation>
              <emma:one-of disjunction-type="recognition" id="oneOf1">
                <emma:interpretation id="interp1" emma:lang="" emma:confidence="1">
                  <emma:literal/>
                </emma:interpretation>
              </emma:one-of>
            </emma:emma>
          </inkml:annotationXML>
          <inkml:trace contextRef="#ctx0" brushRef="#br0" timeOffset="41603.9824">2992 69 0,'0'10'47,"0"0"-31,0 9-1,0 20 1,-20 60 31,20-80-32,10-19 79,-10-10-78,20 10-1,-20-19 1,19 19 0,1 0-1,0 0 17,-1 0-32,-9 0 15,10 0 1,9 10 15,-9 9-15,-20 1-1,19-20 1,-19 39-16,0-10 16,0 1-1,0-1 1,0 1-1,0-11 1,-10-19-16,10 20 16,-19-20-16,-20 20 15,9-20 1,-19 0 0,30 0-1,-11 0 1,11 0-1,-1 0 1</inkml:trace>
          <inkml:trace contextRef="#ctx0" brushRef="#br0" timeOffset="40608.8724">2982 49 0,'20'0'15,"-1"0"-15,11 0 32,-1 0-32,-29-19 15,39 19-15,-19 0 16,-10 0 15,-10 10 16</inkml:trace>
          <inkml:trace contextRef="#ctx0" brushRef="#br0" timeOffset="35489.7048">1433 255 0,'0'20'63,"-20"-20"-48,20 20 16,-20-20-15,30 0 109,10 0-109,-20-10-16,19 10 15,-19-20-15,20 20 16,-20-29-16,20-1 16,-20 11-1,19 19-15,-19-20 16,20-19-1,-20 19 1,20 1 0,-20-1-1,0 10 1,19 10 0,-19-19-16,0-21 15,0 11 1,20 9-1,-20 30 126,0 20-125,0-11-1,0 1-15,0-1 0,0 1 16,0 0 0,0-1-16,0 1 0,0-1 15,0-9-15,0 10 16,0 19-16,0-29 15,-10 29-15,10-19 16,0-1-16,0 1 16,0 0-16,0-11 15,0 11-15,0 0 16,-20 19 0,20-10-1,0-9 1,0-30 62</inkml:trace>
          <inkml:trace contextRef="#ctx0" brushRef="#br0" timeOffset="37051.9373">1776 59 0,'0'-19'47,"0"-1"-1,10 20-46,29-20 32,-19 20-17,-1 0 1,1 0 0,-10 0-1,-10 10-15,19-10 16,-19 30-1,20-30-15,-20 19 16,0 11 0,0-11-1,0 1 1,-10-20-16,10 19 0,-20-19 16,20 30-16,-9-30 15,9 29-15,-40-29 16,40 20-16,-19-20 15,-1 20 1,0-20 47,30 0 46,-10-10-93,20 10-1,0 0 1,-1 0 15,1 0-15,-1 0-1,-19 10 1,20-10-16,-20 19 16,20-19-1,-20 20-15,0-1 16,19-19-1,-19 20-15,0 0 16,0 9 0,0 0-1,0 11 1,-10-40 0,10 10-16,-19-10 15,19 19-15,-30-19 0,-9 0 31,20 30-31,-1-30 0,0 0 16,1 0-16,-11 0 31,11 0-31,-1 0 32</inkml:trace>
          <inkml:trace contextRef="#ctx0" brushRef="#br0" timeOffset="38523.5161">2266-9 0,'-10'9'94,"-9"-9"-78,19 20-16,-20-20 15,20 20-15,-19-20 16,19 19-16,-20-19 16,20 20-16,-20-20 0,20 29 15,-19-9 1,19 29-16,-20-49 16,20 39-16,0-19 15,0-1-15,0 11 16,0-1-1,0 10 1,0-9 0,0-1-1,0 1 1,10 29 31,10-59-32,-20 19-15,19-19 16,1 0 0,-20 20-1,19-20-15,1 0 16,0 0 0,-1 0-1,1-10 1,-1 10-1,-19-20 1,20 1 0,-20-1-1,20 20-15,-20-19 0,0-1 16,0-10 15,0 11-15,0-1-1,0 1 1,-10 19 0,10-30-16,-20 30 15,20-19 1,-19 19-16,-1 0 16,0 0-1,20-20-15,-29 20 16,0 0-1,-1 10 1,11 9 0,19 1-1,-20-20-15,20 20 16,0-1 0,0 1-1</inkml:trace>
          <inkml:trace contextRef="#ctx0" brushRef="#br0" timeOffset="39040.8704">2502 540 0,'0'-10'78</inkml:trace>
          <inkml:trace contextRef="#ctx0" brushRef="#br0" timeOffset="40093.9962">2629 334 0,'0'-20'31,"10"20"-15,-10-19-16,20 19 16,-20-20-16,19 20 15,-19-29-15,20 29 16,-20-40-16,19 21 16,1-11-1,-20 1 1,20 29-16,-20-30 15,0 11 1,19 19-16,-19-20 16,0 1-1,0-1-15,0 0 32,0 30 46,-10 20-63,10-1 1,0-9 0,0-1-16,0 1 15,0-1-15,0 11 0,0-10 16,0 9-16,0 10 15,0-19-15,0-10 16,0 9-16,0 1 16,0-1-16,0 1 15,0 29 1,0-19 0,0-11-1,0 1 1,0-30 46</inkml:trace>
        </inkml:traceGroup>
        <inkml:traceGroup>
          <inkml:annotationXML>
            <emma:emma xmlns:emma="http://www.w3.org/2003/04/emma" version="1.0">
              <emma:interpretation id="{68FEDFC7-BD40-4810-80D4-729CF08A0908}" emma:medium="tactile" emma:mode="ink">
                <msink:context xmlns:msink="http://schemas.microsoft.com/ink/2010/main" type="inkWord" rotatedBoundingBox="16449,5331 17880,5344 17874,6051 16442,6039"/>
              </emma:interpretation>
              <emma:one-of disjunction-type="recognition" id="oneOf2">
                <emma:interpretation id="interp2" emma:lang="" emma:confidence="1">
                  <emma:literal/>
                </emma:interpretation>
              </emma:one-of>
            </emma:emma>
          </inkml:annotationXML>
          <inkml:trace contextRef="#ctx0" brushRef="#br0" timeOffset="42632.7187">3394 344 0,'-10'19'62,"10"1"-46,0-1 0,10-19-1,-10 20 1,20-20-16,-1 0 16,-19 20-1,20-20-15,-1 0 16,1 0-1,0 0 17,-20-10-32,19 10 0,-19-20 31,20 1-31,-20-1 31,0 0-15,20 1-1,-20-1 1,0 1 0,0-1-1,-10 0 1,-69-19 46,50 39-62,9 0 16,1 20 0,-1 19-1,20-10 1,-29 20 0,29-29-16</inkml:trace>
          <inkml:trace contextRef="#ctx0" brushRef="#br0" timeOffset="43549.7308">3541 344 0,'0'9'78,"0"21"-78,0-11 16,0 11-1,20-10-15,-20 9 16,0-9-1,0-1-15,0 1 16,0 9 0,19-29-16,-19 30 15,0 9 1,-9-20-16,9 11 16,-20-30-1,20 19-15,-20-19 16,1 0-1,-1 0 1,0 0 0,20-19-1,-19-20 1,19 9 0,0 1-1,10 9 1,9-19-1,-19 19 1,20 1-16,-20-1 16,39 20-16,-39-29 15,10 29-15,-10-30 0,39 30 16,-39-29-16,20 29 16,-20-20-16,29 20 15,-29-19-15,20 19 16,-20-20-1</inkml:trace>
          <inkml:trace contextRef="#ctx0" brushRef="#br0" timeOffset="44101.9303">3796 40 0,'0'19'47,"-29"30"-31,29-39-16,-59 245 62,59-226-62,0-9 0,-30 0 16,30 19 0</inkml:trace>
          <inkml:trace contextRef="#ctx0" brushRef="#br0" timeOffset="45533.8998">3826 461 0,'0'-9'63,"9"9"-63,-9-20 0,0 0 16,20 20-1,-20-29-15,0 9 16,0 1-16,20-1 15,-20 0-15,39-9 16,-39 9 0,19 20-1,-19-19 1,10 19 0,10 0 15,-20 10-31,0 9 15,0 1-15,29-1 16,-29 1-16,0 0 16,0-1-16,0 1 15,0 9 1,0-9 0,0-30 62,0-19-63,0-20-15,0 29 16,0 0 0,0-9-16,0 9 15,10 20 1,-10-19-1,20 19 1,-1 0 0,1 0 15,-20 19-15,20 21-1,-20-11 1,0-9-16,0-1 15,29 1-15,-29 9 16,0-9 0,0-30 46,0-19-46,0 9-1,0 0-15,0 1 16,0-1-16,20 1 16,-20-1-1,19 0 1,1 20 0,9 0-1,-9 0 16,-20 20-15,0 0-16,0-1 16,19 1-16,-19-1 15,0 1-15,0 0 16,0-1-16,-9 30 47</inkml:trace>
          <inkml:trace contextRef="#ctx0" brushRef="#br0" timeOffset="46615.2425">4355 344 0,'-20'0'0,"20"9"16,0 11-1,0 0 1,0-1 0,0 1-1,0 0 1,10-1-1,-10 1 1,20-20-16,9 19 16,-9-19-1,9 0 17,-9 0-17,0 0 1,-20-9-16,19 9 0,1-20 15,-20 0 17,19 20-32,-19-19 15,20-1 1,-20 0 15,0 1-15,0-1-1,0 1 1,-10 19 0,10-20-16,-19 20 15,-1-20 1,0 20 0,1 0-1,-11 0 1,11 0-1,-1 10 1,1-10 0,19 20-16,-20-1 15,20 11 1</inkml:trace>
          <inkml:trace contextRef="#ctx0" brushRef="#br0" timeOffset="47785.644">4610 402 0,'0'-19'47,"30"-1"-31,-1 1 0,-9-1-1,19-19 1,-20 9-1,1-9 1,-20 10 0,0-1-1,20 30 1,-20-29-16,0-1 16,0 11-16,0-20 15,-20 39 1,20-10-16,-20 10 15,20-20 1,-19 20 0,-11 0-1,11 0 17,19 10-17,0 0-15,-20-10 16,20 19-1,-19 21-15,19-21 16,0 11 0,0-11-16,0 11 15,0 9 1,0-19 0,0-1-16,0 1 15,0-1-15,0 1 16,0 9-1,0-9 1,0 0 0,0-1-1,0 1-15,0 0 32,0-1-17,9 1 16,11-20-15,0 19 0,-1-19-1,1 0 1,-1-9 0,11-11-1,-11-19 1</inkml:trace>
        </inkml:traceGroup>
        <inkml:traceGroup>
          <inkml:annotationXML>
            <emma:emma xmlns:emma="http://www.w3.org/2003/04/emma" version="1.0">
              <emma:interpretation id="{04C441DD-B7F4-41FC-96A7-BA96A5C11F40}" emma:medium="tactile" emma:mode="ink">
                <msink:context xmlns:msink="http://schemas.microsoft.com/ink/2010/main" type="inkWord" rotatedBoundingBox="19060,4980 20806,4996 20795,6193 19049,6177"/>
              </emma:interpretation>
              <emma:one-of disjunction-type="recognition" id="oneOf3">
                <emma:interpretation id="interp3" emma:lang="" emma:confidence="1">
                  <emma:literal/>
                </emma:interpretation>
              </emma:one-of>
            </emma:emma>
          </inkml:annotationXML>
          <inkml:trace contextRef="#ctx0" brushRef="#br0" timeOffset="58810.9418">6434 108 0,'10'0'62,"19"0"-46,-9 0-16,0 0 15,-1-29-15,11 29 16,-11 0 0,1 0 15,-20 10-16</inkml:trace>
          <inkml:trace contextRef="#ctx0" brushRef="#br0" timeOffset="59351.202">6454 236 0,'10'0'63,"19"0"-48,0 0 1,11 0-1,-11 0 1,-9 0 0,-1 0-1</inkml:trace>
          <inkml:trace contextRef="#ctx0" brushRef="#br0" timeOffset="58097.923">5973 393 0,'10'-20'109,"10"-19"-93,-20 19 0,19 1-16,-19-1 15,20 20-15,-20-39 16,20 19-16,-20 1 16,0-1-16,29-19 15,-29 29-15,0-39 16,10 49-1,-10-30-15,0 11 16,0-11 0,0 40 109,19-10-110,-19 30-15,0-11 0,0 1 16,20-1-16,-20 11 16,20-30-1,-20 29-15,19-29 16,-19 30-16,20-30 15,-20 19-15,19-19 16,-19 20-16,20-20 16,-20 20-16,20-1 15,-20 1 1,19-20 0,-19 19-16,0 1 15,0 0 1,0-1-1,-10-19 1,10 20-16,-19-20 16,-11 0-1,1 0 1,9 0-16,-9 0 16,9 0-1,20-10 1,0-10-1</inkml:trace>
          <inkml:trace contextRef="#ctx0" brushRef="#br0" timeOffset="61316.3319">7121-323 0,'-10'0'79,"-10"-20"-64,1 20 1,-11 0-1,-9 0 1,39 10 0,-29-10-16,9 0 0,-9 29 31,-1-29-31,30 40 16,-39-40-16,39 19 15,-20-19-15,20 10 16,-19-10-16,-1 39 15,20-19 17,-20-20-32,20 19 15,0 11 1,0-10 15,10-20-15,-10 19-16,20-19 15,-20 20 1,19-20-16,1 0 16,59 0 62,-50 0-78,0 0 15,1 0 1,-11 0 0,1 0-1,-20 19 1,20-19 0,-1 20-1,-19 0 1,20-20-1,-20 19-15,0 11 16,0-11 0,0 1-1,0-10 17,0 9-17,0 1 1,-10-20-1,10 19 1,-20-19-16,1 0 16,19 20-1,-20-20-15,-9 0 16,-1 0 0,1 0-1,0 0 1,-11 0-1,11 0 1,-1 0 0,11 0-1,-1 0 1,1 0 0,-1 0-1,0 0 1,30 0 140</inkml:trace>
          <inkml:trace contextRef="#ctx0" brushRef="#br0" timeOffset="62260.5001">6787 363 0,'20'0'78,"-1"0"-63,21-19-15,-21 19 16,1 0-16,9 0 16,1-20-16,-1 20 15,10 0-15,-9 0 16,-1-20-16,1 20 16,-11 0-16,11 0 15,-11 0-15,1-29 16,0 29-16,19 0 15,-20 0 1,-9 0 0,10 0 15</inkml:trace>
          <inkml:trace contextRef="#ctx0" brushRef="#br0" timeOffset="63272.561">6826 481 0,'0'10'31,"0"9"-15,10 11 0,-10-11-16,0 30 15,0-29 1,0-10-16,30 19 16,-30-19-16,0 10 15,0-1-15,0 1 16,0 0-16,0-1 15,19-19-15,-19 30 0,0-11 16</inkml:trace>
          <inkml:trace contextRef="#ctx0" brushRef="#br0" timeOffset="64398.6193">6836 461 0,'0'10'31,"0"10"-15,10-20-1,-10 29-15,20 10 16,-20-9-1,19-30 1,-19 19-16,20-19 16,0 20-1,-1-20 1,1 0 0,-1 0-1,-19-10 1,20 10-16,-20-19 0,10 19 15,19-20 1,-29 0 0,20 20-1,-20-19-15,0-1 16,10 20 0,-10-19-16,0 9 15,0-10 1,0 30 78,0 0-79,0 29 1,0-10-1,0 1 1,0-1 0,0 1-1,0-11 1,0 1-16,0-1 16,0 1-16,29 0 15,-29-1-15,0 11 16,0 29 31</inkml:trace>
          <inkml:trace contextRef="#ctx0" brushRef="#br0" timeOffset="66415.7861">7170 422 0,'0'10'16,"0"10"15,0-11 0,10 21-15,-10-11 0,19 1-1,-19 0 1,20-20-16,-1 19 47,1-19-47,-20 10 0,20-10 15,-11 0 17,11 0-17,-20-20 1,20-9-1,-20 19 1,19 10-16,-19-19 16,0-1-1,0 0-15,30 1 32,-30-1-17,0 0 1,0 30 109,0 10-110,0 9 1,0-9-16,0 0 16,0 9-1,0-9-15,0-1 16,0 1-16,0-1 16,0-9-16,19 39 15,-19 0 1,0-19-1,0-1 1,0-9 15</inkml:trace>
          <inkml:trace contextRef="#ctx0" brushRef="#br0" timeOffset="65162.8762">7180 442 0,'0'29'62,"0"1"-46,0 9-1,0-20 1,0 1-16,0 0 16,0 9-16,0-9 15,0-1-15,0 11 16,19 9-16,-19-19 15,0-11-15,0 11 0,0 0 16,0-1 0,20-19-1</inkml:trace>
          <inkml:trace contextRef="#ctx0" brushRef="#br0" timeOffset="67195.7752">7523 236 0,'10'0'62,"19"0"-46,0 0 0,20 0-1,-9 0 1,-21 0-1</inkml:trace>
          <inkml:trace contextRef="#ctx0" brushRef="#br0" timeOffset="67743.0709">7542 353 0,'10'0'94,"20"0"-94,-1 0 15,0 0 1,1 0 0,9 0-1,-29 0 1</inkml:trace>
        </inkml:traceGroup>
        <inkml:traceGroup>
          <inkml:annotationXML>
            <emma:emma xmlns:emma="http://www.w3.org/2003/04/emma" version="1.0">
              <emma:interpretation id="{52276667-3802-4D36-BBE7-B6CB81FD0CE3}" emma:medium="tactile" emma:mode="ink">
                <msink:context xmlns:msink="http://schemas.microsoft.com/ink/2010/main" type="inkWord" rotatedBoundingBox="21029,5229 23755,5253 23748,6001 21022,5976"/>
              </emma:interpretation>
              <emma:one-of disjunction-type="recognition" id="oneOf4">
                <emma:interpretation id="interp4" emma:lang="" emma:confidence="1">
                  <emma:literal/>
                </emma:interpretation>
              </emma:one-of>
            </emma:emma>
          </inkml:annotationXML>
          <inkml:trace contextRef="#ctx0" brushRef="#br0" timeOffset="85274.2671">7944 353 0,'0'-9'63,"10"9"-48,10-20 17,-1 20-1,-19-20-31,40 1 16,-11-1-1,-9 1 1,19-21-1,-19 11 1,-20-1 0,19 30-16,-19-19 15,0-1 1,20 20 0,-20-19-16,0-1 15,0 0 1,0 1-1,0 29 126,0 9-125,0 20-1,0-19-15,0 0 16,0-1-16,0 1 16,0 0-16,0-1 0,0 1 15,0 9 1,0-9-16,0 9 15,0 1 1,0 9 0,0-29-1,0 9 1,0 1 0,0 0-1,0-1 1,0 1 15,19-20 63</inkml:trace>
          <inkml:trace contextRef="#ctx0" brushRef="#br0" timeOffset="85595.9782">8327 510 0,'0'20'16,"0"-30"46</inkml:trace>
          <inkml:trace contextRef="#ctx0" brushRef="#br0" timeOffset="87177.8811">8503 108 0,'0'20'63,"0"9"-47,0 11-1,0-21 1,0 11-1,0-1 1,0-9 0,30-30 93,-11-10-78,1 20 1,0-29-17,-1 29 16,1 0-15,0 0 0,-20 10-1,9-10-15,21 29 16,-30-19 0,10-10-16,-10 19 15,29 11 1,-29-1-1,0 1 1,0-1 0,0-9-1,0-1 1,-29 11 0,-1-1-1,-19-29 1,30 30-16,-1-30 0,-10 19 31,11-19-31,-1 0 16,1 0-1,-1 0 17</inkml:trace>
          <inkml:trace contextRef="#ctx0" brushRef="#br0" timeOffset="86172.0517">8533 69 0,'10'0'78,"9"0"-62,11 0 0,-1 0-1,-9 0 1,-20 10 46</inkml:trace>
          <inkml:trace contextRef="#ctx0" brushRef="#br0" timeOffset="87712.9641">8876 285 0,'10'0'78</inkml:trace>
          <inkml:trace contextRef="#ctx0" brushRef="#br0" timeOffset="88753.8431">9023 481 0,'-19'0'16,"19"20"0,0-30 30,0-10-30,9 1 0,11-11-1,0 1 1,-20 9 0,19-9-16,-19 19 15,20-20-15,-20 21 16,29-21-16,-29 1 15,20 29 1,-20-30-16,0 11 16,10 19-16,-10-30 0,0 11 31,0-1-31,0 0 16,0-9-1,0 9 1,0 30 62,0 10-62,0 9-1,-20-29-15,20 30 16,0-11-16,0 1 0,0 0 15,0-1-15,0 1 16,0-1-16,10 1 16,-10 0-16,0-1 15,0 1-15,20-1 16,-20 1-16,0 0 16,0-1-16,0-9 15,0 10-15,19-1 16,-19 21-1,0-11 1,0-9 0</inkml:trace>
          <inkml:trace contextRef="#ctx0" brushRef="#br0" timeOffset="90043.9181">9278 206 0,'0'10'47,"0"10"-31,0 9-1,0 10 1,0-9 0,0-1-1,0 1 1,0-1 0,10 1-1,-10-11 1,20-19-16,-20 10 15,19 19 1,1-9 0,19-20-1,-19 0 1,-11 0 0,11 0-1,0 0 1,-20-10-1,19 10-15,-19-19 16,40-1 0,-40 0-1,19 20-15,-19-19 16,0-1 0,10 20-16,-10-20 15,0 1-15,29-1 31,-29 1-31,0-1 16,0 0 0,0 1-1,0-1 17,0 1-32,0-1 31,-9 20-16,9-10-15,0-9 32,-20 19-32,20-20 15,-20 20 1,20-20-16,-19 20 16,19-19-1,-20 19 1,20-20-1,-19 20-15,-11 0 32,10 0-17,1 10 1,-1 9 0,-9 21-16,29-21 15,-20 1 1,20 0-16,0 9 0,-19 0 15</inkml:trace>
          <inkml:trace contextRef="#ctx0" brushRef="#br0" timeOffset="92698.7659">9582 40 0,'-19'0'16,"28"0"62,11 0-62,0 0-1,9 0 1,10 0-1,-19 0 1</inkml:trace>
          <inkml:trace contextRef="#ctx0" brushRef="#br0" timeOffset="93839.083">9749-29 0,'0'-20'31,"0"1"-16,10 19 1,-10-20 15,19 20-15,1 0 0,0 0-1,-1 10 16,-19 10 1,20-20-32,-20 29 15,0 0 1,-10-29 0,10 40-16,-29-11 15,9 0 1,0 1-1,1-11 1,-1-19 15,20 20-15,-19-20 0,28-10 93,11 10-93,0 0-1,-1 0 1,1 0-16,9 0 15,-9 0 1,-1 0 15</inkml:trace>
          <inkml:trace contextRef="#ctx0" brushRef="#br0" timeOffset="105413.0451">9837 569 0,'0'-10'62,"0"-9"-15,0-1-31,-19 20 0,19-19-16,0-1 15,0-9 1,0 9-1,0 0 1,0-9 0,0-1-1,0 11 1,9 19 15,11 0 0,0 0-15,-20 10 0,19-10-16,-19 19 15,20-19-15,-20 20 16,10-20-16,-10 29 16,19-29-16,-19 30 15,30-1 1,-30-9-16,0-1 15,0-28 95,0-11-95,0-9 1,0-1 0,0 1-1,0 9 1,0 0 0,0 1-1,0-1 16,19 20-15,-9 0 15,10 0-15,-20 10 0,19-10-16,1 20 15,-20 9 16,0-9-31,29-1 0,-29 1 16,0 0-16,0-1 16,20 1-1,-20-1 17,0-28 14,0-11-30,0 10 0,0-9-1,0-1 1,0 0-16,0 1 16,0-1-1,0 0 16,20 20-15,-20-19 0,19 19 15,-9 0 0,19 10-15,-29 9-1,20-19-15,-20 30 16,0 19 0,10-49-16,-10 29 15,0 1 1,0-1 0</inkml:trace>
          <inkml:trace contextRef="#ctx0" brushRef="#br0" timeOffset="106356.647">10249 412 0,'0'10'31,"0"29"16,0-29-47,0 10 15,10 9 17,10-29-17,-20 10 1,19-10 0,-9 0-1,19-10 1,-9 10 15,-20-19-31,0-1 31,10 20-31,-10-10 16,0-9 15,0-1 0,0 0-15,0 1 0,0-1-1,-20 20 1,-19-20 0,19 20-1,1 0 1,-11 10 15,30 10-15,-19-20-16,19 19 15,0 11 1</inkml:trace>
          <inkml:trace contextRef="#ctx0" brushRef="#br0" timeOffset="107453.2627">10377 432 0,'9'0'47,"-9"-20"-47,20 20 16,-20-19-16,20 19 15,-20-20-15,19 20 16,-19-29-16,20 29 16,-20-30-16,0 11 15,19 19-15,-19-20 16,0 0-16,0-9 15,0 9 1,0 1 0,0-1-1,0 0 1,-9 20 15,-11 0 0,0 0 1,1 10-17,19 10 17,-20-20-32,20 20 15,0-1-15,0 11 31,0 9-31,0-10 16,0 1 0,0-1-1,0-9 1,0-1 0,10-19-1,-10 20-15,0 0 16,0-1-1,20 1 1,-20-1 0,19-19-1,20 0 32,-9 0-16,-30-9-31,19 9 16,-19-20-16,20 20 16,-20-20-16</inkml:trace>
          <inkml:trace contextRef="#ctx0" brushRef="#br0" timeOffset="108172.8658">10671 98 0,'0'10'47,"0"39"-31,0-29 0,0 0-16,0 9 15,0 10-15,0-9 16,-30 19-16,30 0 15,0-10-15,0 10 16,-19 0-16,19-20 0,0-9 16,0 0-1,0 9-15,0-9 16,0-1 15</inkml:trace>
        </inkml:traceGroup>
        <inkml:traceGroup>
          <inkml:annotationXML>
            <emma:emma xmlns:emma="http://www.w3.org/2003/04/emma" version="1.0">
              <emma:interpretation id="{1B4998BA-DDB2-4642-8A13-ECB4D583715F}" emma:medium="tactile" emma:mode="ink">
                <msink:context xmlns:msink="http://schemas.microsoft.com/ink/2010/main" type="inkWord" rotatedBoundingBox="23822,5520 23980,5522 23976,5894 23819,5892"/>
              </emma:interpretation>
              <emma:one-of disjunction-type="recognition" id="oneOf5">
                <emma:interpretation id="interp5" emma:lang="" emma:confidence="0">
                  <emma:literal>L</emma:literal>
                </emma:interpretation>
                <emma:interpretation id="interp6" emma:lang="" emma:confidence="0">
                  <emma:literal>.</emma:literal>
                </emma:interpretation>
                <emma:interpretation id="interp7" emma:lang="" emma:confidence="0">
                  <emma:literal>l</emma:literal>
                </emma:interpretation>
                <emma:interpretation id="interp8" emma:lang="" emma:confidence="0">
                  <emma:literal>i</emma:literal>
                </emma:interpretation>
                <emma:interpretation id="interp9" emma:lang="" emma:confidence="0">
                  <emma:literal>'</emma:literal>
                </emma:interpretation>
              </emma:one-of>
            </emma:emma>
          </inkml:annotationXML>
          <inkml:trace contextRef="#ctx0" brushRef="#br0" timeOffset="109116.9512">10749 187 0,'0'19'62,"0"1"-46,0 0 0,0 9-1,0 20 1,0-29-16,0 19 15,0-20 1,0 1-16,0 0 0,0-1 16,0 1-1,-10 0-15,10-1 0,0 1 16,0-1 15,10-19 47,10 0-62,-1 0 0,1 0-1,10 0 1,-30-9-16,19 9 15,1 0 1,-1 0 0,-19 9 31</inkml:trace>
        </inkml:traceGroup>
      </inkml:traceGroup>
    </inkml:traceGroup>
  </inkml:traceGroup>
</inkml:ink>
</file>

<file path=ppt/ink/ink9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3:43:45.718"/>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39325F36-6907-440B-91E3-B26F8DC41267}" emma:medium="tactile" emma:mode="ink">
          <msink:context xmlns:msink="http://schemas.microsoft.com/ink/2010/main" type="writingRegion" rotatedBoundingBox="12879,6432 19766,6195 19834,8178 12947,8415"/>
        </emma:interpretation>
      </emma:emma>
    </inkml:annotationXML>
    <inkml:traceGroup>
      <inkml:annotationXML>
        <emma:emma xmlns:emma="http://www.w3.org/2003/04/emma" version="1.0">
          <emma:interpretation id="{4EB767EC-F43D-4B35-A215-51D9FD02D62F}" emma:medium="tactile" emma:mode="ink">
            <msink:context xmlns:msink="http://schemas.microsoft.com/ink/2010/main" type="paragraph" rotatedBoundingBox="12960,6277 17865,6331 17857,7005 12953,6952" alignmentLevel="1"/>
          </emma:interpretation>
        </emma:emma>
      </inkml:annotationXML>
      <inkml:traceGroup>
        <inkml:annotationXML>
          <emma:emma xmlns:emma="http://www.w3.org/2003/04/emma" version="1.0">
            <emma:interpretation id="{7CAEC82C-AC46-4587-B607-D85C59555770}" emma:medium="tactile" emma:mode="ink">
              <msink:context xmlns:msink="http://schemas.microsoft.com/ink/2010/main" type="line" rotatedBoundingBox="12960,6277 17865,6331 17857,7005 12953,6952"/>
            </emma:interpretation>
          </emma:emma>
        </inkml:annotationXML>
        <inkml:traceGroup>
          <inkml:annotationXML>
            <emma:emma xmlns:emma="http://www.w3.org/2003/04/emma" version="1.0">
              <emma:interpretation id="{4E478EBF-6F3A-4D60-B54E-E7A0FD40ED67}" emma:medium="tactile" emma:mode="ink">
                <msink:context xmlns:msink="http://schemas.microsoft.com/ink/2010/main" type="inkWord" rotatedBoundingBox="12958,6461 14468,6478 14463,6911 12953,6894"/>
              </emma:interpretation>
              <emma:one-of disjunction-type="recognition" id="oneOf0">
                <emma:interpretation id="interp0" emma:lang="" emma:confidence="1">
                  <emma:literal/>
                </emma:interpretation>
              </emma:one-of>
            </emma:emma>
          </inkml:annotationXML>
          <inkml:trace contextRef="#ctx0" brushRef="#br0">40 0 0,'9'0'94,"-9"10"-94,20 10 15,-20-1 1,20-19-16,-20 40 15,29-40-15,-29 49 0,39-30 16,-9 21 0,-30-31-16,19-9 15,-19 40-15,20-40 16,-20 19-16,20 1 16,-20-1-1,19-19 1,-19 20-1,20-20 1,-20 20 78</inkml:trace>
          <inkml:trace contextRef="#ctx0" brushRef="#br0" timeOffset="702.1228">491 128 0,'9'0'63,"11"0"-47,19 0-1,-9 0 1,-1 0-1,-9 0 1,-1 0 0,1 10 15</inkml:trace>
          <inkml:trace contextRef="#ctx0" brushRef="#br0" timeOffset="-894.333">20 314 0,'-20'0'16,"30"0"109,10-39-94,19 10-31,-10-11 15,-9 40 1,-20-29-16,39 29 16,-39-29-16,39 9 15,-39 0-15,30-9 16,9-1 0,-9 1-1,-11 29 1,-19-20-16,20 20 15,-1 0 32</inkml:trace>
          <inkml:trace contextRef="#ctx0" brushRef="#br0" timeOffset="1242.2132">491 255 0,'9'0'62,"11"0"-46,0 0-1,9 0 1,-9 0 0,9 0-1,-9 0 1</inkml:trace>
          <inkml:trace contextRef="#ctx0" brushRef="#br0" timeOffset="2652.9774">736 353 0,'0'-9'47,"10"-11"-31,19-9 0,-9-11-1,19-9 1,-39 30-16,29-1 15,-29 1-15,20-1 0,-20 0 16,20 1-16,-20-21 16,19 40-1,-19-39-15,0 10 16,0 9 0,0 1 15,0-1 0,0 30 78,0 19-93,0-9 0,0-1-16,20-19 15,-20 49-15,19-49 16,-19 40-16,20-40 16,-20 29-16,20-29 15,-20 20-15,19-20 16,-19 19-16,20-19 15,-20 20-15,19-20 16,-19 20-16,20-20 0,-20 9 16,10-9-16,-10 20 15,0 19 1,20-39-16,-20 10 16,0 10-1,0-1 1,0 1-1,-10-20 1,10 19-16,-30-19 16,1 0-1,9 0-15,1 0 16,-11 0-16,30-9 16,-19 9-16,19-20 15,0 0 16,0 1-15</inkml:trace>
          <inkml:trace contextRef="#ctx0" brushRef="#br0" timeOffset="3348.6631">1275 89 0,'10'0'47,"10"0"-32,9 0 1,0 0-1,1 0 1,-10 0 0,19 0-1,-29 0 1,-10 10 0</inkml:trace>
          <inkml:trace contextRef="#ctx0" brushRef="#br0" timeOffset="3928.5175">1285 216 0,'10'0'47,"9"0"-31,11 0-1,-11 0-15,1 0 16,0 0-16,-1 0 15,1 0-15,0 0 16,-1 0-16,11 0 16</inkml:trace>
        </inkml:traceGroup>
        <inkml:traceGroup>
          <inkml:annotationXML>
            <emma:emma xmlns:emma="http://www.w3.org/2003/04/emma" version="1.0">
              <emma:interpretation id="{3AC16458-F50C-4EEC-89C6-AA464CA3BEBA}" emma:medium="tactile" emma:mode="ink">
                <msink:context xmlns:msink="http://schemas.microsoft.com/ink/2010/main" type="inkWord" rotatedBoundingBox="14655,6296 17865,6331 17857,7005 14648,6970"/>
              </emma:interpretation>
              <emma:one-of disjunction-type="recognition" id="oneOf1">
                <emma:interpretation id="interp1" emma:lang="" emma:confidence="1">
                  <emma:literal/>
                </emma:interpretation>
              </emma:one-of>
            </emma:emma>
          </inkml:annotationXML>
          <inkml:trace contextRef="#ctx0" brushRef="#br0" timeOffset="9379.5935">2540 314 0,'10'0'78,"20"-10"-62,-1-19 0,0-10-1,11 9 1,-21 1-1,-19 9 1,20 20-16,-20-39 16,19 10-1,-19-1-15,20 11 16,-20-1-16,0 0 16,0 1-16,20 19 15,-20-30-15,0 11 31,0 29 94,-10-10-109,10 29-16,0-9 0,0-1 16,0 11-16,0-1 15,0-9-15,0-1 16,0 1-16,0 0 16,0-1-16,0 1 15,0-1-15,0 1 16,0-10-16,0 29 15,0-10 1,0-9 0</inkml:trace>
          <inkml:trace contextRef="#ctx0" brushRef="#br0" timeOffset="10612.9075">2933 40 0,'-10'29'63,"-20"79"-1,30-69-46,0-9-16,0-1 16,0 0-1,10-9 1,-10 0 0,20-20-1,-20 19 1,19-19-16,-19 20 15,20-20 1,0 0 0,-1 0-1,1 0 1,-1 0 0,1 0-1,0 0 1,-1 0-1,-19-10 1,20 10-16,-20-20 16,20 20-1,-20-19 1,19-1 0,-19 1-1,0-1 1,20 0-1,-20 1-15,0-1 16,0 1 0,0-1-1,0 10 1,0-9 0,0-1-1,-10 20 1,10-20-16,0 1 15,-20 19 1,20-20-16,-19 0 16,19 1-1,-20 19 1,20-20 0,-29 20-16,9-19 15,0 19 16,1 0-15,19-20 0,-20 20-16,-9 0 15,29 10 1,-39-10-16,39 29 16,-30-9-16,30-1 15,-19 1-15</inkml:trace>
          <inkml:trace contextRef="#ctx0" brushRef="#br0" timeOffset="5883.548">1697 187 0,'20'-20'78,"-1"-19"-62,11-10-1,-30 39 1,29-19-16,-29 9 0,20 0 16,-20 1-16,0-1 15,19 20-15,-19-29 16,0 9 0,0 1-1,0-1 1,0 0 46,0 30-15,-10-10-47,10 39 16,0-19-16,0-10 15,0 9-15,0 1 16,0 9-16,0 11 16,0-1-16,0-10 15,0 11-15,0-11 16,0-9-16,0-1 16,0 1-16,0-10 15,0 9-15,0 1 16,0-1-16,0 11 15,0 9 1,0-19 0</inkml:trace>
          <inkml:trace contextRef="#ctx0" brushRef="#br0" timeOffset="6123.6826">1913 373 0</inkml:trace>
          <inkml:trace contextRef="#ctx0" brushRef="#br0" timeOffset="7743.848">2138-39 0,'-10'0'62,"10"20"-62,0-1 16,0 11 0,0-11-1,0 11 1,0-10-1,0-1 1,0 1 0,0-1 15,0-28 78,20 9-77,-20-20-17,20 20 1,-1 0-1,1 0 1,0 0 0,-1 0-1,1 0 1,-1 0 0,-19 10-1,20-10-15,-20 19 16,20-19-1,-20 20-15,0-10 16,19-10 0,-19 19-16,0 1 15,0 19 1,0-29 0,0 10-1,-10-20-15,10 19 16,-19-19-1,19 20-15,-20-20 16,1 0 0,-11 19-1,11-19-15,-21 0 16,11 0 0,9 0-1,1 0 1,-1 0-1,0-9 17</inkml:trace>
          <inkml:trace contextRef="#ctx0" brushRef="#br0" timeOffset="6633.492">2089-29 0,'0'-20'0,"20"20"15,9 0 16,1 0-31,9 0 16,-10 0 0,1 0-1,-11 0 17</inkml:trace>
          <inkml:trace contextRef="#ctx0" brushRef="#br0" timeOffset="8217.7234">2501 167 0,'-20'0'16</inkml:trace>
          <inkml:trace contextRef="#ctx0" brushRef="#br0" timeOffset="11967.5088">3129-107 0,'10'0'94,"9"0"-79,1 0 1,9 0 0,-29 9-1,20-9-15,-1 0 16</inkml:trace>
          <inkml:trace contextRef="#ctx0" brushRef="#br0" timeOffset="13001.512">3325-196 0,'0'-19'31,"10"19"1,-10-20-17,19 20 1,1 0-1,0 0 17,-1 10-17,-19 9 1,0 1 0,0 10-1,-10-1 1,-9 10-1,-1-19 1,1-1 0,-1-19-1,20 20 1,-20-20 0,20-10 77,10 10-77,10 0 31,-10 0-32,9 0 1,-19 10 0,20-10-1,39 0 48</inkml:trace>
          <inkml:trace contextRef="#ctx0" brushRef="#br0" timeOffset="15049.8903">3472 363 0,'0'-29'156,"0"9"-140,0 1-1,0-1 1,0-9-1,20-11 1,-20 11 0,19 9-1,-19 1 1,20-1 0,-1 20 15,-19-19-16,20 19 1,0 9 0,-1 21-1,-19-11-15,20 30 16,-20-29-16,29 9 16,-29 11-1,0-31 1,0 11 15,0-30 63,0 0-79,0-29 1,0 20-16,0 9 16,0-10-1,40-68 79,-31 88-78,21 10-16,-11 9 31,-19 11-31,20-30 16,-20 29-16,0 10 15,0-9 1,20-11-1,-20 1 17,0-30 30,0-9-46,0-1-1,0-9-15,0-1 32,0-9-32,19 39 15,-19-29-15,0 9 16,20 20 0,-20-20-1,19 20 1,-9 0 15,-10 10-31,20-10 16,-20 20-16,19-20 15,-19 29-15,20 1 16,-20-1-16,0 0 16,0 1-1,0-11 1,0 1 15</inkml:trace>
          <inkml:trace contextRef="#ctx0" brushRef="#br0" timeOffset="15964.1648">3972 236 0,'0'10'47,"0"9"-32,0 1 1,0-1-1,0 1 1,10-20 0,-10 20-16,20-20 15,-20 19 1,29-19 0,-9 0-1,-1 0 1,1 0-1,-1 0 1,-19-10 0,20 10-1,-20-19-15,20 19 16,-20-20 0,0 1-1,19 19 1,-19-20-1,0 0 1,-10 1 15,-29-1-15,10 20 0,-1 0-1,30-19 1,-19 19-16,-1 0 31,1 9-15,-1 11-1,-9 19 1,29-9 0</inkml:trace>
          <inkml:trace contextRef="#ctx0" brushRef="#br0" timeOffset="17212.6894">4237 226 0,'-20'0'16,"30"-20"109,29 1-94,-19 19-15,-20-30-16,10 30 15,-10-19 1,29-1-16,-9-9 15,-20 9 1,29 20-16,-29-10 16,20-19-1,-20 9 1,0 10 0,19-19-1,-19 19 1,0-9-1,-9 19 1,9-20 0,-20 20-16,0 0 31,1 0-15,19 10-16,-10-10 15,10 19-15,-29 1 16,29 9-1,-20 1 1,20-11 0,0 11-1,0 19 1,0-29-16,0 9 16,0-9-1,0 9 1,0-9-1,0-1-15,0 1 16,0-1 0,0 1 15,10 0-15,9-1 15,1-19 0,0 0-15,-1 0-1,-19-10-15,30 10 0,-30-29 16,19 29-16</inkml:trace>
          <inkml:trace contextRef="#ctx0" brushRef="#br0" timeOffset="17899.4311">4619-9 0,'0'19'78,"0"1"-78,-9 9 16,9 1-16,0 19 15,-30 10-15,30-10 0,-19 0 16,19-20-16,0 0 16,0 1-16,-20-10 15,20-1-15,0 11 16</inkml:trace>
          <inkml:trace contextRef="#ctx0" brushRef="#br0" timeOffset="18619.6787">4776 99 0,'-9'0'31,"9"19"-15,0 11-1,0-11 1,-20 1-16,20-1 16,0 1-16,-20 0 15,20-1-15,0 1 16,-19-1-16,19 11 16,0-1-1,-20-29-15,20 20 16,0 0 15,10-20 32,19 0-48,-9 0 1,9 0-1,11 0 1,-31 0-16,31 0 16,-21 0-1,1 0 17,-20 19-17</inkml:trace>
        </inkml:traceGroup>
      </inkml:traceGroup>
    </inkml:traceGroup>
    <inkml:traceGroup>
      <inkml:annotationXML>
        <emma:emma xmlns:emma="http://www.w3.org/2003/04/emma" version="1.0">
          <emma:interpretation id="{A3DCCAF1-979B-4097-9610-1E685324875A}" emma:medium="tactile" emma:mode="ink">
            <msink:context xmlns:msink="http://schemas.microsoft.com/ink/2010/main" type="paragraph" rotatedBoundingBox="12919,7590 19806,7354 19834,8178 12947,8415" alignmentLevel="1"/>
          </emma:interpretation>
        </emma:emma>
      </inkml:annotationXML>
      <inkml:traceGroup>
        <inkml:annotationXML>
          <emma:emma xmlns:emma="http://www.w3.org/2003/04/emma" version="1.0">
            <emma:interpretation id="{9541E287-BC95-4F1B-913D-D9A6962E93D7}" emma:medium="tactile" emma:mode="ink">
              <msink:context xmlns:msink="http://schemas.microsoft.com/ink/2010/main" type="line" rotatedBoundingBox="12919,7590 19806,7354 19834,8178 12947,8415"/>
            </emma:interpretation>
          </emma:emma>
        </inkml:annotationXML>
        <inkml:traceGroup>
          <inkml:annotationXML>
            <emma:emma xmlns:emma="http://www.w3.org/2003/04/emma" version="1.0">
              <emma:interpretation id="{E1EBDFB6-543A-40AB-8C39-6AB16B061A3A}" emma:medium="tactile" emma:mode="ink">
                <msink:context xmlns:msink="http://schemas.microsoft.com/ink/2010/main" type="inkWord" rotatedBoundingBox="12919,7590 14876,7523 14904,8330 12946,8397"/>
              </emma:interpretation>
              <emma:one-of disjunction-type="recognition" id="oneOf2">
                <emma:interpretation id="interp2" emma:lang="" emma:confidence="1">
                  <emma:literal/>
                </emma:interpretation>
              </emma:one-of>
            </emma:emma>
          </inkml:annotationXML>
          <inkml:trace contextRef="#ctx0" brushRef="#br0" timeOffset="20253.7055">-9 1040 0,'0'10'78,"0"49"-47,0-30-31,0 0 16,0 21-16,0-11 0,0 10 15,0-10-15,0 10 16,0-10-16,0 10 16,0-19-16,0-1 15,0-9-15,0-1 16,0 1-16,0 9 15,0-9 1,0 0 15,0-30 32</inkml:trace>
          <inkml:trace contextRef="#ctx0" brushRef="#br0" timeOffset="21027.4618">0 1422 0,'0'-9'32,"10"9"-17,-10-20-15,20 20 16,-20-29-16,29 29 16,-9-30-16,9 1 15,-9 9-15,-1 1 16,1-1-16,0 0 15,-1 1-15,1 19 16,0-40-16,19 21 16,-20 19-1,-19-20-15,20 20 63,-20 10-32</inkml:trace>
          <inkml:trace contextRef="#ctx0" brushRef="#br0" timeOffset="21619.7459">118 1285 0,'0'10'32,"10"19"-17,-10-9-15,19 0 16,-19-1-16,40 1 16,-40-1-16,19 11 15,-19-20-15,20 19 16,-20-9-16,20-1 0,-20 1 15,0-10-15,19-10 16,-19 39-16,0-19 16,0-1 15,20-19-15</inkml:trace>
          <inkml:trace contextRef="#ctx0" brushRef="#br0" timeOffset="22729.457">353 1550 0,'0'10'47,"0"9"-47,0 1 16,0 0-16,0-1 15,0 1-15,0 9 16,0 1-16,0-11 16,0 1-16,0 0 15,0-1-15,0 1 16,0-30 78,0-10-79,0-9 1,0 9-16,0 1 16,0-1-16,0 0 15,0 1-15,0-1 16,0-9-1,0 9 1,0 1 0,10-1-1,10 20 17,-1 0-17,11 0 16,-30 10-31,19-10 0,-19 19 16,20-19 0,-20 20-16,0 0 15,0-1 1,0 1 0,-10-20-1,10 19-15,-19-19 16,-11 0-1,30 20-15,-19-20 0,-1 0 32,30 0 30</inkml:trace>
          <inkml:trace contextRef="#ctx0" brushRef="#br0" timeOffset="23658.6656">628 1609 0,'-20'0'31,"1"0"1,-1 0-17,1 0 1,19 10-1,0 9 17,0-9-17,0 10 17,0-1-1,9-19-16,11 0 17,0 0-1,-1 0 0,-19 20-15,20-20-16,-1 19 31,-19 1-15,20-20-1,-20 20 1,0-1 0,0 1-1,-20 0 1,-87-20 46,87 0-46,0 0 0,20-10 30</inkml:trace>
          <inkml:trace contextRef="#ctx0" brushRef="#br0" timeOffset="24874.3697">755 1471 0,'10'0'78,"10"0"-62,9 0-1,-9 0-15,0 0 16,-1 0-16,1 0 16,9 0-1,-9 0 1</inkml:trace>
          <inkml:trace contextRef="#ctx0" brushRef="#br0" timeOffset="24333.7398">765 1354 0,'10'0'47,"20"0"-31,-11 0-1,1 0-15,-1 0 16,1 0-16,9 0 15,-29 10 1,20-10-16,0 0 31,-20 9-15</inkml:trace>
          <inkml:trace contextRef="#ctx0" brushRef="#br0" timeOffset="27196.3189">1471 1217 0,'-9'0'47,"9"9"-31,-20-9 0,20 20-16,-20-20 15,20 29-15,-39 1 16,39-11-16,-39 1 15,9 0-15,11 19 16,-1-10-16,20-9 0,-29-1 16,29 1-1,-30 0-15,30 29 16,-9-49-16,9 10 16,0 9-1,-20-19 1,20-10 46</inkml:trace>
          <inkml:trace contextRef="#ctx0" brushRef="#br0" timeOffset="27925.4507">1197 1207 0,'0'10'31,"19"19"1,1 10-32,-20-29 15,20 19-15,-20-9 16,29 0-16,-29-1 16,20 1-16,-20-1 15,19-19-15,-19 40 16,39-1-1,-39-10 1,20-29-16,-20 20 0,20 0 31,-20-1-15,19-19 0</inkml:trace>
          <inkml:trace contextRef="#ctx0" brushRef="#br0" timeOffset="28343.5455">1589 1403 0</inkml:trace>
          <inkml:trace contextRef="#ctx0" brushRef="#br0" timeOffset="29137.5029">1932 1246 0,'-10'10'78,"-9"19"-78,19-9 15,-30 9 1,30-9-16,-39 9 0,20 1 16,-1 9-1,0-20-15,-9 11 0,29-10 16,-29-1-16,29 20 15,-20-39 1,20 20-16</inkml:trace>
          <inkml:trace contextRef="#ctx0" brushRef="#br0" timeOffset="29783.496">1707 1246 0,'0'10'47,"0"9"-32,19-19-15,-19 30 16,40-30-16,-40 39 16,29-39-16,-29 29 15,20-9-15,-20 0 16,19-1-16,1 11 15,-20-11 1,19-19-16,21 89 47,-40-70-47,0 1 31,19-20-15</inkml:trace>
        </inkml:traceGroup>
        <inkml:traceGroup>
          <inkml:annotationXML>
            <emma:emma xmlns:emma="http://www.w3.org/2003/04/emma" version="1.0">
              <emma:interpretation id="{84E4263A-0697-48F5-B305-038D02BA0D19}" emma:medium="tactile" emma:mode="ink">
                <msink:context xmlns:msink="http://schemas.microsoft.com/ink/2010/main" type="inkWord" rotatedBoundingBox="15053,7597 17878,7500 17904,8245 15078,8342"/>
              </emma:interpretation>
              <emma:one-of disjunction-type="recognition" id="oneOf3">
                <emma:interpretation id="interp3" emma:lang="" emma:confidence="1">
                  <emma:literal/>
                </emma:interpretation>
              </emma:one-of>
            </emma:emma>
          </inkml:annotationXML>
          <inkml:trace contextRef="#ctx0" brushRef="#br0" timeOffset="30993.1673">2158 1462 0,'10'0'46,"9"0"-30,11 0 0,-30-10-1,29 10-15,-9 0 16,-1 0 0,11 0-16,-11 0 15</inkml:trace>
          <inkml:trace contextRef="#ctx0" brushRef="#br0" timeOffset="30547.2825">2109 1334 0,'19'0'47,"21"0"-31,-1 0 0,-19 0-16,-1 0 15,1-19-15,-1 19 16,1 0 15,-20 9-15</inkml:trace>
          <inkml:trace contextRef="#ctx0" brushRef="#br0" timeOffset="32647.6487">2609 1030 0,'-10'0'47,"-9"10"-16,-1 29-31,20-19 16,-20-1-16,20 1 16,-29 9-16,29-9 15,-20 10-15,20 9 16,0-10-16,-19 1 15,19-1-15,0 10 16,0-19-16,0-10 16,0 9-16,0 1 15,0-1-15,0 1 16,0 0-16,9 9 16,-9-9-16,20-1 15,-20 1-15,20 9 16,-20-19-16,19-10 0,-19 39 15,20-39-15,-20 20 16,20-20-16,-20 20 16,19-20-1,-29 0 63,10-10-62</inkml:trace>
          <inkml:trace contextRef="#ctx0" brushRef="#br0" timeOffset="33675.344">2570 1462 0,'10'-10'47,"97"-118"31,-77 128-78,-30-29 16,19 9-16,1-19 15,-20 20 1,0-1 0,0 0-1,-10 40 79,10 9-78,0 11-1,0-21-15,0 1 16,0-1-16,0 1 16,0 0-16,0-1 15,0 1-15,0-1 16,0 1-16,0 9 15,0 1 1,0-1 0,0-9-1,0 0 17,0-30 46</inkml:trace>
          <inkml:trace contextRef="#ctx0" brushRef="#br0" timeOffset="33915.6668">2854 1530 0,'0'20'62</inkml:trace>
          <inkml:trace contextRef="#ctx0" brushRef="#br0" timeOffset="35497.1928">2982 1217 0,'0'19'63,"0"1"-48,0 9 1,0 1 0,0 9-1,-20-39-15,20 29 16,0-9 0,0-1 15,10-19 63,-10-9-79,19 9 1,1-20 15,0 20 0,9 0-15,-9 0 0,-1 0-1,1 0 1,0 0-1,-20 10 1,9-10 0,-9 10-1,20-10 1,-20 19-16,0 1 16,29-1-1,-29 21 1,0-21-1,0-9 1,0 10-16,-19 9 31,-1-29-31,20 30 16,-10-30-16,-9 0 16,-1 0-1,-9 0 1,-11 0-1,11 0 1,9 0 0,1 0 15</inkml:trace>
          <inkml:trace contextRef="#ctx0" brushRef="#br0" timeOffset="34447.5173">2972 1226 0,'0'-19'32,"10"19"-17,9 0 1,11 0 0,9 0-1,-29 0-15,9 0 16,1 0-1</inkml:trace>
          <inkml:trace contextRef="#ctx0" brushRef="#br0" timeOffset="35971.313">3276 1393 0,'19'0'63,"-19"-20"-47</inkml:trace>
          <inkml:trace contextRef="#ctx0" brushRef="#br0" timeOffset="37181.4309">3374 1521 0,'10'0'79,"9"-10"-64,11-10 1,9-9-1,-19-11 1,-20 21 0,19 19-16,-19-30 0,20 30 15,-20-29-15,19 9 16,-19 1-16,0-1 16,20 1-16,-20-1 15,0 0-15,0 1 16,0-11-1,0 11 1,0 38 109,0 11-109,0-11-16,0 1 15,0 0-15,0-1 16,0 1-16,0-1 16,0 1-16,0 0 15,0-1-15,0 1 16,0-10-16,0 9 0,0 1 15,0-1-15,0 11 16,20 9 0,-20-19-1,0-1 1</inkml:trace>
          <inkml:trace contextRef="#ctx0" brushRef="#br0" timeOffset="38476.059">3698 1275 0,'0'30'94,"0"-1"-94,0 1 15,0-1 1,0-9-16,0 19 15,0-10 1,0-9 0,9-20-1,-9 20-15,20-1 16,0 1 15,-1-20-15,1 0 15,-1 0-15,1 0-1,0 0 17,-20-10-32,9 10 15,-9-20 1,20 20-1,-20-19 1,0-1 0,20 20-1,-20-20-15,0 1 32,0-1-17,0 10-15,0-9 31,0-1-31,19 20 16,-19-19 0,0-1-16,0 0 31,0-9-15,-10 9-1,10 1 16,-19 19-15,19-20-16,-20 20 16,20-19-1,-19 19 1,-1 0 0,0-20-1,1 20 1,-1 0-1,1 0 1,19 10 0,-10-10-1,10 19-15,-30 1 16,30 9 0,0-9-1</inkml:trace>
          <inkml:trace contextRef="#ctx0" brushRef="#br0" timeOffset="39233.1196">3953 1167 0,'9'10'94,"11"-10"-79,0 0 1,-1 0 0,20 0 15</inkml:trace>
          <inkml:trace contextRef="#ctx0" brushRef="#br0" timeOffset="40276.68">4129 1109 0,'0'-20'78,"10"20"-47,-10-20-15,19 20 0,1 0 15,-20 10-15,20-10-1,-20 20 1,0 9-1,0-9 1,0 19 0,-10-9-1,10-1 1,-30-29 0,30 29-16,-19-29 15,19 20-15,-20-20 16,20 20-1,-19-20-15,19-10 125,9 10-109,11 0 0,-20-20-1,20 20-15,9 0 32,-9 0-17,-20 10 1,19-10-16,1 0 31</inkml:trace>
          <inkml:trace contextRef="#ctx0" brushRef="#br0" timeOffset="41350.4849">4276 1011 0,'0'9'62,"20"21"-46,-1 9 0,11 0-1,-30-19-15,19-1 16,-19 1-16,0 0 16,20-1-16,-20 1 15,0 0-15,0-1 16,0 1-16,0-1 15,0 1-15,0 0 16,0-1-16,0 1 16,0-1-16,0 1 15,0 0-15,0-11 16,0 11-16,0 0 16,-10-20-16,10 29 15,0-9-15,0 19 16,-19-19-1,19-1-15,-20 1 16,20-1 15,-20-19-15,20 20 0,0 0 46,-19-20-31</inkml:trace>
          <inkml:trace contextRef="#ctx0" brushRef="#br0" timeOffset="42712.6812">4423 1030 0,'0'-10'94,"0"-9"-63,10 19-15,0 0 47,9 0-63,1 0 31,-20 10-31,20-10 31,-20 9-31,0 11 16,0 0-1,0-1 1,-10-19 0,10 30-16,-20-30 15,20 19-15,-19-19 16,19 20-16,-10-20 15,10 19 17,-20-19-1,20-9 47,10 9-47,10-20 1,-1 20-17,1 0 16,-20 10-31,10-10 16,9 0 0,21 19-16,-21-19 31</inkml:trace>
          <inkml:trace contextRef="#ctx0" brushRef="#br0" timeOffset="44176.2645">4649 1491 0,'39'0'79,"-19"0"-79,-1 0 0,-9 0 15,10 0-15,19-10 16,-10 10-1,-9 0-15,0 0 0,9 0 16,-9 0-16,9 0 16</inkml:trace>
          <inkml:trace contextRef="#ctx0" brushRef="#br0" timeOffset="43597.4975">4649 1383 0,'0'-19'31,"10"19"16,9 0-31,1 0-16,-1 0 15,1 0-15,10 0 16,-1 0-16,0 0 0,-9 0 16,0 0-16,-1 0 15,11 0 1</inkml:trace>
        </inkml:traceGroup>
        <inkml:traceGroup>
          <inkml:annotationXML>
            <emma:emma xmlns:emma="http://www.w3.org/2003/04/emma" version="1.0">
              <emma:interpretation id="{BE3A9E27-3AAE-4436-9BF3-BBC3A1FD605C}" emma:medium="tactile" emma:mode="ink">
                <msink:context xmlns:msink="http://schemas.microsoft.com/ink/2010/main" type="inkWord" rotatedBoundingBox="18048,7696 19553,7644 19570,8119 18064,8171"/>
              </emma:interpretation>
              <emma:one-of disjunction-type="recognition" id="oneOf4">
                <emma:interpretation id="interp4" emma:lang="" emma:confidence="1">
                  <emma:literal/>
                </emma:interpretation>
              </emma:one-of>
            </emma:emma>
          </inkml:annotationXML>
          <inkml:trace contextRef="#ctx0" brushRef="#br0" timeOffset="75472.6639">5522 1226 0,'0'-19'0,"9"19"47,-9-20-47,20 20 32,0-20-17,-1 20 1,1 0-1,0 0 1,-1 0 0,1 0-1,-20 10 1,19-10 0,-19 20-16,20-20 15,-20 20-15,0-1 31,0 11-31,0-11 16,0 1-16,0-1 16,-10 1-16,10 0 15,-19-1 1,19 1-16,-30-1 0,30 1 16,-10-20-16,10 29 15,-19-29-15,19 20 16,-20 0-1,20-1 1,-20-19 0,30 0 202,0 0-186,10 0-17,-1 0 1,1 0 0,0 0-1,-1 0 1,1 0-1,-1 0 17,1 0 15</inkml:trace>
          <inkml:trace contextRef="#ctx0" brushRef="#br0" timeOffset="76030.2404">5885 1364 0</inkml:trace>
          <inkml:trace contextRef="#ctx0" brushRef="#br0" timeOffset="73479.0993">5169 1246 0,'0'-10'109,"0"-9"-78,19-1 1,1 20-1,-20-20-16,19 20-15,1 0 32,0 0-1,-11 0-15,-9 10-16,0 10 15,20-20 1,-20 19-16,0 1 15,0 9 1,0 1 0,-10-1-1,-9 10 1,-1-9 0,-9-1-1,9 10 1,0-9-1,1 9 1,-11-9 0,30-11 15,-19-19-31,19 20 31,10-20 125,-10-10-140,19 10-16,1 0 16,-1 0 15,1 0-15,0 0-1,-1 0-15,-19-20 0,30 20 16,-11 0-1,1 0 17,0 0 15</inkml:trace>
          <inkml:trace contextRef="#ctx0" brushRef="#br0" timeOffset="74041.6714">5473 1609 0,'0'-10'62</inkml:trace>
          <inkml:trace contextRef="#ctx0" brushRef="#br0" timeOffset="77132.7097">5963 1491 0,'-20'0'0,"30"0"32,20 0-1,-30-10-31,19 10 0,-19-19 16,20 19-16,-20-20 15,19 20-15,-19-29 16,20 29-16,-20-30 15,10 30-15,-10-29 16,29-10 0,-29 9-1,20 1 1,-20 9-16,0-19 16,0 29-1,0-10 1,0 30 93,-10-10-93,10 10-16,0 29 15,0 1 1,0-21 0,0 1-16,0 19 15,0-19-15,0-1 16,0 1-16,10-1 16,-10 1-16,0 19 15,0-9 1,19-30-1,-19 19-15,0 1 16,0-10 0,0 9 15,0-28 31</inkml:trace>
          <inkml:trace contextRef="#ctx0" brushRef="#br0" timeOffset="78512.1929">6267 1236 0,'0'10'47,"-20"10"-31,20-1 0,0 1-1,0 9 1,0-9-1,0-1 1,0 1 0,0 0-1,10-1 1,20 20 0,-11-19-1,1 0 16,-1-20-15,-19 19 0,20-19-1,0 0 17,-11 0-17,11 0 16,-20-9-31,20 9 32,-20-20-32,19 0 31,-19 1-15,20 19-16,-20-20 15,29-9 16,-29 9-15,0 0 0,20 1 15,-20-1-15,0-9-1,0 9 1,0 1-1,-10-1 1,10 0 0,-19 20-1,19-19 1,-20 19 0,20-20-16,-20 20 15,20-20 1,-19 20-1,-1 0 1,20-19 0,-20 19-1,1 0 1,-1 10 0,1 29-1,19-29-15,-20 19 16,20-19-16,-20 19 15</inkml:trace>
          <inkml:trace contextRef="#ctx0" brushRef="#br0" timeOffset="79437.5357">6473 1099 0,'10'0'93,"9"0"-77,21 0 0,-21 0-1,1 0-15,-1 0 31</inkml:trace>
        </inkml:traceGroup>
        <inkml:traceGroup>
          <inkml:annotationXML>
            <emma:emma xmlns:emma="http://www.w3.org/2003/04/emma" version="1.0">
              <emma:interpretation id="{F907B077-6D92-4DA7-AAF2-6F27241748BA}" emma:medium="tactile" emma:mode="ink">
                <msink:context xmlns:msink="http://schemas.microsoft.com/ink/2010/main" type="inkWord" rotatedBoundingBox="19626,7534 19812,7527 19823,7842 19636,7848"/>
              </emma:interpretation>
              <emma:one-of disjunction-type="recognition" id="oneOf5">
                <emma:interpretation id="interp5" emma:lang="" emma:confidence="0">
                  <emma:literal>4</emma:literal>
                </emma:interpretation>
                <emma:interpretation id="interp6" emma:lang="" emma:confidence="0">
                  <emma:literal>H</emma:literal>
                </emma:interpretation>
                <emma:interpretation id="interp7" emma:lang="" emma:confidence="0">
                  <emma:literal>k</emma:literal>
                </emma:interpretation>
                <emma:interpretation id="interp8" emma:lang="" emma:confidence="0">
                  <emma:literal>x</emma:literal>
                </emma:interpretation>
              </emma:one-of>
            </emma:emma>
          </inkml:annotationXML>
          <inkml:trace contextRef="#ctx0" brushRef="#br0" timeOffset="80363.6786">6767 981 0,'0'10'109,"-10"10"-93,10 9 0,-39 40 15,19-50-31,20 1 31,-19-20-15,19 19-1,0 1 95,10-20-95,9 0 1,11 0 0,9 0-1,-19-20 1,-1 20 0,1 0-1,-10 0 1,9 0 15</inkml:trace>
          <inkml:trace contextRef="#ctx0" brushRef="#br0" timeOffset="81031.7398">6787 1020 0,'0'20'78,"10"9"-63,-10 11 1,0-1 0,0-20-16,0 1 15,0 0-15,0-1 16,0 11 0,0-11-1,0 1 16</inkml:trace>
        </inkml:traceGroup>
      </inkml:traceGroup>
    </inkml:traceGroup>
  </inkml:traceGroup>
</inkml:ink>
</file>

<file path=ppt/ink/ink9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3:50:57.412"/>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6D81DE1D-8A6E-44CA-8491-B2FDCA523319}" emma:medium="tactile" emma:mode="ink">
          <msink:context xmlns:msink="http://schemas.microsoft.com/ink/2010/main" type="writingRegion" rotatedBoundingBox="1621,11092 10692,11136 10687,12124 1616,12080"/>
        </emma:interpretation>
      </emma:emma>
    </inkml:annotationXML>
    <inkml:traceGroup>
      <inkml:annotationXML>
        <emma:emma xmlns:emma="http://www.w3.org/2003/04/emma" version="1.0">
          <emma:interpretation id="{A0408AC8-E833-49C7-B2C3-9B8F828E6884}" emma:medium="tactile" emma:mode="ink">
            <msink:context xmlns:msink="http://schemas.microsoft.com/ink/2010/main" type="paragraph" rotatedBoundingBox="1621,11092 10692,11136 10687,12124 1616,12080" alignmentLevel="1"/>
          </emma:interpretation>
        </emma:emma>
      </inkml:annotationXML>
      <inkml:traceGroup>
        <inkml:annotationXML>
          <emma:emma xmlns:emma="http://www.w3.org/2003/04/emma" version="1.0">
            <emma:interpretation id="{6C23FB61-227A-495E-AD17-51084AC6572B}" emma:medium="tactile" emma:mode="ink">
              <msink:context xmlns:msink="http://schemas.microsoft.com/ink/2010/main" type="line" rotatedBoundingBox="1621,11092 10692,11136 10687,12124 1616,12080"/>
            </emma:interpretation>
          </emma:emma>
        </inkml:annotationXML>
        <inkml:traceGroup>
          <inkml:annotationXML>
            <emma:emma xmlns:emma="http://www.w3.org/2003/04/emma" version="1.0">
              <emma:interpretation id="{6546E8B1-320D-4BBF-BC5F-699C75AAD3A0}" emma:medium="tactile" emma:mode="ink">
                <msink:context xmlns:msink="http://schemas.microsoft.com/ink/2010/main" type="inkWord" rotatedBoundingBox="1621,11092 4308,11105 4304,12071 1616,12058"/>
              </emma:interpretation>
              <emma:one-of disjunction-type="recognition" id="oneOf0">
                <emma:interpretation id="interp0" emma:lang="" emma:confidence="1">
                  <emma:literal/>
                </emma:interpretation>
              </emma:one-of>
            </emma:emma>
          </inkml:annotationXML>
          <inkml:trace contextRef="#ctx0" brushRef="#br0">0 0 0,'0'10'94,"20"19"-79,-20-9-15,0-1 16,19 1-16,-19 0 16,0-1-16,20 1 15,-20 0-15,0-1 16,29 1-16,-29 9 15,10-29 1,-10 39-16,30-19 16,-11-20-1,-9 0 17,10 0-17,39-10 48,-59-19-48,19 29-15,-19-20 16,20 20-16,-20-29 16,0 9-16,19 20 15,-19-39-15,20 19 16,-20 1-1,0-1 1,20 20-16,-20-29 16,0-1-1,0 11 1,0-1 0,0 30 93,0 19-78,0-9-31,0-1 0,0 1 16,0 0-1,0 9-15,0 1 0,0 9 16,0-10 0,0-9-16,0-1 0,0 11 15,0-1-15,0 1 16,0-11-16,0 1 16,0 0-16,0-1 15,0 1-15,0-1 16,0 11-16,0-1 31,0 1-31,0-11 31,0 1 1</inkml:trace>
          <inkml:trace contextRef="#ctx0" brushRef="#br0" timeOffset="-1656.9107">-29 0 0,'19'0'47,"-19"20"31,0-1-62,0 1-16,0-1 15,0 11-15,-19 19 16,19-20-16,0 1 0,0 9 16,0 0-16,-20-9 15,20 19-15,0-20 16,0 1-16,0 9 15,-19-20-15,19 11 16,0-11-16,0 1 16,0 9-1,-20-29-15,20 20 16,0 0 0,0-30 46</inkml:trace>
          <inkml:trace contextRef="#ctx0" brushRef="#br0" timeOffset="1193.047">441 471 0,'-19'0'31,"19"19"-16,0 11 17,0-11-17,0 11-15,0-1 16,10-29 0,-10 20-16,19-1 15,1-19 1,0 20-1,-1-20 1,1 0 0,9-10-1,-9 10 1,-20-19 0,19 19-16,-19-20 15,20 20-15,-20-29 16,0 9-1,0-29 48,0 29-63,0 1 16,0-1-1,-10 1 1,-19-1-1,19 20 1,10-20 0,-39 20-16,9 0 15,11 0 1,19 20-16,-20-20 16,20 39-16,-20-19 15,20-1-15,0 1 16,0-10-16,0 29 15</inkml:trace>
          <inkml:trace contextRef="#ctx0" brushRef="#br0" timeOffset="3136.1263">951-59 0,'-9'0'46,"9"10"-30,-20 39 0,20-20-16,-29 1 15,29 9-15,0-9 16,-20-1-16,20 20 16,0-10-16,0 10 15,0-10-15,0 10 16,0-9-16,0-11 15,0 1-15,0 9 16,10-10-16,-10 1 16,0-11-16,19 1 15,-19-1-15,0 1 0,30 0 16,-30 9 0,19-29-16,-19 20 15,10-20 1</inkml:trace>
          <inkml:trace contextRef="#ctx0" brushRef="#br0" timeOffset="4328.972">1010 235 0,'0'10'47,"-19"10"-32,19 9 1,0-9-16,0-1 16,0 1-16,0 0 15,0-1-15,0 1 0,0-10 16,0 9-16,0 1 16,9-20-16,-9 29 15,30 1 1,-1-11-1,11-19 17,-21 0-17,1 0 1,-10 0 0,29-9-1,-39-11 1,19 20-1,21-69 48,-40 50-63,0-11 16,19 11-1,-19-1 1,0 0-1,0 1 1,0-1 0,0 1-1,0-1-15,0-9 16,-10 29 0,10-20-16,-19 0 15,19 1 16,-20 19-31,1 0 32,19-20-32,-20 20 15,0 0 1,1 0 0,-11 0-1,11 10-15,-1 10 16,-9-1-16,9 1 0,0 9 15,1-9 1</inkml:trace>
          <inkml:trace contextRef="#ctx0" brushRef="#br0" timeOffset="5249.7852">1373 118 0,'0'19'62,"0"1"-62,0 0 16,0 9-16,0 0 16,0 11-16,0-1 15,0-10-15,0 1 16,0 19-16,0-30 16,0 11-16,0-11 15,0 1-15,0-10 16,0 9-1,0 1 1</inkml:trace>
          <inkml:trace contextRef="#ctx0" brushRef="#br0" timeOffset="6338.8355">1393 343 0,'10'0'79,"19"0"-64,10 0 1,-29 0-1,10 0-15,-1 0 16,1 0-16</inkml:trace>
          <inkml:trace contextRef="#ctx0" brushRef="#br0" timeOffset="5858.4214">1540 69 0,'0'9'63,"0"41"-48,0-31 1,0 1-16,0 9 15,0 1-15,0-1 16,0 10-16,0-9 16,0-1-16,0-9 15,0 9-15,0-9 16,0 9-16,0 20 16,0-19-1,0-11 1</inkml:trace>
          <inkml:trace contextRef="#ctx0" brushRef="#br0" timeOffset="7101.4561">1599-69 0,'0'20'78,"10"0"-62,-10-1-16,19 20 16,11-9-16,-30-1 15,19 11-15,-19-11 0,20 0 16,-20 1-1,0 9-15,19-10 0,-19 1 16,0-11 0,-9 168 15,-11-148-15,20-10-16,0 1 15,-20 9 1</inkml:trace>
          <inkml:trace contextRef="#ctx0" brushRef="#br0" timeOffset="2130.9138">647 520 0,'-9'0'15,"9"10"48,0 19-47,0-9-16,0-1 15,9 1-15,-9-1 16,0 1-16,30 0 15,-30-1-15,19 1 0,-19 0 16,20 9 0,-20-9-16,0 9 15,0 10 1,0-19 0,-10-20-1,-9 19 1,-11-19-1,-9 0 1,29 0 0,-29 0-1,39-9 1,-20 9-16,20-20 16,0-9-1,0-11 1,0 31-1,20-40 1,-20 29-16,20 20 16,-20-49-16,19 49 15,-19-39-15,20 19 16,-20 0-16,19 1 16,-19-1-16,20 20 15,-20-29-15,20-1 16,-20 21-1,19-21 1,-19 11 0,0 9 15</inkml:trace>
          <inkml:trace contextRef="#ctx0" brushRef="#br0" timeOffset="8258.3694">1814 559 0,'0'-20'62,"10"1"-30,10 19-17,-20-20 1,29 20-16,-9 0 31,0 20-15,-20 9-1,0 1 1,0 9 0,0 0-1,0-19-15,-10-1 16,10 1-16,-20-20 15,20 29-15,-10-29 16,10 20-16,-19-20 16,19 20-16,-20-20 15,-19 0 1,39-10 62,0-10-47,29 20-31,-9 0 16,-1 0 0,-9 0-1,20 10 16,-20-10-15,9 0 0,1 0-1</inkml:trace>
          <inkml:trace contextRef="#ctx0" brushRef="#br0" timeOffset="8999.0107">2226 432 0,'-9'9'31,"9"11"-15,-20-20 0,20 29-16,0-9 15,-30 0-15,30-1 16,0 11-16,-19-1 0,19-9 15,0 9-15,0 10 16,0-9-16,0-1 16,0-9-16,0-1 15,10-19-15,-10 30 16,19-1 0,-19-9-1,20-20-15,-20 19 16,20-19-1</inkml:trace>
          <inkml:trace contextRef="#ctx0" brushRef="#br0" timeOffset="10222.0249">2413 618 0,'-20'0'31,"0"0"1,1 0-17,9 0 1,-10 0 15,20 10-31,-19-10 16,19 19-1,0 1 1,0 0 15,10-20 0,-10 19-15,19-19 0,-9 0-1,10 0 1,-1 0 15,1 0-15,-1 0-1,1 0 48,-20 20-63,0-1 16,0-9-1,0 10 1,0-1-1,-10-19 1,-9 20 0,-1-20-1,0 0 1,1 0 0,-1 0-1,20-10 1,-19 10-1</inkml:trace>
          <inkml:trace contextRef="#ctx0" brushRef="#br0" timeOffset="10782.9416">2481 471 0,'10'10'47,"-10"9"-31,20 1-16,9-1 15,-9 1-15,-20 0 0,19-1 16,-19 1-1,0-1-15,20 1 0,-20 10 16,0-11-16,0 1 16,0-1-16,0 1 15,-10 0-15,10-1 16,0 1-16,-29-20 16,29 49-16</inkml:trace>
        </inkml:traceGroup>
        <inkml:traceGroup>
          <inkml:annotationXML>
            <emma:emma xmlns:emma="http://www.w3.org/2003/04/emma" version="1.0">
              <emma:interpretation id="{6B224C8F-B3D8-4A1F-AA27-99610D9891C6}" emma:medium="tactile" emma:mode="ink">
                <msink:context xmlns:msink="http://schemas.microsoft.com/ink/2010/main" type="inkWord" rotatedBoundingBox="4610,11371 5806,11376 5804,11772 4608,11766"/>
              </emma:interpretation>
              <emma:one-of disjunction-type="recognition" id="oneOf1">
                <emma:interpretation id="interp1" emma:lang="" emma:confidence="1">
                  <emma:literal/>
                </emma:interpretation>
              </emma:one-of>
            </emma:emma>
          </inkml:annotationXML>
          <inkml:trace contextRef="#ctx0" brushRef="#br0" timeOffset="31374.9394">2923 412 0,'-20'0'0,"20"10"78,10-10-62,9 29-1,1-29 1,-20 20-16,39-20 15,-19 19-15,29 1 16,-10 9 0,-9-9-1,-11-20-15,1 20 16,19-20 31,-39 19-16,20-19 0</inkml:trace>
          <inkml:trace contextRef="#ctx0" brushRef="#br0" timeOffset="30279.8833">2913 422 0,'10'0'63,"9"0"-48,11 0 1,-1 0 0,-9 0-16,9 0 15,-29 19 1,39-19-1,-9 0-15,-11 0 16,11 0 0,-11 0-1,109 20 32,-108-20-31,-1 0-16,1 0 15,9 0-15,-9 0 16,9 0 0,1 0-1,-1 0 1,0 0 0,-9 0-16,19 0 15,-9 0 1,-1 0-1,-9 0 1,9 0 0,1 0-1,19 0 1,-30 0-16,11 0 16,-1 0-1,-9 0 1,9 0-1,-9 0 1,-1 0 0,1 0-1,0 0 17,-1 0-17,1 0 1,-1 0 15,1 0-15,0 0-1,-11 0 32</inkml:trace>
          <inkml:trace contextRef="#ctx0" brushRef="#br0" timeOffset="28667.8402">2962 304 0,'10'0'141,"9"0"-126,11 0-15,-1 0 16,-9 0-1,9 0 1,20 0 0,-29 0-1,-10 0-15,9 0 16,20 0-16,-19 0 16,-10 0-16,29 0 15,-19 0-15,9 0 16,-9 0-16,-1 0 0,1 0 15,-10 0-15,39 0 16,-10 0 0,10 0-1,-29 0 1,19 0 0,0 0-1,-9 0 1,-1 0-1,0 0 1,-9 0-16,29 0 16,-39 0-1,9 0-15,21 0 16,-30 0-16,29 0 16,-10 0-1,-9 0 1,-1 0-1,1 0 1,0 0 15,-1 0 1,-9 0 30,-10-20 126,-20 20-188,-9-19 15,19 19 1,10-20-16,-39 20 15,19-19 1,1 19 0,19-20-1,-20 20 1,1 0 15</inkml:trace>
        </inkml:traceGroup>
        <inkml:traceGroup>
          <inkml:annotationXML>
            <emma:emma xmlns:emma="http://www.w3.org/2003/04/emma" version="1.0">
              <emma:interpretation id="{CE6FBEAA-FA03-4FBA-891D-848347089158}" emma:medium="tactile" emma:mode="ink">
                <msink:context xmlns:msink="http://schemas.microsoft.com/ink/2010/main" type="inkWord" rotatedBoundingBox="6413,11185 8985,11197 8981,12116 6408,12103"/>
              </emma:interpretation>
              <emma:one-of disjunction-type="recognition" id="oneOf2">
                <emma:interpretation id="interp2" emma:lang="" emma:confidence="1">
                  <emma:literal/>
                </emma:interpretation>
              </emma:one-of>
            </emma:emma>
          </inkml:annotationXML>
          <inkml:trace contextRef="#ctx0" brushRef="#br0" timeOffset="41614.9447">6179 716 0,'0'29'62,"0"-19"-46,0 29-1,0 1 1,0-21-16,0 1 16,0-1-16,0 11 15,0-11 1,0-28 46</inkml:trace>
          <inkml:trace contextRef="#ctx0" brushRef="#br0" timeOffset="42237.3898">6218 500 0,'10'20'46,"9"9"-30,-19-9 0,30-1-16,-30 1 15,29 9-15,-29-9 16,20 0-16,-20 19 16,19-19-16,-19-1 15,0 1-15,0-10 16,0 9-16,0 1 15,-10-1-15,10 1 16,-19 19 0,19-19-1</inkml:trace>
          <inkml:trace contextRef="#ctx0" brushRef="#br0" timeOffset="35035.8481">5149 451 0,'-20'10'47,"20"10"-32,0 9 1,0-9-16,0 19 16,0-29-1,20-10 1,-20 19-16,19-19 15,1 0 1,0 0 0,-1 0-1,1 0 1,-1 0 0,1-19-16,0-1 15,-20 0 1,0 1-1,19 19 1,-19-20-16,0 1 16,0-1-1,-9 0 1,9 1 0,-20 19-1,20-20-15,-20 20 0,1 0 16,-11 0-1,1 0 1,9 10 0,-9 39-1,29-29 1,0-1-16,0 1 16,0-1-16</inkml:trace>
          <inkml:trace contextRef="#ctx0" brushRef="#br0" timeOffset="35882.5032">5306 539 0,'0'20'78,"0"9"-62,0 20-1,29-29-15,-29 0 16,0-1-16,0 1 16,0-10-16,20 19 15,-20-9-15,0-10 0,0 29 16,0-10 0,0 1-1,0-11 1,-10-19-1,10 20-15,-20-20 16,1 0 0,-1 0-1,0 0 1,20-10 0,-19 10-1,19-20-15,0-9 16,0 9-1,-20 20-15,20-29 0,0 9 16,0-9 0,0 9-16,10 20 15,-10-39 1,98-98 46,-78 137-62,-20-30 0,19 30 16,-19-19-16,20-1 16,0 20-1,-20-29-15,0 9 16</inkml:trace>
          <inkml:trace contextRef="#ctx0" brushRef="#br0" timeOffset="38995.0372">5708 500 0,'-49'88'109,"29"-68"-109,20 19 16,0-19-16,0 9 16,0 1-16,0-11 15,0 1-15,0 0 16,0 9-16,0 0 16,10-29-1,-10 20-15,20 0 31</inkml:trace>
          <inkml:trace contextRef="#ctx0" brushRef="#br0" timeOffset="40097.8752">5796 657 0,'-20'0'16,"20"10"31,0 10-32,0-1 1,0-9-16,0 10 16,10-20-1,10 29 1,-1-29-1,1 0 17,10 0-17,-11 0 1,-19-10 0,20 10-16,-20-19 15,19-1 1,-19 0 15,0 1-15,0-1-1,-9 0 1,9 1 0,-20 19-16,20-20 15,-29 20 1,9 0-1,0 0 1,1 0 0,19 10-16,-20-10 15,20 20-15,-20 9 16,20-9-16,0-1 16,0 11-1,0-11 16,10-19-15</inkml:trace>
          <inkml:trace contextRef="#ctx0" brushRef="#br0" timeOffset="41100.9888">5924 677 0,'19'10'47,"-19"9"-16,0 1-31,20-1 16,-20 1 15,19-20-31,1 0 31,0 0-15,9-10 15,-29-9-15,20-1-1,-20 0 1,0 1-1,0 29 48,0 19-32,0-9-15,0-1-1,19-19 1,-19 20 0,20-20-16,0 0 15,-1 0 17,1 0-17,-1-10 16,1-10-15,-20 1 15,0-1-15,20 20-16,-20-19 16,0-1-1,-20 0 1,0 20-1,20-19-15,-19 19 16,-11 0 0,11 0-1,-1 0 1,0 0 15,20 19-15,0 11-1,-19-30-15,19 29 16,0-9 0</inkml:trace>
          <inkml:trace contextRef="#ctx0" brushRef="#br0" timeOffset="32641.8986">4707 20 0,'0'9'31,"0"11"-31,0 0 16,0-1-16,0 11 15,0-1-15,0 1 16,0-1-16,0 20 16,10-20-16,-10 20 15,0-19-15,0-1 0,0 1 16,0 9 0,0-10-16,0-9 0,0 9 15,20-9-15,-20 0 16,0-1-16,0 11 15,20-40 64</inkml:trace>
          <inkml:trace contextRef="#ctx0" brushRef="#br0" timeOffset="33992.4484">4727 20 0,'0'9'46,"0"11"-30,0-10-16,0 9 16,10 1-16,-10 19 15,0-19-15,20 0 16,-20-1-16,19 1 0,-19-1 16,20 1-16,9 9 15,-9-9 1,-1 0-1,1-20 17,-20 19-17,20-19-15,-1 0 16,1-10 0,-1-9-1,1-1 1,0 1-1,-20-1 1,19 20-16,-19-20 16,20-9-1,-20-10 1,0 29-16,0-29 16,0 9-1,0 11 1,0-1 15,0 30 110,0 9-126,0 11 1,0-10-16,0-1 16,0 1-16,0-1 15,0 11-15,0-1 16,0 10-16,0-9 0,0-1 15,0 1-15,0-1 16,0-9-16,0-1 16,0 1-16,0 0 15,0 9 1,0-9 0,0-1-1,0 1 1,20-20 15</inkml:trace>
          <inkml:trace contextRef="#ctx0" brushRef="#br0" timeOffset="37150.6628">5492 29 0,'-20'0'31,"40"-9"48,0 9-48,-11 0-16,11 0 17,-20 9-32,0 11 15,0 9 1,0 1 0,0-10-1,0-1-15,-10 1 16,10-1-16,-29-19 0,29 30 15,-30-30-15,30 19 16,-19-19-16,19 20 16,-20-20-1,20-10 79,10 10-63,-10-19-15,20 19-16,-1 0 16,1 0-1,-1 0 1,-9 0-1,-10 9 1,20-9-16,0 0 31,-1 0 1</inkml:trace>
          <inkml:trace contextRef="#ctx0" brushRef="#br0" timeOffset="37587.1903">5649 157 0,'20'0'47,"9"0"-31,-9 0-16,9 0 15,0 0 1,-9 0 0,0 0 15</inkml:trace>
          <inkml:trace contextRef="#ctx0" brushRef="#br0" timeOffset="38081.1729">5727 20 0,'0'19'47,"0"30"-32,0-29-15,-19 0 16,19 9-16,0-9 16,0-1-16,0 1 15,0 9 1,0-9-1,0-1 1</inkml:trace>
          <inkml:trace contextRef="#ctx0" brushRef="#br0" timeOffset="43118.9181">6473 333 0,'19'0'47,"11"0"-32,-11 0-15,1 0 16,9 0-16,1 0 16,-1 0-16,11 0 15,-11 0-15,-9 0 16,-1 0-16,1 0 15,9 0 1,-9 0 0</inkml:trace>
          <inkml:trace contextRef="#ctx0" brushRef="#br0" timeOffset="43705.1046">6659 186 0,'0'10'47,"0"29"-47,0-19 16,0 9-16,0 1 15,0 9-15,0-10 16,0 1-16,0-10 16,0-1-16,0 1 15,0 9 1,0-9-1</inkml:trace>
          <inkml:trace contextRef="#ctx0" brushRef="#br0" timeOffset="45121.35">6993 88 0,'0'-19'47,"0"-1"-15,9 20-17,-9-20 1,30 20-1,-11 0 1,1 0 0,9 0-1,11 0 1,-21 10-16,1 10 16,-1 19-1,-19-19 1,0-1-16,20 1 15,-20 0-15,0-1 16,0-9-16,0 10 16,-10 9-16,10-19 15,-19 19-15,19-9 16,-20-1-16,20 1 16,-29 0-16,-1-1 15,11 11-15,-1-11 0,0 11 16,20-11-16,-29-19 15,29 10-15,-20-10 16,20 20 0,-19-20-1,-1 19 32,30-19 78,-10-9-109,20 9-1,-1 0 17,1 9-17,-1-9 1,11 30 0,-11-30-16,1 0 15,9 0 1,-9 0-16,0 0 15,-1 0-15,1-10 16,9 10-16,-9-29 16</inkml:trace>
        </inkml:traceGroup>
        <inkml:traceGroup>
          <inkml:annotationXML>
            <emma:emma xmlns:emma="http://www.w3.org/2003/04/emma" version="1.0">
              <emma:interpretation id="{660E4589-8B12-496D-ACC7-C052F15A07E5}" emma:medium="tactile" emma:mode="ink">
                <msink:context xmlns:msink="http://schemas.microsoft.com/ink/2010/main" type="inkWord" rotatedBoundingBox="9169,11187 10691,11195 10688,11974 9165,11966"/>
              </emma:interpretation>
              <emma:one-of disjunction-type="recognition" id="oneOf3">
                <emma:interpretation id="interp3" emma:lang="" emma:confidence="1">
                  <emma:literal/>
                </emma:interpretation>
              </emma:one-of>
            </emma:emma>
          </inkml:annotationXML>
          <inkml:trace contextRef="#ctx0" brushRef="#br0" timeOffset="47540.5902">7895 20 0,'0'9'47,"0"11"-32,0-10-15,0 9 16,0 21-16,0-11 16,0 1-16,0-1 15,0 0-15,0 11 16,0-11-16,0 0 16,0 1-16,0-1 15,0-9-15,0 0 16,0 9-16,0-9 15,0-1-15,0 20 16,0-29 0,0 10-1,0-30 32</inkml:trace>
          <inkml:trace contextRef="#ctx0" brushRef="#br0" timeOffset="48692.1832">7914 333 0,'0'10'31,"10"-10"-31,20 0 16,-11 0-16,1 0 16,19 0-1,-19 0-15,9 0 16</inkml:trace>
          <inkml:trace contextRef="#ctx0" brushRef="#br0" timeOffset="48173.3585">8111 49 0,'0'29'78,"0"11"-63,0-21-15,0 1 16,0 9-16,0 1 16,0-1-16,0 10 15,0-9-15,0-1 16,0 1-16,0-1 0,0 10 15,0-9-15,0-11 16,0 1-16,0 0 16,0 9-1,0-9 1</inkml:trace>
          <inkml:trace contextRef="#ctx0" brushRef="#br0" timeOffset="46592.3869">7502 59 0,'0'10'62,"-19"-10"-46,19 29-16,0-9 0,-20-1 15,20 1-15,0 0 16,0-1-16,0 1 16,0-1-16,0 1 15,0 0-15,0-1 16,0 1-16,0-1 16,0 1-16,0 19 15,10-19 1,-10 9-1,20-29-15,-20 40 16,19-40-16,-19 19 16,20 1-1,0-20-15,-20 19 16,9-19-16,11 0 16,-20 20-1,20-20-15,-1 0 16,1 0-1,-1-20 1,1 20 0,0-19-1,-1 19 1,-19-20-16,20 20 16,-20-19-1,19 19-15,-19-20 0,20 0 16,-20 1-1,20-1 1,-20 0 0,0-9-1,0-30 32,0 49-31,0-29-1,-10 39 1,10-19-16,0-1 16,-10 20-1,10-10-15,0-29 16,-20 39-16,20-20 16,-29 1-1,29-1 1,-10 20-16,10-20 15,-19 20 1,19-9-16,-20 9 16,0-30-1,1 30 1,-1 0 0,-9 0-1,-1 30 1,-19-1-1,20 10 1,29-19-16</inkml:trace>
          <inkml:trace contextRef="#ctx0" brushRef="#br0" timeOffset="50423.5663">8307 392 0,'0'10'47,"-10"-10"-47,10 30 16,-20 48 15,20-68-31,0 29 16,-19-19-16,19 9 15,0-9 1,0-1-16,0 1 0,9 29 15,-9-39 1,0 9 0,20-19-16,-20 20 15,20-20-15,-20 20 16,19-20 15</inkml:trace>
          <inkml:trace contextRef="#ctx0" brushRef="#br0" timeOffset="49390.2158">8267 59 0,'40'0'125,"-11"0"-125,-9 0 0,9 0 15,-9 0 1,9 0 0,-9 0-1</inkml:trace>
          <inkml:trace contextRef="#ctx0" brushRef="#br0" timeOffset="51489.9655">8385 549 0,'0'10'47,"0"10"-31,0-1-1,0 1 1,0-1 15,10-19-31,10 20 16,-1-20-1,1 0 1,-1 0 0,1 0-1,0 0 1,-20-10-1,19 10 1,-19-19 0,0-1-1,0 0 1,0 1 0,0-1-1,-10 20 1,10-19-1,-19 19-15,-1 0 16,1 0 0,19-10-1,-20 10 1,0 0 15,20 19 0,-19-19-31,19 40 0,0-31 16,0 11 0</inkml:trace>
          <inkml:trace contextRef="#ctx0" brushRef="#br0" timeOffset="52675.1628">8571 579 0,'-9'0'32,"9"9"-1,0 21 0,19 9-15,1-19 15,-1-20-15,1 0-1,0-10 16,-20-10-15,19 20-16,-19-19 16,20-1-1,-20 0 1,0 30 78,0 20-63,59 9 31,-30-39-46,-9 0 0,-20-10-1,19 10 1,-19-20 0,20 20-16,-20-19 15,0-1 1,0 1-1,0-1 1,0 0 0,-10 20-1,10-9-15,-19 9 16,-1 0 0,20-20-16,-20 20 15,1 0 1,-1 10-16,20 9 15,-19-19 1,19 20-16,0 9 16,0-9-1,0 0 1,0-1 0,9-19-1,-9 10 1</inkml:trace>
          <inkml:trace contextRef="#ctx0" brushRef="#br0" timeOffset="53139.8329">8856 559 0,'0'10'63,"0"9"-48,0 1 1,0-10-16,0 9 16,0 1-16,0 10 15,0-11-15,0 1 16,0-1-16,0 11 15,0-11 1</inkml:trace>
          <inkml:trace contextRef="#ctx0" brushRef="#br0" timeOffset="53822.5543">8875 402 0,'0'-20'0,"10"20"47,-10 10-47,20-10 15,-20 20-15,19-20 16,-19 20-16,20-20 15,-20 29-15,20-29 0,-20 29 16,0 1 0,19-1-16,-19-9 15,0 9-15,0-9 16,-9 98 31,9-99-47,0 1 0,-20 9 15</inkml:trace>
        </inkml:traceGroup>
      </inkml:traceGroup>
    </inkml:traceGroup>
  </inkml:traceGroup>
</inkml:ink>
</file>

<file path=ppt/ink/ink9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3:51:56.212"/>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BFB71758-3936-4D83-91F6-612613C12EA6}" emma:medium="tactile" emma:mode="ink">
          <msink:context xmlns:msink="http://schemas.microsoft.com/ink/2010/main" type="writingRegion" rotatedBoundingBox="13260,11318 17162,11099 17212,11987 13310,12206"/>
        </emma:interpretation>
      </emma:emma>
    </inkml:annotationXML>
    <inkml:traceGroup>
      <inkml:annotationXML>
        <emma:emma xmlns:emma="http://www.w3.org/2003/04/emma" version="1.0">
          <emma:interpretation id="{715950E7-6A89-48CE-9948-D483E88E92BA}" emma:medium="tactile" emma:mode="ink">
            <msink:context xmlns:msink="http://schemas.microsoft.com/ink/2010/main" type="paragraph" rotatedBoundingBox="13260,11318 17162,11099 17212,11987 13310,12206" alignmentLevel="1"/>
          </emma:interpretation>
        </emma:emma>
      </inkml:annotationXML>
      <inkml:traceGroup>
        <inkml:annotationXML>
          <emma:emma xmlns:emma="http://www.w3.org/2003/04/emma" version="1.0">
            <emma:interpretation id="{A61D3337-13D7-4756-996B-4FF60389CB69}" emma:medium="tactile" emma:mode="ink">
              <msink:context xmlns:msink="http://schemas.microsoft.com/ink/2010/main" type="line" rotatedBoundingBox="13260,11318 17162,11099 17212,11987 13310,12206"/>
            </emma:interpretation>
          </emma:emma>
        </inkml:annotationXML>
        <inkml:traceGroup>
          <inkml:annotationXML>
            <emma:emma xmlns:emma="http://www.w3.org/2003/04/emma" version="1.0">
              <emma:interpretation id="{E1DB8BC5-ED95-4D89-A97D-D1905D73D411}" emma:medium="tactile" emma:mode="ink">
                <msink:context xmlns:msink="http://schemas.microsoft.com/ink/2010/main" type="inkWord" rotatedBoundingBox="13263,11356 14293,11298 14334,12034 13304,12092"/>
              </emma:interpretation>
              <emma:one-of disjunction-type="recognition" id="oneOf0">
                <emma:interpretation id="interp0" emma:lang="" emma:confidence="1">
                  <emma:literal/>
                </emma:interpretation>
              </emma:one-of>
            </emma:emma>
          </inkml:annotationXML>
          <inkml:trace contextRef="#ctx0" brushRef="#br0">11592 588 0,'9'0'31,"-9"-29"-15,20 29-16,0-49 0,-20 29 16,49 1-16,19-60 31,-48 60-31,0-1 16,-1 0-16,1 1 15,-1-11-15,1 1 16,9 0-1,-9 29 32,-20 9 0</inkml:trace>
          <inkml:trace contextRef="#ctx0" brushRef="#br0" timeOffset="559.7584">11758 422 0,'0'29'63,"10"-29"-48,-10 39-15,20-9 16,-20-1-16,19 1 16,-19-1-16,20 0 15,-20 1-15,39-10 16,-39-1-16,20-19 16,-20 30-16,0-11 15</inkml:trace>
          <inkml:trace contextRef="#ctx0" brushRef="#br0" timeOffset="-631.4317">11562 186 0,'0'20'94,"0"0"-94,0-1 15,0 11-15,20 9 16,-20 0-16,0 10 16,0-10-16,0 10 15,0-9-15,0 9 16,19-20-16,-19 10 0,0 10 16,0-19-16,0-1 15,0-9-15,0-1 16,0 1-1,0-30 64,0-19-64</inkml:trace>
          <inkml:trace contextRef="#ctx0" brushRef="#br0" timeOffset="1736.8667">11954 696 0,'0'-19'16,"0"-1"-1,10 0 17,10 1-17,-1 19 16,1 0-15,-20 10 0,20-10-16,-20 19 15,19-19-15,-19 30 16,0-11 0,0 1-1,-9 0 16,-21-20-15,-9 0 0,29 0-1</inkml:trace>
          <inkml:trace contextRef="#ctx0" brushRef="#br0" timeOffset="1189.7153">11954 657 0,'0'10'32,"0"39"-17,0-29-15,0 9 16,0 0-16,0-9 16,0 0-16,0-1 0,0 11 15,10-30 1,-10 19-1</inkml:trace>
          <inkml:trace contextRef="#ctx0" brushRef="#br0" timeOffset="2561.6395">12229 667 0,'-10'0'32,"-9"0"-17,-1 0 17,0 0-17,1 0 1,19 10-16,0 9 31,-20-19-31,20 20 16,0 0 15,10-20-31,10 0 31,-20 19-15,19-19-16,1 0 15,-1 0 1,1 0 0,0 0 15,-20 10 0,0 10 0,0-1-15,0 1 0,-10-20-16,-20 19 15,21-19 1,-31 0 0,21 0-16,-11 0 15,11 0 1</inkml:trace>
          <inkml:trace contextRef="#ctx0" brushRef="#br0" timeOffset="3566.2394">12415 530 0,'20'0'47,"0"0"-31,9 0-1,0 0 1,-9 0-16,0 0 16,-1 0-1</inkml:trace>
          <inkml:trace contextRef="#ctx0" brushRef="#br0" timeOffset="3168.9417">12435 392 0,'20'0'78,"-1"0"-62,1 0-1,-1 0-15,1 0 0,0 0 16,-11 0-16,31 0 15</inkml:trace>
        </inkml:traceGroup>
        <inkml:traceGroup>
          <inkml:annotationXML>
            <emma:emma xmlns:emma="http://www.w3.org/2003/04/emma" version="1.0">
              <emma:interpretation id="{9661ED3A-E602-4A80-8D7D-2433A9B04540}" emma:medium="tactile" emma:mode="ink">
                <msink:context xmlns:msink="http://schemas.microsoft.com/ink/2010/main" type="inkWord" rotatedBoundingBox="14475,11250 16915,11113 16964,12001 14525,12138"/>
              </emma:interpretation>
              <emma:one-of disjunction-type="recognition" id="oneOf1">
                <emma:interpretation id="interp1" emma:lang="" emma:confidence="1">
                  <emma:literal/>
                </emma:interpretation>
              </emma:one-of>
            </emma:emma>
          </inkml:annotationXML>
          <inkml:trace contextRef="#ctx0" brushRef="#br0" timeOffset="13968.8794">14396 177 0,'-9'0'47,"-21"0"-16,11 0-15,-1 0 0,0 0-1,1 0 1,-1 0 0,20 9-1,0 11 79,0-10-94,0 9 16,0 21-1,10-40 1,-10 29-16,0-9 15,0 19 1,0-20-16,0 1 16,0 10-16,0-11 15,0 1-15,0-1 16,0 11-16,0-1 0,0 10 16,0-9-1,0-1-15,0-9 0,0 0 16,0-1-16,0 1 15,0-1-15,29 11 16,-29-11 0,0 1-1,0 0 17,0-1-1,20-29 203,0 10-218,-1 0-1,-9 0 1,10 0 0,19 0-1</inkml:trace>
          <inkml:trace contextRef="#ctx0" brushRef="#br0" timeOffset="4923.2967">13014 78 0,'-10'0'62,"-10"0"-46,-9 0 0,-1 0-1,11 0 1,-11 0 0,-9 0-1,19 0 1,11 0 15,9 10 63,0 0-79,0 29 1,0 1 0,0-21-16,0 11 15,9-11-15,-9 20 16,0-9-16,0-1 0,0 1 16,0-1-16,0 20 15,0-19-15,0-1 16,0 10-16,0-29 15,0 10-15,0-1 16,0 1-16,0-1 16,0 1-16,0 0 15,0 9 1,0-9 0,-9-20-16,9 19 15,0 1 32,19-20 94,1 0-126,-20-10-15,78 10 63,-68 0-48,-10-19-15,20 19 16</inkml:trace>
          <inkml:trace contextRef="#ctx0" brushRef="#br0" timeOffset="5702.7876">12984 265 0,'0'10'15,"0"19"1,0-9 0,0-1-16,0 1 15,0 9-15,0 1 16,0-1-16,0 1 16,0 9-16,0-29 0,0 9 15,0 1-15,0 9 16,10 1 15</inkml:trace>
          <inkml:trace contextRef="#ctx0" brushRef="#br0" timeOffset="6851.8608">12994 226 0,'0'9'47,"0"21"-31,0-11-1,0 1-15,0 0 16,10-1-16,-10 1 16,19-20-16,-19 29 15,30 1-15,-11-11 16,1-19 15,-20 20-31,20-20 31,58-59 32,-78 39-48,20 20-15,-20-19 16,0-11 0,19 30-16,-19-29 15,0 9 1,0 1 0,0-1-1,0 30 126,0 10-126,0 9 1,0-9-16,0-1 16,0 1-16,0-1 15,0 1-15,0 0 16,0-1-16,-9 1 16,9 9-16,0-9 0,0 9 15,0-9-15,0 0 16,0-1-16,0 1 15,0-1 1,0 1 31</inkml:trace>
          <inkml:trace contextRef="#ctx0" brushRef="#br0" timeOffset="7862.3484">13298 579 0,'-20'0'31,"20"9"0,0 11-15,0 0 0,0-11-1,0 11 1,20-20-1,9 0 1,11 0 0,-11 0-1,-9 0 1,-1 0 0,-19-10-16,20-9 15,-20-1 1,0 0 15,0 11-15,0-11-16,0 0 15,-10 20 1,10-19 0,-29 19-16,-20 0 15,9 0 1,1 0-1,39 10 1,-10-10 0,10 29-16,0 49 31</inkml:trace>
          <inkml:trace contextRef="#ctx0" brushRef="#br0" timeOffset="8831.9857">13455 588 0,'-20'0'31,"20"10"16,0 20-32,0-11-15,20 11 16,-20 9 0,0-19-16,0 9 31,20 0-31,-20 1 16,0 9-1,0-29 1,0 9-1,0 1 17,-10-20-17,10 20-15,-30-20 16,11 0 0,-1 0-1,0 0 1,20-10-1,-19 10-15,19-20 16,0-9 0,0-1-1,0 1 1,10 29-16,-10-29 16,19 29-16,-19-49 15,30 29-15,9-19 16,-39 19-1,29 0-15,-29 1 0,20 19 16,-20-39 0,20-1-1</inkml:trace>
          <inkml:trace contextRef="#ctx0" brushRef="#br0" timeOffset="10264.5587">13563 245 0,'0'-19'47,"10"19"-32,-10-20 1,9 20 0,11 0-1,9 10 17,-29 9-17,20 21 1,-20-11-16,0 0 31,-10 1-31,-19 9 16,9-19-1,1-1 1,-1-19 15,20-9 63,10 9-78,9 0-1,1 0 1,0 0 15,-1 0-15,1 0-1,-1 0 1,1 9 0,0-9-1</inkml:trace>
          <inkml:trace contextRef="#ctx0" brushRef="#br0" timeOffset="10683.8774">13739 343 0,'10'0'32,"10"0"-17,19 0 1,-10 0 0,-9 0-1,9 0 1,-9 0-1,0 0 1</inkml:trace>
          <inkml:trace contextRef="#ctx0" brushRef="#br0" timeOffset="11133.8425">13837 245 0,'0'10'31,"0"19"-15,0-9-16,0 0 15,0-11-15,0 11 16,0 0-16,0-1 16,0 1-16,0 9 15</inkml:trace>
          <inkml:trace contextRef="#ctx0" brushRef="#br0" timeOffset="12505.015">13945 128 0,'-19'0'16,"28"0"46,11 0-46,9 0 0,-9 0-1,-20 9-15,30-9 16,-11 0-1,1 0 17,-20 20 30,0 0-31,-10-20-15,10 19 0,0 1-1,0 9 1,0-9-16,0-1 16,0 1-16,0 9 15,0-9-15,0 9 0,0 1 16,0-10-16,0 9 15,0 0-15,0 11 16,0-11-16,0 10 16,0-9-16,0 9 15,0-10-15,0 1 16,0-1-16,0 10 16,0-29-16,0 10 15,0-1-15,0 1 16,-20-20 109,1-10-78,-60-29 31,60 39-63,-1 0 1,0 0 0,1 0-1</inkml:trace>
          <inkml:trace contextRef="#ctx0" brushRef="#br0" timeOffset="15352.5917">14465 343 0,'-20'0'16,"20"10"30,-19 10-30,19 19 0,0-19-1,0-1-15,0 11 16,0-1 0,0 0-1,0 1 1,10-30-1,-10 19-15,0 1 16,19-20-16,-19 20 16,20-1 15,-1-19-31,-19 20 16,20-20-1,0 0 16,-1 0-15,1 0 15,0 0-15,-20-10 0,9 10-1,-9-20-15,20 20 16,-20-19-1,0-1 1,20 20 0,-20-19-16,0-1 15,0-9 17,0-1-17,0 11 1,0-1-1,0 0 1,-10 20-16,10-19 16,0-1-1,-20 20-15,20-20 16,-10 20 0,10-9-16,-19 9 15,-1 0 1,20-20-1,-20 20-15,1 0 16,-1 0 0,-19 49 31</inkml:trace>
          <inkml:trace contextRef="#ctx0" brushRef="#br0" timeOffset="16143.8264">14710 275 0,'0'9'78,"0"31"-62,0-31-16,0 11 15,0 0-15,0 9 16,0 10-16,10-9 15,-10-1-15,0 1 16,0 9-16,0-20 16,0 1-16,0-10 15,0 9-15,0 21 16,20-40 0,-20 10-16</inkml:trace>
          <inkml:trace contextRef="#ctx0" brushRef="#br0" timeOffset="17172.9012">14720 500 0,'10'10'62,"9"-10"-46,1 0-1,9 0 1,-9 0-16,9-10 16</inkml:trace>
          <inkml:trace contextRef="#ctx0" brushRef="#br0" timeOffset="16712.907">14838 324 0,'0'9'62,"0"21"-46,0-11-16,0 1 16,0 0-16,0-10 15,19 19-15,-19-19 16,0 29-16,0-19 16,0-1-16,0-9 15,0 10-15,0-1 16,0 11-1,0-11 1,0 1-16,0 0 31</inkml:trace>
          <inkml:trace contextRef="#ctx0" brushRef="#br0" timeOffset="17696.5965">14975 304 0,'-20'0'0,"30"0"78,29 0-62,-9 0 0,-11 0-16,11 0 15</inkml:trace>
          <inkml:trace contextRef="#ctx0" brushRef="#br0" timeOffset="19437.0056">15102 128 0,'10'0'94,"10"0"-79,68 9 48,-88 11 109,0 0-157,0 9 1,0-9 0,0-1-16,0 1 0,0-1 15,0 1-15,0 9 16,0 1-16,0-1 15,0-9-15,0 19 16,0-19-16,0-10 16,20 19-16,-20-19 15,0 9-15,0 30 16,0-29-16,0 0 16,0-1-1,0 1-15,0 9 16,0-9-1,0 0 17,-10-20 390,-10 0-407,1 0 1,-11 0-1,11 0 1,-1 0 0,0 0 15</inkml:trace>
        </inkml:traceGroup>
        <inkml:traceGroup>
          <inkml:annotationXML>
            <emma:emma xmlns:emma="http://www.w3.org/2003/04/emma" version="1.0">
              <emma:interpretation id="{DF5F66B2-18F3-45A4-83D6-37C5E4F564EE}" emma:medium="tactile" emma:mode="ink">
                <msink:context xmlns:msink="http://schemas.microsoft.com/ink/2010/main" type="inkWord" rotatedBoundingBox="17023,11241 17169,11233 17181,11435 17034,11443"/>
              </emma:interpretation>
              <emma:one-of disjunction-type="recognition" id="oneOf2">
                <emma:interpretation id="interp2" emma:lang="" emma:confidence="0">
                  <emma:literal>2</emma:literal>
                </emma:interpretation>
                <emma:interpretation id="interp3" emma:lang="" emma:confidence="0">
                  <emma:literal>z</emma:literal>
                </emma:interpretation>
                <emma:interpretation id="interp4" emma:lang="" emma:confidence="0">
                  <emma:literal>Z</emma:literal>
                </emma:interpretation>
                <emma:interpretation id="interp5" emma:lang="" emma:confidence="0">
                  <emma:literal>a</emma:literal>
                </emma:interpretation>
                <emma:interpretation id="interp6" emma:lang="" emma:confidence="0">
                  <emma:literal>r</emma:literal>
                </emma:interpretation>
              </emma:one-of>
            </emma:emma>
          </inkml:annotationXML>
          <inkml:trace contextRef="#ctx0" brushRef="#br0" timeOffset="21252.0959">15348 108 0,'-20'0'32,"20"-20"61,10 20-77,9 0 0,-19-19-16,20 19 31,0 9 0,-20 11 0,0 0-15,0-1 0,0 1-1,0 0 1,-10 9-1,10-9-15,-20-20 16,20 19 0,-19-19-16,-1 0 47,20 20-32,0-30 110,10 10-62,9 0-32,1 0-15,0 0 15,-1 0-16,1 0 1,0 0 15,-20 10-31,19-10 32</inkml:trace>
        </inkml:traceGroup>
      </inkml:traceGroup>
    </inkml:traceGroup>
  </inkml:traceGroup>
</inkml:ink>
</file>

<file path=ppt/ink/ink9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3:53:48.478"/>
    </inkml:context>
    <inkml:brush xml:id="br0">
      <inkml:brushProperty name="width" value="0.05292" units="cm"/>
      <inkml:brushProperty name="height" value="0.05292" units="cm"/>
      <inkml:brushProperty name="color" value="#FFFFFF"/>
      <inkml:brushProperty name="fitToCurve" value="1"/>
    </inkml:brush>
    <inkml:brush xml:id="br1">
      <inkml:brushProperty name="width" value="0.05292" units="cm"/>
      <inkml:brushProperty name="height" value="0.05292" units="cm"/>
      <inkml:brushProperty name="fitToCurve" value="1"/>
    </inkml:brush>
  </inkml:definitions>
  <inkml:traceGroup>
    <inkml:annotationXML>
      <emma:emma xmlns:emma="http://www.w3.org/2003/04/emma" version="1.0">
        <emma:interpretation id="{1FDEFBC5-EB93-4918-A94C-1BB42B43D60F}" emma:medium="tactile" emma:mode="ink">
          <msink:context xmlns:msink="http://schemas.microsoft.com/ink/2010/main" type="writingRegion" rotatedBoundingBox="1552,12645 11378,12819 11313,16530 1487,16356"/>
        </emma:interpretation>
      </emma:emma>
    </inkml:annotationXML>
    <inkml:traceGroup>
      <inkml:annotationXML>
        <emma:emma xmlns:emma="http://www.w3.org/2003/04/emma" version="1.0">
          <emma:interpretation id="{43B91DC6-4ED6-4BD1-BC4D-01127B1095A2}" emma:medium="tactile" emma:mode="ink">
            <msink:context xmlns:msink="http://schemas.microsoft.com/ink/2010/main" type="paragraph" rotatedBoundingBox="1552,12645 11378,12819 11355,14155 1529,13981" alignmentLevel="1"/>
          </emma:interpretation>
        </emma:emma>
      </inkml:annotationXML>
      <inkml:traceGroup>
        <inkml:annotationXML>
          <emma:emma xmlns:emma="http://www.w3.org/2003/04/emma" version="1.0">
            <emma:interpretation id="{D7254217-16BA-4C3C-AC6D-DAB1C6754D35}" emma:medium="tactile" emma:mode="ink">
              <msink:context xmlns:msink="http://schemas.microsoft.com/ink/2010/main" type="line" rotatedBoundingBox="1552,12645 11378,12819 11355,14155 1529,13981"/>
            </emma:interpretation>
          </emma:emma>
        </inkml:annotationXML>
        <inkml:traceGroup>
          <inkml:annotationXML>
            <emma:emma xmlns:emma="http://www.w3.org/2003/04/emma" version="1.0">
              <emma:interpretation id="{575B03CA-5BEC-4789-AD88-62C76E77E8B6}" emma:medium="tactile" emma:mode="ink">
                <msink:context xmlns:msink="http://schemas.microsoft.com/ink/2010/main" type="inkWord" rotatedBoundingBox="1549,12804 2098,12814 2088,13336 1540,13326"/>
              </emma:interpretation>
              <emma:one-of disjunction-type="recognition" id="oneOf0">
                <emma:interpretation id="interp0" emma:lang="" emma:confidence="1">
                  <emma:literal/>
                </emma:interpretation>
              </emma:one-of>
            </emma:emma>
          </inkml:annotationXML>
          <inkml:trace contextRef="#ctx0" brushRef="#br0">-1176-1167 0,'-20'0'172,"0"0"-141,1 0-15,-1 0-1,0 0 17,1 0-1,19 10 313,0 10-329,-20-1 1,20 11 0,0-11-1,0 11 1,0-11-1,0 1 1,0-1 0,0 1-1,0 0 1,0-1 0,0-9-1,0 10 1,0-1-1,0 1 1,0 0 0,0-1-1,0 1 1,0-1-16,0 1 31,0 0-15,0-1 15,0 1-15,0-1 15,0-9 31,0 10 17,10-20 139,10 0-202,9 0 0,-9 0-1,-1 0 16,1 0-15,0 0 47,-1 0-32</inkml:trace>
          <inkml:trace contextRef="#ctx0" brushRef="#br0" timeOffset="3164.1233">-912-1157 0,'10'0'125,"10"0"-109,-10 0-1,9 0 1,1 0 0,-1 0 15,1 0-16,0 0 17,-20 10 233,0 19-233,0 1-17,0-1 1,0-9-16,0 9 15,0 0 1,0 11 0,0-21-1,0 11 1,0-1 0,0-9-16,0 9 15,0 1 1,0-11-1,0 1 1,0-1 15,0 1 1,0 0-1,0-1 547,0 1-500,-10-30 250,-10 10-297,1 0 1,-1 0-17,0 0 17,1 0-1,29 0 250</inkml:trace>
        </inkml:traceGroup>
        <inkml:traceGroup>
          <inkml:annotationXML>
            <emma:emma xmlns:emma="http://www.w3.org/2003/04/emma" version="1.0">
              <emma:interpretation id="{E18944FF-4129-4806-B4C3-5C52CD530766}" emma:medium="tactile" emma:mode="ink">
                <msink:context xmlns:msink="http://schemas.microsoft.com/ink/2010/main" type="inkWord" rotatedBoundingBox="2794,12799 5975,12856 5962,13618 2781,13562"/>
              </emma:interpretation>
              <emma:one-of disjunction-type="recognition" id="oneOf1">
                <emma:interpretation id="interp1" emma:lang="" emma:confidence="1">
                  <emma:literal/>
                </emma:interpretation>
              </emma:one-of>
            </emma:emma>
          </inkml:annotationXML>
          <inkml:trace contextRef="#ctx0" brushRef="#br0" timeOffset="10054.6716">844-1108 0,'0'10'31,"-10"-10"-15,10 29-16,0 20 15,0-29 1,-20 9-16,20 1 16,0-1-16,-29 10 15,29-9-15,0-1 16,0 1-16,0-11 15,0 1-15,0-1 16,0 1-16,0 19 16,20 1-1,-20-11 1,19-29-16,-19 29 16,20 11-1</inkml:trace>
          <inkml:trace contextRef="#ctx0" brushRef="#br0" timeOffset="11324.0227">971-951 0,'-19'10'47,"19"9"-32,0 21 1,-20-40-16,20 29 16,0 0-1,0-9-15,0 9 16,0-9-1,0 0 1,10-1 0,9-19-1,-19 30-15,20-30 16,-20 19 0,20-19-16,9 0 15,-9 0 16,-1 0 1,1-10-1,-20-9-15,20 19-16,-20-20 15,0 1 1,19 19-16,-19-20 15,0-9 1,20 29-16,-20-20 0,0 0 31,0 1-31,0-11 16,0 11 0,0-1 15,0 0-31,0 11 15,-10-21 1,10 11 0,-20 19-1,20-10 1,-19 10 0,19-20-1,-20 20-15,1 0 16,-1 0 15,10 0-31,10 10 16,-39 19-1,39-9-15,0 0 16,0-1-16</inkml:trace>
          <inkml:trace contextRef="#ctx0" brushRef="#br0" timeOffset="12161.0984">1265-1010 0,'0'20'78,"0"-1"-63,0 1-15,0 9 16,0-9-16,0 9 16,0 1-16,0 9 15,0-10-15,0 1 16,0-11-16,0 21 16,0-1-1,0-19 1</inkml:trace>
          <inkml:trace contextRef="#ctx0" brushRef="#br0" timeOffset="13320.0757">1295-794 0,'10'0'62,"19"0"-46,10 0-1,-19 0-15,-10 0 16</inkml:trace>
          <inkml:trace contextRef="#ctx0" brushRef="#br0" timeOffset="12805.772">1422-1010 0,'0'10'47,"0"9"-32,0 11 1,0-11-1,0 31 1,0-31-16,0-9 16,0 10-16,0-1 15,0 1-15,0 9 16,0-9-16,0-1 16,-9 1-16,9 0 15,0 9 1,0-9-16,0-1 15</inkml:trace>
          <inkml:trace contextRef="#ctx0" brushRef="#br0" timeOffset="14117.9755">1471-1147 0,'0'10'47,"10"-10"-31,-10 19-1,0-9-15,20 19 0,-20-9 16,0-10-16,19 19 16,-19-19-16,0 10 15,20 9-15,-20-19 16,0 9-16,0 1 16,0 10-16,0-11 15,0 1-15,0-1 16,0 11-16,0 9 15,0-19-15,0-1 16,-10 1-16,10-1 0,0 11 31,0-10-31,-19-20 16,19 19 0</inkml:trace>
          <inkml:trace contextRef="#ctx0" brushRef="#br0" timeOffset="15319.9665">1658-677 0,'0'-19'78,"10"19"-31,9 0-16,1 10 1,-20 29-1,0-29-15,0 29-1,-10-19-15,10 9 16,-20-29-16,20 29 15,-19-9 1,-1-20 0,1 0 62,19-10-47,9 10 16,11 0-16,0 20-15,9-20 15,0 19-15,-9-28 15</inkml:trace>
          <inkml:trace contextRef="#ctx0" brushRef="#br0" timeOffset="16075.9269">1883-726 0,'0'10'78,"-9"-10"-63,9 20-15,0 9 16,-20-9 0,20 0-16,0 29 15,0-30 1,0 1-16,0-1 15,0 1-15,0-10 16,0 9 0,0 1-16,20-20 15,-20 20 1,19-20-16</inkml:trace>
          <inkml:trace contextRef="#ctx0" brushRef="#br0" timeOffset="25180.2985">2050-677 0,'-20'0'172,"1"10"-157,-1 10 1,20 0 15,-19-20-15,19 19-1,0 1 1,0-1 15,0 1 1,9-20 30,11 0-46,-20-10-1,10 10 1,9 0 15,1 0 0,0 0-15,-20 10 0,19-10-1,-19 20 17,0-1-1,0 1 0,-19-1 0,-1-19-15,0 0 0,20 20-16,-19-20 15,-1 0 1,1 0 46</inkml:trace>
          <inkml:trace contextRef="#ctx0" brushRef="#br0" timeOffset="25832.0318">2148-765 0,'0'20'31,"0"19"-15,0-19 0,30-1-16,-30 1 15,0-10-15,19 19 16,-19-9-16,0-10 15,0 9-15,0 1 16,0-1-16,0 1 16,0 0-16,0-1 15,0 1 1,-10-20-16,10 19 0</inkml:trace>
          <inkml:trace contextRef="#ctx0" brushRef="#br0" timeOffset="27528.0323">2305-902 0,'10'0'62,"29"0"-46,0 0 0,-19 0-16,0 0 15,-1 0-15,1 0 16,9 0-16,1 0 15,-1 0-15,10 0 0,-9 0 16,-1 0-16,0 0 16,-9 0-16,10 0 15,-11 0-15,1 0 16,-1 0-16,1 0 16,0 0-16,-1 0 15,1 0-15,-1 0 16,1 0-16,19 0 15,-9 0 1,-11 0 0,11 0-1,-11 0-15,1 0 16,0 0 15,-1 0 0,-19-20 188,-10 20-203,-9-19-1,-1 19 1,1 0 0,19-30-1,-20 30-15,0 0 16,20-29-16,-19 29 16,-11-20-1,11 1 16,-1 19 1,20-20-32,0 30 93</inkml:trace>
          <inkml:trace contextRef="#ctx0" brushRef="#br0" timeOffset="29183.1339">2305-784 0,'10'0'140,"9"0"-124,-19 9-1,20-9-15,0 0 16,9 0 0,1 0-1,-1 0 1,-9 0 0,19 30-1,0-30-15,10 0 31,-29 0-31,-1 0 16,11 0 0,-11 0-1,21 0 1,-31 0 0,11 0-1,0 0 1,-1 0-1,1 0 1,-1 0 0,1 0-1,0 0 1,-1-10 0,1 10-1,-1 0 16,1 0-15,0 0 0,-1 0-1,1 0 17,-10 0-1,9 0 16</inkml:trace>
          <inkml:trace contextRef="#ctx0" brushRef="#br0" timeOffset="30520.2459">2334-794 0,'-19'0'31,"19"10"188,19 9-203,11 1-1,-1 9 1,11-9-1,-21-20 1,-9 0-16,-10 29 16,39-29-16,-39 20 15,30-20-15,-1 20 16,-9-20 0,-20 19-16,19-19 15,1 20 16,-20-30 110</inkml:trace>
          <inkml:trace contextRef="#ctx0" brushRef="#br0" timeOffset="5628.0319">-58-1157 0,'0'20'94,"0"19"-79,0-20-15,0 21 0,0-11 16,0 0-16,0 1 16,0-1-16,0 11 15,0-11-15,0 0 16,0 1-16,0-11 15,0 1-15,0 0 16,0-1-16,0 1 16,0-1 15,0 1-15</inkml:trace>
          <inkml:trace contextRef="#ctx0" brushRef="#br0" timeOffset="7143.9168">-29-1167 0,'-20'0'16,"20"10"46,20 10-30,-20-1-17,20-19 1,-20 20-16,0 9 16,29-29-1,-29 30-15,0-11 16,20-19-1,-20 20-15,0-1 16,19-19-16,-19 30 16,20-30-1,-20 19 1,10-19 0,9 0 46,1-9-62,-20-11 31,19 20-31,-19-20 16,30 1-16,9-60 78,-39 60-62,0-1 15,20 20-15,-20 10 109,0 10-110,-10-20-15,10 29 16,0-9-16,0-1 15,0 1-15,0-1 16,0 1-16,0 0 16,0-1-16,0 1 15,0 0-15,0-11 16,0 11-16,0 0 0,0-1 16,0 30-1,0-19 1,0-11-1,0 1 1,0-1 15</inkml:trace>
          <inkml:trace contextRef="#ctx0" brushRef="#br0" timeOffset="8231.5474">344-735 0,'0'9'16,"0"11"31,0 0-32,0-1 1,0 1 0,9 0 15,11-20-16,0 0-15,-1 0 16,1 0 0,0 0-1,-1-10 1,1-30 15,-20 21-15,19 19-1,-19-20-15,0-9 32,0 9-17,-9 1 1,-21 19 0,30-20-16,-78 59 78,58-19-78,20-1 15,0 1 1,0 0 0,0-1-1</inkml:trace>
          <inkml:trace contextRef="#ctx0" brushRef="#br0" timeOffset="9104.5004">501-735 0,'0'9'93,"0"11"-77,0 9 0,0 11-1,19-40-15,-19 49 16,0-20 0,20-9-16,-20 9 15,0-9 1,0 9-1,0 10 1,0-19 31,-10-20-47,0 0 16,-9 0-1,-1 0 16,20-10-15,0-9 0,-20 19-16,20-30 15,0 11 1,0-1 0,0 0-1,10 1 1,10-1-16,-1-9 15,11-10 1,-11-1 0,-19 21-16,30-1 15,-30-9 1,0 9 0,19 20-1,-19-20-15</inkml:trace>
        </inkml:traceGroup>
        <inkml:traceGroup>
          <inkml:annotationXML>
            <emma:emma xmlns:emma="http://www.w3.org/2003/04/emma" version="1.0">
              <emma:interpretation id="{71672B64-8833-410A-9820-D5075F61405A}" emma:medium="tactile" emma:mode="ink">
                <msink:context xmlns:msink="http://schemas.microsoft.com/ink/2010/main" type="inkWord" rotatedBoundingBox="6631,12761 8173,12789 8158,13623 6616,13595"/>
              </emma:interpretation>
              <emma:one-of disjunction-type="recognition" id="oneOf2">
                <emma:interpretation id="interp2" emma:lang="" emma:confidence="1">
                  <emma:literal/>
                </emma:interpretation>
              </emma:one-of>
            </emma:emma>
          </inkml:annotationXML>
          <inkml:trace contextRef="#ctx0" brushRef="#br0" timeOffset="32180.3803">3776-1079 0,'0'20'94,"20"9"-94,-20-19 16,0 29-16,0-9 15,0 29-15,0-20 16,0 10-16,0-20 0,19 1 15,-19-11-15,0 11 16,0-11-16,0 21 16,0-11-1,0-9 1,0-30 62</inkml:trace>
          <inkml:trace contextRef="#ctx0" brushRef="#br0" timeOffset="33555.907">3766-1098 0,'10'0'78,"-10"10"-62,20-10-16,-20 29 15,19-29-15,-19 29 16,0-9-16,20-20 16,-20 49-16,0-29 15,20-20-15,-20 39 16,19 0 0,1-9-1,-1-30 16,1 0-15,0-10 15,9-29-31,-9 9 16,-20 1 0,19 29-1,-19-30-15,0-9 16,0 29-1,20 10 1,-20-19-16,0-1 16,0 0-1,0 1 1,0-1 15,0 40 94,0 9-109,0-9-16,0 39 15,0-40 1,19 1-16,-19 19 16,0-29-16,0 29 15,0-9-15,0-1 16,0-9-16,20-1 0,-20 11 16,0 9-1,0-29-15,0 9 16,0 1-1,0 0 1,0-1 0,0 1 15,0-1-15,0 1 15</inkml:trace>
          <inkml:trace contextRef="#ctx0" brushRef="#br0" timeOffset="34569.8067">4178-726 0,'-19'0'31,"19"10"-31,0 0 31,0 29-15,0-9 0,0-11-1,0 1 1,9-20-16,-9 20 16,20-1-1,0-19 1,-1 0 15,1 0-31,-1 0 16,1-10-1,-20-9 1,29 19 0,-29-20-16,0 1 15,0-1 16,0-10-15,0 11 0,-9-1-1,-11 20 1,20-19-16,-20 19 16,1 0-1,-1 0 1,1 0-1,-1 0 1,20 9 0,0 11-16,0 9 15,0-9 1,0 0-16</inkml:trace>
          <inkml:trace contextRef="#ctx0" brushRef="#br0" timeOffset="35411.7115">4355-637 0,'0'10'63,"0"9"-48,0 1 1,0-1-16,0 1 16,0 9-1,19 1 1,-19-11-1,0 1 1,0 0 0,0-1-1,0 1 1,-10-20 0,-9 0-1,19 19-15,-30-19 16,1 0-1,-10-9 32,19 9-47,20-20 16,0 0 0,0 1 15,0-1-31,10-9 15,19-1 1,-29 11 0,20 19-16,-20-49 15,20 49-15,-20-39 16,19 9-16,-19 20 16,20 10-16,-20-49 15,0 30 1,19 19-16,-19-20 15,0-9 17</inkml:trace>
          <inkml:trace contextRef="#ctx0" brushRef="#br0" timeOffset="36872.5156">4433-1108 0,'0'-20'63,"10"1"-32,10 19-15,-1 0 15,-9 0-15,-10 10-1,0 9 1,20-19-16,-20 20 0,0-10 15,0 29 1,-10-39-16,10 29 16,-20-9-16,1-1 15,19 1 1,-20-20-16,0 0 31,20-10 47,10 10-31,10 0-16,-1 0-15,1 0 0,0 0-1,-1 0 1,1 0 0,-1 0 15</inkml:trace>
          <inkml:trace contextRef="#ctx0" brushRef="#br0" timeOffset="37306.2728">4610-1079 0,'29'0'47,"-9"0"-31,9 0-1,1 0 1,-1 0-1,-9 0 1</inkml:trace>
          <inkml:trace contextRef="#ctx0" brushRef="#br0" timeOffset="38874.2668">4747-765 0,'-20'10'63,"20"10"-48,-29-1 1,9 30 0,1 0-1,19-29-15,-30 29 16,30-29-16,0-1 15,0 1-15,0 9 16,10-9 0,-10-1-1,20-19-15,-20 20 16,19-20 0</inkml:trace>
          <inkml:trace contextRef="#ctx0" brushRef="#br0" timeOffset="37839.9808">4688-1196 0,'0'10'31,"0"9"-15,0 1-16,0 9 15,0-9 1,0 9 0,0-9-16,0-1 15,0 11 1,10-30-16,-10 29 16</inkml:trace>
          <inkml:trace contextRef="#ctx0" brushRef="#br0" timeOffset="39867.1988">4806-618 0,'0'10'32,"0"10"-17,0-1 1,0 1 0,0 0-1,10-1 1,9-19-1,1 0 1,-1 0 0,1 0-1,-20-10 1,10 10 0,19-19-1,-29-40 63,0 39-78,-10 20 32,10-19-32,-19 19 15,-1 0 1,20-10-1,-19 10-15,-1 0 32,0 0-1,20 20-15,0-1-16,0 11 15,-19-30-15,19 39 16</inkml:trace>
          <inkml:trace contextRef="#ctx0" brushRef="#br0" timeOffset="40936.9348">4982-608 0,'0'20'47,"0"-1"-16,0 21-16,0-31 1,10-9 0,10 0-1,-1 0 17,1-9-1,-20-11 0,0 0 0,0 30 47,20-10-62,-20 20-16,19-20 16,-19 19-1,20-19 1,-1 0 0,1 0-1,0-9 32,-20-11-31,19 20-1,-19-20 1,0 1 0,0-1 15,-10 20-16,10-19-15,-19 19 16,-1 0 0,20-10-16,-19 10 15,-1 0 1,10 0 15,10 19 0,-19-19-31,19 40 16,0-21 0,0 11-1,9-11 1</inkml:trace>
          <inkml:trace contextRef="#ctx0" brushRef="#br0" timeOffset="41334.2115">5178-559 0,'0'10'47,"0"19"-32,0-9 1,0 9-1,0 1-15,0 9 16,0-10 0,0-9 15</inkml:trace>
          <inkml:trace contextRef="#ctx0" brushRef="#br0" timeOffset="41927.0178">5237-696 0,'0'10'47,"10"-10"-31,-10 29-16,20 1 16,-20-11-1,0 1-15,29-1 16,-29 11-16,0 9 15,0-10-15,0-9 16,0 0-16,0-1 16,0 11-16,-19-11 15</inkml:trace>
        </inkml:traceGroup>
        <inkml:traceGroup>
          <inkml:annotationXML>
            <emma:emma xmlns:emma="http://www.w3.org/2003/04/emma" version="1.0">
              <emma:interpretation id="{BC679802-0C5F-4BA4-A631-946393A5E033}" emma:medium="tactile" emma:mode="ink">
                <msink:context xmlns:msink="http://schemas.microsoft.com/ink/2010/main" type="inkWord" rotatedBoundingBox="8602,12961 8926,12967 8920,13280 8597,13274"/>
              </emma:interpretation>
              <emma:one-of disjunction-type="recognition" id="oneOf3">
                <emma:interpretation id="interp3" emma:lang="" emma:confidence="1">
                  <emma:literal/>
                </emma:interpretation>
              </emma:one-of>
            </emma:emma>
          </inkml:annotationXML>
          <inkml:trace contextRef="#ctx0" brushRef="#br0" timeOffset="42909.0082">5737-863 0,'10'0'63,"20"0"-48,-11 0-15,1 0 16,9 0-16,1 0 16,-1 0-16,10 0 15,-9-10-15,-1 10 0,-9 0 16,-1 0-1,1 0-15</inkml:trace>
          <inkml:trace contextRef="#ctx0" brushRef="#br0" timeOffset="43538.7625">5875-1010 0,'10'29'62,"-10"-9"-62,0-10 0,0 29 32,0-9-32,19-11 0,-19 20 15,0-19 1,0 0-16,0 19 15,0-29 1,20-10-16,-20 39 16</inkml:trace>
        </inkml:traceGroup>
        <inkml:traceGroup>
          <inkml:annotationXML>
            <emma:emma xmlns:emma="http://www.w3.org/2003/04/emma" version="1.0">
              <emma:interpretation id="{CBA75664-052B-477E-B9BC-208BC1EBBB07}" emma:medium="tactile" emma:mode="ink">
                <msink:context xmlns:msink="http://schemas.microsoft.com/ink/2010/main" type="inkWord" rotatedBoundingBox="9306,12822 9600,12828 9590,13371 9297,13366"/>
              </emma:interpretation>
              <emma:one-of disjunction-type="recognition" id="oneOf4">
                <emma:interpretation id="interp4" emma:lang="" emma:confidence="1">
                  <emma:literal/>
                </emma:interpretation>
              </emma:one-of>
            </emma:emma>
          </inkml:annotationXML>
          <inkml:trace contextRef="#ctx0" brushRef="#br0" timeOffset="45646.4787">6571-1088 0,'-20'0'0,"20"-20"47,10 0-15,10 20-17,-20-19 1,19 19-16,1 0 15,0 0 1,-1 0 0,1 0 15,-20 10-31,0 19 31,20-29-31,-20 29 0,0 11 31,0-11-31,0 10 16,-10-19 0,10 19-1,-40-9-15,40-11 16,-19 1-16,19 9 16,-30 1-16,11-11 15,19 1-15,-39-20 16,39 39-16,-30-19 15,11 19 1,-1-19 0,0-20-1,20 19 1,-19-19 15,29 0 79,9 0-79,11 0-16,-11 0 1,1 0 0,9 0-1,-29-10-15,30 10 16,-11 0 0,1 0-16,-1 0 0,11 0 15,-30-19 1,29 19-16,-9 0 15,-20-20 1</inkml:trace>
        </inkml:traceGroup>
        <inkml:traceGroup>
          <inkml:annotationXML>
            <emma:emma xmlns:emma="http://www.w3.org/2003/04/emma" version="1.0">
              <emma:interpretation id="{82FC6C47-EA76-4D0D-9387-F92B86F2250E}" emma:medium="tactile" emma:mode="ink">
                <msink:context xmlns:msink="http://schemas.microsoft.com/ink/2010/main" type="inkWord" rotatedBoundingBox="9888,12793 10924,12811 10900,14147 9864,14129"/>
              </emma:interpretation>
              <emma:one-of disjunction-type="recognition" id="oneOf5">
                <emma:interpretation id="interp5" emma:lang="" emma:confidence="1">
                  <emma:literal/>
                </emma:interpretation>
              </emma:one-of>
            </emma:emma>
          </inkml:annotationXML>
          <inkml:trace contextRef="#ctx0" brushRef="#br0" timeOffset="47215.1778">7081-1118 0,'0'10'31,"-20"-10"-31,20 20 16,0-1-1,-19 1 1,19 9 0,-20-9-1,20 29 1,0-10-16,0-19 16,0 19-1,0-19 1,0 19-16,0-20 15,10-19-15,-10 30 16,20-30 0,-20 29-16,19-9 15,1-1 1,39 31 46,-50-50-46,11 0 0,0 0-1,-1 0 1,1-20 0,0 20-1,-20-10 1,19 10-1,-19-20 1,20 20-16,-20-39 16,19 39-1,-19-19 1,0 9-16,20 10 16,-20-39-16,0 19 15,0 10 1,20-19-1,-20-1 1,0 11 0,0-1-1,0-9 1,0 9 0,0 0-1,0-9 1,0 9-16,-10 20 15,10-29 1,-20 29 0,20-29-16,-19 9 15,-1 20 1,20-39 0,-20 39-16,20-10 15,-19 10 1,-1 0-1,20-20 1,-29 20 0,9 0-1,0 0 1,20 10-16,-29-10 16,29 39-16</inkml:trace>
          <inkml:trace contextRef="#ctx0" brushRef="#br1" timeOffset="-19577.5058">7199 157 0,'-20'0'32,"30"0"77,9 0-93,1 0-1,19 0 1,-19 0-16,0 0 15,-1 0-15,1 0 16,19 0 0,-10 0-1,-9 0-15,19 0 16,-29 0 0,29 0-1,-9 0-15,-11 0 31,11 0-31,-11 0 16,1 0 15,0 0-15,-1 0 15,-19 10 157</inkml:trace>
          <inkml:trace contextRef="#ctx0" brushRef="#br0" timeOffset="48331.0868">7454-1167 0,'0'20'62,"0"9"-46,0 10-1,0 158 32,0-168-47,0 0 16,0 20-16,0-39 15,0 10-15,0-1 16,19 21-16,-19-21 0,0 1 16,0-10-1,0 9 1</inkml:trace>
          <inkml:trace contextRef="#ctx0" brushRef="#br0" timeOffset="49680.7028">7473-833 0,'10'0'31,"10"0"-31,19-10 16,0 10-1,-9 0 1,-11-20-16,20 20 16</inkml:trace>
          <inkml:trace contextRef="#ctx0" brushRef="#br0" timeOffset="49087.9897">7611-1167 0,'0'10'15,"0"10"1,0-1-1,0 1-15,19 29 16,-19-30 0,0 11-16,0-11 15,0 1-15,0 9 16,30 21 0,-30-21-16,0-9 15,0-1-15,0 20 16,0 10-1,0-29-15,0 0 16,0 9 0,0-9-16,0-1 15</inkml:trace>
          <inkml:trace contextRef="#ctx0" brushRef="#br0" timeOffset="50393.8041">7748-1108 0,'10'0'62,"19"0"-46,10 0-1,-29 0 1,29 0 0,-9 0-1,-11 0 1</inkml:trace>
          <inkml:trace contextRef="#ctx0" brushRef="#br0" timeOffset="51645.7503">7875-784 0,'0'9'46,"-9"-9"-30,9 30 0,-10-30-1,10 29-15,-30 20 16,30 0 0,-19-29-1,19 0-15,0-1 16,0 1-16,0 19 15,0-19 1,0 9 0,0-9-1,10-20-15,-10 19 16,19-19 31</inkml:trace>
          <inkml:trace contextRef="#ctx0" brushRef="#br0" timeOffset="52642.9668">7954-677 0,'-10'0'0,"10"59"109,0-39-93,10-20-1,9 20 17,1-20-17,0-10 17,-1 10-17,-19-20 1,20-9 15,-20 9 0,0-9-15,-10 9 0,10 0 15,-29 20-31,9 0 31,0 0-15,1 0 15,-1 10-15,20 10-1,0-1-15,0 1 16,0 10-1</inkml:trace>
        </inkml:traceGroup>
        <inkml:traceGroup>
          <inkml:annotationXML>
            <emma:emma xmlns:emma="http://www.w3.org/2003/04/emma" version="1.0">
              <emma:interpretation id="{B06BB025-72F4-443E-8D22-F1C602D67582}" emma:medium="tactile" emma:mode="ink">
                <msink:context xmlns:msink="http://schemas.microsoft.com/ink/2010/main" type="inkWord" rotatedBoundingBox="10936,13233 11371,13241 11365,13564 10930,13557"/>
              </emma:interpretation>
              <emma:one-of disjunction-type="recognition" id="oneOf6">
                <emma:interpretation id="interp6" emma:lang="" emma:confidence="0">
                  <emma:literal>va)</emma:literal>
                </emma:interpretation>
                <emma:interpretation id="interp7" emma:lang="" emma:confidence="0">
                  <emma:literal>co)</emma:literal>
                </emma:interpretation>
                <emma:interpretation id="interp8" emma:lang="" emma:confidence="0">
                  <emma:literal>voti</emma:literal>
                </emma:interpretation>
                <emma:interpretation id="interp9" emma:lang="" emma:confidence="0">
                  <emma:literal>da)</emma:literal>
                </emma:interpretation>
                <emma:interpretation id="interp10" emma:lang="" emma:confidence="0">
                  <emma:literal>uopi</emma:literal>
                </emma:interpretation>
              </emma:one-of>
            </emma:emma>
          </inkml:annotationXML>
          <inkml:trace contextRef="#ctx0" brushRef="#br0" timeOffset="53723.0565">8072-677 0,'0'20'63,"0"10"-32,0 9-15,19-39-1,-19 10 1,20-10 0,-1 0 15,1-20-15,-20 0-1,0 1 1,20 19-1,-20-20 1,0 30 93,0 10-93,0-1 0,19-19-1,-19 20 1,20-20 0,-1 0-16,11 0 15,-11 0 16,1 0-15,-20-10 0,0-19-1,20 29-15,-20-20 32,0 0-32,0 1 15,0-1 1,-20 0 15,0 20-15,1 0-1,-1 0 1,1 0 0,-1 0-1,20 30 1,-20-1-1,20 1 1,0-11 0,0 1-1,10 0 1</inkml:trace>
          <inkml:trace contextRef="#ctx0" brushRef="#br0" timeOffset="54226.4242">8346-667 0,'0'20'47,"0"0"-15,0 29-17,0-20 1,0-9-16,0 9 15,0-9-15,0 9 16,0-9 0,0-1 31</inkml:trace>
          <inkml:trace contextRef="#ctx0" brushRef="#br0" timeOffset="54803.0975">8395-735 0,'30'9'63,"-11"40"-47,-19-29-1,20 0-15,-20 39 16,19-40-16,-19 11 15,0 19 1,20-30-16,-20 11 16,-20-11-1</inkml:trace>
        </inkml:traceGroup>
      </inkml:traceGroup>
    </inkml:traceGroup>
    <inkml:traceGroup>
      <inkml:annotationXML>
        <emma:emma xmlns:emma="http://www.w3.org/2003/04/emma" version="1.0">
          <emma:interpretation id="{891A6A74-DCDB-4429-A97E-8C2B411ECC36}" emma:medium="tactile" emma:mode="ink">
            <msink:context xmlns:msink="http://schemas.microsoft.com/ink/2010/main" type="paragraph" rotatedBoundingBox="2866,13795 4651,13809 4647,14330 2862,14315" alignmentLevel="2"/>
          </emma:interpretation>
        </emma:emma>
      </inkml:annotationXML>
      <inkml:traceGroup>
        <inkml:annotationXML>
          <emma:emma xmlns:emma="http://www.w3.org/2003/04/emma" version="1.0">
            <emma:interpretation id="{E1A96003-6276-4BB9-9E1B-F6B56A8952C3}" emma:medium="tactile" emma:mode="ink">
              <msink:context xmlns:msink="http://schemas.microsoft.com/ink/2010/main" type="line" rotatedBoundingBox="2866,13795 4651,13809 4647,14330 2862,14315"/>
            </emma:interpretation>
          </emma:emma>
        </inkml:annotationXML>
        <inkml:traceGroup>
          <inkml:annotationXML>
            <emma:emma xmlns:emma="http://www.w3.org/2003/04/emma" version="1.0">
              <emma:interpretation id="{D87EEC03-FDDE-4E91-A4C4-3AA470B2F7E5}" emma:medium="tactile" emma:mode="ink">
                <msink:context xmlns:msink="http://schemas.microsoft.com/ink/2010/main" type="inkWord" rotatedBoundingBox="2866,13795 4651,13809 4647,14330 2862,14315"/>
              </emma:interpretation>
              <emma:one-of disjunction-type="recognition" id="oneOf7">
                <emma:interpretation id="interp11" emma:lang="" emma:confidence="1">
                  <emma:literal/>
                </emma:interpretation>
              </emma:one-of>
            </emma:emma>
          </inkml:annotationXML>
          <inkml:trace contextRef="#ctx0" brushRef="#br1" timeOffset="-45411.0248">0 294 0,'20'0'140,"-20"-9"-124,20 9-16,-20-30 16,19 30-16,-19-29 15,30 9-15,-30 0 0,19 1 16,-19-1-16,20 20 16,-20-29-16,19-1 15,-19 21 1,20-21-1,-20 11 1,0 9 15,0-10 16,0 30 31,30 10-62,-30 9 0,9-29-16,-9 29 15,30 20 1,-30-19-1,29-30-15,-29 29 16,20-29-16,-20 30 16,19-30-16,-19 19 0,20 11 31,-20-20-31,0 9 16,0 1 15,0-1 0,-10-19-31,-29 0 16,19 0-1,-9 0 1,9 0 0,1 0-1,-1 0 1,20-9 15,0-11 0,0 0-15,10 20 0</inkml:trace>
          <inkml:trace contextRef="#ctx0" brushRef="#br1" timeOffset="-44062.8201">412 186 0,'-19'10'16,"19"10"31,0 0-31,0-1-1,0 1 1,9-20-16,-9 19 15,20 1 1,88 0 62,-88-20-62,-1-10-1,1-10 1,-20 1 0,19 19-16,-19-20 15,0 0 1,0 1 0,0-1-1,0 0 1,0 11-1,-9 9 1,9-20-16,-20 20 16,0-29-16,1 29 31,-1 0-31,1 0 16,-1 0-1,0 0 1,1 19-1,-1 11 1,20-1 0,-20 10-1</inkml:trace>
          <inkml:trace contextRef="#ctx0" brushRef="#br1" timeOffset="-42307.9812">608 216 0,'20'-30'47,"9"30"-32,-29-19 1,30 19-16,-30-10 16,29 10-16,-29-20 15,30 20-15,-30-19 16,39 19-16,-39-39 16,10 39-16,-10-30 0,19 30 15,-19-29-15,30 9 16,-30 1-1,19-1 1,-19 0 0,0 1-1,0-1 1,0 0 0,-9 20 15,9-19-31,-20 19 15,0 0 17,1 10-1,19 9-15,-20-19-16,20 40 15,-19-11 1,19-9-16,0-1 15,0 1-15,0-1 16,-30 1-16,30 0 16,0 19-1,0-20-15,0 11 16,0-1 0,0 11-1,0-21 1,20 1-1,-1-1 1,1 1 15,29-20 16,-29 0-16,-1 0-15,11 0 0,-11-10-1,1-9 1,-1-1 0,11-9-1,-30 19 1,10 10-1,-10-20-15,0 0 32,19 20-32,-19-19 15,0-1 1,0 1 15,-10 38 47,10 1-62,0-1 0,0 1-1,0 0 1,0-1-1,0 1 1,0 0 0,10-20-1,-10 19 1,20-19-16,0 0 31,-20 20-31,19-20 16,1 0 15,-20-10 0,19 10-31,-19-39 0</inkml:trace>
          <inkml:trace contextRef="#ctx0" brushRef="#br1" timeOffset="-42054.1508">1040-49 0</inkml:trace>
          <inkml:trace contextRef="#ctx0" brushRef="#br1" timeOffset="-40956.8683">1207 157 0,'-20'0'47,"20"10"-47,0 19 31,0-9-16,0 0 1,0-11 0,0 11-1,0 0 1,10-1 0,9-19-1,-19 20 1,20-20-1,0 0-15,39 0 63,-59-10-63,19 10 16,1-20-1,-1 1 16,-19-1-15,20 20 0,-20-19-16,20-1 31,-20 0-15,0 1-1,0-1 1,-10 20-1,10-10 1,-20 10-16,1 0 16,19-19-1,-30 19-15,1 0 16,-1 0 0,11 0-1,-1 0 1,20 9-1,0 21 1,-20-30-16,20 29 16,0-9-16</inkml:trace>
          <inkml:trace contextRef="#ctx0" brushRef="#br1" timeOffset="-40335.7095">1422-167 0,'0'30'46,"0"-11"-46,20 1 16,-20 0-16,0 9 16,0 1-16,0-1 15,0 20-15,0-10 16,0 10-16,0-19 0,0-1 16,0 1-16,0-11 15,0 1-15,0-1 16,20-19-16,-20 20 15</inkml:trace>
          <inkml:trace contextRef="#ctx0" brushRef="#br1" timeOffset="-39242.2622">1609 147 0,'-20'0'31,"-19"49"31,39-29-46,0 0 0,0-1-1,0 1 1,0-1-1,10 1 1,-10 0 0,19-20-16,1 0 31,-20 19-31,29-19 16,-9 0-1,0 0 1,-1 0-1,1 0 1,-1 0 15,-19-10-31,20 10 16,-20-19 0,20 19-1,-20-20 1,0 1-1,19-1 1,-19 0 0,0 1-1,0-1 1,0 0 0,0 1-1,0-1 1,-10 1 15,-9-1-15,-1 20-1,20-20 1,-19 20-16,-21 0 16,31 0-1,-11 0-15,-19 30 16,9-11-16,-9 11 15,10 9-15</inkml:trace>
        </inkml:traceGroup>
      </inkml:traceGroup>
    </inkml:traceGroup>
    <inkml:traceGroup>
      <inkml:annotationXML>
        <emma:emma xmlns:emma="http://www.w3.org/2003/04/emma" version="1.0">
          <emma:interpretation id="{A67E3882-88AF-46B6-87EB-4FBFFDD61011}" emma:medium="tactile" emma:mode="ink">
            <msink:context xmlns:msink="http://schemas.microsoft.com/ink/2010/main" type="paragraph" rotatedBoundingBox="3114,14857 4167,14927 4125,15565 3072,15496" alignmentLevel="2"/>
          </emma:interpretation>
        </emma:emma>
      </inkml:annotationXML>
      <inkml:traceGroup>
        <inkml:annotationXML>
          <emma:emma xmlns:emma="http://www.w3.org/2003/04/emma" version="1.0">
            <emma:interpretation id="{C034875C-ACAC-4A45-97FF-44536432B2F1}" emma:medium="tactile" emma:mode="ink">
              <msink:context xmlns:msink="http://schemas.microsoft.com/ink/2010/main" type="line" rotatedBoundingBox="3114,14857 4167,14927 4125,15565 3072,15496"/>
            </emma:interpretation>
          </emma:emma>
        </inkml:annotationXML>
        <inkml:traceGroup>
          <inkml:annotationXML>
            <emma:emma xmlns:emma="http://www.w3.org/2003/04/emma" version="1.0">
              <emma:interpretation id="{D803D531-8868-4785-AE46-E7D6050D8D6F}" emma:medium="tactile" emma:mode="ink">
                <msink:context xmlns:msink="http://schemas.microsoft.com/ink/2010/main" type="inkWord" rotatedBoundingBox="3114,14857 4167,14927 4125,15565 3072,15496"/>
              </emma:interpretation>
              <emma:one-of disjunction-type="recognition" id="oneOf8">
                <emma:interpretation id="interp12" emma:lang="" emma:confidence="1">
                  <emma:literal/>
                </emma:interpretation>
              </emma:one-of>
            </emma:emma>
          </inkml:annotationXML>
          <inkml:trace contextRef="#ctx0" brushRef="#br1" timeOffset="-37118.077">363 1226 0,'10'0'109,"10"0"-93,-1 0 0,1 0-16,0 0 15,-1 0-15,1 0 16,19 0 0,-19 0-16,9 0 15,0 0 1,-9 0 15</inkml:trace>
          <inkml:trace contextRef="#ctx0" brushRef="#br1" timeOffset="-34786.5415">726 1412 0,'0'-9'62,"10"9"-46,-10-10-16,20 10 16,-20-20-16,19 20 15,-19-39-15,20 39 16,-20-39-16,19 19 15,-19 0-15,20 20 16,-20-29-16,20 9 16,-20 1-16,19-11 15,-19 1 1,20 29-16,-20-29 16,0 9-1,0-10-15,19 30 16,-19-29-1,0 9 1,0 1 47,-9 29-1,9 9-46,0 11-1,0-11 1,0 11-16,9-11 16,-9 21-1,20-40-15,-20 29 16,39-9-1,-19-1 1,-1 20 0,1-39-1,-20 10 1,20-10 0,-20 20-16,19 9 15,-19 1 1,20-1-1,-20 1 1,0-11 0,0 1-1,-10-1 1,-9-19 0,-11 0-1,10 0 1,1 0-16,-1 0 15,1-9-15,-11-11 32,30 0-17,0 1 17</inkml:trace>
          <inkml:trace contextRef="#ctx0" brushRef="#br1" timeOffset="-34101.8835">1099 951 0,'10'0'47,"-10"20"-31,29-20-16,-29 39 0,49-19 15,-49-1-15,29 1 16,-29 0-16,40 9 16,-40 10-16,0-9 15,19 19-15,-19-20 16,0 10-16,0 1 16,0-11-16,0 1 15,-10-11-15,10 11 16,-19-11-16,19 1 15,-20-20-15,20 39 16,-19-39-16</inkml:trace>
          <inkml:trace contextRef="#ctx0" brushRef="#br1" timeOffset="-32746.0019">393 893 0,'-10'0'78,"10"9"-62,-20-9-16,20 20 16,-19-20-16,-1 39 15,20-29-15,-20 19 16,20-9-16,-29 0 16,29-1-16,-20 1 15,20 0-15,-19-1 16,19 11-16,0-1 15,0 20-15,0-20 16,0 1-16,0-1 0,0 11 16,0-31-1,0 11-15,0 0 0,10-1 16,-10 1-16,19-20 16,-19 39-16,20-19 15,-20-1 1,19-19-16,1 0 31,-20 10-31</inkml:trace>
        </inkml:traceGroup>
      </inkml:traceGroup>
    </inkml:traceGroup>
    <inkml:traceGroup>
      <inkml:annotationXML>
        <emma:emma xmlns:emma="http://www.w3.org/2003/04/emma" version="1.0">
          <emma:interpretation id="{8DDD7B79-DB6D-435E-AEBE-ABC4F5138733}" emma:medium="tactile" emma:mode="ink">
            <msink:context xmlns:msink="http://schemas.microsoft.com/ink/2010/main" type="paragraph" rotatedBoundingBox="2803,15896 4616,15934 4606,16412 2793,16374" alignmentLevel="2"/>
          </emma:interpretation>
        </emma:emma>
      </inkml:annotationXML>
      <inkml:traceGroup>
        <inkml:annotationXML>
          <emma:emma xmlns:emma="http://www.w3.org/2003/04/emma" version="1.0">
            <emma:interpretation id="{FF2F9BC6-77C7-487E-9E40-DE79635F5ABA}" emma:medium="tactile" emma:mode="ink">
              <msink:context xmlns:msink="http://schemas.microsoft.com/ink/2010/main" type="line" rotatedBoundingBox="2803,15896 4616,15934 4606,16412 2793,16374"/>
            </emma:interpretation>
          </emma:emma>
        </inkml:annotationXML>
        <inkml:traceGroup>
          <inkml:annotationXML>
            <emma:emma xmlns:emma="http://www.w3.org/2003/04/emma" version="1.0">
              <emma:interpretation id="{D523BE02-FB08-445F-B0A7-EA076956258C}" emma:medium="tactile" emma:mode="ink">
                <msink:context xmlns:msink="http://schemas.microsoft.com/ink/2010/main" type="inkWord" rotatedBoundingBox="2803,15896 4616,15934 4606,16412 2793,16374"/>
              </emma:interpretation>
              <emma:one-of disjunction-type="recognition" id="oneOf9">
                <emma:interpretation id="interp13" emma:lang="" emma:confidence="1">
                  <emma:literal/>
                </emma:interpretation>
              </emma:one-of>
            </emma:emma>
          </inkml:annotationXML>
          <inkml:trace contextRef="#ctx0" brushRef="#br1" timeOffset="-31246.922">-68 2354 0,'0'-20'94,"10"20"-94,9-39 16,1 19-16,-1 1 15,1-1-15,-20 1 16,39-11-16,-19-9 16,-20 19-16,19 1 15,-19-1-15,0-9 16,-9 29 78,9 9-79,0 11 1,0 9 0,0 1-1,0-11 1,9 21-1,-9-30-15,40 19 16,9 0-16,-30-29 16,-19 40-16,20-40 15,-20 19-15,20 1 16,-20-1 15,0-9-15,-10-10-1,10 20-15,-30-20 16,-9 0 0,10 0-1,9 0 1,20-10 0,0 0-1,0-9 1,0-21-16</inkml:trace>
          <inkml:trace contextRef="#ctx0" brushRef="#br1" timeOffset="-30132.6357">314 2138 0,'-19'0'15,"19"10"1,0 9 0,-20-19-1,20 20-15,0-10 16,0 29-1,0-9 1,10-1 0,29 10-1,-19-39 1,9 20 0,-9-20-1,-1 0 1,11 0-1,-1 0 1,-29-10 0,20 10-1,-20-20 1,29 1 0,-29-1 15,10 20-31,-10-19 15,0-1 17,0 0-17,0 1 1,0-1 0,0 10-1,-20 10-15,20-19 16,-19 19-16,19-20 15,-20 20-15,1 0 16,19-20 0,-20 20-16,0 0 15,1 0 1,-1 0 0,20 20-16,-49 0 15,49-1-15,-39 11 0,39-11 16</inkml:trace>
          <inkml:trace contextRef="#ctx0" brushRef="#br1" timeOffset="-28267.1118">569 2217 0,'20'0'94,"-10"0"-79,29-20-15,-10 20 31,-29-20-31,30 20 0,-11 0 16,-19-29-16,30 29 16,-11-20-1,70-58 32,-60 39-31,-29 19-1,0 10 1,0-9 15,-10 19-15,10-20-16,-19 20 16,-1 0-1,0 0 1,1 0-1,-1 0 1,20 10 0,-19-10-1,19 19 1,-20-19-16,20 10 16,0 29-1,-20-39-15,20 20 16,0 0-16,0-11 0,0 11 15,0 0-15,0-1 16,0 11 0,0-11-16,0 21 15,0-11 1,0 0 0,0-9-1,0 9 1,0-9-1,0 0 1,10-20 0,10 19-1,-1-19 17,1 0-17,0 0 1,-1-10-1,1 10 1,-20-19-16,19 19 16,-19-20-16,20 20 15,-20-29-15,20 29 16,-20-30-16,19 30 16,-19-39-16,20 20 15,-20-1-15,0-10 16,19 30-1,-19-19-15,0-1 32,0 30 30,-9-10-62,9 20 16,0 9-1,0-9 1,0 19 0,0-29-1,0 9-15,0 1 16,9-20 0,-9 20-1,20-20 1,0 19-1,-1-19 17,1 0-17,-20-10 1,20 10 0,-20-19-1,19 19-15,-19-10 16</inkml:trace>
          <inkml:trace contextRef="#ctx0" brushRef="#br1" timeOffset="-28053.0006">1030 2040 0,'0'-20'16,"0"1"-1</inkml:trace>
          <inkml:trace contextRef="#ctx0" brushRef="#br1" timeOffset="-26964.8258">1216 2167 0,'-19'0'31,"19"10"16,-20 10-47,20 0 16,0 19-1,0-10 1,0 1 0,0-11-1,10-19 1,-10 20-1,29-20 1,-9 19 0,0-19-16,19 0 31,-29 0-15,49 0 15,-40-9-31,1-11 31,-1 0-15,-19 1-1,0-1 1,20 20 0,-20-19-1,0-1-15,0-9 31,0 9-31,-10 20 16,-9-20 0,-11 20-1,-9 0 1,39-19-16,-29 19 16,-1 0-1,1 0 1,29 9-16,-20-9 15,20 10-15,0 10 16,-20-20-16,20 39 0</inkml:trace>
          <inkml:trace contextRef="#ctx0" brushRef="#br1" timeOffset="-26386.5998">1413 1971 0,'0'49'47,"0"-29"-31,0 9-16,0 1 15,0-1-15,0 20 16,0-9-16,0 9 16,0-20-16,0 0 15,0 11-15,0-31 16,0 31 0,19-40-16,-19 19 15</inkml:trace>
          <inkml:trace contextRef="#ctx0" brushRef="#br1" timeOffset="-25025.1766">1530 2187 0,'-19'0'47,"19"10"-16,-20-10-15,20 39-1,0-29-15,0 29 31,0-9-31,0-11 16,10 1 0,-10-1 15,19-19-31,-19 20 16,20-20-1,9 0 1,-9 0-1,0 0 1,-1 0 0,1 0-1,0 0 1,-1 0 15,-19-10-15,20 10-1,-20-19 1,19-1 0,-19 0-1,20 20 1,-20-19 0,0-1-1,0 1 1,0-1-1,0 0 1,0 1 0,0-1-1,-10 20 1,10-10 0,-19 10-1,19-19 1,-20 19-16,0 0 15,1 0 1,19-20 0,-20 20-16,1 0 15,-21 10 1,-19 29 0,30-9-1</inkml:trace>
        </inkml:traceGroup>
      </inkml:traceGroup>
    </inkml:traceGroup>
  </inkml:traceGroup>
</inkml:ink>
</file>

<file path=ppt/ink/ink9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3:53:34.449"/>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0F05AD55-2FD6-4FEA-B663-57E6CB3FC966}" emma:medium="tactile" emma:mode="ink">
          <msink:context xmlns:msink="http://schemas.microsoft.com/ink/2010/main" type="writingRegion" rotatedBoundingBox="9835,14871 10944,15078 10670,16538 9562,16330"/>
        </emma:interpretation>
      </emma:emma>
    </inkml:annotationXML>
    <inkml:traceGroup>
      <inkml:annotationXML>
        <emma:emma xmlns:emma="http://www.w3.org/2003/04/emma" version="1.0">
          <emma:interpretation id="{78272D53-4254-4595-824E-5E57690D0E41}" emma:medium="tactile" emma:mode="ink">
            <msink:context xmlns:msink="http://schemas.microsoft.com/ink/2010/main" type="paragraph" rotatedBoundingBox="9835,14871 10944,15078 10874,15450 9766,15242" alignmentLevel="1"/>
          </emma:interpretation>
        </emma:emma>
      </inkml:annotationXML>
      <inkml:traceGroup>
        <inkml:annotationXML>
          <emma:emma xmlns:emma="http://www.w3.org/2003/04/emma" version="1.0">
            <emma:interpretation id="{32AD14BD-63E1-4EF5-86A8-3561F15B7409}" emma:medium="tactile" emma:mode="ink">
              <msink:context xmlns:msink="http://schemas.microsoft.com/ink/2010/main" type="line" rotatedBoundingBox="9835,14871 10944,15078 10874,15450 9766,15242"/>
            </emma:interpretation>
          </emma:emma>
        </inkml:annotationXML>
        <inkml:traceGroup>
          <inkml:annotationXML>
            <emma:emma xmlns:emma="http://www.w3.org/2003/04/emma" version="1.0">
              <emma:interpretation id="{30103BD0-7AE0-4514-AE95-340E2AC84F34}" emma:medium="tactile" emma:mode="ink">
                <msink:context xmlns:msink="http://schemas.microsoft.com/ink/2010/main" type="inkWord" rotatedBoundingBox="9835,14871 10944,15078 10874,15450 9766,15242"/>
              </emma:interpretation>
              <emma:one-of disjunction-type="recognition" id="oneOf0">
                <emma:interpretation id="interp0" emma:lang="" emma:confidence="1">
                  <emma:literal/>
                </emma:interpretation>
              </emma:one-of>
            </emma:emma>
          </inkml:annotationXML>
          <inkml:trace contextRef="#ctx0" brushRef="#br0">6924 1157 0,'30'0'63,"-21"0"-63,11 0 15,19 0-15,-9 0 16,9 0-16,-10 0 15,10-19-15,-9 19 16,-11 0-16,1 0 16,0 0-1,-1 0 17</inkml:trace>
          <inkml:trace contextRef="#ctx0" brushRef="#br0" timeOffset="624.7324">7110 991 0,'-19'0'32,"19"39"-17,0-20 1,0 1-16,0-10 15,0 29-15,0-9 16,0-11-16,0 11 0,0-11 16,10 30 31</inkml:trace>
          <inkml:trace contextRef="#ctx0" brushRef="#br0" timeOffset="1950.922">7414 1040 0,'0'-20'16,"0"0"15,10 20 0,20 0 1,-11 0-17,21 0 1,-31 0-1,21 10 1,-30 10 15,19-1-15,-19 11-16,0-10 16,0-1-1,-9 1-15,9-1 0,0 1 16,-30 0-16,30-1 15,-19 1-15,19-1 16,-20 11-16,0-20 31,20 29-31,-19-39 0,19 20 16,-20-20-16,20 9 16,-10-9-1,-9 0 32,28 0 16,-9-19-48,10 19 1,10 0-1,-1 0 17,1 0-17,0 0 1,-1 0 0,-19 10-16,20-10 0,0 0 31,-20 9-31,19-9 0,1 0 15,-1 0 1,1 0 0</inkml:trace>
          <inkml:trace contextRef="#ctx0" brushRef="#br0" timeOffset="2687.1312">7964 1118 0,'-10'10'78,"-10"29"-63,20-19-15,-29-1 16,-10 1-16,19 19 16,0-19-16,1 9 15,-1-9-15,-9 0 16,9 19 0,20-20 15</inkml:trace>
          <inkml:trace contextRef="#ctx0" brushRef="#br0" timeOffset="3210.9191">7748 1118 0,'0'10'47,"10"-10"-31,-10 20-16,19-20 15,21 29 1,-40 20-16,49-29 16,19 38-1,-48-38-15,19 19 16,-10-19-1,-29 0 1,0-1 0</inkml:trace>
        </inkml:traceGroup>
      </inkml:traceGroup>
    </inkml:traceGroup>
    <inkml:traceGroup>
      <inkml:annotationXML>
        <emma:emma xmlns:emma="http://www.w3.org/2003/04/emma" version="1.0">
          <emma:interpretation id="{766316A7-378D-4D36-91E4-8A848105AC02}" emma:medium="tactile" emma:mode="ink">
            <msink:context xmlns:msink="http://schemas.microsoft.com/ink/2010/main" type="paragraph" rotatedBoundingBox="9989,15976 10668,16051 10620,16478 9941,16403" alignmentLevel="2"/>
          </emma:interpretation>
        </emma:emma>
      </inkml:annotationXML>
      <inkml:traceGroup>
        <inkml:annotationXML>
          <emma:emma xmlns:emma="http://www.w3.org/2003/04/emma" version="1.0">
            <emma:interpretation id="{190E677C-31CE-4366-B330-F666735A7612}" emma:medium="tactile" emma:mode="ink">
              <msink:context xmlns:msink="http://schemas.microsoft.com/ink/2010/main" type="line" rotatedBoundingBox="9989,15976 10668,16051 10620,16478 9941,16403"/>
            </emma:interpretation>
          </emma:emma>
        </inkml:annotationXML>
        <inkml:traceGroup>
          <inkml:annotationXML>
            <emma:emma xmlns:emma="http://www.w3.org/2003/04/emma" version="1.0">
              <emma:interpretation id="{D50A8D10-B168-4F42-B31E-9974748EFF6F}" emma:medium="tactile" emma:mode="ink">
                <msink:context xmlns:msink="http://schemas.microsoft.com/ink/2010/main" type="inkWord" rotatedBoundingBox="9989,15976 10668,16051 10620,16478 9941,16403"/>
              </emma:interpretation>
              <emma:one-of disjunction-type="recognition" id="oneOf1">
                <emma:interpretation id="interp1" emma:lang="" emma:confidence="1">
                  <emma:literal/>
                </emma:interpretation>
              </emma:one-of>
            </emma:emma>
          </inkml:annotationXML>
          <inkml:trace contextRef="#ctx0" brushRef="#br0" timeOffset="4674.7615">7140 2099 0,'-20'0'15,"20"-20"16,0 1-15,10 19 0,-10-20-1,29 20 1,1-20 0,-1 20-1,-9 0 1,9 0-16,-9 0 15,-20 10 1,29 10 0,-29 9-1,0 1 1,0-1 0,0-9-16,0 29 15,-9-30 1,9 1-16,-30 9 15,30 11-15,-39-21 16,19 1-16,20-1 0,-29 1 16,-10 0-1,19-20 1,20 19-16,-10-19 16,-9 0 15,19-10 31,0-9-30,19 19-32,1 0 15,-1 0 16,1 0-15,-20 10 0,29-10-16,21 19 31,-31-19-15,1 0-1,-1 0-15,1 0 16,9 0-1,1-19 1</inkml:trace>
          <inkml:trace contextRef="#ctx0" brushRef="#br0" timeOffset="5919.0415">7503 2187 0,'0'10'62,"19"-10"-46,-19 20-16,20-20 15,-20 9-15,29-9 0,1 40 16,-1-11 0,-9-29-16,-20 39 15,29-39-15,-9 30 16,-20-11-16,39-19 16,-39 20-16,20-20 15,-20 19-15,9-19 16</inkml:trace>
          <inkml:trace contextRef="#ctx0" brushRef="#br0" timeOffset="5387.6588">7748 2148 0,'-10'10'32,"10"9"-17,-20-19-15,20 30 16,-39-30-16,39 29 16,-29 1-16,9-11 15,20 1-15,-49-1 0,30 1 16,-1 19-16,20-19 15,-39-1-15,19 11 16,20-10 0,0-30 62</inkml:trace>
        </inkml:traceGroup>
      </inkml:traceGroup>
    </inkml:traceGroup>
  </inkml:traceGroup>
</inkml:ink>
</file>

<file path=ppt/ink/ink9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3:53:26.934"/>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8A28D63C-9AAF-45D3-AA54-EA36012C1B52}" emma:medium="tactile" emma:mode="ink">
          <msink:context xmlns:msink="http://schemas.microsoft.com/ink/2010/main" type="writingRegion" rotatedBoundingBox="7362,14109 7366,16337 6602,16338 6597,14111"/>
        </emma:interpretation>
      </emma:emma>
    </inkml:annotationXML>
    <inkml:traceGroup>
      <inkml:annotationXML>
        <emma:emma xmlns:emma="http://www.w3.org/2003/04/emma" version="1.0">
          <emma:interpretation id="{CEB71DEB-957D-41EB-AEF0-2BAFE1B8ADD3}" emma:medium="tactile" emma:mode="ink">
            <msink:context xmlns:msink="http://schemas.microsoft.com/ink/2010/main" type="paragraph" rotatedBoundingBox="7362,14109 7366,16337 6602,16338 6597,14111" alignmentLevel="1"/>
          </emma:interpretation>
        </emma:emma>
      </inkml:annotationXML>
      <inkml:traceGroup>
        <inkml:annotationXML>
          <emma:emma xmlns:emma="http://www.w3.org/2003/04/emma" version="1.0">
            <emma:interpretation id="{D85CDD25-4F66-4FD4-B7D9-B74094861AF3}" emma:medium="tactile" emma:mode="ink">
              <msink:context xmlns:msink="http://schemas.microsoft.com/ink/2010/main" type="line" rotatedBoundingBox="7362,14109 7366,16337 6602,16338 6597,14111"/>
            </emma:interpretation>
          </emma:emma>
        </inkml:annotationXML>
        <inkml:traceGroup>
          <inkml:annotationXML>
            <emma:emma xmlns:emma="http://www.w3.org/2003/04/emma" version="1.0">
              <emma:interpretation id="{563C06B2-4114-4871-98DB-710E5F510797}" emma:medium="tactile" emma:mode="ink">
                <msink:context xmlns:msink="http://schemas.microsoft.com/ink/2010/main" type="inkWord" rotatedBoundingBox="7256,14110 7257,14120 6855,14121 6855,14111"/>
              </emma:interpretation>
            </emma:emma>
          </inkml:annotationXML>
          <inkml:trace contextRef="#ctx0" brushRef="#br0">3992 137 0,'10'0'140,"9"0"-140,-9 0 16,10 0 0,19 0-1,-10 0 1,1 0 0,-1 0-1,1 0 1,9 0-1,-20 0 1,-9 0 0,10 0-1,-1 0 1,1 0 15,0 0-15,-1 0 31,1 0 46,-20 10 95</inkml:trace>
        </inkml:traceGroup>
        <inkml:traceGroup>
          <inkml:annotationXML>
            <emma:emma xmlns:emma="http://www.w3.org/2003/04/emma" version="1.0">
              <emma:interpretation id="{D7420160-4D6D-407A-BC51-0A13E97CB401}" emma:medium="tactile" emma:mode="ink">
                <msink:context xmlns:msink="http://schemas.microsoft.com/ink/2010/main" type="inkWord" rotatedBoundingBox="7364,14982 7365,15395 6600,15396 6599,14984"/>
              </emma:interpretation>
              <emma:one-of disjunction-type="recognition" id="oneOf0">
                <emma:interpretation id="interp0" emma:lang="" emma:confidence="1">
                  <emma:literal/>
                </emma:interpretation>
              </emma:one-of>
            </emma:emma>
          </inkml:annotationXML>
          <inkml:trace contextRef="#ctx0" brushRef="#br0" timeOffset="4141.674">3737 1216 0,'10'0'47,"9"0"-31,20 0-16,-19-19 15,0 19-15,-1 0 16,-9 0-16,10 0 16,-1-20-16,21 20 15,-21 0-15,1 0 16,-10 0-16,9 0 15,11-20-15,-1 20 16,-9 0 0,-1 0-1,-9 0 17,-10 10-32</inkml:trace>
          <inkml:trace contextRef="#ctx0" brushRef="#br0" timeOffset="4852.5458">3933 1010 0,'0'30'47,"0"-1"-32,0-9 1,0-1-16,0 1 16,0 0-16,0-11 15,20 31-15,-20-21 16,0 1-16,0-1 15,0 11 1,0-11 0</inkml:trace>
          <inkml:trace contextRef="#ctx0" brushRef="#br0" timeOffset="5715.6924">4482 1049 0,'0'10'15,"-10"10"17,-29 9-1,20-9-16,19 0-15,-30 9 16,1-9-16,9 9 16,0-9-16,1 19 15,19-10-15,-39 1 16,39-11-16,-30 1 16,30 0-16,-19-20 0,19 19 15,0-29 48</inkml:trace>
          <inkml:trace contextRef="#ctx0" brushRef="#br0" timeOffset="6340.3831">4266 1059 0,'0'10'47,"10"10"-32,-10 9 1,20-29 0,-20 39-16,19-39 0,-19 30 15,30-30-15,-30 29 16,39-9-16,-9 29 16,-1 0-1,-9-10 1,-1-19-1,1-20 17</inkml:trace>
        </inkml:traceGroup>
        <inkml:traceGroup>
          <inkml:annotationXML>
            <emma:emma xmlns:emma="http://www.w3.org/2003/04/emma" version="1.0">
              <emma:interpretation id="{F2BEC084-B679-45A1-B7B5-C24DAC9BCB6F}" emma:medium="tactile" emma:mode="ink">
                <msink:context xmlns:msink="http://schemas.microsoft.com/ink/2010/main" type="inkWord" rotatedBoundingBox="7177,16042 7178,16337 6884,16338 6883,16043"/>
              </emma:interpretation>
              <emma:one-of disjunction-type="recognition" id="oneOf1">
                <emma:interpretation id="interp1" emma:lang="" emma:confidence="1">
                  <emma:literal/>
                </emma:interpretation>
              </emma:one-of>
            </emma:emma>
          </inkml:annotationXML>
          <inkml:trace contextRef="#ctx0" brushRef="#br0" timeOffset="14769.562">4041 2364 0,'29'-40'141,"-9"21"-126,19-20 1,-19 19-16,-1-9 16,1 29-16,-20-30 15,29 30-15,-29-29 16,20 29-16,-20-30 0,20 30 15,-20-19-15,19 19 16,-19-20 47</inkml:trace>
          <inkml:trace contextRef="#ctx0" brushRef="#br0" timeOffset="15563.6142">4021 2069 0,'10'0'78,"-10"10"-63,20-10-15,-20 20 16,19-20-16,-19 29 16,30-29-16,-30 30 15,49-1-15,-30-29 0,-19 30 16,30-30 0,-30 29-16,19-29 0,-19 29 15,20-29-15,-20 20 16,20-20-16,-20 20 15,19-20-15,-19 19 16,20-19 0,-20 20-1,19-20 1</inkml:trace>
        </inkml:traceGroup>
      </inkml:traceGroup>
    </inkml:traceGroup>
  </inkml:traceGroup>
</inkml:ink>
</file>

<file path=ppt/ink/ink9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3:55:20.344"/>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DF3183FE-762E-4099-817C-543B23CD69C9}" emma:medium="tactile" emma:mode="ink">
          <msink:context xmlns:msink="http://schemas.microsoft.com/ink/2010/main" type="writingRegion" rotatedBoundingBox="13071,12443 22823,12168 22893,14633 13141,14909"/>
        </emma:interpretation>
      </emma:emma>
    </inkml:annotationXML>
    <inkml:traceGroup>
      <inkml:annotationXML>
        <emma:emma xmlns:emma="http://www.w3.org/2003/04/emma" version="1.0">
          <emma:interpretation id="{D6483A46-38B3-4D95-BC05-A42F87E9E240}" emma:medium="tactile" emma:mode="ink">
            <msink:context xmlns:msink="http://schemas.microsoft.com/ink/2010/main" type="paragraph" rotatedBoundingBox="13359,12435 22823,12168 22852,13198 13388,13466" alignmentLevel="1"/>
          </emma:interpretation>
        </emma:emma>
      </inkml:annotationXML>
      <inkml:traceGroup>
        <inkml:annotationXML>
          <emma:emma xmlns:emma="http://www.w3.org/2003/04/emma" version="1.0">
            <emma:interpretation id="{8C1CF8C8-975D-4E26-AEB1-63503818F923}" emma:medium="tactile" emma:mode="ink">
              <msink:context xmlns:msink="http://schemas.microsoft.com/ink/2010/main" type="line" rotatedBoundingBox="13359,12435 22823,12168 22852,13198 13388,13466"/>
            </emma:interpretation>
          </emma:emma>
        </inkml:annotationXML>
        <inkml:traceGroup>
          <inkml:annotationXML>
            <emma:emma xmlns:emma="http://www.w3.org/2003/04/emma" version="1.0">
              <emma:interpretation id="{326CA22E-57B6-4CD3-A819-073914F42448}" emma:medium="tactile" emma:mode="ink">
                <msink:context xmlns:msink="http://schemas.microsoft.com/ink/2010/main" type="inkWord" rotatedBoundingBox="13363,12589 14176,12566 14201,13437 13388,13460"/>
              </emma:interpretation>
            </emma:emma>
          </inkml:annotationXML>
          <inkml:trace contextRef="#ctx0" brushRef="#br0">599-27 0,'-20'0'15,"40"0"32,-20 10-31,49-10-16,-39 0 16,9 0-16,20 0 15,-9 0-15,-1 0 16,-9 0-16</inkml:trace>
          <inkml:trace contextRef="#ctx0" brushRef="#br0" timeOffset="-1026.8246">618-321 0,'-19'0'0,"19"39"78,0 39-78,0-28 16,0-11-16,10 20 15,-10 9-15,0-9 16,0-20-16,0 10 15,0-19-15,0-11 16,0 1-16,0 0 16,0-1-1</inkml:trace>
          <inkml:trace contextRef="#ctx0" brushRef="#br0" timeOffset="-472.6866">775-272 0,'0'39'62,"20"-19"-62,-20 9 0,0 10 16,0 1-16,0-11 15,0 20-15,0-10 16,0 10-16,0-9 16,0-21-16,0 11 15,0-11-15,0 1 16,0 29 0,0-30-1,0-9 1</inkml:trace>
          <inkml:trace contextRef="#ctx0" brushRef="#br0" timeOffset="-1662.801">0 444 0,'20'-20'0,"0"-9"15,9-1 1,10-9 0,-9 10-1,-30 9 1,39 20-16,-39-29 15,20 29-15,-20-30 16,19 11-16,-19-1 16,20 20-16,-20-39 15,19 19-15,-19-9 16,0-1 0,0 11-1,0-1 1,-9 20 31,9 10 0,-20-10-32,20 29-15,0-9 16,0 0-16,0 19 15,0-20-15,0 21 16,0-21-16,0 11 16,0-1-16,0 0 15,0 1-15,10-11 16,-10 1-16,0 0 16,0-1-16,0 30 15,0-19 1,0-11-1,0 1 1,0 9 0,0-38 109,0-11-110,0-9 1,0 9 0,0-9-1,0-1 1,0-9-1,0 19 1,0 10 0,0-9-1,0-1 1,0-9 0,0-10-1,0 9 1,0 11-1,0-1 1,0-9 0,0 9-1,0 0-15,0 1 32,0-11-1,0 11-16,19 19 1,-19-20 0,20 20 46,-20-20-46,20 20-16,-1 0 15,1 0 1,0 0 0,-20 30-1,29-11 1,-9 1 0,-20 10-1,19-30-15,-19 19 16,0 11-1,20-30-15,-20 19 16,0 1-16,0 9 16,0-9-1,0-1 1,-10-19-16,10 20 0,-20-20 16,1 20-1,-11-20 1,1 0-1,9 0 1,30 0 47</inkml:trace>
        </inkml:traceGroup>
        <inkml:traceGroup>
          <inkml:annotationXML>
            <emma:emma xmlns:emma="http://www.w3.org/2003/04/emma" version="1.0">
              <emma:interpretation id="{1686840E-D7BA-485F-8E7F-8C6AC5945046}" emma:medium="tactile" emma:mode="ink">
                <msink:context xmlns:msink="http://schemas.microsoft.com/ink/2010/main" type="inkWord" rotatedBoundingBox="14403,12615 16260,12562 16279,13219 14421,13271"/>
              </emma:interpretation>
              <emma:one-of disjunction-type="recognition" id="oneOf0">
                <emma:interpretation id="interp0" emma:lang="" emma:confidence="1">
                  <emma:literal/>
                </emma:interpretation>
              </emma:one-of>
            </emma:emma>
          </inkml:annotationXML>
          <inkml:trace contextRef="#ctx0" brushRef="#br0" timeOffset="721.1319">1030 140 0,'10'0'47,"19"0"-31,11 0-1,-21 0 1,1 0-16,0 0 16,-1 0-16</inkml:trace>
          <inkml:trace contextRef="#ctx0" brushRef="#br0" timeOffset="427.3554">1030 2 0,'10'0'32,"19"0"-17,-9 0 1,0 0-16,-1 0 15,1 0-15,9 0 16</inkml:trace>
          <inkml:trace contextRef="#ctx0" brushRef="#br0" timeOffset="1755.7894">1266 218 0,'9'0'63,"1"0"-47,-10-10-16,39 10 15,-39-29-15,30 29 16,-30-39-16,29 39 15,-29-39-15,30 19 16,9-19 0,-39 9-16,29 11 15,-29-11-15,20 1 16,-20 19-16,0-10 16,29-19-16,-29 10 15,0 9-15,0-9 16,0-1-16,0 11 0,0-11 15,0 40 95,0 0-110,-19 19 15,19-9-15,0 9 16,0-9-16,0 9 16,0-9-16,0 9 15,0 1-15,0 19 0,19-20 16,-19 1-16,0-1 16,0-9-16,0-1 15,0 1-15,20 0 16,-20 29-1,0-30-15,0 11 16,0-11 0</inkml:trace>
          <inkml:trace contextRef="#ctx0" brushRef="#br0" timeOffset="3136.2358">1717-184 0,'-20'88'62,"20"-68"-62,-20 0 16,20-1-16,0 1 15,0 19-15,0-19 16,0 9-16,0-9 16,10-20-16,-10 49 15,20-30 1,-20 1 0,20-20-16,-20 20 15,19 9 1,-19-9-1,39-20-15,-19 19 16,0-19 0,-1 0-1,-19 20 1,10-20-16,10 0 16,-1 0 15,-19-10-16,20 10-15,-1-20 16,-19 1 0,20 19-1,-20-20-15,20 1 16,-20-11 0,29 11-1,-29-1-15,0 0 16,0 1-1,20-11 1,-20 11 0,0-1-1,0 0 1,0 1 0,0-11-1,0 1 1,0 9-1,-10 20 1,10-39 0,0 29-16,-20 10 15,20-19 1,-19 19-16,19-40 16,-20 40-1,20-9 1,-20 9-16,1 0 15,19-20 1,-20 20 0,20-20-1,-19 20-15,-1 0 16,10 0 0,10 10-16,-39-10 15,39 20-15,-29-20 16,29 29-16,-20-9 15</inkml:trace>
          <inkml:trace contextRef="#ctx0" brushRef="#br0" timeOffset="3828.278">2089 267 0,'-19'0'31,"29"0"32</inkml:trace>
          <inkml:trace contextRef="#ctx0" brushRef="#br0" timeOffset="5394.1048">2286-243 0,'0'20'46,"0"-1"-30,0-9 0,0 30-1,0-21-15,0-9 16,0 10-16,0 29 16,0-20-1,0-9 1,0-1-1,0-29 79,0-9-63,19 19-15,11-20 0,-21 20 15,11 0-31,0 0 16,-1 0-1,1 0 1,-1 0-1,1 0 17,-20 10-32,20 10 31,-20-1-15,0 1-1,0-1 1,0 11-16,0-1 15,0 1 1,0-11 0,0 21-1,-10-40-15,10 9 16,-20 21 0,1-11-1,-11-19 1,11 0-16,-1 0 15,0 20-15,-9-20 16,-10 0 0,19 0-1,0 0 17</inkml:trace>
          <inkml:trace contextRef="#ctx0" brushRef="#br0" timeOffset="4353.0403">2256-233 0,'10'0'32,"39"-20"-17,0 20 1,-29 0-16,-1 0 15,1 0-15,-10 0 16,-10-19 0,0 29 46</inkml:trace>
          <inkml:trace contextRef="#ctx0" brushRef="#br0" timeOffset="6827.3311">2590-194 0,'0'-19'31,"0"-1"31,9 20-62,-9-10 16,30 10 0,-11-29-16,1 29 15,0 0 1,9 0 15,-9 0-15,-1 0-1,-19 29 1,20-29-16,-20 20 16,0-10-16,0 29 15,0-19 1,19-20-16,-19 39 15,0-20-15,0 1 0,0 9 16,0-9-16,-9 9 16,9-9-16,-30 0 15,30-1-15,-19-19 16,19 49-16,-20-29 16,0 0-16,20-1 15,-19-19-15,19 49 16,-20-29-16,20 9 15,-29-29 1,29 20-16,-20-1 16,20 1 15,-19-20-31,28 0 203,11 0-172,0 0-31,9-10 16,0 10 0,-9 0-1,0 0-15,9 0 16,20 0-1,-29 0-15,-1 0 16,1 10 0,0-10 15</inkml:trace>
        </inkml:traceGroup>
        <inkml:traceGroup>
          <inkml:annotationXML>
            <emma:emma xmlns:emma="http://www.w3.org/2003/04/emma" version="1.0">
              <emma:interpretation id="{CC27604F-8AFF-4C8D-B8BD-18F4E5125491}" emma:medium="tactile" emma:mode="ink">
                <msink:context xmlns:msink="http://schemas.microsoft.com/ink/2010/main" type="inkWord" rotatedBoundingBox="17233,12326 20411,12236 20437,13181 17260,13271"/>
              </emma:interpretation>
              <emma:one-of disjunction-type="recognition" id="oneOf1">
                <emma:interpretation id="interp1" emma:lang="" emma:confidence="1">
                  <emma:literal/>
                </emma:interpretation>
              </emma:one-of>
            </emma:emma>
          </inkml:annotationXML>
          <inkml:trace contextRef="#ctx0" brushRef="#br0" timeOffset="9675.7143">4070-282 0,'0'-20'0,"0"30"32,0 0-32,0 10 15,0-1-15,0 20 16,0 1-16,0-11 15,0 1-15,10 9 16,-10-20-16,0 11 16,0-11-16,0 1 15,20 0-15,-20-1 16,0 1-16,0 9 31,0 1-15</inkml:trace>
          <inkml:trace contextRef="#ctx0" brushRef="#br0" timeOffset="10599.7537">4090-56 0,'10'0'47,"19"0"-32,-9 0-15,29-20 16,-30 20 0,1 0-16</inkml:trace>
          <inkml:trace contextRef="#ctx0" brushRef="#br0" timeOffset="10178.043">4217-262 0,'0'9'31,"0"21"0,30-11-31,-30 1 0,0 39 16,0-30 0,0-9-16,0 0 15,0 9-15,0-9 16,0 9-16,0-9 16,0-1-16,20 40 46</inkml:trace>
          <inkml:trace contextRef="#ctx0" brushRef="#br0" timeOffset="8926.2098">4139-370 0,'-29'0'78,"-1"0"-78,11 0 15,-1 0-15,-9 0 16,9 0-16,-10 0 16,11 0-1,-11 0 1,11 0 0,-1 0-1,1 0 16,19 10 48,0 9-64,9-19-15,-9 20 16,0-1-16,0 11 15,20-11 1,-20 11-16,0-11 16,0 11-16,20-10 15,-20 19-15,0-10 16,0 1-16,0-1 16,0 0-16,0-9 15,0 9-15,0 11 0,0-11 16,0-9-1,0 9-15,0 1 0,0-1 16,0-9-16,-10-1 16,10 1-16,0 19 15,0-19 1,0-11 62,0 11-78,10-20 125,19 0-109,-9 0-1,-1 0 1,1 0-16,9-10 16,11 10-1,-21 0 1,-9 0-1,10 0 1</inkml:trace>
          <inkml:trace contextRef="#ctx0" brushRef="#br0" timeOffset="11707.1826">4394 51 0,'29'-9'94,"1"9"-79,-11 0 17,-19 9-17,0 21 1,0-10 0,-9-20-1,9 29-15,-30-29 16,30 29-16,-29-29 15,29 20-15,-39-20 16,19 0 0,40-10 62,-1 10-63,-9 0 17,10 0-1,-1 0-15,-19 10-1,39 10 1,-39-1-1,0 1 1,0 9 15,0-9-15,-9-20-16,9 19 16,-30-19-16,-38 0 62,48 0-62</inkml:trace>
          <inkml:trace contextRef="#ctx0" brushRef="#br0" timeOffset="13141.8249">4561-145 0,'0'10'31,"0"29"-15,0-9-1,0-11 1,0 11 0,0-11-16,0 11 15,0-1 1,10 11-1,-10-31 1,0 11 0,19-20-16,-19 20 15,0-1 1,20-19-16,-20 20 16,19-20-16,1 19 31,0-19-16,-1 0 17,11 0-17,-11 0 17,1 0-17,-1 0 1,-19-19-16,20 19 15,-20-20-15,0 1 16,10 19 0,-10-20-16,0-9 15,0 9 1,20 20 0,-20-20-16,0 1 15,0-11 16,0 11-15,0-11 0,0 11-1,0-11-15,-10 30 16,10-19 0,0-1-1,-10 20-15,10-20 16,0 1-1,-20 19-15,20-20 16,-19 20 0,-21-20 15,21 1-15,-1 19-1,20-20 16,-29 20-31,9 0 32,1 0-17,-1 20 1,-9-20 0,9 118 30</inkml:trace>
          <inkml:trace contextRef="#ctx0" brushRef="#br0" timeOffset="13885.2979">4806-272 0,'10'0'46,"9"0"-30,1 0 0,9 0-1,11 0 1,-11 0 0,10-10-1</inkml:trace>
          <inkml:trace contextRef="#ctx0" brushRef="#br0" timeOffset="14437.7483">4904-409 0,'0'19'47,"0"1"-31,0-1-16,0 1 0,0 0 15,0-1-15,0 11 16,10-11-16,-10 20 15,0-19 1,19 0 15</inkml:trace>
          <inkml:trace contextRef="#ctx0" brushRef="#br0" timeOffset="16151.7171">5022-429 0,'9'0'94,"31"0"-79,-1 0 1,-10 0 0,-9 0 62,-20 10-47,0 19-15,0 1 15,0 19-31,0-30 16,0 11-16,0-1 15,0-9-15,0 9 16,0-9-16,0 19 15,0-29-15,0 39 16,0-20-16,20-9 16,-20 9-16,0-9 15,0 19-15,0-19 16,0 9-16,0-9 16,0 68 15,0-59-31,19-29 15,-19 20 1,0 0 47,-10-20 155,-9 0-186,-1 0-17,1 0-15,-11 0 31,1 0-15,9 0 31,20-10 0</inkml:trace>
          <inkml:trace contextRef="#ctx0" brushRef="#br0" timeOffset="16739.889">5306-105 0,'20'0'46,"-1"0"-30,11 0 0,19 0-1,-30 0-15,1 0 16,0 0 0</inkml:trace>
          <inkml:trace contextRef="#ctx0" brushRef="#br0" timeOffset="17206.1864">5316 32 0,'0'-10'32,"19"10"-32,40 0 62,-29 0-62,-11 0 16,1 0-1,9 0 1</inkml:trace>
          <inkml:trace contextRef="#ctx0" brushRef="#br0" timeOffset="22197.1521">5669-76 0,'10'0'110,"19"-10"-95,-9 10 1,-20-19 0,20 19-16,-20-20 15,19 20-15,-19-20 16,20 20 0,-20-19-16,20 19 15,-20-30-15,19 11 16,-19-1-1,20 20 1,-20-20-16,0 1 16,19-20 15,-19 19 0,0 10 32,-9 40 62,9-11-125,0 11 15,0-11 1,0 1-16,-20-20 16,20 39-16,0-19 15,0-1-15,0 1 16,0 0-16,0-1 15,0 1-15,0-1 16,0-9-16,0 10 0,0 19 16,0-29-16,0 9 15,10 21 1,-10-21-16,0 21 16,0-21-1,0 1 16,0-1 16,19-19-15</inkml:trace>
          <inkml:trace contextRef="#ctx0" brushRef="#br0" timeOffset="23630.9849">6022-253 0,'0'10'0,"-10"49"63,10-29-48,0-1 1,0-9-16,0-1 15,0 11 1,0-11 0,0 1-1,0-1 1,0 11 0,20-30-1,-20 39-15,20-39 16,-20 20-1,19-1 1,1-19 15,-20 20-15,20-20 0,-1 0-1,1 0 16,-1 0-15,1-20 15,0-9 1,-20 9-17,29 1 1,-29-1-1,10-39 64,-10 30-79,0-1 15,0 11 1,0-1-1,0 1 1,0-1 0,0 0-1,0-9 17,-30 9-17,30 1 1,-19-1-1,-1 0 17,20 1-17,-19 19 1,-1-20 0,0 20 15,1 0 0,-1 10 0,1 10-15,19-1 0,-20-19-16,20 30 15,0-1-15,-20-29 16,20 20-16</inkml:trace>
          <inkml:trace contextRef="#ctx0" brushRef="#br0" timeOffset="24363.5189">6238-409 0,'10'0'62,"9"0"-46,1 0-1,0 0 1,-10 0 0,19-10-1</inkml:trace>
          <inkml:trace contextRef="#ctx0" brushRef="#br0" timeOffset="26166.963">6356-302 0,'10'0'62,"-10"-9"-46,19-11-1,-19 0 1,20 20-16,-20-9 16,0-11-1,19 20-15,-19-20 16,0 1-16,0-1 16,20 1-1,-20-1 16,0 0 16,0 30 31,0 10-62,0-1 0,0 1-16,0 9 15,0-9 1,0 0 0,0 9-1,0-9-15,20-1 16,-20 1-16,0 9 15,0-9 1,0-1 0,0-28 109,0-11-110,0 0 1,0-9 15,0 9-15,0 1-1,0-1 1,-10-48 31,10 48-16,0-9-15,0 9 15,0 0 0,10 20 1,-10-19-17,19 19 1,1 0-1,-1 0 17,1 9-1,-20 11 0,20-20-15,-20 30-16,0-11 31,0 1-31,0-1 16,-10-19 15,-10 0 0</inkml:trace>
          <inkml:trace contextRef="#ctx0" brushRef="#br0" timeOffset="26750.2002">6611-635 0,'0'-10'0,"0"30"78,0-1-78,0 11 16,0-11-16,0 30 15,10-49 1,-10 40 0,0-1-16,0-29 15,0 39 1,19-49-16,-19 29 16,0-9-1</inkml:trace>
          <inkml:trace contextRef="#ctx0" brushRef="#br0" timeOffset="27934.5963">6640-478 0,'-19'0'16,"28"0"30,11 0-46,0 0 32,-1 0-32</inkml:trace>
          <inkml:trace contextRef="#ctx0" brushRef="#br0" timeOffset="27364.293">6679-615 0,'30'29'78,"-30"-19"-47,0 9-31,0 21 16,0-31-1,0 31 1,19-40-16,-19 39 16,0-10-1,0-9 1,10-20-16,-10 20 16</inkml:trace>
          <inkml:trace contextRef="#ctx0" brushRef="#br0" timeOffset="29201.143">6797-47 0,'10'0'47,"9"-9"-31,1 9-16,0 0 15,-1 0-15,1 0 16,0-20-16,-1 20 15,1 0-15,-1 0 16,1-20-16,19 20 31</inkml:trace>
          <inkml:trace contextRef="#ctx0" brushRef="#br0" timeOffset="29824.8848">6836 61 0,'10'0'63,"10"0"-32,-1 0-15,-19-10-16,30 10 15,-1 0 1,1 0-16,9 0 16,-10 0-1</inkml:trace>
        </inkml:traceGroup>
        <inkml:traceGroup>
          <inkml:annotationXML>
            <emma:emma xmlns:emma="http://www.w3.org/2003/04/emma" version="1.0">
              <emma:interpretation id="{8A5FACF8-631E-408F-BE18-8F73225F7B3D}" emma:medium="tactile" emma:mode="ink">
                <msink:context xmlns:msink="http://schemas.microsoft.com/ink/2010/main" type="inkWord" rotatedBoundingBox="20570,12566 22833,12502 22852,13198 20590,13262"/>
              </emma:interpretation>
              <emma:one-of disjunction-type="recognition" id="oneOf2">
                <emma:interpretation id="interp2" emma:lang="" emma:confidence="1">
                  <emma:literal/>
                </emma:interpretation>
              </emma:one-of>
            </emma:emma>
          </inkml:annotationXML>
          <inkml:trace contextRef="#ctx0" brushRef="#br0" timeOffset="80009.4671">7219-253 0,'0'-9'31,"0"-11"0,10 20-31,9 0 16,-19-20-1,30 20-15,-1 0 16,-9 0 0,9-29-1,-9 49 1,-1-20 0,-19 19-1,40 1 1,-40-1-16,0 1 15,0 0 1,0 9 0,-10-29-1,10 20-15,-20-20 16,20 29-16,-29-29 16,-1 20-16,20-20 15,-9 0-15,19 19 16,-39-19-16,29 0 15,10-9 157,19 9-172,21 0 32,-31 0-17,11 0-15,0 0 16,-1 9-1,1-9 1,-20 20 0,39-20-1,-39 20-15,20-20 16,-20 19 0,19 1-1,-19-1 1,0 1-1,20-20 1,-20 20-16,0-1 16,-20 1-1,1 0 1,19-1 0,-30-19-16,11 20 15,-11-20 1,1 0-1,-1 19 1,1-19 0,0 0-1,9 0 1,0 0 0,20-9-16,-19 9 15,-1 0 1,30 0 109</inkml:trace>
          <inkml:trace contextRef="#ctx0" brushRef="#br0" timeOffset="80501.3832">7591 228 0,'-19'0'15,"19"-10"-15</inkml:trace>
          <inkml:trace contextRef="#ctx0" brushRef="#br0" timeOffset="81769.4428">7739-154 0,'-20'0'31,"20"19"0,-39 109 32,19-89-63,20-10 15,0 1 1,10-11 0,9 1 15,1 0-16,0-20 1,-20 19 0,19-19-1,1 0 1,9 0 0,-9 0 15,0 0-16,-1-10 1,1 10 0,-20-19-1,19 19-15,-19-20 16,20-9 0,0-1 15,-20-9-16,0 29 1,0-9 0,0-21-1,0 31 1,0-11 0,0-19-1,0 19 1,-10 1-1,10-1 1,0 10 0,-30 10-1,30-20-15,-19 20 16,19-19 0,-20 19-1,20-20-15,-19 20 31,-1 0-15,-9 0 0,9 10-16,0 10 15,-19-1 1,19 21 0,1-11-1,19 0 1,-20-9-1,20 0-15</inkml:trace>
          <inkml:trace contextRef="#ctx0" brushRef="#br0" timeOffset="82343.0264">8052-86 0,'10'0'63</inkml:trace>
          <inkml:trace contextRef="#ctx0" brushRef="#br0" timeOffset="83346.2674">8101 110 0,'-19'0'16,"29"0"46,-10-19-46,19 19-16,-19-49 16,30 29-16,9-29 15,-39 29 1,39 1-16,-39-1 0,10 20 15,-10-29-15,19 29 16,-19-30-16,30 11 16,-30-1-16,20-29 15,-20 29 1,0-9 0,0 9-16,0 1 15,0-1 16,-10 40 48,10 19-64,0 0 1,0 20-1,0-39 1,0 9-16,0-9 16,0 9-16,0-9 15,0-1-15,0 1 16,0 9-16,0-9 16,0 9-1,0-9-15,0 19 16,0-29-1,0 10-15,0-1 16</inkml:trace>
          <inkml:trace contextRef="#ctx0" brushRef="#br0" timeOffset="84448.0187">8435-194 0,'0'10'31,"-20"-10"-15,20 20-16,0 19 15,0-29 1,0 9-16,0 30 16,0-19-1,0-11-15,-19 1 16,19 9 0,0 11-1,0-30 1,19-10-16,-19 39 15,20-39 1,-20 29 0,19-29-16,-19 20 15,20-20 1,39 0 46,-40 0-62,-19-10 16,30 10 0,-30-20-16,20-9 31,-20 9-15,39-9-1,-39 9 1,0-9-1,0 9 1,0 1 0,0-11-1,0 1 1,0 9 0,0 1-1,0-1 1,0 0-1,-10 20 1,10-19-16,-20-1 16,-9 0 15,9 20-15,10 0 15,-9 0-16,-1 0 1,1 10 0,-11 30-1</inkml:trace>
          <inkml:trace contextRef="#ctx0" brushRef="#br0" timeOffset="85327.2047">8611-272 0,'30'0'78,"-11"0"-63,1 0 1,0 0 0,-1 0-16,1 0 31</inkml:trace>
          <inkml:trace contextRef="#ctx0" brushRef="#br0" timeOffset="86119.8382">8788-174 0,'0'-10'63,"10"10"-48,-10-29-15,19 9 16,-19 0 0,0 1-16,30-1 15,-30-9 1,19 29-16,-19-20 16,0 1-1,0 28 110,0 21-109,0-11-16,0 1 15,0 19 1,0 0 0,0-29-16,0 10 31,20-20 0</inkml:trace>
          <inkml:trace contextRef="#ctx0" brushRef="#br0" timeOffset="86929.7399">8955-204 0,'0'-9'47,"19"9"-31,-19-20-1,0 0-15,20 20 16,-20-29 0,19 29-1,-19-39-15,0 19 16,20 20-1,-20-10-15,0 30 157,0 0-157,0 29 15,0-30-15,0 11 16,0-1 0,0-9-1,0-1 32</inkml:trace>
          <inkml:trace contextRef="#ctx0" brushRef="#br0" timeOffset="87987.3873">9131-96 0,'0'20'63,"0"0"-63,0 9 15,0 10-15,0-9 16,0-1-16,0 1 16,0-11-16,0 1 15,0-1-15,0 1 16,0 9-1,0 1 1,0-1 0</inkml:trace>
          <inkml:trace contextRef="#ctx0" brushRef="#br0" timeOffset="89134.125">9141-115 0,'0'29'63,"0"1"-48,0-11 1,0 11 0,10-11-16,78 40 62,-68-59-46,9 0-1,-9 0 1,-1 0 0,1 0-1,-20-10 1,29-9-1,-9-1 1,-20-19-16,20 39 16,-20-30-1,19 30-15,-19-19 0,0-1 16,0 1 0,20-1-1,-20 0 1,0 50 93,-10-30-109,10 10 16,0 29-1,0-20-15,0-9 16,0 10-16,0 39 16,0-40-1,0 1-15,0 0 16,0-1-16,0 1 16,0-1-16,0 1 15,0 9 1,0 20-1,0-39 1,10 20 0,-10-21-1</inkml:trace>
        </inkml:traceGroup>
      </inkml:traceGroup>
    </inkml:traceGroup>
    <inkml:traceGroup>
      <inkml:annotationXML>
        <emma:emma xmlns:emma="http://www.w3.org/2003/04/emma" version="1.0">
          <emma:interpretation id="{2F5EEF49-0408-45AA-A3DF-F5B403374D6B}" emma:medium="tactile" emma:mode="ink">
            <msink:context xmlns:msink="http://schemas.microsoft.com/ink/2010/main" type="paragraph" rotatedBoundingBox="13110,13658 18505,13529 18535,14773 13139,14902" alignmentLevel="1"/>
          </emma:interpretation>
        </emma:emma>
      </inkml:annotationXML>
      <inkml:traceGroup>
        <inkml:annotationXML>
          <emma:emma xmlns:emma="http://www.w3.org/2003/04/emma" version="1.0">
            <emma:interpretation id="{885FF626-E64A-4B47-97CF-D35C299A4B4B}" emma:medium="tactile" emma:mode="ink">
              <msink:context xmlns:msink="http://schemas.microsoft.com/ink/2010/main" type="line" rotatedBoundingBox="13110,13658 18505,13529 18526,14405 13131,14534"/>
            </emma:interpretation>
          </emma:emma>
        </inkml:annotationXML>
        <inkml:traceGroup>
          <inkml:annotationXML>
            <emma:emma xmlns:emma="http://www.w3.org/2003/04/emma" version="1.0">
              <emma:interpretation id="{EE1BB44B-9954-4CAD-8235-C4CB5FD38907}" emma:medium="tactile" emma:mode="ink">
                <msink:context xmlns:msink="http://schemas.microsoft.com/ink/2010/main" type="inkWord" rotatedBoundingBox="13110,13658 15344,13605 15365,14480 13131,14533"/>
              </emma:interpretation>
              <emma:one-of disjunction-type="recognition" id="oneOf3">
                <emma:interpretation id="interp3" emma:lang="" emma:confidence="1">
                  <emma:literal/>
                </emma:interpretation>
              </emma:one-of>
            </emma:emma>
          </inkml:annotationXML>
          <inkml:trace contextRef="#ctx0" brushRef="#br0" timeOffset="95493.0459">207 1022 0,'0'10'78,"0"10"-62,10-1-16,-10 11 16,0-1-16,0 20 15,0-10-15,0 20 16,0-19-16,0-1 0,0-20 15,0 11-15,0-1 16,0-9-16,0 19 16,0-19-1</inkml:trace>
          <inkml:trace contextRef="#ctx0" brushRef="#br0" timeOffset="96583.0037">217 1287 0,'9'0'31,"21"0"-15,-11 0-16,1 0 16,0 0-16,9 0 15,-9 0 1</inkml:trace>
          <inkml:trace contextRef="#ctx0" brushRef="#br0" timeOffset="96115.2831">364 1062 0,'19'0'47,"-19"19"-16,0 1-15,0-1-16,0 1 0,0 9 16,0 20-16,0-19 15,0-10-15,0 9 16,0 0-16,0-9 15,0 0-15,0-1 16,0 1-16,0 9 16,0-9-1</inkml:trace>
          <inkml:trace contextRef="#ctx0" brushRef="#br0" timeOffset="93309.8624">-29 885 0,'-9'0'109,"-11"0"-93,-9 0-1,-11 0 1,11 0 0,0 0-1,-1 0 1,10 0-1,1 0 1,19 20 125,0 9-126,0 10 1,0-9 0,10-11-1,-10 1 1,0 0-16,0 9 15,0-9-15,0 9 16,0 20-16,0-39 0,0 29 16,0-19-16,0-1 15,0-9-15,0 10 16,0-1-16,0 1 16,0 0-16,0-1 15,0 1-15,0-1 0,0 1 16,0 0-1,0-1-15,0 11 16,0-1 0,-10-29-16,10 20 15,0-1 1,0 1 0,0 0-1,0-1 126,10-19 15,9 0-140,-19-10-1,20 10-15,0 0 16,9 0 0,-9 0-1,-20-19 1,19 19-1</inkml:trace>
          <inkml:trace contextRef="#ctx0" brushRef="#br0" timeOffset="94630.2717">-48 1130 0,'0'-19'0,"-20"19"47,20 9-32,0 11 1,0 9-16,-19-29 16,19 30-16,0-11 15,0 11-15,0-10 16,0-1-16,0 11 15,0 9 1,9-39 0,-9 19-16,0-9 15,20-10-15,-20 39 16,20-39 0,-20 20-1,19-20-15,1 0 31,-1 0-15,-19 20 0,20-20-16,0 0 15,-1 0 17,-19-10-32,20 10 15,-20-20-15,20 1 16,-1-40 62,1 20-78,-20 29 16,0-29-1,0 9 16,0 10-15,0-9 0,-10 29-16,10-29 15,-20 29 1,20-20-16,-19 20 16,-1-20-1,0 1 1,1 19-1,-1 0 17,-9-30-17,9 30 1,1 0 0,19 10-1,-30-10-15,30 30 16,-39-1-16,39-9 0</inkml:trace>
          <inkml:trace contextRef="#ctx0" brushRef="#br0" timeOffset="97076.5205">472 1052 0,'19'0'62,"1"0"-46,19 0-1,-10 0-15</inkml:trace>
          <inkml:trace contextRef="#ctx0" brushRef="#br0" timeOffset="98455.2892">599 885 0,'10'0'47,"19"0"-32,1 0 1,9 0 0,-19 0-16,19 0 15,-20 0 1,-9 0 31,-10 10 0,0 9-32,-10 1 1,10 0 0,0-1-16,0 1 0,0 9 15,0-9-15,-19 9 16,19 1-16,0-11 15,0 1-15,0 9 16,0-9-16,0 9 16,0 11-16,0-21 15,0-9-15,0 29 16,0-9-16,0-11 16,0 1-16,0 0 15,0-1-15,10 11 16,-10-11-1,0 1 1,-10-20 15,-10 0 157,10 0-157,-9 0-15,-1 0-1,1 0 1,-1 0 0,0 0-1,1 0 1,-1 0-1,30 0 48</inkml:trace>
          <inkml:trace contextRef="#ctx0" brushRef="#br0" timeOffset="99228.4619">903 1268 0,'10'0'32,"19"0"-17,11 0 1,-31 0-16,11 0 16,0 0-16</inkml:trace>
          <inkml:trace contextRef="#ctx0" brushRef="#br0" timeOffset="98935.2097">942 1169 0,'10'0'47,"0"0"-31,29 0-1,-39-19-15,30 19 16,-11 0 0</inkml:trace>
          <inkml:trace contextRef="#ctx0" brushRef="#br0" timeOffset="111625.233">1227 1287 0,'-20'0'16,"30"0"47,10 0-48,9 0 1,-9 0-16,-1 0 15,11 0-15,-1 0 16,0 0-16,1 0 16,9 0-16,-19 0 15,9 0-15,1 0 0,-1 0 16,0 0 0,11-19-16,-21 19 0,1 0 15,-1 0-15,11 0 16,-11-20-16,11 20 15,-10 0-15,-1 0 16,1 0-16,-1 0 16,79-20 46,-78 20-46</inkml:trace>
          <inkml:trace contextRef="#ctx0" brushRef="#br0" timeOffset="100058.1295">1305 748 0,'0'-20'0,"0"30"31,0 19-15,0-9-1,0 0-15,0-1 16,0 1-16,0-1 0,0 11 16,0-1-16,0 20 15,0-9-15,0 9 16,0-10-16,0 0 16,0-19-16,0 19 15,0-10 16,0-39 16</inkml:trace>
          <inkml:trace contextRef="#ctx0" brushRef="#br0" timeOffset="100669.1899">1315 1071 0,'0'-29'32,"10"9"-17,9 1 1,1-1-1,-20 1-15,29-11 16,1 10-16,-20 20 16,-10-29-16,49 9 15,-49 1-15,29 19 16,-29-20-16,20 20 16,-20-19-16,0 28 78</inkml:trace>
          <inkml:trace contextRef="#ctx0" brushRef="#br0" timeOffset="101297.3431">1413 914 0,'0'10'32,"10"10"-17,-10 0 1,19 9-16,21 0 15,-21 1 1,-19-11 0,20 1-16,-20 19 15,20-39 1,-20 20-16,0-10 16,19-10-16,-19 19 31,0 1 0</inkml:trace>
          <inkml:trace contextRef="#ctx0" brushRef="#br0" timeOffset="110471.2159">1658 1062 0,'0'9'219,"0"11"-204,10-20 1,-10 20-16,0-1 16,20-19-16,-20 30 15,0-1 1,19-29-1,-19 20-15,0-1 16,10-19 0,19-10 124,-29-9-124,20-20 0,-20 19-1,20 20 1,-20-29-1,0 9 1,0 0 15,19 20-31,-19-9 16,0 28 140,0 1-140,0-1-1,20 1 1,-20 0 15,20-20-15,-1 0 46,-19-10-46,20 10 0,-20-20-16,0 1 15,10 19 1,-10-10-16,19 10 16,-19-39-16,30 19 15,-30 0 1,9 20-1,-9-19 17,0 29 15</inkml:trace>
        </inkml:traceGroup>
        <inkml:traceGroup>
          <inkml:annotationXML>
            <emma:emma xmlns:emma="http://www.w3.org/2003/04/emma" version="1.0">
              <emma:interpretation id="{8C3CDA45-2AC7-4409-B11C-7FBC1D356B38}" emma:medium="tactile" emma:mode="ink">
                <msink:context xmlns:msink="http://schemas.microsoft.com/ink/2010/main" type="inkWord" rotatedBoundingBox="15719,14082 15942,14076 15945,14173 15721,14178"/>
              </emma:interpretation>
              <emma:one-of disjunction-type="recognition" id="oneOf4">
                <emma:interpretation id="interp4" emma:lang="" emma:confidence="1">
                  <emma:literal/>
                </emma:interpretation>
              </emma:one-of>
            </emma:emma>
          </inkml:annotationXML>
          <inkml:trace contextRef="#ctx0" brushRef="#br0" timeOffset="121354.7809">2335 1209 0,'0'-20'47,"10"20"-16,0 0-16,9 0 1,1 0-16,-1 0 16,1 0-16,0 0 15,-1 0-15,11 0 16,-11 0 15</inkml:trace>
          <inkml:trace contextRef="#ctx0" brushRef="#br0" timeOffset="121813.3897">2355 1268 0,'39'0'62,"-10"0"-46,-9 0-16,-1 0 15,1 0-15,9 0 16,1 0 0,-11 0-1</inkml:trace>
        </inkml:traceGroup>
        <inkml:traceGroup>
          <inkml:annotationXML>
            <emma:emma xmlns:emma="http://www.w3.org/2003/04/emma" version="1.0">
              <emma:interpretation id="{F1FDF7C2-D5D0-4CD5-B131-0B1B8A49BEE4}" emma:medium="tactile" emma:mode="ink">
                <msink:context xmlns:msink="http://schemas.microsoft.com/ink/2010/main" type="inkWord" rotatedBoundingBox="16205,13697 18283,13647 18299,14316 16221,14366"/>
              </emma:interpretation>
              <emma:one-of disjunction-type="recognition" id="oneOf5">
                <emma:interpretation id="interp5" emma:lang="" emma:confidence="1">
                  <emma:literal/>
                </emma:interpretation>
              </emma:one-of>
            </emma:emma>
          </inkml:annotationXML>
          <inkml:trace contextRef="#ctx0" brushRef="#br0" timeOffset="145607.5559">2825 973 0,'0'-19'47,"0"-1"-31,10 20-1,-10-20 1,20 20-16,-1-19 16,1 19-1,19 0 1,-9 0 0,-1 0-1,0 0 1,-9 10-1,0 9 1,9 1 0,-29 0-1,0 9 1,0-9-16,0-1 16,-10-19-1,10 20-15,-19-20 16,19 19-16,-30-19 15,30 20-15,-39-20 16,19 20-16,1-20 16,-1 19-1,1-19 1,-1 0 15,20-10 110,10 10-141,9 0 31,1 0-15,0 0-1,-1 0 1,1 0 0,9 0-1,1 0 1,9 20-1,-10-20 1,-9 20 0,-1-20-1,-19 19-15,20-19 16,-20 20-16,20-20 16,-20 10-1,0 9 1,0 21-1,0-31 1,0 11-16,-10 9 16,-20-9-1,11 0 1,-1-1 0,-9 1-1,9-20 1,1 0-1,-1 19 1,0-19 0,-9 0 15,9 0-15,1 0 15</inkml:trace>
          <inkml:trace contextRef="#ctx0" brushRef="#br0" timeOffset="146087.2157">3247 1454 0,'0'-20'78</inkml:trace>
          <inkml:trace contextRef="#ctx0" brushRef="#br0" timeOffset="147672.2401">3374 983 0,'0'-19'31,"0"-1"16,10 20-32,10-20 17,-1 20-17,1 0 1,0 0-1,-1 0 1,1 0 0,0 10-1,-20 10 1,0-1 0,0 11-1,0-11-15,0 1 16,0 9-1,-10-29-15,10 40 16,-30-21 0,11 1-16,-1-20 31,20 19-31,-20-19 0,1 0 31,19 20-15,-20-20-1,30-10 95,10 10-79,-20-19-31,19 19 31,1 0-15,-1 0 0,1 0-1,-10 0 1,10 0-1,9 19 17,-9 1-17,-20-1 1,0 1 0,0 0-16,19 9 15,-19 10 1,0-19-1,-10 9 1,10-9 0,-19-20-1,-1 20 1,-9-20 0,29 19-16,-40-19 15,21 0 1,-1 0-1,10 0 1,-9 0 15</inkml:trace>
          <inkml:trace contextRef="#ctx0" brushRef="#br0" timeOffset="148174.5116">3727 1150 0</inkml:trace>
          <inkml:trace contextRef="#ctx0" brushRef="#br0" timeOffset="149344.1424">3855 1346 0,'10'-10'78,"9"-29"-62,11 10 0,-30 9-1,29 0-15,-9-29 16,-20 30 0,19-1-16,-19 0 0,0 1 15,30-1-15,-30-9 16,19 9-1,-19-19 1,0 10 0,0 9-1,0 0 1,0 10 15,0 50 47,-9-21-62,9 1-16,0 0 16,0-1-16,0-9 15,0 29-15,0-19 16,0-1-16,0-9 15,0 10-15,0-1 16,0 1-16,0 0 16,0-1-16,9 1 15,-9 0-15,0-1 16,0 1-16,0-1 0,0 11 16,0-11-1</inkml:trace>
          <inkml:trace contextRef="#ctx0" brushRef="#br0" timeOffset="150716.819">4188 1022 0,'0'10'47,"-19"-10"-32,19 39-15,0-9 16,0-11 0,0 11-16,0-1 31,0 1-31,0 9 16,0-10-1,0 1 1,10-11-1,-10 1 1,19 0 0,1-1 15,-1-19-15,-19 20-1,20-20 1,0 0 15,-1 0-15,1 0-1,-20-10-15,20 10 16,-20-20 15,19 20-15,-19-19-1,20 19 1,-20-20-16,19-9 31,-19 9-15,0 1-16,20 19 16,-20-20-16,0 0 15,0 10 1,0-9-1,0-20 1,0 19 0,0 10-1,0-9 1,0-1 0,0 0-1,0 1 1,-10 19-1,10-30 1,-19 11 0,19-1-1,-20 20-15,0-29 32,1 29-17,-1 0 1,0 0-1,1 0 1,-1 0 0,1 19-1,-11 21 1,30-21-16,-19 1 16</inkml:trace>
          <inkml:trace contextRef="#ctx0" brushRef="#br0" timeOffset="151460.3499">4443 885 0,'-19'0'15,"29"0"64,9 0-64,1 0 1,-1 0-1,1 0 1,0 0 0,-1 0-1</inkml:trace>
          <inkml:trace contextRef="#ctx0" brushRef="#br0" timeOffset="152434.5682">4757 758 0,'0'9'94,"-10"11"-78,-9-20-16,19 29 15,-20-29-15,20 30 16,-19-30-16,19 19 15,-20 1-15,20 0 16,-20-20 15,20 19-31,10-19 188,10 0-173,9 0 1,1 0 0,-11 0-1,1 0 1,-20-10-16,19 10 16,1 0 15</inkml:trace>
          <inkml:trace contextRef="#ctx0" brushRef="#br0" timeOffset="153004.1299">4767 787 0,'-20'0'62,"20"49"-31,0-29-15,0-1-16,0 1 16,0-1-16,0 1 15,0-10 1,0 29-16,0-19 16,0-10-1</inkml:trace>
          <inkml:trace contextRef="#ctx0" brushRef="#br0" timeOffset="153942.7609">4904 1042 0,'0'10'46,"0"9"-30,0 1-16,0-10 16,0 29-16,0-10 15,0 1-15,0 19 16,0-20-16,0 1 16,0-1-16,0 1 15,0-11-15,0 1 16,0-1-16,10-19 47,-10-9-32</inkml:trace>
        </inkml:traceGroup>
        <inkml:traceGroup>
          <inkml:annotationXML>
            <emma:emma xmlns:emma="http://www.w3.org/2003/04/emma" version="1.0">
              <emma:interpretation id="{9BD20ED8-3FBB-4650-BEB4-0861D01E7193}" emma:medium="tactile" emma:mode="ink">
                <msink:context xmlns:msink="http://schemas.microsoft.com/ink/2010/main" type="inkWord" rotatedBoundingBox="18288,13911 18514,13906 18526,14405 18300,14411"/>
              </emma:interpretation>
              <emma:one-of disjunction-type="recognition" id="oneOf6">
                <emma:interpretation id="interp6" emma:lang="" emma:confidence="0">
                  <emma:literal>Y</emma:literal>
                </emma:interpretation>
                <emma:interpretation id="interp7" emma:lang="" emma:confidence="0">
                  <emma:literal>y</emma:literal>
                </emma:interpretation>
                <emma:interpretation id="interp8" emma:lang="" emma:confidence="0">
                  <emma:literal>"</emma:literal>
                </emma:interpretation>
                <emma:interpretation id="interp9" emma:lang="" emma:confidence="0">
                  <emma:literal>.</emma:literal>
                </emma:interpretation>
                <emma:interpretation id="interp10" emma:lang="" emma:confidence="0">
                  <emma:literal>q</emma:literal>
                </emma:interpretation>
              </emma:one-of>
            </emma:emma>
          </inkml:annotationXML>
          <inkml:trace contextRef="#ctx0" brushRef="#br0" timeOffset="155246.0667">4904 1042 0,'10'69'109,"20"-50"-109,-30 1 16,9-20-1,21 29 1,-11-29 0,-19 20-16,20-20 15,-10 0 17,9 0-1,1 0-16,-20-10 1,20-10 0,-20 1-16,19 19 15,-19-20-15,0 1 16,20-1 0,-20 0-1,0 1 1,0-1 15,0 1 0,0 146 172,0-107-203,0-1 0,0 1 16,0-1-16,0 21 16,0-21-1,0 1-15,0 0 16,0 9-16,0-9 16,0 9-16,0-9 15,0 19 1,0 0-1,0-19 1</inkml:trace>
        </inkml:traceGroup>
      </inkml:traceGroup>
      <inkml:traceGroup>
        <inkml:annotationXML>
          <emma:emma xmlns:emma="http://www.w3.org/2003/04/emma" version="1.0">
            <emma:interpretation id="{187AD22C-92A1-4E77-A15D-F4619C528819}" emma:medium="tactile" emma:mode="ink">
              <msink:context xmlns:msink="http://schemas.microsoft.com/ink/2010/main" type="line" rotatedBoundingBox="14477,14286 15508,14082 15640,14747 14608,14952"/>
            </emma:interpretation>
          </emma:emma>
        </inkml:annotationXML>
        <inkml:traceGroup>
          <inkml:annotationXML>
            <emma:emma xmlns:emma="http://www.w3.org/2003/04/emma" version="1.0">
              <emma:interpretation id="{7995F43A-10AC-4C0A-8469-42153EB1F064}" emma:medium="tactile" emma:mode="ink">
                <msink:context xmlns:msink="http://schemas.microsoft.com/ink/2010/main" type="inkWord" rotatedBoundingBox="14477,14286 15508,14082 15640,14747 14608,14952"/>
              </emma:interpretation>
            </emma:emma>
          </inkml:annotationXML>
          <inkml:trace contextRef="#ctx0" brushRef="#br0" timeOffset="113409.6402">1325 1375 0,'-10'0'93,"-10"0"-77,1 0 0,-1 0-1,-9 0 1,9 0 0,0 0 15,20 10 78,0 10-78,0-1-15,0 1 0,0 0-1,0-1-15,0 1 16,0-10-16,20 58 16,-20-48-16,0 19 15,0 40 1,0-21-1,0-18 1,0 9 0,0 19 46,0-48-46,0 0 15,20-20 188,-1 0-188,-19-10-31,10 10 16,29 0-1,-19 0 1,0 0 0,-20-20-1</inkml:trace>
          <inkml:trace contextRef="#ctx0" brushRef="#br0" timeOffset="114108.5298">1335 1473 0,'0'30'78,"0"9"-62,0 10-1,0 10 1,19 19-1,-19-58-15,0 0 16,0 9 0,0-9-1,20-20 1,-20 19 0</inkml:trace>
          <inkml:trace contextRef="#ctx0" brushRef="#br0" timeOffset="115168.3917">1393 1621 0,'40'0'93,"-11"0"-77,-9 0 0</inkml:trace>
          <inkml:trace contextRef="#ctx0" brushRef="#br0" timeOffset="114694.312">1472 1473 0,'0'20'62,"0"10"-46,0-1 0,0 0-1,0-9-15,0 0 16,0 19-16,0-29 16,0 29-16,0 0 15,0-10 1,0-9-1</inkml:trace>
          <inkml:trace contextRef="#ctx0" brushRef="#br0" timeOffset="116500.4103">1570 1719 0,'0'-20'93,"10"20"-93,9 0 32,-19 20 14,20-20-30,-20 19 0,0 20-1,-29-19 48,9-20-63,20 20 15,-20-20 1,30 0 93,10 0-93,-20-10 0,19 10-1,1 10 17,0-10-17,-20 19 32,0 21-16,0-21-15,0 11 31,-20-30-47,0 0 31,1 0 0,-1 0-15</inkml:trace>
          <inkml:trace contextRef="#ctx0" brushRef="#br0" timeOffset="117895.2722">1717 1503 0,'-20'0'15,"20"10"48,0 19-47,0-9-1,0 9 1,0-9-16,10-1 15,-10 11 1,0 9 0,20-39-1,-20 20 1,0-11-16,19 21 16,1-1 30,0-29-14,-1 0-1,1 0-15,0 0-1,-1 0 16,-19-10-15,20 10 0,-20-29-1,10 29 1,9-108 78,-19 79-79,0 9-15,0 1 32,0-1-17,-10 0 1,10 1 15,0-1-15,-19 20-1,19-20 1,-20 20 0,10 0-1,10-19 1,-19 19-1,19-20-15,-20 20 32,1 0-1,-1 0 0,0 10-15,-9 29-1</inkml:trace>
          <inkml:trace contextRef="#ctx0" brushRef="#br0" timeOffset="118619.0929">1933 1424 0,'10'0'63,"9"0"-48,1 0 1,-1 0 0,1 0-1,-10 0 17</inkml:trace>
          <inkml:trace contextRef="#ctx0" brushRef="#br0" timeOffset="120679.0277">2070 1317 0,'20'0'94,"-1"0"-63,1 0-15,0 0 0,-20 9 187,0 11-188,0 39 32,0-20-47,0-29 16,0 9-16,0 1 15,0 0-15,0-1 16,0 11 0,0-11-1,0 1-15,0 0 16,0-1 0,0 11-1,0-11 1,0 1-16,0 9 31,0 20-15,0-19-1,0-11 17,0 1-1,0 0 0,-40-30 235,21 10-251,-1 0 1,0 0 15,40 0 47</inkml:trace>
          <inkml:trace contextRef="#ctx0" brushRef="#br0" timeOffset="119156.4214">1992 1346 0,'0'10'15,"0"9"1,0 1 0,0 0-1,0 9 1,0-9 0,0-1-1,0-9 1,0 10 15</inkml:trace>
        </inkml:traceGroup>
      </inkml:traceGroup>
    </inkml:traceGroup>
  </inkml:traceGroup>
</inkml:ink>
</file>

<file path=ppt/ink/ink9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2-09T13:58:20.642"/>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4E434AF3-5FC9-4EFC-B621-CE04D96A71C2}" emma:medium="tactile" emma:mode="ink">
          <msink:context xmlns:msink="http://schemas.microsoft.com/ink/2010/main" type="writingRegion" rotatedBoundingBox="18696,13745 19847,13767 19837,14279 18686,14257"/>
        </emma:interpretation>
      </emma:emma>
    </inkml:annotationXML>
    <inkml:traceGroup>
      <inkml:annotationXML>
        <emma:emma xmlns:emma="http://www.w3.org/2003/04/emma" version="1.0">
          <emma:interpretation id="{0135B676-A047-4805-9634-7F304A5D9271}" emma:medium="tactile" emma:mode="ink">
            <msink:context xmlns:msink="http://schemas.microsoft.com/ink/2010/main" type="paragraph" rotatedBoundingBox="18696,13745 19847,13767 19837,14279 18686,14257" alignmentLevel="1"/>
          </emma:interpretation>
        </emma:emma>
      </inkml:annotationXML>
      <inkml:traceGroup>
        <inkml:annotationXML>
          <emma:emma xmlns:emma="http://www.w3.org/2003/04/emma" version="1.0">
            <emma:interpretation id="{C27D94B6-D6E5-4A3A-B89E-169ADBF68292}" emma:medium="tactile" emma:mode="ink">
              <msink:context xmlns:msink="http://schemas.microsoft.com/ink/2010/main" type="line" rotatedBoundingBox="18696,13745 19847,13767 19837,14279 18686,14257"/>
            </emma:interpretation>
          </emma:emma>
        </inkml:annotationXML>
        <inkml:traceGroup>
          <inkml:annotationXML>
            <emma:emma xmlns:emma="http://www.w3.org/2003/04/emma" version="1.0">
              <emma:interpretation id="{879CDB10-A366-414D-B266-5B10EF180C1E}" emma:medium="tactile" emma:mode="ink">
                <msink:context xmlns:msink="http://schemas.microsoft.com/ink/2010/main" type="inkWord" rotatedBoundingBox="18696,13745 19847,13767 19837,14279 18686,14257"/>
              </emma:interpretation>
              <emma:one-of disjunction-type="recognition" id="oneOf0">
                <emma:interpretation id="interp0" emma:lang="" emma:confidence="1">
                  <emma:literal/>
                </emma:interpretation>
              </emma:one-of>
            </emma:emma>
          </inkml:annotationXML>
          <inkml:trace contextRef="#ctx0" brushRef="#br0">0 24 0,'10'0'109,"10"0"-93,-1 0-1,1 0-15,0 0 16,-1 0-16,1 0 16,0 0-16,-1 0 15,1 0-15,9-20 16,-9 20-16,9 0 16,-9 0-1,9 0 16,-9 0-15,-20 10-16</inkml:trace>
          <inkml:trace contextRef="#ctx0" brushRef="#br0" timeOffset="913.3283">20 142 0,'10'0'78,"9"0"-63,1 0 1,9 0 0,-9 0-1,0 0-15,9 0 16,1 0 0,19 0-1,-20 0 1,0 0-1,-9 0 1,0 0 0,-1 0-1</inkml:trace>
          <inkml:trace contextRef="#ctx0" brushRef="#br0" timeOffset="2730.205">618-143 0,'-10'0'0,"-9"0"31,-1 0 32,20-9-16,0-21-32,10 30 1,10-29 0,-1 9-1,1 20 1,-1-20 0,1 20-1,0 10 1,-1-10-1,-19 49-15,20-49 16,-20 30-16,0-11 16,0 11-1,0-11-15,0 1 16,0 9-16,0 1 16,0 9-1,-10-39-15,10 20 16,-20-20-16,20 39 15,-19-20-15,19 1 16,-20 0-16,20-1 16,-29-19-16,29 30 15,-39-30-15,39 39 16,-20-39-16,20 10 16,-20-10-1,11 0 16,9 19-15,19-28 140,1 9-140,-1 0-16,1 0 16,0 0-1,-1 0 1,-19 9-1,10-9-15,10 0 16,-1 0 0,1 0-1,0 0 1,-1 0 0,1 0-1,-1 0 1,-19-9-1,30 9-15</inkml:trace>
          <inkml:trace contextRef="#ctx0" brushRef="#br0" timeOffset="3403.9552">1128-74 0,'0'29'63,"-10"1"-48,-29-1 1,39 10 0,-29-19-16,9 0 0,-9 9 15,9 1-15,0-11 16,20 11-16,-19-30 16,19 29-16,-20-29 15,20 20 1</inkml:trace>
          <inkml:trace contextRef="#ctx0" brushRef="#br0" timeOffset="4033.5547">883-64 0,'0'10'62,"10"-10"-46,-10 39-16,19-39 0,-19 19 15,30 11-15,9-1 16,-19-29 0,-1 30-16,1-30 15,0 29-15,9-29 16,-29 30 0,20-11-16,-1 1 15,1-1 63</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5150EA-099E-4F45-85DA-AE878E6300FC}" type="datetimeFigureOut">
              <a:rPr lang="it-IT" smtClean="0"/>
              <a:t>12/01/2022</a:t>
            </a:fld>
            <a:endParaRPr lang="it-IT"/>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9F7288-CA09-4A47-BF65-47CFF6CF983D}" type="slidenum">
              <a:rPr lang="it-IT" smtClean="0"/>
              <a:t>‹N›</a:t>
            </a:fld>
            <a:endParaRPr lang="it-IT"/>
          </a:p>
        </p:txBody>
      </p:sp>
    </p:spTree>
    <p:extLst>
      <p:ext uri="{BB962C8B-B14F-4D97-AF65-F5344CB8AC3E}">
        <p14:creationId xmlns:p14="http://schemas.microsoft.com/office/powerpoint/2010/main" val="4194634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12/01/2022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825162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12/01/2022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350663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12/01/2022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4177889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12/01/2022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1486989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0CE14E7-45E7-4458-B8DC-C5882FCE8892}" type="datetimeFigureOut">
              <a:rPr lang="it-IT" smtClean="0"/>
              <a:t>12/01/2022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3786100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0CE14E7-45E7-4458-B8DC-C5882FCE8892}" type="datetimeFigureOut">
              <a:rPr lang="it-IT" smtClean="0"/>
              <a:t>12/01/2022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1624005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CE14E7-45E7-4458-B8DC-C5882FCE8892}" type="datetimeFigureOut">
              <a:rPr lang="it-IT" smtClean="0"/>
              <a:t>12/01/2022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2079250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0CE14E7-45E7-4458-B8DC-C5882FCE8892}" type="datetimeFigureOut">
              <a:rPr lang="it-IT" smtClean="0"/>
              <a:t>12/01/2022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312799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E14E7-45E7-4458-B8DC-C5882FCE8892}" type="datetimeFigureOut">
              <a:rPr lang="it-IT" smtClean="0"/>
              <a:t>12/01/2022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2724980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CE14E7-45E7-4458-B8DC-C5882FCE8892}" type="datetimeFigureOut">
              <a:rPr lang="it-IT" smtClean="0"/>
              <a:t>12/01/2022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1545115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CE14E7-45E7-4458-B8DC-C5882FCE8892}" type="datetimeFigureOut">
              <a:rPr lang="it-IT" smtClean="0"/>
              <a:t>12/01/2022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586218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CE14E7-45E7-4458-B8DC-C5882FCE8892}" type="datetimeFigureOut">
              <a:rPr lang="it-IT" smtClean="0"/>
              <a:t>12/01/2022</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A74D9D-C350-47B2-8BEA-FA9E15A8598A}" type="slidenum">
              <a:rPr lang="it-IT" smtClean="0"/>
              <a:t>‹N›</a:t>
            </a:fld>
            <a:endParaRPr lang="it-IT"/>
          </a:p>
        </p:txBody>
      </p:sp>
    </p:spTree>
    <p:extLst>
      <p:ext uri="{BB962C8B-B14F-4D97-AF65-F5344CB8AC3E}">
        <p14:creationId xmlns:p14="http://schemas.microsoft.com/office/powerpoint/2010/main" val="34527901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3" Type="http://schemas.openxmlformats.org/officeDocument/2006/relationships/image" Target="../media/image1361.emf"/><Relationship Id="rId18" Type="http://schemas.openxmlformats.org/officeDocument/2006/relationships/customXml" Target="../ink/ink159.xml"/><Relationship Id="rId26" Type="http://schemas.openxmlformats.org/officeDocument/2006/relationships/customXml" Target="../ink/ink163.xml"/><Relationship Id="rId3" Type="http://schemas.openxmlformats.org/officeDocument/2006/relationships/image" Target="../media/image1312.emf"/><Relationship Id="rId21" Type="http://schemas.openxmlformats.org/officeDocument/2006/relationships/image" Target="../media/image1401.emf"/><Relationship Id="rId34" Type="http://schemas.openxmlformats.org/officeDocument/2006/relationships/customXml" Target="../ink/ink167.xml"/><Relationship Id="rId7" Type="http://schemas.openxmlformats.org/officeDocument/2006/relationships/image" Target="../media/image1331.emf"/><Relationship Id="rId12" Type="http://schemas.openxmlformats.org/officeDocument/2006/relationships/customXml" Target="../ink/ink156.xml"/><Relationship Id="rId17" Type="http://schemas.openxmlformats.org/officeDocument/2006/relationships/image" Target="../media/image1381.emf"/><Relationship Id="rId25" Type="http://schemas.openxmlformats.org/officeDocument/2006/relationships/image" Target="../media/image1421.emf"/><Relationship Id="rId33" Type="http://schemas.openxmlformats.org/officeDocument/2006/relationships/image" Target="../media/image1461.emf"/><Relationship Id="rId2" Type="http://schemas.openxmlformats.org/officeDocument/2006/relationships/customXml" Target="../ink/ink151.xml"/><Relationship Id="rId16" Type="http://schemas.openxmlformats.org/officeDocument/2006/relationships/customXml" Target="../ink/ink158.xml"/><Relationship Id="rId20" Type="http://schemas.openxmlformats.org/officeDocument/2006/relationships/customXml" Target="../ink/ink160.xml"/><Relationship Id="rId29" Type="http://schemas.openxmlformats.org/officeDocument/2006/relationships/image" Target="../media/image1441.emf"/><Relationship Id="rId1" Type="http://schemas.openxmlformats.org/officeDocument/2006/relationships/slideLayout" Target="../slideLayouts/slideLayout2.xml"/><Relationship Id="rId6" Type="http://schemas.openxmlformats.org/officeDocument/2006/relationships/customXml" Target="../ink/ink153.xml"/><Relationship Id="rId11" Type="http://schemas.openxmlformats.org/officeDocument/2006/relationships/image" Target="../media/image1351.emf"/><Relationship Id="rId24" Type="http://schemas.openxmlformats.org/officeDocument/2006/relationships/customXml" Target="../ink/ink162.xml"/><Relationship Id="rId32" Type="http://schemas.openxmlformats.org/officeDocument/2006/relationships/customXml" Target="../ink/ink166.xml"/><Relationship Id="rId5" Type="http://schemas.openxmlformats.org/officeDocument/2006/relationships/image" Target="../media/image1321.emf"/><Relationship Id="rId15" Type="http://schemas.openxmlformats.org/officeDocument/2006/relationships/image" Target="../media/image1371.emf"/><Relationship Id="rId23" Type="http://schemas.openxmlformats.org/officeDocument/2006/relationships/image" Target="../media/image1412.emf"/><Relationship Id="rId28" Type="http://schemas.openxmlformats.org/officeDocument/2006/relationships/customXml" Target="../ink/ink164.xml"/><Relationship Id="rId10" Type="http://schemas.openxmlformats.org/officeDocument/2006/relationships/customXml" Target="../ink/ink155.xml"/><Relationship Id="rId19" Type="http://schemas.openxmlformats.org/officeDocument/2006/relationships/image" Target="../media/image1391.emf"/><Relationship Id="rId31" Type="http://schemas.openxmlformats.org/officeDocument/2006/relationships/image" Target="../media/image1451.emf"/><Relationship Id="rId4" Type="http://schemas.openxmlformats.org/officeDocument/2006/relationships/customXml" Target="../ink/ink152.xml"/><Relationship Id="rId9" Type="http://schemas.openxmlformats.org/officeDocument/2006/relationships/image" Target="../media/image1341.emf"/><Relationship Id="rId14" Type="http://schemas.openxmlformats.org/officeDocument/2006/relationships/customXml" Target="../ink/ink157.xml"/><Relationship Id="rId22" Type="http://schemas.openxmlformats.org/officeDocument/2006/relationships/customXml" Target="../ink/ink161.xml"/><Relationship Id="rId27" Type="http://schemas.openxmlformats.org/officeDocument/2006/relationships/image" Target="../media/image1431.emf"/><Relationship Id="rId30" Type="http://schemas.openxmlformats.org/officeDocument/2006/relationships/customXml" Target="../ink/ink165.xml"/><Relationship Id="rId35" Type="http://schemas.openxmlformats.org/officeDocument/2006/relationships/image" Target="../media/image1471.emf"/><Relationship Id="rId8" Type="http://schemas.openxmlformats.org/officeDocument/2006/relationships/customXml" Target="../ink/ink154.xml"/></Relationships>
</file>

<file path=ppt/slides/_rels/slide11.xml.rels><?xml version="1.0" encoding="UTF-8" standalone="yes"?>
<Relationships xmlns="http://schemas.openxmlformats.org/package/2006/relationships"><Relationship Id="rId26" Type="http://schemas.openxmlformats.org/officeDocument/2006/relationships/customXml" Target="../ink/ink177.xml"/><Relationship Id="rId21" Type="http://schemas.openxmlformats.org/officeDocument/2006/relationships/image" Target="../media/image160.emf"/><Relationship Id="rId42" Type="http://schemas.openxmlformats.org/officeDocument/2006/relationships/customXml" Target="../ink/ink185.xml"/><Relationship Id="rId47" Type="http://schemas.openxmlformats.org/officeDocument/2006/relationships/image" Target="../media/image173.emf"/><Relationship Id="rId63" Type="http://schemas.openxmlformats.org/officeDocument/2006/relationships/image" Target="../media/image150.emf"/><Relationship Id="rId68" Type="http://schemas.openxmlformats.org/officeDocument/2006/relationships/customXml" Target="../ink/ink198.xml"/><Relationship Id="rId84" Type="http://schemas.openxmlformats.org/officeDocument/2006/relationships/customXml" Target="../ink/ink206.xml"/><Relationship Id="rId89" Type="http://schemas.openxmlformats.org/officeDocument/2006/relationships/customXml" Target="../ink/ink210.xml"/><Relationship Id="rId32" Type="http://schemas.openxmlformats.org/officeDocument/2006/relationships/customXml" Target="../ink/ink180.xml"/><Relationship Id="rId37" Type="http://schemas.openxmlformats.org/officeDocument/2006/relationships/image" Target="../media/image168.emf"/><Relationship Id="rId53" Type="http://schemas.openxmlformats.org/officeDocument/2006/relationships/image" Target="../media/image176.emf"/><Relationship Id="rId58" Type="http://schemas.openxmlformats.org/officeDocument/2006/relationships/customXml" Target="../ink/ink193.xml"/><Relationship Id="rId74" Type="http://schemas.openxmlformats.org/officeDocument/2006/relationships/customXml" Target="../ink/ink201.xml"/><Relationship Id="rId79" Type="http://schemas.openxmlformats.org/officeDocument/2006/relationships/image" Target="../media/image188.emf"/><Relationship Id="rId11" Type="http://schemas.openxmlformats.org/officeDocument/2006/relationships/image" Target="../media/image155.emf"/><Relationship Id="rId5" Type="http://schemas.openxmlformats.org/officeDocument/2006/relationships/image" Target="../media/image152.emf"/><Relationship Id="rId90" Type="http://schemas.openxmlformats.org/officeDocument/2006/relationships/image" Target="../media/image124.emf"/><Relationship Id="rId19" Type="http://schemas.openxmlformats.org/officeDocument/2006/relationships/image" Target="../media/image159.emf"/><Relationship Id="rId22" Type="http://schemas.openxmlformats.org/officeDocument/2006/relationships/customXml" Target="../ink/ink175.xml"/><Relationship Id="rId27" Type="http://schemas.openxmlformats.org/officeDocument/2006/relationships/image" Target="../media/image163.emf"/><Relationship Id="rId30" Type="http://schemas.openxmlformats.org/officeDocument/2006/relationships/customXml" Target="../ink/ink179.xml"/><Relationship Id="rId35" Type="http://schemas.openxmlformats.org/officeDocument/2006/relationships/image" Target="../media/image167.emf"/><Relationship Id="rId43" Type="http://schemas.openxmlformats.org/officeDocument/2006/relationships/image" Target="../media/image171.emf"/><Relationship Id="rId48" Type="http://schemas.openxmlformats.org/officeDocument/2006/relationships/customXml" Target="../ink/ink188.xml"/><Relationship Id="rId56" Type="http://schemas.openxmlformats.org/officeDocument/2006/relationships/customXml" Target="../ink/ink192.xml"/><Relationship Id="rId64" Type="http://schemas.openxmlformats.org/officeDocument/2006/relationships/customXml" Target="../ink/ink196.xml"/><Relationship Id="rId69" Type="http://schemas.openxmlformats.org/officeDocument/2006/relationships/image" Target="../media/image183.emf"/><Relationship Id="rId77" Type="http://schemas.openxmlformats.org/officeDocument/2006/relationships/image" Target="../media/image187.emf"/><Relationship Id="rId8" Type="http://schemas.openxmlformats.org/officeDocument/2006/relationships/customXml" Target="../ink/ink171.xml"/><Relationship Id="rId51" Type="http://schemas.openxmlformats.org/officeDocument/2006/relationships/image" Target="../media/image175.emf"/><Relationship Id="rId72" Type="http://schemas.openxmlformats.org/officeDocument/2006/relationships/customXml" Target="../ink/ink200.xml"/><Relationship Id="rId80" Type="http://schemas.openxmlformats.org/officeDocument/2006/relationships/customXml" Target="../ink/ink204.xml"/><Relationship Id="rId85" Type="http://schemas.openxmlformats.org/officeDocument/2006/relationships/image" Target="../media/image191.emf"/><Relationship Id="rId3" Type="http://schemas.openxmlformats.org/officeDocument/2006/relationships/image" Target="../media/image151.emf"/><Relationship Id="rId17" Type="http://schemas.openxmlformats.org/officeDocument/2006/relationships/image" Target="../media/image158.emf"/><Relationship Id="rId25" Type="http://schemas.openxmlformats.org/officeDocument/2006/relationships/image" Target="../media/image162.emf"/><Relationship Id="rId33" Type="http://schemas.openxmlformats.org/officeDocument/2006/relationships/image" Target="../media/image166.emf"/><Relationship Id="rId38" Type="http://schemas.openxmlformats.org/officeDocument/2006/relationships/customXml" Target="../ink/ink183.xml"/><Relationship Id="rId46" Type="http://schemas.openxmlformats.org/officeDocument/2006/relationships/customXml" Target="../ink/ink187.xml"/><Relationship Id="rId59" Type="http://schemas.openxmlformats.org/officeDocument/2006/relationships/image" Target="../media/image179.emf"/><Relationship Id="rId67" Type="http://schemas.openxmlformats.org/officeDocument/2006/relationships/image" Target="../media/image182.emf"/><Relationship Id="rId20" Type="http://schemas.openxmlformats.org/officeDocument/2006/relationships/customXml" Target="../ink/ink174.xml"/><Relationship Id="rId41" Type="http://schemas.openxmlformats.org/officeDocument/2006/relationships/image" Target="../media/image170.emf"/><Relationship Id="rId54" Type="http://schemas.openxmlformats.org/officeDocument/2006/relationships/customXml" Target="../ink/ink191.xml"/><Relationship Id="rId62" Type="http://schemas.openxmlformats.org/officeDocument/2006/relationships/customXml" Target="../ink/ink195.xml"/><Relationship Id="rId70" Type="http://schemas.openxmlformats.org/officeDocument/2006/relationships/customXml" Target="../ink/ink199.xml"/><Relationship Id="rId75" Type="http://schemas.openxmlformats.org/officeDocument/2006/relationships/image" Target="../media/image186.emf"/><Relationship Id="rId83" Type="http://schemas.openxmlformats.org/officeDocument/2006/relationships/image" Target="../media/image190.emf"/><Relationship Id="rId88" Type="http://schemas.openxmlformats.org/officeDocument/2006/relationships/customXml" Target="../ink/ink209.xml"/><Relationship Id="rId1" Type="http://schemas.openxmlformats.org/officeDocument/2006/relationships/slideLayout" Target="../slideLayouts/slideLayout2.xml"/><Relationship Id="rId6" Type="http://schemas.openxmlformats.org/officeDocument/2006/relationships/customXml" Target="../ink/ink170.xml"/><Relationship Id="rId23" Type="http://schemas.openxmlformats.org/officeDocument/2006/relationships/image" Target="../media/image161.emf"/><Relationship Id="rId28" Type="http://schemas.openxmlformats.org/officeDocument/2006/relationships/customXml" Target="../ink/ink178.xml"/><Relationship Id="rId36" Type="http://schemas.openxmlformats.org/officeDocument/2006/relationships/customXml" Target="../ink/ink182.xml"/><Relationship Id="rId49" Type="http://schemas.openxmlformats.org/officeDocument/2006/relationships/image" Target="../media/image174.emf"/><Relationship Id="rId57" Type="http://schemas.openxmlformats.org/officeDocument/2006/relationships/image" Target="../media/image178.emf"/><Relationship Id="rId15" Type="http://schemas.openxmlformats.org/officeDocument/2006/relationships/image" Target="../media/image157.emf"/><Relationship Id="rId10" Type="http://schemas.openxmlformats.org/officeDocument/2006/relationships/customXml" Target="../ink/ink172.xml"/><Relationship Id="rId31" Type="http://schemas.openxmlformats.org/officeDocument/2006/relationships/image" Target="../media/image165.emf"/><Relationship Id="rId44" Type="http://schemas.openxmlformats.org/officeDocument/2006/relationships/customXml" Target="../ink/ink186.xml"/><Relationship Id="rId52" Type="http://schemas.openxmlformats.org/officeDocument/2006/relationships/customXml" Target="../ink/ink190.xml"/><Relationship Id="rId60" Type="http://schemas.openxmlformats.org/officeDocument/2006/relationships/customXml" Target="../ink/ink194.xml"/><Relationship Id="rId65" Type="http://schemas.openxmlformats.org/officeDocument/2006/relationships/image" Target="../media/image181.emf"/><Relationship Id="rId73" Type="http://schemas.openxmlformats.org/officeDocument/2006/relationships/image" Target="../media/image185.emf"/><Relationship Id="rId78" Type="http://schemas.openxmlformats.org/officeDocument/2006/relationships/customXml" Target="../ink/ink203.xml"/><Relationship Id="rId81" Type="http://schemas.openxmlformats.org/officeDocument/2006/relationships/image" Target="../media/image189.emf"/><Relationship Id="rId86" Type="http://schemas.openxmlformats.org/officeDocument/2006/relationships/customXml" Target="../ink/ink207.xml"/><Relationship Id="rId4" Type="http://schemas.openxmlformats.org/officeDocument/2006/relationships/customXml" Target="../ink/ink169.xml"/><Relationship Id="rId9" Type="http://schemas.openxmlformats.org/officeDocument/2006/relationships/image" Target="../media/image154.emf"/><Relationship Id="rId18" Type="http://schemas.openxmlformats.org/officeDocument/2006/relationships/customXml" Target="../ink/ink173.xml"/><Relationship Id="rId39" Type="http://schemas.openxmlformats.org/officeDocument/2006/relationships/image" Target="../media/image169.emf"/><Relationship Id="rId13" Type="http://schemas.openxmlformats.org/officeDocument/2006/relationships/image" Target="../media/image156.emf"/><Relationship Id="rId34" Type="http://schemas.openxmlformats.org/officeDocument/2006/relationships/customXml" Target="../ink/ink181.xml"/><Relationship Id="rId50" Type="http://schemas.openxmlformats.org/officeDocument/2006/relationships/customXml" Target="../ink/ink189.xml"/><Relationship Id="rId55" Type="http://schemas.openxmlformats.org/officeDocument/2006/relationships/image" Target="../media/image177.emf"/><Relationship Id="rId76" Type="http://schemas.openxmlformats.org/officeDocument/2006/relationships/customXml" Target="../ink/ink202.xml"/><Relationship Id="rId7" Type="http://schemas.openxmlformats.org/officeDocument/2006/relationships/image" Target="../media/image153.emf"/><Relationship Id="rId71" Type="http://schemas.openxmlformats.org/officeDocument/2006/relationships/image" Target="../media/image184.emf"/><Relationship Id="rId2" Type="http://schemas.openxmlformats.org/officeDocument/2006/relationships/customXml" Target="../ink/ink168.xml"/><Relationship Id="rId29" Type="http://schemas.openxmlformats.org/officeDocument/2006/relationships/image" Target="../media/image164.emf"/><Relationship Id="rId24" Type="http://schemas.openxmlformats.org/officeDocument/2006/relationships/customXml" Target="../ink/ink176.xml"/><Relationship Id="rId40" Type="http://schemas.openxmlformats.org/officeDocument/2006/relationships/customXml" Target="../ink/ink184.xml"/><Relationship Id="rId45" Type="http://schemas.openxmlformats.org/officeDocument/2006/relationships/image" Target="../media/image172.emf"/><Relationship Id="rId66" Type="http://schemas.openxmlformats.org/officeDocument/2006/relationships/customXml" Target="../ink/ink197.xml"/><Relationship Id="rId87" Type="http://schemas.openxmlformats.org/officeDocument/2006/relationships/customXml" Target="../ink/ink208.xml"/><Relationship Id="rId61" Type="http://schemas.openxmlformats.org/officeDocument/2006/relationships/image" Target="../media/image180.emf"/><Relationship Id="rId82" Type="http://schemas.openxmlformats.org/officeDocument/2006/relationships/customXml" Target="../ink/ink205.xml"/></Relationships>
</file>

<file path=ppt/slides/_rels/slide12.xml.rels><?xml version="1.0" encoding="UTF-8" standalone="yes"?>
<Relationships xmlns="http://schemas.openxmlformats.org/package/2006/relationships"><Relationship Id="rId13" Type="http://schemas.openxmlformats.org/officeDocument/2006/relationships/image" Target="../media/image1860.emf"/><Relationship Id="rId18" Type="http://schemas.openxmlformats.org/officeDocument/2006/relationships/customXml" Target="../ink/ink219.xml"/><Relationship Id="rId26" Type="http://schemas.openxmlformats.org/officeDocument/2006/relationships/customXml" Target="../ink/ink223.xml"/><Relationship Id="rId39" Type="http://schemas.openxmlformats.org/officeDocument/2006/relationships/image" Target="../media/image199.emf"/><Relationship Id="rId21" Type="http://schemas.openxmlformats.org/officeDocument/2006/relationships/image" Target="../media/image1900.emf"/><Relationship Id="rId34" Type="http://schemas.openxmlformats.org/officeDocument/2006/relationships/customXml" Target="../ink/ink227.xml"/><Relationship Id="rId42" Type="http://schemas.openxmlformats.org/officeDocument/2006/relationships/customXml" Target="../ink/ink231.xml"/><Relationship Id="rId7" Type="http://schemas.openxmlformats.org/officeDocument/2006/relationships/image" Target="../media/image1830.emf"/><Relationship Id="rId2" Type="http://schemas.openxmlformats.org/officeDocument/2006/relationships/customXml" Target="../ink/ink211.xml"/><Relationship Id="rId16" Type="http://schemas.openxmlformats.org/officeDocument/2006/relationships/customXml" Target="../ink/ink218.xml"/><Relationship Id="rId29" Type="http://schemas.openxmlformats.org/officeDocument/2006/relationships/image" Target="../media/image194.emf"/><Relationship Id="rId1" Type="http://schemas.openxmlformats.org/officeDocument/2006/relationships/slideLayout" Target="../slideLayouts/slideLayout2.xml"/><Relationship Id="rId6" Type="http://schemas.openxmlformats.org/officeDocument/2006/relationships/customXml" Target="../ink/ink213.xml"/><Relationship Id="rId11" Type="http://schemas.openxmlformats.org/officeDocument/2006/relationships/image" Target="../media/image1850.emf"/><Relationship Id="rId24" Type="http://schemas.openxmlformats.org/officeDocument/2006/relationships/customXml" Target="../ink/ink222.xml"/><Relationship Id="rId32" Type="http://schemas.openxmlformats.org/officeDocument/2006/relationships/customXml" Target="../ink/ink226.xml"/><Relationship Id="rId37" Type="http://schemas.openxmlformats.org/officeDocument/2006/relationships/image" Target="../media/image198.emf"/><Relationship Id="rId40" Type="http://schemas.openxmlformats.org/officeDocument/2006/relationships/customXml" Target="../ink/ink230.xml"/><Relationship Id="rId45" Type="http://schemas.openxmlformats.org/officeDocument/2006/relationships/image" Target="../media/image202.emf"/><Relationship Id="rId5" Type="http://schemas.openxmlformats.org/officeDocument/2006/relationships/image" Target="../media/image1820.emf"/><Relationship Id="rId15" Type="http://schemas.openxmlformats.org/officeDocument/2006/relationships/image" Target="../media/image1870.emf"/><Relationship Id="rId23" Type="http://schemas.openxmlformats.org/officeDocument/2006/relationships/image" Target="../media/image1910.emf"/><Relationship Id="rId28" Type="http://schemas.openxmlformats.org/officeDocument/2006/relationships/customXml" Target="../ink/ink224.xml"/><Relationship Id="rId36" Type="http://schemas.openxmlformats.org/officeDocument/2006/relationships/customXml" Target="../ink/ink228.xml"/><Relationship Id="rId10" Type="http://schemas.openxmlformats.org/officeDocument/2006/relationships/customXml" Target="../ink/ink215.xml"/><Relationship Id="rId19" Type="http://schemas.openxmlformats.org/officeDocument/2006/relationships/image" Target="../media/image1890.emf"/><Relationship Id="rId31" Type="http://schemas.openxmlformats.org/officeDocument/2006/relationships/image" Target="../media/image195.emf"/><Relationship Id="rId44" Type="http://schemas.openxmlformats.org/officeDocument/2006/relationships/customXml" Target="../ink/ink232.xml"/><Relationship Id="rId4" Type="http://schemas.openxmlformats.org/officeDocument/2006/relationships/customXml" Target="../ink/ink212.xml"/><Relationship Id="rId9" Type="http://schemas.openxmlformats.org/officeDocument/2006/relationships/image" Target="../media/image1840.emf"/><Relationship Id="rId14" Type="http://schemas.openxmlformats.org/officeDocument/2006/relationships/customXml" Target="../ink/ink217.xml"/><Relationship Id="rId22" Type="http://schemas.openxmlformats.org/officeDocument/2006/relationships/customXml" Target="../ink/ink221.xml"/><Relationship Id="rId27" Type="http://schemas.openxmlformats.org/officeDocument/2006/relationships/image" Target="../media/image193.emf"/><Relationship Id="rId30" Type="http://schemas.openxmlformats.org/officeDocument/2006/relationships/customXml" Target="../ink/ink225.xml"/><Relationship Id="rId35" Type="http://schemas.openxmlformats.org/officeDocument/2006/relationships/image" Target="../media/image197.emf"/><Relationship Id="rId43" Type="http://schemas.openxmlformats.org/officeDocument/2006/relationships/image" Target="../media/image201.emf"/><Relationship Id="rId8" Type="http://schemas.openxmlformats.org/officeDocument/2006/relationships/customXml" Target="../ink/ink214.xml"/><Relationship Id="rId3" Type="http://schemas.openxmlformats.org/officeDocument/2006/relationships/image" Target="../media/image1810.emf"/><Relationship Id="rId12" Type="http://schemas.openxmlformats.org/officeDocument/2006/relationships/customXml" Target="../ink/ink216.xml"/><Relationship Id="rId17" Type="http://schemas.openxmlformats.org/officeDocument/2006/relationships/image" Target="../media/image1880.emf"/><Relationship Id="rId25" Type="http://schemas.openxmlformats.org/officeDocument/2006/relationships/image" Target="../media/image192.emf"/><Relationship Id="rId33" Type="http://schemas.openxmlformats.org/officeDocument/2006/relationships/image" Target="../media/image196.emf"/><Relationship Id="rId38" Type="http://schemas.openxmlformats.org/officeDocument/2006/relationships/customXml" Target="../ink/ink229.xml"/><Relationship Id="rId20" Type="http://schemas.openxmlformats.org/officeDocument/2006/relationships/customXml" Target="../ink/ink220.xml"/><Relationship Id="rId41" Type="http://schemas.openxmlformats.org/officeDocument/2006/relationships/image" Target="../media/image200.emf"/></Relationships>
</file>

<file path=ppt/slides/_rels/slide13.xml.rels><?xml version="1.0" encoding="UTF-8" standalone="yes"?>
<Relationships xmlns="http://schemas.openxmlformats.org/package/2006/relationships"><Relationship Id="rId8" Type="http://schemas.openxmlformats.org/officeDocument/2006/relationships/image" Target="../media/image227.png"/><Relationship Id="rId7" Type="http://schemas.openxmlformats.org/officeDocument/2006/relationships/image" Target="../media/image226.png"/><Relationship Id="rId1" Type="http://schemas.openxmlformats.org/officeDocument/2006/relationships/slideLayout" Target="../slideLayouts/slideLayout2.xml"/><Relationship Id="rId10" Type="http://schemas.openxmlformats.org/officeDocument/2006/relationships/image" Target="../media/image228.png"/><Relationship Id="rId9" Type="http://schemas.openxmlformats.org/officeDocument/2006/relationships/image" Target="../media/image7.jpeg"/></Relationships>
</file>

<file path=ppt/slides/_rels/slide14.xml.rels><?xml version="1.0" encoding="UTF-8" standalone="yes"?>
<Relationships xmlns="http://schemas.openxmlformats.org/package/2006/relationships"><Relationship Id="rId26" Type="http://schemas.openxmlformats.org/officeDocument/2006/relationships/customXml" Target="../ink/ink245.xml"/><Relationship Id="rId21" Type="http://schemas.openxmlformats.org/officeDocument/2006/relationships/image" Target="../media/image212.emf"/><Relationship Id="rId47" Type="http://schemas.openxmlformats.org/officeDocument/2006/relationships/image" Target="../media/image225.emf"/><Relationship Id="rId63" Type="http://schemas.openxmlformats.org/officeDocument/2006/relationships/image" Target="../media/image233.emf"/><Relationship Id="rId68" Type="http://schemas.openxmlformats.org/officeDocument/2006/relationships/customXml" Target="../ink/ink263.xml"/><Relationship Id="rId7" Type="http://schemas.openxmlformats.org/officeDocument/2006/relationships/image" Target="../media/image205.emf"/><Relationship Id="rId71" Type="http://schemas.openxmlformats.org/officeDocument/2006/relationships/image" Target="../media/image234.emf"/><Relationship Id="rId2" Type="http://schemas.openxmlformats.org/officeDocument/2006/relationships/customXml" Target="../ink/ink233.xml"/><Relationship Id="rId16" Type="http://schemas.openxmlformats.org/officeDocument/2006/relationships/customXml" Target="../ink/ink240.xml"/><Relationship Id="rId29" Type="http://schemas.openxmlformats.org/officeDocument/2006/relationships/image" Target="../media/image216.emf"/><Relationship Id="rId11" Type="http://schemas.openxmlformats.org/officeDocument/2006/relationships/image" Target="../media/image207.emf"/><Relationship Id="rId24" Type="http://schemas.openxmlformats.org/officeDocument/2006/relationships/customXml" Target="../ink/ink244.xml"/><Relationship Id="rId32" Type="http://schemas.openxmlformats.org/officeDocument/2006/relationships/customXml" Target="../ink/ink248.xml"/><Relationship Id="rId37" Type="http://schemas.openxmlformats.org/officeDocument/2006/relationships/image" Target="../media/image220.emf"/><Relationship Id="rId40" Type="http://schemas.openxmlformats.org/officeDocument/2006/relationships/customXml" Target="../ink/ink252.xml"/><Relationship Id="rId53" Type="http://schemas.openxmlformats.org/officeDocument/2006/relationships/image" Target="../media/image228.emf"/><Relationship Id="rId58" Type="http://schemas.openxmlformats.org/officeDocument/2006/relationships/customXml" Target="../ink/ink258.xml"/><Relationship Id="rId66" Type="http://schemas.openxmlformats.org/officeDocument/2006/relationships/customXml" Target="../ink/ink262.xml"/><Relationship Id="rId74" Type="http://schemas.openxmlformats.org/officeDocument/2006/relationships/customXml" Target="../ink/ink266.xml"/><Relationship Id="rId5" Type="http://schemas.openxmlformats.org/officeDocument/2006/relationships/image" Target="../media/image204.emf"/><Relationship Id="rId19" Type="http://schemas.openxmlformats.org/officeDocument/2006/relationships/image" Target="../media/image211.emf"/><Relationship Id="rId14" Type="http://schemas.openxmlformats.org/officeDocument/2006/relationships/customXml" Target="../ink/ink239.xml"/><Relationship Id="rId22" Type="http://schemas.openxmlformats.org/officeDocument/2006/relationships/customXml" Target="../ink/ink243.xml"/><Relationship Id="rId27" Type="http://schemas.openxmlformats.org/officeDocument/2006/relationships/image" Target="../media/image215.emf"/><Relationship Id="rId30" Type="http://schemas.openxmlformats.org/officeDocument/2006/relationships/customXml" Target="../ink/ink247.xml"/><Relationship Id="rId35" Type="http://schemas.openxmlformats.org/officeDocument/2006/relationships/image" Target="../media/image219.emf"/><Relationship Id="rId48" Type="http://schemas.openxmlformats.org/officeDocument/2006/relationships/customXml" Target="../ink/ink253.xml"/><Relationship Id="rId56" Type="http://schemas.openxmlformats.org/officeDocument/2006/relationships/customXml" Target="../ink/ink257.xml"/><Relationship Id="rId64" Type="http://schemas.openxmlformats.org/officeDocument/2006/relationships/customXml" Target="../ink/ink260.xml"/><Relationship Id="rId43" Type="http://schemas.openxmlformats.org/officeDocument/2006/relationships/image" Target="../media/image223.emf"/><Relationship Id="rId69" Type="http://schemas.openxmlformats.org/officeDocument/2006/relationships/image" Target="../media/image232.emf"/><Relationship Id="rId8" Type="http://schemas.openxmlformats.org/officeDocument/2006/relationships/customXml" Target="../ink/ink236.xml"/><Relationship Id="rId51" Type="http://schemas.openxmlformats.org/officeDocument/2006/relationships/image" Target="../media/image227.emf"/><Relationship Id="rId72" Type="http://schemas.openxmlformats.org/officeDocument/2006/relationships/customXml" Target="../ink/ink265.xml"/><Relationship Id="rId3" Type="http://schemas.openxmlformats.org/officeDocument/2006/relationships/image" Target="../media/image203.emf"/><Relationship Id="rId12" Type="http://schemas.openxmlformats.org/officeDocument/2006/relationships/customXml" Target="../ink/ink238.xml"/><Relationship Id="rId17" Type="http://schemas.openxmlformats.org/officeDocument/2006/relationships/image" Target="../media/image210.emf"/><Relationship Id="rId25" Type="http://schemas.openxmlformats.org/officeDocument/2006/relationships/image" Target="../media/image214.emf"/><Relationship Id="rId33" Type="http://schemas.openxmlformats.org/officeDocument/2006/relationships/image" Target="../media/image218.emf"/><Relationship Id="rId38" Type="http://schemas.openxmlformats.org/officeDocument/2006/relationships/customXml" Target="../ink/ink251.xml"/><Relationship Id="rId59" Type="http://schemas.openxmlformats.org/officeDocument/2006/relationships/image" Target="../media/image231.emf"/><Relationship Id="rId67" Type="http://schemas.openxmlformats.org/officeDocument/2006/relationships/image" Target="../media/image224.emf"/><Relationship Id="rId20" Type="http://schemas.openxmlformats.org/officeDocument/2006/relationships/customXml" Target="../ink/ink242.xml"/><Relationship Id="rId54" Type="http://schemas.openxmlformats.org/officeDocument/2006/relationships/customXml" Target="../ink/ink256.xml"/><Relationship Id="rId41" Type="http://schemas.openxmlformats.org/officeDocument/2006/relationships/image" Target="../media/image222.emf"/><Relationship Id="rId70" Type="http://schemas.openxmlformats.org/officeDocument/2006/relationships/customXml" Target="../ink/ink264.xml"/><Relationship Id="rId75" Type="http://schemas.openxmlformats.org/officeDocument/2006/relationships/image" Target="../media/image236.emf"/><Relationship Id="rId1" Type="http://schemas.openxmlformats.org/officeDocument/2006/relationships/slideLayout" Target="../slideLayouts/slideLayout2.xml"/><Relationship Id="rId6" Type="http://schemas.openxmlformats.org/officeDocument/2006/relationships/customXml" Target="../ink/ink235.xml"/><Relationship Id="rId15" Type="http://schemas.openxmlformats.org/officeDocument/2006/relationships/image" Target="../media/image209.emf"/><Relationship Id="rId23" Type="http://schemas.openxmlformats.org/officeDocument/2006/relationships/image" Target="../media/image213.emf"/><Relationship Id="rId28" Type="http://schemas.openxmlformats.org/officeDocument/2006/relationships/customXml" Target="../ink/ink246.xml"/><Relationship Id="rId36" Type="http://schemas.openxmlformats.org/officeDocument/2006/relationships/customXml" Target="../ink/ink250.xml"/><Relationship Id="rId49" Type="http://schemas.openxmlformats.org/officeDocument/2006/relationships/image" Target="../media/image226.emf"/><Relationship Id="rId57" Type="http://schemas.openxmlformats.org/officeDocument/2006/relationships/image" Target="../media/image230.emf"/><Relationship Id="rId10" Type="http://schemas.openxmlformats.org/officeDocument/2006/relationships/customXml" Target="../ink/ink237.xml"/><Relationship Id="rId31" Type="http://schemas.openxmlformats.org/officeDocument/2006/relationships/image" Target="../media/image217.emf"/><Relationship Id="rId52" Type="http://schemas.openxmlformats.org/officeDocument/2006/relationships/customXml" Target="../ink/ink255.xml"/><Relationship Id="rId60" Type="http://schemas.openxmlformats.org/officeDocument/2006/relationships/customXml" Target="../ink/ink259.xml"/><Relationship Id="rId65" Type="http://schemas.openxmlformats.org/officeDocument/2006/relationships/customXml" Target="../ink/ink261.xml"/><Relationship Id="rId73" Type="http://schemas.openxmlformats.org/officeDocument/2006/relationships/image" Target="../media/image235.emf"/><Relationship Id="rId4" Type="http://schemas.openxmlformats.org/officeDocument/2006/relationships/customXml" Target="../ink/ink234.xml"/><Relationship Id="rId9" Type="http://schemas.openxmlformats.org/officeDocument/2006/relationships/image" Target="../media/image206.emf"/><Relationship Id="rId13" Type="http://schemas.openxmlformats.org/officeDocument/2006/relationships/image" Target="../media/image208.emf"/><Relationship Id="rId18" Type="http://schemas.openxmlformats.org/officeDocument/2006/relationships/customXml" Target="../ink/ink241.xml"/><Relationship Id="rId39" Type="http://schemas.openxmlformats.org/officeDocument/2006/relationships/image" Target="../media/image221.emf"/><Relationship Id="rId34" Type="http://schemas.openxmlformats.org/officeDocument/2006/relationships/customXml" Target="../ink/ink249.xml"/><Relationship Id="rId50" Type="http://schemas.openxmlformats.org/officeDocument/2006/relationships/customXml" Target="../ink/ink254.xml"/><Relationship Id="rId55" Type="http://schemas.openxmlformats.org/officeDocument/2006/relationships/image" Target="../media/image229.emf"/></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customXml" Target="../ink/ink270.xml"/><Relationship Id="rId13" Type="http://schemas.openxmlformats.org/officeDocument/2006/relationships/image" Target="../media/image240.emf"/><Relationship Id="rId18" Type="http://schemas.openxmlformats.org/officeDocument/2006/relationships/customXml" Target="../ink/ink275.xml"/><Relationship Id="rId26" Type="http://schemas.openxmlformats.org/officeDocument/2006/relationships/customXml" Target="../ink/ink279.xml"/><Relationship Id="rId3" Type="http://schemas.openxmlformats.org/officeDocument/2006/relationships/image" Target="../media/image2350.emf"/><Relationship Id="rId21" Type="http://schemas.openxmlformats.org/officeDocument/2006/relationships/image" Target="../media/image244.emf"/><Relationship Id="rId7" Type="http://schemas.openxmlformats.org/officeDocument/2006/relationships/image" Target="../media/image237.emf"/><Relationship Id="rId12" Type="http://schemas.openxmlformats.org/officeDocument/2006/relationships/customXml" Target="../ink/ink272.xml"/><Relationship Id="rId17" Type="http://schemas.openxmlformats.org/officeDocument/2006/relationships/image" Target="../media/image242.emf"/><Relationship Id="rId25" Type="http://schemas.openxmlformats.org/officeDocument/2006/relationships/image" Target="../media/image246.emf"/><Relationship Id="rId2" Type="http://schemas.openxmlformats.org/officeDocument/2006/relationships/customXml" Target="../ink/ink267.xml"/><Relationship Id="rId16" Type="http://schemas.openxmlformats.org/officeDocument/2006/relationships/customXml" Target="../ink/ink274.xml"/><Relationship Id="rId20" Type="http://schemas.openxmlformats.org/officeDocument/2006/relationships/customXml" Target="../ink/ink276.xml"/><Relationship Id="rId29" Type="http://schemas.openxmlformats.org/officeDocument/2006/relationships/image" Target="../media/image248.emf"/><Relationship Id="rId1" Type="http://schemas.openxmlformats.org/officeDocument/2006/relationships/slideLayout" Target="../slideLayouts/slideLayout2.xml"/><Relationship Id="rId6" Type="http://schemas.openxmlformats.org/officeDocument/2006/relationships/customXml" Target="../ink/ink269.xml"/><Relationship Id="rId11" Type="http://schemas.openxmlformats.org/officeDocument/2006/relationships/image" Target="../media/image239.emf"/><Relationship Id="rId24" Type="http://schemas.openxmlformats.org/officeDocument/2006/relationships/customXml" Target="../ink/ink278.xml"/><Relationship Id="rId5" Type="http://schemas.openxmlformats.org/officeDocument/2006/relationships/image" Target="../media/image2360.emf"/><Relationship Id="rId15" Type="http://schemas.openxmlformats.org/officeDocument/2006/relationships/image" Target="../media/image241.emf"/><Relationship Id="rId23" Type="http://schemas.openxmlformats.org/officeDocument/2006/relationships/image" Target="../media/image245.emf"/><Relationship Id="rId28" Type="http://schemas.openxmlformats.org/officeDocument/2006/relationships/customXml" Target="../ink/ink280.xml"/><Relationship Id="rId10" Type="http://schemas.openxmlformats.org/officeDocument/2006/relationships/customXml" Target="../ink/ink271.xml"/><Relationship Id="rId19" Type="http://schemas.openxmlformats.org/officeDocument/2006/relationships/image" Target="../media/image243.emf"/><Relationship Id="rId31" Type="http://schemas.openxmlformats.org/officeDocument/2006/relationships/image" Target="../media/image249.emf"/><Relationship Id="rId4" Type="http://schemas.openxmlformats.org/officeDocument/2006/relationships/customXml" Target="../ink/ink268.xml"/><Relationship Id="rId9" Type="http://schemas.openxmlformats.org/officeDocument/2006/relationships/image" Target="../media/image238.emf"/><Relationship Id="rId14" Type="http://schemas.openxmlformats.org/officeDocument/2006/relationships/customXml" Target="../ink/ink273.xml"/><Relationship Id="rId22" Type="http://schemas.openxmlformats.org/officeDocument/2006/relationships/customXml" Target="../ink/ink277.xml"/><Relationship Id="rId27" Type="http://schemas.openxmlformats.org/officeDocument/2006/relationships/image" Target="../media/image247.emf"/><Relationship Id="rId30" Type="http://schemas.openxmlformats.org/officeDocument/2006/relationships/customXml" Target="../ink/ink28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6" Type="http://schemas.openxmlformats.org/officeDocument/2006/relationships/customXml" Target="../ink/ink13.xml"/><Relationship Id="rId21" Type="http://schemas.openxmlformats.org/officeDocument/2006/relationships/image" Target="../media/image13.emf"/><Relationship Id="rId42" Type="http://schemas.openxmlformats.org/officeDocument/2006/relationships/customXml" Target="../ink/ink21.xml"/><Relationship Id="rId47" Type="http://schemas.openxmlformats.org/officeDocument/2006/relationships/image" Target="../media/image26.emf"/><Relationship Id="rId63" Type="http://schemas.openxmlformats.org/officeDocument/2006/relationships/image" Target="../media/image34.emf"/><Relationship Id="rId68" Type="http://schemas.openxmlformats.org/officeDocument/2006/relationships/customXml" Target="../ink/ink34.xml"/><Relationship Id="rId7" Type="http://schemas.openxmlformats.org/officeDocument/2006/relationships/image" Target="../media/image6.emf"/><Relationship Id="rId2" Type="http://schemas.openxmlformats.org/officeDocument/2006/relationships/customXml" Target="../ink/ink1.xml"/><Relationship Id="rId16" Type="http://schemas.openxmlformats.org/officeDocument/2006/relationships/customXml" Target="../ink/ink8.xml"/><Relationship Id="rId29" Type="http://schemas.openxmlformats.org/officeDocument/2006/relationships/image" Target="../media/image17.emf"/><Relationship Id="rId11" Type="http://schemas.openxmlformats.org/officeDocument/2006/relationships/image" Target="../media/image8.emf"/><Relationship Id="rId24" Type="http://schemas.openxmlformats.org/officeDocument/2006/relationships/customXml" Target="../ink/ink12.xml"/><Relationship Id="rId32" Type="http://schemas.openxmlformats.org/officeDocument/2006/relationships/customXml" Target="../ink/ink16.xml"/><Relationship Id="rId37" Type="http://schemas.openxmlformats.org/officeDocument/2006/relationships/image" Target="../media/image21.emf"/><Relationship Id="rId40" Type="http://schemas.openxmlformats.org/officeDocument/2006/relationships/customXml" Target="../ink/ink20.xml"/><Relationship Id="rId45" Type="http://schemas.openxmlformats.org/officeDocument/2006/relationships/image" Target="../media/image25.emf"/><Relationship Id="rId53" Type="http://schemas.openxmlformats.org/officeDocument/2006/relationships/image" Target="../media/image29.emf"/><Relationship Id="rId58" Type="http://schemas.openxmlformats.org/officeDocument/2006/relationships/customXml" Target="../ink/ink29.xml"/><Relationship Id="rId66" Type="http://schemas.openxmlformats.org/officeDocument/2006/relationships/customXml" Target="../ink/ink33.xml"/><Relationship Id="rId5" Type="http://schemas.openxmlformats.org/officeDocument/2006/relationships/image" Target="../media/image5.emf"/><Relationship Id="rId61" Type="http://schemas.openxmlformats.org/officeDocument/2006/relationships/image" Target="../media/image33.emf"/><Relationship Id="rId19" Type="http://schemas.openxmlformats.org/officeDocument/2006/relationships/image" Target="../media/image12.emf"/><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16.emf"/><Relationship Id="rId30" Type="http://schemas.openxmlformats.org/officeDocument/2006/relationships/customXml" Target="../ink/ink15.xml"/><Relationship Id="rId35" Type="http://schemas.openxmlformats.org/officeDocument/2006/relationships/image" Target="../media/image20.emf"/><Relationship Id="rId43" Type="http://schemas.openxmlformats.org/officeDocument/2006/relationships/image" Target="../media/image24.emf"/><Relationship Id="rId48" Type="http://schemas.openxmlformats.org/officeDocument/2006/relationships/customXml" Target="../ink/ink24.xml"/><Relationship Id="rId56" Type="http://schemas.openxmlformats.org/officeDocument/2006/relationships/customXml" Target="../ink/ink28.xml"/><Relationship Id="rId64" Type="http://schemas.openxmlformats.org/officeDocument/2006/relationships/customXml" Target="../ink/ink32.xml"/><Relationship Id="rId69" Type="http://schemas.openxmlformats.org/officeDocument/2006/relationships/image" Target="../media/image37.emf"/><Relationship Id="rId8" Type="http://schemas.openxmlformats.org/officeDocument/2006/relationships/customXml" Target="../ink/ink4.xml"/><Relationship Id="rId51" Type="http://schemas.openxmlformats.org/officeDocument/2006/relationships/image" Target="../media/image28.emf"/><Relationship Id="rId3" Type="http://schemas.openxmlformats.org/officeDocument/2006/relationships/image" Target="../media/image4.emf"/><Relationship Id="rId12" Type="http://schemas.openxmlformats.org/officeDocument/2006/relationships/customXml" Target="../ink/ink6.xml"/><Relationship Id="rId17" Type="http://schemas.openxmlformats.org/officeDocument/2006/relationships/image" Target="../media/image11.emf"/><Relationship Id="rId25" Type="http://schemas.openxmlformats.org/officeDocument/2006/relationships/image" Target="../media/image15.emf"/><Relationship Id="rId33" Type="http://schemas.openxmlformats.org/officeDocument/2006/relationships/image" Target="../media/image19.emf"/><Relationship Id="rId38" Type="http://schemas.openxmlformats.org/officeDocument/2006/relationships/customXml" Target="../ink/ink19.xml"/><Relationship Id="rId46" Type="http://schemas.openxmlformats.org/officeDocument/2006/relationships/customXml" Target="../ink/ink23.xml"/><Relationship Id="rId59" Type="http://schemas.openxmlformats.org/officeDocument/2006/relationships/image" Target="../media/image32.emf"/><Relationship Id="rId67" Type="http://schemas.openxmlformats.org/officeDocument/2006/relationships/image" Target="../media/image36.emf"/><Relationship Id="rId20" Type="http://schemas.openxmlformats.org/officeDocument/2006/relationships/customXml" Target="../ink/ink10.xml"/><Relationship Id="rId41" Type="http://schemas.openxmlformats.org/officeDocument/2006/relationships/image" Target="../media/image23.emf"/><Relationship Id="rId54" Type="http://schemas.openxmlformats.org/officeDocument/2006/relationships/customXml" Target="../ink/ink27.xml"/><Relationship Id="rId62" Type="http://schemas.openxmlformats.org/officeDocument/2006/relationships/customXml" Target="../ink/ink31.xml"/><Relationship Id="rId1" Type="http://schemas.openxmlformats.org/officeDocument/2006/relationships/slideLayout" Target="../slideLayouts/slideLayout2.xml"/><Relationship Id="rId6" Type="http://schemas.openxmlformats.org/officeDocument/2006/relationships/customXml" Target="../ink/ink3.xml"/><Relationship Id="rId15" Type="http://schemas.openxmlformats.org/officeDocument/2006/relationships/image" Target="../media/image10.emf"/><Relationship Id="rId23" Type="http://schemas.openxmlformats.org/officeDocument/2006/relationships/image" Target="../media/image14.emf"/><Relationship Id="rId28" Type="http://schemas.openxmlformats.org/officeDocument/2006/relationships/customXml" Target="../ink/ink14.xml"/><Relationship Id="rId36" Type="http://schemas.openxmlformats.org/officeDocument/2006/relationships/customXml" Target="../ink/ink18.xml"/><Relationship Id="rId49" Type="http://schemas.openxmlformats.org/officeDocument/2006/relationships/image" Target="../media/image27.emf"/><Relationship Id="rId57" Type="http://schemas.openxmlformats.org/officeDocument/2006/relationships/image" Target="../media/image31.emf"/><Relationship Id="rId10" Type="http://schemas.openxmlformats.org/officeDocument/2006/relationships/customXml" Target="../ink/ink5.xml"/><Relationship Id="rId31" Type="http://schemas.openxmlformats.org/officeDocument/2006/relationships/image" Target="../media/image18.emf"/><Relationship Id="rId44" Type="http://schemas.openxmlformats.org/officeDocument/2006/relationships/customXml" Target="../ink/ink22.xml"/><Relationship Id="rId52" Type="http://schemas.openxmlformats.org/officeDocument/2006/relationships/customXml" Target="../ink/ink26.xml"/><Relationship Id="rId60" Type="http://schemas.openxmlformats.org/officeDocument/2006/relationships/customXml" Target="../ink/ink30.xml"/><Relationship Id="rId65" Type="http://schemas.openxmlformats.org/officeDocument/2006/relationships/image" Target="../media/image35.emf"/><Relationship Id="rId4" Type="http://schemas.openxmlformats.org/officeDocument/2006/relationships/customXml" Target="../ink/ink2.xml"/><Relationship Id="rId9" Type="http://schemas.openxmlformats.org/officeDocument/2006/relationships/image" Target="../media/image7.emf"/><Relationship Id="rId13" Type="http://schemas.openxmlformats.org/officeDocument/2006/relationships/image" Target="../media/image9.emf"/><Relationship Id="rId18" Type="http://schemas.openxmlformats.org/officeDocument/2006/relationships/customXml" Target="../ink/ink9.xml"/><Relationship Id="rId39" Type="http://schemas.openxmlformats.org/officeDocument/2006/relationships/image" Target="../media/image22.emf"/><Relationship Id="rId34" Type="http://schemas.openxmlformats.org/officeDocument/2006/relationships/customXml" Target="../ink/ink17.xml"/><Relationship Id="rId50" Type="http://schemas.openxmlformats.org/officeDocument/2006/relationships/customXml" Target="../ink/ink25.xml"/><Relationship Id="rId55" Type="http://schemas.openxmlformats.org/officeDocument/2006/relationships/image" Target="../media/image30.emf"/></Relationships>
</file>

<file path=ppt/slides/_rels/slide4.xml.rels><?xml version="1.0" encoding="UTF-8" standalone="yes"?>
<Relationships xmlns="http://schemas.openxmlformats.org/package/2006/relationships"><Relationship Id="rId26" Type="http://schemas.openxmlformats.org/officeDocument/2006/relationships/customXml" Target="../ink/ink47.xml"/><Relationship Id="rId21" Type="http://schemas.openxmlformats.org/officeDocument/2006/relationships/image" Target="../media/image47.emf"/><Relationship Id="rId42" Type="http://schemas.openxmlformats.org/officeDocument/2006/relationships/customXml" Target="../ink/ink55.xml"/><Relationship Id="rId47" Type="http://schemas.openxmlformats.org/officeDocument/2006/relationships/image" Target="../media/image60.emf"/><Relationship Id="rId63" Type="http://schemas.openxmlformats.org/officeDocument/2006/relationships/image" Target="../media/image68.emf"/><Relationship Id="rId68" Type="http://schemas.openxmlformats.org/officeDocument/2006/relationships/customXml" Target="../ink/ink68.xml"/><Relationship Id="rId84" Type="http://schemas.openxmlformats.org/officeDocument/2006/relationships/customXml" Target="../ink/ink76.xml"/><Relationship Id="rId89" Type="http://schemas.openxmlformats.org/officeDocument/2006/relationships/image" Target="../media/image81.emf"/><Relationship Id="rId16" Type="http://schemas.openxmlformats.org/officeDocument/2006/relationships/customXml" Target="../ink/ink42.xml"/><Relationship Id="rId11" Type="http://schemas.openxmlformats.org/officeDocument/2006/relationships/image" Target="../media/image42.emf"/><Relationship Id="rId32" Type="http://schemas.openxmlformats.org/officeDocument/2006/relationships/customXml" Target="../ink/ink50.xml"/><Relationship Id="rId37" Type="http://schemas.openxmlformats.org/officeDocument/2006/relationships/image" Target="../media/image55.emf"/><Relationship Id="rId53" Type="http://schemas.openxmlformats.org/officeDocument/2006/relationships/image" Target="../media/image63.emf"/><Relationship Id="rId58" Type="http://schemas.openxmlformats.org/officeDocument/2006/relationships/customXml" Target="../ink/ink63.xml"/><Relationship Id="rId74" Type="http://schemas.openxmlformats.org/officeDocument/2006/relationships/customXml" Target="../ink/ink71.xml"/><Relationship Id="rId79" Type="http://schemas.openxmlformats.org/officeDocument/2006/relationships/image" Target="../media/image76.emf"/><Relationship Id="rId102" Type="http://schemas.openxmlformats.org/officeDocument/2006/relationships/customXml" Target="../ink/ink82.xml"/><Relationship Id="rId5" Type="http://schemas.openxmlformats.org/officeDocument/2006/relationships/image" Target="../media/image39.emf"/><Relationship Id="rId90" Type="http://schemas.openxmlformats.org/officeDocument/2006/relationships/customXml" Target="../ink/ink79.xml"/><Relationship Id="rId95" Type="http://schemas.openxmlformats.org/officeDocument/2006/relationships/image" Target="../media/image84.emf"/><Relationship Id="rId22" Type="http://schemas.openxmlformats.org/officeDocument/2006/relationships/customXml" Target="../ink/ink45.xml"/><Relationship Id="rId27" Type="http://schemas.openxmlformats.org/officeDocument/2006/relationships/image" Target="../media/image50.emf"/><Relationship Id="rId43" Type="http://schemas.openxmlformats.org/officeDocument/2006/relationships/image" Target="../media/image58.emf"/><Relationship Id="rId48" Type="http://schemas.openxmlformats.org/officeDocument/2006/relationships/customXml" Target="../ink/ink58.xml"/><Relationship Id="rId64" Type="http://schemas.openxmlformats.org/officeDocument/2006/relationships/customXml" Target="../ink/ink66.xml"/><Relationship Id="rId69" Type="http://schemas.openxmlformats.org/officeDocument/2006/relationships/image" Target="../media/image71.emf"/><Relationship Id="rId80" Type="http://schemas.openxmlformats.org/officeDocument/2006/relationships/customXml" Target="../ink/ink74.xml"/><Relationship Id="rId85" Type="http://schemas.openxmlformats.org/officeDocument/2006/relationships/image" Target="../media/image79.emf"/><Relationship Id="rId12" Type="http://schemas.openxmlformats.org/officeDocument/2006/relationships/customXml" Target="../ink/ink40.xml"/><Relationship Id="rId17" Type="http://schemas.openxmlformats.org/officeDocument/2006/relationships/image" Target="../media/image45.emf"/><Relationship Id="rId25" Type="http://schemas.openxmlformats.org/officeDocument/2006/relationships/image" Target="../media/image49.emf"/><Relationship Id="rId33" Type="http://schemas.openxmlformats.org/officeDocument/2006/relationships/image" Target="../media/image53.emf"/><Relationship Id="rId38" Type="http://schemas.openxmlformats.org/officeDocument/2006/relationships/customXml" Target="../ink/ink53.xml"/><Relationship Id="rId46" Type="http://schemas.openxmlformats.org/officeDocument/2006/relationships/customXml" Target="../ink/ink57.xml"/><Relationship Id="rId59" Type="http://schemas.openxmlformats.org/officeDocument/2006/relationships/image" Target="../media/image66.emf"/><Relationship Id="rId67" Type="http://schemas.openxmlformats.org/officeDocument/2006/relationships/image" Target="../media/image70.emf"/><Relationship Id="rId103" Type="http://schemas.openxmlformats.org/officeDocument/2006/relationships/customXml" Target="../ink/ink83.xml"/><Relationship Id="rId20" Type="http://schemas.openxmlformats.org/officeDocument/2006/relationships/customXml" Target="../ink/ink44.xml"/><Relationship Id="rId41" Type="http://schemas.openxmlformats.org/officeDocument/2006/relationships/image" Target="../media/image57.emf"/><Relationship Id="rId54" Type="http://schemas.openxmlformats.org/officeDocument/2006/relationships/customXml" Target="../ink/ink61.xml"/><Relationship Id="rId62" Type="http://schemas.openxmlformats.org/officeDocument/2006/relationships/customXml" Target="../ink/ink65.xml"/><Relationship Id="rId70" Type="http://schemas.openxmlformats.org/officeDocument/2006/relationships/customXml" Target="../ink/ink69.xml"/><Relationship Id="rId75" Type="http://schemas.openxmlformats.org/officeDocument/2006/relationships/image" Target="../media/image74.emf"/><Relationship Id="rId83" Type="http://schemas.openxmlformats.org/officeDocument/2006/relationships/image" Target="../media/image78.emf"/><Relationship Id="rId88" Type="http://schemas.openxmlformats.org/officeDocument/2006/relationships/customXml" Target="../ink/ink78.xml"/><Relationship Id="rId91" Type="http://schemas.openxmlformats.org/officeDocument/2006/relationships/image" Target="../media/image82.emf"/><Relationship Id="rId1" Type="http://schemas.openxmlformats.org/officeDocument/2006/relationships/slideLayout" Target="../slideLayouts/slideLayout2.xml"/><Relationship Id="rId6" Type="http://schemas.openxmlformats.org/officeDocument/2006/relationships/customXml" Target="../ink/ink37.xml"/><Relationship Id="rId15" Type="http://schemas.openxmlformats.org/officeDocument/2006/relationships/image" Target="../media/image44.emf"/><Relationship Id="rId23" Type="http://schemas.openxmlformats.org/officeDocument/2006/relationships/image" Target="../media/image48.emf"/><Relationship Id="rId28" Type="http://schemas.openxmlformats.org/officeDocument/2006/relationships/customXml" Target="../ink/ink48.xml"/><Relationship Id="rId36" Type="http://schemas.openxmlformats.org/officeDocument/2006/relationships/customXml" Target="../ink/ink52.xml"/><Relationship Id="rId49" Type="http://schemas.openxmlformats.org/officeDocument/2006/relationships/image" Target="../media/image61.emf"/><Relationship Id="rId57" Type="http://schemas.openxmlformats.org/officeDocument/2006/relationships/image" Target="../media/image65.emf"/><Relationship Id="rId106" Type="http://schemas.openxmlformats.org/officeDocument/2006/relationships/image" Target="../media/image3.emf"/><Relationship Id="rId10" Type="http://schemas.openxmlformats.org/officeDocument/2006/relationships/customXml" Target="../ink/ink39.xml"/><Relationship Id="rId31" Type="http://schemas.openxmlformats.org/officeDocument/2006/relationships/image" Target="../media/image52.emf"/><Relationship Id="rId44" Type="http://schemas.openxmlformats.org/officeDocument/2006/relationships/customXml" Target="../ink/ink56.xml"/><Relationship Id="rId52" Type="http://schemas.openxmlformats.org/officeDocument/2006/relationships/customXml" Target="../ink/ink60.xml"/><Relationship Id="rId60" Type="http://schemas.openxmlformats.org/officeDocument/2006/relationships/customXml" Target="../ink/ink64.xml"/><Relationship Id="rId65" Type="http://schemas.openxmlformats.org/officeDocument/2006/relationships/image" Target="../media/image69.emf"/><Relationship Id="rId73" Type="http://schemas.openxmlformats.org/officeDocument/2006/relationships/image" Target="../media/image73.emf"/><Relationship Id="rId78" Type="http://schemas.openxmlformats.org/officeDocument/2006/relationships/customXml" Target="../ink/ink73.xml"/><Relationship Id="rId81" Type="http://schemas.openxmlformats.org/officeDocument/2006/relationships/image" Target="../media/image77.emf"/><Relationship Id="rId86" Type="http://schemas.openxmlformats.org/officeDocument/2006/relationships/customXml" Target="../ink/ink77.xml"/><Relationship Id="rId99" Type="http://schemas.openxmlformats.org/officeDocument/2006/relationships/image" Target="../media/image86.emf"/><Relationship Id="rId101" Type="http://schemas.openxmlformats.org/officeDocument/2006/relationships/image" Target="../media/image87.emf"/><Relationship Id="rId4" Type="http://schemas.openxmlformats.org/officeDocument/2006/relationships/customXml" Target="../ink/ink36.xml"/><Relationship Id="rId9" Type="http://schemas.openxmlformats.org/officeDocument/2006/relationships/image" Target="../media/image41.emf"/><Relationship Id="rId13" Type="http://schemas.openxmlformats.org/officeDocument/2006/relationships/image" Target="../media/image43.emf"/><Relationship Id="rId18" Type="http://schemas.openxmlformats.org/officeDocument/2006/relationships/customXml" Target="../ink/ink43.xml"/><Relationship Id="rId39" Type="http://schemas.openxmlformats.org/officeDocument/2006/relationships/image" Target="../media/image56.emf"/><Relationship Id="rId34" Type="http://schemas.openxmlformats.org/officeDocument/2006/relationships/customXml" Target="../ink/ink51.xml"/><Relationship Id="rId50" Type="http://schemas.openxmlformats.org/officeDocument/2006/relationships/customXml" Target="../ink/ink59.xml"/><Relationship Id="rId55" Type="http://schemas.openxmlformats.org/officeDocument/2006/relationships/image" Target="../media/image64.emf"/><Relationship Id="rId76" Type="http://schemas.openxmlformats.org/officeDocument/2006/relationships/customXml" Target="../ink/ink72.xml"/><Relationship Id="rId97" Type="http://schemas.openxmlformats.org/officeDocument/2006/relationships/image" Target="../media/image85.emf"/><Relationship Id="rId104" Type="http://schemas.openxmlformats.org/officeDocument/2006/relationships/customXml" Target="../ink/ink84.xml"/><Relationship Id="rId7" Type="http://schemas.openxmlformats.org/officeDocument/2006/relationships/image" Target="../media/image40.emf"/><Relationship Id="rId71" Type="http://schemas.openxmlformats.org/officeDocument/2006/relationships/image" Target="../media/image72.emf"/><Relationship Id="rId2" Type="http://schemas.openxmlformats.org/officeDocument/2006/relationships/customXml" Target="../ink/ink35.xml"/><Relationship Id="rId29" Type="http://schemas.openxmlformats.org/officeDocument/2006/relationships/image" Target="../media/image51.emf"/><Relationship Id="rId24" Type="http://schemas.openxmlformats.org/officeDocument/2006/relationships/customXml" Target="../ink/ink46.xml"/><Relationship Id="rId40" Type="http://schemas.openxmlformats.org/officeDocument/2006/relationships/customXml" Target="../ink/ink54.xml"/><Relationship Id="rId45" Type="http://schemas.openxmlformats.org/officeDocument/2006/relationships/image" Target="../media/image59.emf"/><Relationship Id="rId66" Type="http://schemas.openxmlformats.org/officeDocument/2006/relationships/customXml" Target="../ink/ink67.xml"/><Relationship Id="rId87" Type="http://schemas.openxmlformats.org/officeDocument/2006/relationships/image" Target="../media/image80.emf"/><Relationship Id="rId61" Type="http://schemas.openxmlformats.org/officeDocument/2006/relationships/image" Target="../media/image67.emf"/><Relationship Id="rId82" Type="http://schemas.openxmlformats.org/officeDocument/2006/relationships/customXml" Target="../ink/ink75.xml"/><Relationship Id="rId19" Type="http://schemas.openxmlformats.org/officeDocument/2006/relationships/image" Target="../media/image46.emf"/><Relationship Id="rId14" Type="http://schemas.openxmlformats.org/officeDocument/2006/relationships/customXml" Target="../ink/ink41.xml"/><Relationship Id="rId30" Type="http://schemas.openxmlformats.org/officeDocument/2006/relationships/customXml" Target="../ink/ink49.xml"/><Relationship Id="rId35" Type="http://schemas.openxmlformats.org/officeDocument/2006/relationships/image" Target="../media/image54.emf"/><Relationship Id="rId56" Type="http://schemas.openxmlformats.org/officeDocument/2006/relationships/customXml" Target="../ink/ink62.xml"/><Relationship Id="rId77" Type="http://schemas.openxmlformats.org/officeDocument/2006/relationships/image" Target="../media/image75.emf"/><Relationship Id="rId100" Type="http://schemas.openxmlformats.org/officeDocument/2006/relationships/customXml" Target="../ink/ink81.xml"/><Relationship Id="rId105" Type="http://schemas.openxmlformats.org/officeDocument/2006/relationships/customXml" Target="../ink/ink85.xml"/><Relationship Id="rId8" Type="http://schemas.openxmlformats.org/officeDocument/2006/relationships/customXml" Target="../ink/ink38.xml"/><Relationship Id="rId51" Type="http://schemas.openxmlformats.org/officeDocument/2006/relationships/image" Target="../media/image62.emf"/><Relationship Id="rId72" Type="http://schemas.openxmlformats.org/officeDocument/2006/relationships/customXml" Target="../ink/ink70.xml"/><Relationship Id="rId98" Type="http://schemas.openxmlformats.org/officeDocument/2006/relationships/customXml" Target="../ink/ink80.xml"/><Relationship Id="rId93" Type="http://schemas.openxmlformats.org/officeDocument/2006/relationships/image" Target="../media/image83.emf"/><Relationship Id="rId3" Type="http://schemas.openxmlformats.org/officeDocument/2006/relationships/image" Target="../media/image38.emf"/></Relationships>
</file>

<file path=ppt/slides/_rels/slide5.xml.rels><?xml version="1.0" encoding="UTF-8" standalone="yes"?>
<Relationships xmlns="http://schemas.openxmlformats.org/package/2006/relationships"><Relationship Id="rId13" Type="http://schemas.openxmlformats.org/officeDocument/2006/relationships/image" Target="../media/image93.emf"/><Relationship Id="rId18" Type="http://schemas.openxmlformats.org/officeDocument/2006/relationships/customXml" Target="../ink/ink94.xml"/><Relationship Id="rId26" Type="http://schemas.openxmlformats.org/officeDocument/2006/relationships/customXml" Target="../ink/ink98.xml"/><Relationship Id="rId3" Type="http://schemas.openxmlformats.org/officeDocument/2006/relationships/image" Target="../media/image88.emf"/><Relationship Id="rId21" Type="http://schemas.openxmlformats.org/officeDocument/2006/relationships/image" Target="../media/image97.emf"/><Relationship Id="rId7" Type="http://schemas.openxmlformats.org/officeDocument/2006/relationships/image" Target="../media/image90.emf"/><Relationship Id="rId12" Type="http://schemas.openxmlformats.org/officeDocument/2006/relationships/customXml" Target="../ink/ink91.xml"/><Relationship Id="rId17" Type="http://schemas.openxmlformats.org/officeDocument/2006/relationships/image" Target="../media/image95.emf"/><Relationship Id="rId25" Type="http://schemas.openxmlformats.org/officeDocument/2006/relationships/image" Target="../media/image99.emf"/><Relationship Id="rId33" Type="http://schemas.openxmlformats.org/officeDocument/2006/relationships/image" Target="../media/image103.emf"/><Relationship Id="rId2" Type="http://schemas.openxmlformats.org/officeDocument/2006/relationships/customXml" Target="../ink/ink86.xml"/><Relationship Id="rId16" Type="http://schemas.openxmlformats.org/officeDocument/2006/relationships/customXml" Target="../ink/ink93.xml"/><Relationship Id="rId20" Type="http://schemas.openxmlformats.org/officeDocument/2006/relationships/customXml" Target="../ink/ink95.xml"/><Relationship Id="rId29" Type="http://schemas.openxmlformats.org/officeDocument/2006/relationships/image" Target="../media/image101.emf"/><Relationship Id="rId1" Type="http://schemas.openxmlformats.org/officeDocument/2006/relationships/slideLayout" Target="../slideLayouts/slideLayout2.xml"/><Relationship Id="rId6" Type="http://schemas.openxmlformats.org/officeDocument/2006/relationships/customXml" Target="../ink/ink88.xml"/><Relationship Id="rId11" Type="http://schemas.openxmlformats.org/officeDocument/2006/relationships/image" Target="../media/image92.emf"/><Relationship Id="rId24" Type="http://schemas.openxmlformats.org/officeDocument/2006/relationships/customXml" Target="../ink/ink97.xml"/><Relationship Id="rId32" Type="http://schemas.openxmlformats.org/officeDocument/2006/relationships/customXml" Target="../ink/ink101.xml"/><Relationship Id="rId5" Type="http://schemas.openxmlformats.org/officeDocument/2006/relationships/image" Target="../media/image89.emf"/><Relationship Id="rId15" Type="http://schemas.openxmlformats.org/officeDocument/2006/relationships/image" Target="../media/image94.emf"/><Relationship Id="rId23" Type="http://schemas.openxmlformats.org/officeDocument/2006/relationships/image" Target="../media/image98.emf"/><Relationship Id="rId28" Type="http://schemas.openxmlformats.org/officeDocument/2006/relationships/customXml" Target="../ink/ink99.xml"/><Relationship Id="rId10" Type="http://schemas.openxmlformats.org/officeDocument/2006/relationships/customXml" Target="../ink/ink90.xml"/><Relationship Id="rId19" Type="http://schemas.openxmlformats.org/officeDocument/2006/relationships/image" Target="../media/image96.emf"/><Relationship Id="rId31" Type="http://schemas.openxmlformats.org/officeDocument/2006/relationships/image" Target="../media/image102.emf"/><Relationship Id="rId4" Type="http://schemas.openxmlformats.org/officeDocument/2006/relationships/customXml" Target="../ink/ink87.xml"/><Relationship Id="rId9" Type="http://schemas.openxmlformats.org/officeDocument/2006/relationships/image" Target="../media/image91.emf"/><Relationship Id="rId14" Type="http://schemas.openxmlformats.org/officeDocument/2006/relationships/customXml" Target="../ink/ink92.xml"/><Relationship Id="rId22" Type="http://schemas.openxmlformats.org/officeDocument/2006/relationships/customXml" Target="../ink/ink96.xml"/><Relationship Id="rId27" Type="http://schemas.openxmlformats.org/officeDocument/2006/relationships/image" Target="../media/image100.emf"/><Relationship Id="rId30" Type="http://schemas.openxmlformats.org/officeDocument/2006/relationships/customXml" Target="../ink/ink100.xml"/><Relationship Id="rId8" Type="http://schemas.openxmlformats.org/officeDocument/2006/relationships/customXml" Target="../ink/ink89.xml"/></Relationships>
</file>

<file path=ppt/slides/_rels/slide6.xml.rels><?xml version="1.0" encoding="UTF-8" standalone="yes"?>
<Relationships xmlns="http://schemas.openxmlformats.org/package/2006/relationships"><Relationship Id="rId8" Type="http://schemas.openxmlformats.org/officeDocument/2006/relationships/customXml" Target="../ink/ink104.xml"/><Relationship Id="rId13" Type="http://schemas.openxmlformats.org/officeDocument/2006/relationships/image" Target="../media/image110.emf"/><Relationship Id="rId18" Type="http://schemas.openxmlformats.org/officeDocument/2006/relationships/customXml" Target="../ink/ink110.xml"/><Relationship Id="rId3" Type="http://schemas.openxmlformats.org/officeDocument/2006/relationships/image" Target="../media/image5.jpeg"/><Relationship Id="rId21" Type="http://schemas.openxmlformats.org/officeDocument/2006/relationships/image" Target="../media/image113.emf"/><Relationship Id="rId7" Type="http://schemas.openxmlformats.org/officeDocument/2006/relationships/image" Target="../media/image107.emf"/><Relationship Id="rId12" Type="http://schemas.openxmlformats.org/officeDocument/2006/relationships/customXml" Target="../ink/ink106.xml"/><Relationship Id="rId17" Type="http://schemas.openxmlformats.org/officeDocument/2006/relationships/image" Target="../media/image111.emf"/><Relationship Id="rId2" Type="http://schemas.openxmlformats.org/officeDocument/2006/relationships/image" Target="../media/image104.png"/><Relationship Id="rId16" Type="http://schemas.openxmlformats.org/officeDocument/2006/relationships/customXml" Target="../ink/ink109.xml"/><Relationship Id="rId20" Type="http://schemas.openxmlformats.org/officeDocument/2006/relationships/customXml" Target="../ink/ink111.xml"/><Relationship Id="rId1" Type="http://schemas.openxmlformats.org/officeDocument/2006/relationships/slideLayout" Target="../slideLayouts/slideLayout2.xml"/><Relationship Id="rId6" Type="http://schemas.openxmlformats.org/officeDocument/2006/relationships/customXml" Target="../ink/ink103.xml"/><Relationship Id="rId11" Type="http://schemas.openxmlformats.org/officeDocument/2006/relationships/image" Target="../media/image109.emf"/><Relationship Id="rId5" Type="http://schemas.openxmlformats.org/officeDocument/2006/relationships/image" Target="../media/image106.emf"/><Relationship Id="rId15" Type="http://schemas.openxmlformats.org/officeDocument/2006/relationships/customXml" Target="../ink/ink108.xml"/><Relationship Id="rId23" Type="http://schemas.openxmlformats.org/officeDocument/2006/relationships/image" Target="../media/image114.emf"/><Relationship Id="rId10" Type="http://schemas.openxmlformats.org/officeDocument/2006/relationships/customXml" Target="../ink/ink105.xml"/><Relationship Id="rId19" Type="http://schemas.openxmlformats.org/officeDocument/2006/relationships/image" Target="../media/image112.emf"/><Relationship Id="rId4" Type="http://schemas.openxmlformats.org/officeDocument/2006/relationships/customXml" Target="../ink/ink102.xml"/><Relationship Id="rId9" Type="http://schemas.openxmlformats.org/officeDocument/2006/relationships/image" Target="../media/image108.emf"/><Relationship Id="rId14" Type="http://schemas.openxmlformats.org/officeDocument/2006/relationships/customXml" Target="../ink/ink107.xml"/><Relationship Id="rId22" Type="http://schemas.openxmlformats.org/officeDocument/2006/relationships/customXml" Target="../ink/ink112.xml"/></Relationships>
</file>

<file path=ppt/slides/_rels/slide7.xml.rels><?xml version="1.0" encoding="UTF-8" standalone="yes"?>
<Relationships xmlns="http://schemas.openxmlformats.org/package/2006/relationships"><Relationship Id="rId13" Type="http://schemas.openxmlformats.org/officeDocument/2006/relationships/image" Target="../media/image120.emf"/><Relationship Id="rId18" Type="http://schemas.openxmlformats.org/officeDocument/2006/relationships/customXml" Target="../ink/ink121.xml"/><Relationship Id="rId26" Type="http://schemas.openxmlformats.org/officeDocument/2006/relationships/customXml" Target="../ink/ink123.xml"/><Relationship Id="rId39" Type="http://schemas.openxmlformats.org/officeDocument/2006/relationships/image" Target="../media/image123.emf"/><Relationship Id="rId3" Type="http://schemas.openxmlformats.org/officeDocument/2006/relationships/image" Target="../media/image115.emf"/><Relationship Id="rId34" Type="http://schemas.openxmlformats.org/officeDocument/2006/relationships/customXml" Target="../ink/ink127.xml"/><Relationship Id="rId7" Type="http://schemas.openxmlformats.org/officeDocument/2006/relationships/image" Target="../media/image117.emf"/><Relationship Id="rId12" Type="http://schemas.openxmlformats.org/officeDocument/2006/relationships/customXml" Target="../ink/ink118.xml"/><Relationship Id="rId17" Type="http://schemas.openxmlformats.org/officeDocument/2006/relationships/image" Target="../media/image122.emf"/><Relationship Id="rId25" Type="http://schemas.openxmlformats.org/officeDocument/2006/relationships/image" Target="../media/image126.emf"/><Relationship Id="rId33" Type="http://schemas.openxmlformats.org/officeDocument/2006/relationships/image" Target="../media/image130.emf"/><Relationship Id="rId38" Type="http://schemas.openxmlformats.org/officeDocument/2006/relationships/customXml" Target="../ink/ink129.xml"/><Relationship Id="rId2" Type="http://schemas.openxmlformats.org/officeDocument/2006/relationships/customXml" Target="../ink/ink113.xml"/><Relationship Id="rId16" Type="http://schemas.openxmlformats.org/officeDocument/2006/relationships/customXml" Target="../ink/ink120.xml"/><Relationship Id="rId29" Type="http://schemas.openxmlformats.org/officeDocument/2006/relationships/image" Target="../media/image128.emf"/><Relationship Id="rId1" Type="http://schemas.openxmlformats.org/officeDocument/2006/relationships/slideLayout" Target="../slideLayouts/slideLayout2.xml"/><Relationship Id="rId6" Type="http://schemas.openxmlformats.org/officeDocument/2006/relationships/customXml" Target="../ink/ink115.xml"/><Relationship Id="rId11" Type="http://schemas.openxmlformats.org/officeDocument/2006/relationships/image" Target="../media/image119.emf"/><Relationship Id="rId24" Type="http://schemas.openxmlformats.org/officeDocument/2006/relationships/customXml" Target="../ink/ink122.xml"/><Relationship Id="rId32" Type="http://schemas.openxmlformats.org/officeDocument/2006/relationships/customXml" Target="../ink/ink126.xml"/><Relationship Id="rId37" Type="http://schemas.openxmlformats.org/officeDocument/2006/relationships/image" Target="../media/image105.emf"/><Relationship Id="rId5" Type="http://schemas.openxmlformats.org/officeDocument/2006/relationships/image" Target="../media/image116.emf"/><Relationship Id="rId15" Type="http://schemas.openxmlformats.org/officeDocument/2006/relationships/image" Target="../media/image121.emf"/><Relationship Id="rId23" Type="http://schemas.openxmlformats.org/officeDocument/2006/relationships/image" Target="../media/image125.emf"/><Relationship Id="rId28" Type="http://schemas.openxmlformats.org/officeDocument/2006/relationships/customXml" Target="../ink/ink124.xml"/><Relationship Id="rId36" Type="http://schemas.openxmlformats.org/officeDocument/2006/relationships/customXml" Target="../ink/ink128.xml"/><Relationship Id="rId10" Type="http://schemas.openxmlformats.org/officeDocument/2006/relationships/customXml" Target="../ink/ink117.xml"/><Relationship Id="rId31" Type="http://schemas.openxmlformats.org/officeDocument/2006/relationships/image" Target="../media/image129.emf"/><Relationship Id="rId4" Type="http://schemas.openxmlformats.org/officeDocument/2006/relationships/customXml" Target="../ink/ink114.xml"/><Relationship Id="rId9" Type="http://schemas.openxmlformats.org/officeDocument/2006/relationships/image" Target="../media/image118.emf"/><Relationship Id="rId14" Type="http://schemas.openxmlformats.org/officeDocument/2006/relationships/customXml" Target="../ink/ink119.xml"/><Relationship Id="rId27" Type="http://schemas.openxmlformats.org/officeDocument/2006/relationships/image" Target="../media/image127.emf"/><Relationship Id="rId30" Type="http://schemas.openxmlformats.org/officeDocument/2006/relationships/customXml" Target="../ink/ink125.xml"/><Relationship Id="rId35" Type="http://schemas.openxmlformats.org/officeDocument/2006/relationships/image" Target="../media/image104.emf"/><Relationship Id="rId8" Type="http://schemas.openxmlformats.org/officeDocument/2006/relationships/customXml" Target="../ink/ink116.xml"/></Relationships>
</file>

<file path=ppt/slides/_rels/slide8.xml.rels><?xml version="1.0" encoding="UTF-8" standalone="yes"?>
<Relationships xmlns="http://schemas.openxmlformats.org/package/2006/relationships"><Relationship Id="rId13" Type="http://schemas.openxmlformats.org/officeDocument/2006/relationships/image" Target="../media/image134.emf"/><Relationship Id="rId18" Type="http://schemas.openxmlformats.org/officeDocument/2006/relationships/customXml" Target="../ink/ink138.xml"/><Relationship Id="rId26" Type="http://schemas.openxmlformats.org/officeDocument/2006/relationships/customXml" Target="../ink/ink142.xml"/><Relationship Id="rId39" Type="http://schemas.openxmlformats.org/officeDocument/2006/relationships/image" Target="../media/image147.emf"/><Relationship Id="rId21" Type="http://schemas.openxmlformats.org/officeDocument/2006/relationships/image" Target="../media/image138.emf"/><Relationship Id="rId34" Type="http://schemas.openxmlformats.org/officeDocument/2006/relationships/customXml" Target="../ink/ink146.xml"/><Relationship Id="rId42" Type="http://schemas.openxmlformats.org/officeDocument/2006/relationships/customXml" Target="../ink/ink150.xml"/><Relationship Id="rId7" Type="http://schemas.openxmlformats.org/officeDocument/2006/relationships/image" Target="../media/image131.emf"/><Relationship Id="rId2" Type="http://schemas.openxmlformats.org/officeDocument/2006/relationships/customXml" Target="../ink/ink130.xml"/><Relationship Id="rId16" Type="http://schemas.openxmlformats.org/officeDocument/2006/relationships/customXml" Target="../ink/ink137.xml"/><Relationship Id="rId20" Type="http://schemas.openxmlformats.org/officeDocument/2006/relationships/customXml" Target="../ink/ink139.xml"/><Relationship Id="rId29" Type="http://schemas.openxmlformats.org/officeDocument/2006/relationships/image" Target="../media/image142.emf"/><Relationship Id="rId41" Type="http://schemas.openxmlformats.org/officeDocument/2006/relationships/image" Target="../media/image148.emf"/><Relationship Id="rId1" Type="http://schemas.openxmlformats.org/officeDocument/2006/relationships/slideLayout" Target="../slideLayouts/slideLayout2.xml"/><Relationship Id="rId6" Type="http://schemas.openxmlformats.org/officeDocument/2006/relationships/customXml" Target="../ink/ink132.xml"/><Relationship Id="rId11" Type="http://schemas.openxmlformats.org/officeDocument/2006/relationships/image" Target="../media/image133.emf"/><Relationship Id="rId24" Type="http://schemas.openxmlformats.org/officeDocument/2006/relationships/customXml" Target="../ink/ink141.xml"/><Relationship Id="rId32" Type="http://schemas.openxmlformats.org/officeDocument/2006/relationships/customXml" Target="../ink/ink145.xml"/><Relationship Id="rId37" Type="http://schemas.openxmlformats.org/officeDocument/2006/relationships/image" Target="../media/image146.emf"/><Relationship Id="rId40" Type="http://schemas.openxmlformats.org/officeDocument/2006/relationships/customXml" Target="../ink/ink149.xml"/><Relationship Id="rId5" Type="http://schemas.openxmlformats.org/officeDocument/2006/relationships/image" Target="../media/image1050.emf"/><Relationship Id="rId15" Type="http://schemas.openxmlformats.org/officeDocument/2006/relationships/image" Target="../media/image135.emf"/><Relationship Id="rId23" Type="http://schemas.openxmlformats.org/officeDocument/2006/relationships/image" Target="../media/image139.emf"/><Relationship Id="rId28" Type="http://schemas.openxmlformats.org/officeDocument/2006/relationships/customXml" Target="../ink/ink143.xml"/><Relationship Id="rId36" Type="http://schemas.openxmlformats.org/officeDocument/2006/relationships/customXml" Target="../ink/ink147.xml"/><Relationship Id="rId10" Type="http://schemas.openxmlformats.org/officeDocument/2006/relationships/customXml" Target="../ink/ink134.xml"/><Relationship Id="rId19" Type="http://schemas.openxmlformats.org/officeDocument/2006/relationships/image" Target="../media/image137.emf"/><Relationship Id="rId31" Type="http://schemas.openxmlformats.org/officeDocument/2006/relationships/image" Target="../media/image143.emf"/><Relationship Id="rId4" Type="http://schemas.openxmlformats.org/officeDocument/2006/relationships/customXml" Target="../ink/ink131.xml"/><Relationship Id="rId9" Type="http://schemas.openxmlformats.org/officeDocument/2006/relationships/image" Target="../media/image132.emf"/><Relationship Id="rId14" Type="http://schemas.openxmlformats.org/officeDocument/2006/relationships/customXml" Target="../ink/ink136.xml"/><Relationship Id="rId22" Type="http://schemas.openxmlformats.org/officeDocument/2006/relationships/customXml" Target="../ink/ink140.xml"/><Relationship Id="rId27" Type="http://schemas.openxmlformats.org/officeDocument/2006/relationships/image" Target="../media/image141.emf"/><Relationship Id="rId30" Type="http://schemas.openxmlformats.org/officeDocument/2006/relationships/customXml" Target="../ink/ink144.xml"/><Relationship Id="rId35" Type="http://schemas.openxmlformats.org/officeDocument/2006/relationships/image" Target="../media/image145.emf"/><Relationship Id="rId43" Type="http://schemas.openxmlformats.org/officeDocument/2006/relationships/image" Target="../media/image149.emf"/><Relationship Id="rId8" Type="http://schemas.openxmlformats.org/officeDocument/2006/relationships/customXml" Target="../ink/ink133.xml"/><Relationship Id="rId3" Type="http://schemas.openxmlformats.org/officeDocument/2006/relationships/image" Target="../media/image1040.emf"/><Relationship Id="rId12" Type="http://schemas.openxmlformats.org/officeDocument/2006/relationships/customXml" Target="../ink/ink135.xml"/><Relationship Id="rId17" Type="http://schemas.openxmlformats.org/officeDocument/2006/relationships/image" Target="../media/image136.emf"/><Relationship Id="rId25" Type="http://schemas.openxmlformats.org/officeDocument/2006/relationships/image" Target="../media/image140.emf"/><Relationship Id="rId33" Type="http://schemas.openxmlformats.org/officeDocument/2006/relationships/image" Target="../media/image144.emf"/><Relationship Id="rId38" Type="http://schemas.openxmlformats.org/officeDocument/2006/relationships/customXml" Target="../ink/ink148.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Content Placeholder 2"/>
              <p:cNvSpPr txBox="1">
                <a:spLocks/>
              </p:cNvSpPr>
              <p:nvPr/>
            </p:nvSpPr>
            <p:spPr>
              <a:xfrm>
                <a:off x="481849" y="843923"/>
                <a:ext cx="8106337"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Mentre la </a:t>
                </a:r>
                <a:r>
                  <a:rPr lang="it-IT" sz="1800" b="1" dirty="0" smtClean="0"/>
                  <a:t>dissociazione</a:t>
                </a:r>
                <a:r>
                  <a:rPr lang="it-IT" sz="1800" dirty="0" smtClean="0"/>
                  <a:t> negli ioni è una reazione completa </a:t>
                </a:r>
                <a:r>
                  <a:rPr lang="it-IT" sz="1800" u="sng" dirty="0" smtClean="0"/>
                  <a:t>per tutti i sali</a:t>
                </a:r>
                <a:r>
                  <a:rPr lang="it-IT" sz="1800" dirty="0" smtClean="0"/>
                  <a:t>, per alcuni sali la </a:t>
                </a:r>
                <a:r>
                  <a:rPr lang="it-IT" sz="1800" b="1" dirty="0" smtClean="0"/>
                  <a:t>dissoluzione</a:t>
                </a:r>
                <a:r>
                  <a:rPr lang="it-IT" sz="1800" dirty="0" smtClean="0"/>
                  <a:t> in acqua è una reazione di equilibrio:</a:t>
                </a:r>
              </a:p>
              <a:p>
                <a:pPr marL="0" indent="0">
                  <a:lnSpc>
                    <a:spcPct val="120000"/>
                  </a:lnSpc>
                  <a:spcBef>
                    <a:spcPts val="0"/>
                  </a:spcBef>
                  <a:spcAft>
                    <a:spcPts val="600"/>
                  </a:spcAft>
                  <a:buNone/>
                </a:pPr>
                <a14:m>
                  <m:oMathPara xmlns:m="http://schemas.openxmlformats.org/officeDocument/2006/math">
                    <m:oMathParaPr>
                      <m:jc m:val="centerGroup"/>
                    </m:oMathParaPr>
                    <m:oMath xmlns:m="http://schemas.openxmlformats.org/officeDocument/2006/math">
                      <m:r>
                        <a:rPr lang="it-IT" sz="1800" b="0" i="1" smtClean="0">
                          <a:latin typeface="Cambria Math" panose="02040503050406030204" pitchFamily="18" charset="0"/>
                        </a:rPr>
                        <m:t>𝐶𝑎𝐶</m:t>
                      </m:r>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𝑂</m:t>
                          </m:r>
                        </m:e>
                        <m:sub>
                          <m:r>
                            <a:rPr lang="it-IT" sz="1800" b="0" i="1" smtClean="0">
                              <a:latin typeface="Cambria Math" panose="02040503050406030204" pitchFamily="18" charset="0"/>
                            </a:rPr>
                            <m:t>3(</m:t>
                          </m:r>
                          <m:r>
                            <a:rPr lang="it-IT" sz="1800" b="0" i="1" smtClean="0">
                              <a:latin typeface="Cambria Math" panose="02040503050406030204" pitchFamily="18" charset="0"/>
                            </a:rPr>
                            <m:t>𝑠</m:t>
                          </m:r>
                          <m:r>
                            <a:rPr lang="it-IT" sz="1800" b="0" i="1" smtClean="0">
                              <a:latin typeface="Cambria Math" panose="02040503050406030204" pitchFamily="18" charset="0"/>
                            </a:rPr>
                            <m:t>)</m:t>
                          </m:r>
                        </m:sub>
                      </m:sSub>
                      <m:r>
                        <a:rPr lang="it-IT" sz="1800" b="0" i="1" smtClean="0">
                          <a:latin typeface="Cambria Math" panose="02040503050406030204" pitchFamily="18" charset="0"/>
                          <a:ea typeface="Cambria Math" panose="02040503050406030204" pitchFamily="18" charset="0"/>
                        </a:rPr>
                        <m:t>⇌</m:t>
                      </m:r>
                      <m:sSubSup>
                        <m:sSubSupPr>
                          <m:ctrlPr>
                            <a:rPr lang="it-IT" sz="1800" b="0" i="1" smtClean="0">
                              <a:latin typeface="Cambria Math" panose="02040503050406030204" pitchFamily="18" charset="0"/>
                              <a:ea typeface="Cambria Math" panose="02040503050406030204" pitchFamily="18" charset="0"/>
                            </a:rPr>
                          </m:ctrlPr>
                        </m:sSubSupPr>
                        <m:e>
                          <m:r>
                            <a:rPr lang="it-IT" sz="1800" b="0" i="1" smtClean="0">
                              <a:latin typeface="Cambria Math" panose="02040503050406030204" pitchFamily="18" charset="0"/>
                              <a:ea typeface="Cambria Math" panose="02040503050406030204" pitchFamily="18" charset="0"/>
                            </a:rPr>
                            <m:t>𝐶𝑎</m:t>
                          </m:r>
                        </m:e>
                        <m:sub>
                          <m:r>
                            <a:rPr lang="it-IT" sz="1800" b="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𝑎𝑞</m:t>
                          </m:r>
                          <m:r>
                            <a:rPr lang="it-IT" sz="1800" b="0" i="1" smtClean="0">
                              <a:latin typeface="Cambria Math" panose="02040503050406030204" pitchFamily="18" charset="0"/>
                              <a:ea typeface="Cambria Math" panose="02040503050406030204" pitchFamily="18" charset="0"/>
                            </a:rPr>
                            <m:t>)</m:t>
                          </m:r>
                        </m:sub>
                        <m:sup>
                          <m:r>
                            <a:rPr lang="it-IT" sz="1800" b="0" i="1" smtClean="0">
                              <a:latin typeface="Cambria Math" panose="02040503050406030204" pitchFamily="18" charset="0"/>
                              <a:ea typeface="Cambria Math" panose="02040503050406030204" pitchFamily="18" charset="0"/>
                            </a:rPr>
                            <m:t>2+</m:t>
                          </m:r>
                        </m:sup>
                      </m:sSubSup>
                      <m:r>
                        <a:rPr lang="it-IT" sz="1800" b="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𝐶</m:t>
                      </m:r>
                      <m:sSubSup>
                        <m:sSubSupPr>
                          <m:ctrlPr>
                            <a:rPr lang="it-IT" sz="1800" b="0" i="1" smtClean="0">
                              <a:latin typeface="Cambria Math" panose="02040503050406030204" pitchFamily="18" charset="0"/>
                              <a:ea typeface="Cambria Math" panose="02040503050406030204" pitchFamily="18" charset="0"/>
                            </a:rPr>
                          </m:ctrlPr>
                        </m:sSubSupPr>
                        <m:e>
                          <m:r>
                            <a:rPr lang="it-IT" sz="1800" b="0" i="1" smtClean="0">
                              <a:latin typeface="Cambria Math" panose="02040503050406030204" pitchFamily="18" charset="0"/>
                              <a:ea typeface="Cambria Math" panose="02040503050406030204" pitchFamily="18" charset="0"/>
                            </a:rPr>
                            <m:t>𝑂</m:t>
                          </m:r>
                        </m:e>
                        <m:sub>
                          <m:r>
                            <a:rPr lang="it-IT" sz="1800" b="0" i="1" smtClean="0">
                              <a:latin typeface="Cambria Math" panose="02040503050406030204" pitchFamily="18" charset="0"/>
                              <a:ea typeface="Cambria Math" panose="02040503050406030204" pitchFamily="18" charset="0"/>
                            </a:rPr>
                            <m:t>3(</m:t>
                          </m:r>
                          <m:r>
                            <a:rPr lang="it-IT" sz="1800" b="0" i="1" smtClean="0">
                              <a:latin typeface="Cambria Math" panose="02040503050406030204" pitchFamily="18" charset="0"/>
                              <a:ea typeface="Cambria Math" panose="02040503050406030204" pitchFamily="18" charset="0"/>
                            </a:rPr>
                            <m:t>𝑎𝑞</m:t>
                          </m:r>
                          <m:r>
                            <a:rPr lang="it-IT" sz="1800" b="0" i="1" smtClean="0">
                              <a:latin typeface="Cambria Math" panose="02040503050406030204" pitchFamily="18" charset="0"/>
                              <a:ea typeface="Cambria Math" panose="02040503050406030204" pitchFamily="18" charset="0"/>
                            </a:rPr>
                            <m:t>)</m:t>
                          </m:r>
                        </m:sub>
                        <m:sup>
                          <m:r>
                            <a:rPr lang="it-IT" sz="1800" b="0" i="1" smtClean="0">
                              <a:latin typeface="Cambria Math" panose="02040503050406030204" pitchFamily="18" charset="0"/>
                              <a:ea typeface="Cambria Math" panose="02040503050406030204" pitchFamily="18" charset="0"/>
                            </a:rPr>
                            <m:t>2−</m:t>
                          </m:r>
                        </m:sup>
                      </m:sSubSup>
                    </m:oMath>
                  </m:oMathPara>
                </a14:m>
                <a:endParaRPr lang="it-IT" sz="1800" dirty="0" smtClean="0"/>
              </a:p>
              <a:p>
                <a:pPr marL="0" indent="0">
                  <a:lnSpc>
                    <a:spcPct val="120000"/>
                  </a:lnSpc>
                  <a:spcBef>
                    <a:spcPts val="0"/>
                  </a:spcBef>
                  <a:spcAft>
                    <a:spcPts val="600"/>
                  </a:spcAft>
                  <a:buNone/>
                </a:pPr>
                <a:r>
                  <a:rPr lang="it-IT" sz="1800" dirty="0" smtClean="0"/>
                  <a:t>Sali di questo tipo vengono definiti poco solubili e per la reazione di dissoluzione può essere definita una costante, chiamata </a:t>
                </a:r>
                <a:r>
                  <a:rPr lang="it-IT" sz="1800" b="1" dirty="0" smtClean="0"/>
                  <a:t>prodotto di solubilità</a:t>
                </a:r>
                <a:r>
                  <a:rPr lang="it-IT" sz="1800" dirty="0" smtClean="0"/>
                  <a:t>, ad una definita temperatura:		</a:t>
                </a:r>
                <a14:m>
                  <m:oMath xmlns:m="http://schemas.openxmlformats.org/officeDocument/2006/math">
                    <m:sSub>
                      <m:sSubPr>
                        <m:ctrlPr>
                          <a:rPr lang="it-IT" sz="1800" b="1" i="1" smtClean="0">
                            <a:latin typeface="Cambria Math" panose="02040503050406030204" pitchFamily="18" charset="0"/>
                          </a:rPr>
                        </m:ctrlPr>
                      </m:sSubPr>
                      <m:e>
                        <m:r>
                          <a:rPr lang="it-IT" sz="1800" b="1" i="1" smtClean="0">
                            <a:latin typeface="Cambria Math" panose="02040503050406030204" pitchFamily="18" charset="0"/>
                          </a:rPr>
                          <m:t>𝑲</m:t>
                        </m:r>
                      </m:e>
                      <m:sub>
                        <m:r>
                          <a:rPr lang="it-IT" sz="1800" b="1" i="1" smtClean="0">
                            <a:latin typeface="Cambria Math" panose="02040503050406030204" pitchFamily="18" charset="0"/>
                          </a:rPr>
                          <m:t>𝒑𝒔</m:t>
                        </m:r>
                      </m:sub>
                    </m:sSub>
                    <m:r>
                      <a:rPr lang="it-IT" sz="1800" b="0" i="1" smtClean="0">
                        <a:latin typeface="Cambria Math" panose="02040503050406030204" pitchFamily="18" charset="0"/>
                      </a:rPr>
                      <m:t>=</m:t>
                    </m:r>
                    <m:d>
                      <m:dPr>
                        <m:begChr m:val="["/>
                        <m:endChr m:val="]"/>
                        <m:ctrlPr>
                          <a:rPr lang="it-IT" sz="1800" b="0" i="1" smtClean="0">
                            <a:latin typeface="Cambria Math" panose="02040503050406030204" pitchFamily="18" charset="0"/>
                          </a:rPr>
                        </m:ctrlPr>
                      </m:dPr>
                      <m:e>
                        <m:sSup>
                          <m:sSupPr>
                            <m:ctrlPr>
                              <a:rPr lang="it-IT" sz="1800" b="0" i="1" smtClean="0">
                                <a:latin typeface="Cambria Math" panose="02040503050406030204" pitchFamily="18" charset="0"/>
                              </a:rPr>
                            </m:ctrlPr>
                          </m:sSupPr>
                          <m:e>
                            <m:r>
                              <a:rPr lang="it-IT" sz="1800" b="0" i="1" smtClean="0">
                                <a:latin typeface="Cambria Math" panose="02040503050406030204" pitchFamily="18" charset="0"/>
                              </a:rPr>
                              <m:t>𝐶𝑎</m:t>
                            </m:r>
                          </m:e>
                          <m:sup>
                            <m:r>
                              <a:rPr lang="it-IT" sz="1800" b="0" i="1" smtClean="0">
                                <a:latin typeface="Cambria Math" panose="02040503050406030204" pitchFamily="18" charset="0"/>
                              </a:rPr>
                              <m:t>2+</m:t>
                            </m:r>
                          </m:sup>
                        </m:sSup>
                      </m:e>
                    </m:d>
                    <m:r>
                      <a:rPr lang="it-IT" sz="1800" b="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rPr>
                      <m:t>[</m:t>
                    </m:r>
                    <m:r>
                      <a:rPr lang="it-IT" sz="1800" i="1">
                        <a:latin typeface="Cambria Math" panose="02040503050406030204" pitchFamily="18" charset="0"/>
                        <a:ea typeface="Cambria Math" panose="02040503050406030204" pitchFamily="18" charset="0"/>
                      </a:rPr>
                      <m:t>𝐶</m:t>
                    </m:r>
                    <m:sSubSup>
                      <m:sSubSupPr>
                        <m:ctrlPr>
                          <a:rPr lang="it-IT" sz="1800" i="1">
                            <a:latin typeface="Cambria Math" panose="02040503050406030204" pitchFamily="18" charset="0"/>
                            <a:ea typeface="Cambria Math" panose="02040503050406030204" pitchFamily="18" charset="0"/>
                          </a:rPr>
                        </m:ctrlPr>
                      </m:sSubSupPr>
                      <m:e>
                        <m:r>
                          <a:rPr lang="it-IT" sz="1800" i="1">
                            <a:latin typeface="Cambria Math" panose="02040503050406030204" pitchFamily="18" charset="0"/>
                            <a:ea typeface="Cambria Math" panose="02040503050406030204" pitchFamily="18" charset="0"/>
                          </a:rPr>
                          <m:t>𝑂</m:t>
                        </m:r>
                      </m:e>
                      <m:sub>
                        <m:r>
                          <a:rPr lang="it-IT" sz="1800" i="1">
                            <a:latin typeface="Cambria Math" panose="02040503050406030204" pitchFamily="18" charset="0"/>
                            <a:ea typeface="Cambria Math" panose="02040503050406030204" pitchFamily="18" charset="0"/>
                          </a:rPr>
                          <m:t>3</m:t>
                        </m:r>
                      </m:sub>
                      <m:sup>
                        <m:r>
                          <a:rPr lang="it-IT" sz="1800" i="1">
                            <a:latin typeface="Cambria Math" panose="02040503050406030204" pitchFamily="18" charset="0"/>
                            <a:ea typeface="Cambria Math" panose="02040503050406030204" pitchFamily="18" charset="0"/>
                          </a:rPr>
                          <m:t>2−</m:t>
                        </m:r>
                      </m:sup>
                    </m:sSubSup>
                    <m:r>
                      <a:rPr lang="it-IT" sz="1800" b="0" i="1" smtClean="0">
                        <a:latin typeface="Cambria Math" panose="02040503050406030204" pitchFamily="18" charset="0"/>
                      </a:rPr>
                      <m:t>]</m:t>
                    </m:r>
                  </m:oMath>
                </a14:m>
                <a:endParaRPr lang="it-IT" sz="1800" dirty="0" smtClean="0"/>
              </a:p>
            </p:txBody>
          </p:sp>
        </mc:Choice>
        <mc:Fallback xmlns="">
          <p:sp>
            <p:nvSpPr>
              <p:cNvPr id="20" name="Content Placeholder 2"/>
              <p:cNvSpPr txBox="1">
                <a:spLocks noRot="1" noChangeAspect="1" noMove="1" noResize="1" noEditPoints="1" noAdjustHandles="1" noChangeArrowheads="1" noChangeShapeType="1" noTextEdit="1"/>
              </p:cNvSpPr>
              <p:nvPr/>
            </p:nvSpPr>
            <p:spPr>
              <a:xfrm>
                <a:off x="481849" y="843923"/>
                <a:ext cx="8106337" cy="974768"/>
              </a:xfrm>
              <a:prstGeom prst="rect">
                <a:avLst/>
              </a:prstGeom>
              <a:blipFill>
                <a:blip r:embed="rId2"/>
                <a:stretch>
                  <a:fillRect l="-602" r="-752" b="-144375"/>
                </a:stretch>
              </a:blipFill>
            </p:spPr>
            <p:txBody>
              <a:bodyPr/>
              <a:lstStyle/>
              <a:p>
                <a:r>
                  <a:rPr lang="it-IT">
                    <a:noFill/>
                  </a:rPr>
                  <a:t> </a:t>
                </a:r>
              </a:p>
            </p:txBody>
          </p:sp>
        </mc:Fallback>
      </mc:AlternateContent>
      <p:sp>
        <p:nvSpPr>
          <p:cNvPr id="2" name="Title 1"/>
          <p:cNvSpPr>
            <a:spLocks noGrp="1"/>
          </p:cNvSpPr>
          <p:nvPr>
            <p:ph type="title"/>
          </p:nvPr>
        </p:nvSpPr>
        <p:spPr>
          <a:xfrm>
            <a:off x="517710" y="184785"/>
            <a:ext cx="8070477" cy="809251"/>
          </a:xfrm>
        </p:spPr>
        <p:txBody>
          <a:bodyPr>
            <a:normAutofit/>
          </a:bodyPr>
          <a:lstStyle/>
          <a:p>
            <a:r>
              <a:rPr lang="it-IT" sz="3200" dirty="0" smtClean="0">
                <a:solidFill>
                  <a:srgbClr val="0070C0"/>
                </a:solidFill>
              </a:rPr>
              <a:t>Costante prodotto di solubilità</a:t>
            </a:r>
            <a:endParaRPr lang="it-IT" sz="3200" dirty="0">
              <a:solidFill>
                <a:srgbClr val="0070C0"/>
              </a:solidFill>
            </a:endParaRPr>
          </a:p>
        </p:txBody>
      </p:sp>
      <mc:AlternateContent xmlns:mc="http://schemas.openxmlformats.org/markup-compatibility/2006">
        <mc:Choice xmlns:a14="http://schemas.microsoft.com/office/drawing/2010/main" Requires="a14">
          <p:sp>
            <p:nvSpPr>
              <p:cNvPr id="5" name="Content Placeholder 2"/>
              <p:cNvSpPr txBox="1">
                <a:spLocks/>
              </p:cNvSpPr>
              <p:nvPr/>
            </p:nvSpPr>
            <p:spPr>
              <a:xfrm>
                <a:off x="517709" y="3281413"/>
                <a:ext cx="5452783"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Come per tutti gli equilibri eterogenei, la costante non mostra il componente allo stato solido. Il valore della costante però è definito solo quando anche il reagente solido è presente nell’ambiente di reazione. Ovvero: </a:t>
                </a:r>
                <a:r>
                  <a:rPr lang="it-IT" sz="1800" b="1" dirty="0" smtClean="0"/>
                  <a:t>la costante vale solo per le soluzioni </a:t>
                </a:r>
                <a:r>
                  <a:rPr lang="it-IT" sz="1800" b="1" dirty="0" smtClean="0">
                    <a:solidFill>
                      <a:srgbClr val="FF0000"/>
                    </a:solidFill>
                  </a:rPr>
                  <a:t>sature</a:t>
                </a:r>
                <a:r>
                  <a:rPr lang="it-IT" sz="1800" dirty="0" smtClean="0"/>
                  <a:t>, in cui è presente un corpo di fondo. </a:t>
                </a:r>
              </a:p>
              <a:p>
                <a:pPr marL="0" indent="0">
                  <a:lnSpc>
                    <a:spcPct val="120000"/>
                  </a:lnSpc>
                  <a:spcBef>
                    <a:spcPts val="0"/>
                  </a:spcBef>
                  <a:spcAft>
                    <a:spcPts val="600"/>
                  </a:spcAft>
                  <a:buNone/>
                </a:pPr>
                <a:r>
                  <a:rPr lang="it-IT" sz="1800" i="1" dirty="0" smtClean="0"/>
                  <a:t>Esempio:</a:t>
                </a:r>
              </a:p>
              <a:p>
                <a:pPr marL="0" indent="0" algn="ctr">
                  <a:lnSpc>
                    <a:spcPct val="120000"/>
                  </a:lnSpc>
                  <a:spcBef>
                    <a:spcPts val="0"/>
                  </a:spcBef>
                  <a:spcAft>
                    <a:spcPts val="600"/>
                  </a:spcAft>
                  <a:buNone/>
                </a:pPr>
                <a14:m>
                  <m:oMath xmlns:m="http://schemas.openxmlformats.org/officeDocument/2006/math">
                    <m:r>
                      <a:rPr lang="it-IT" sz="1800" b="0" i="1" smtClean="0">
                        <a:latin typeface="Cambria Math" panose="02040503050406030204" pitchFamily="18" charset="0"/>
                      </a:rPr>
                      <m:t>𝑃𝑏</m:t>
                    </m:r>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𝐼</m:t>
                        </m:r>
                      </m:e>
                      <m:sub>
                        <m:r>
                          <a:rPr lang="it-IT" sz="1800" b="0" i="1" smtClean="0">
                            <a:latin typeface="Cambria Math" panose="02040503050406030204" pitchFamily="18" charset="0"/>
                          </a:rPr>
                          <m:t>2(</m:t>
                        </m:r>
                        <m:r>
                          <a:rPr lang="it-IT" sz="1800" b="0" i="1" smtClean="0">
                            <a:latin typeface="Cambria Math" panose="02040503050406030204" pitchFamily="18" charset="0"/>
                          </a:rPr>
                          <m:t>𝑠</m:t>
                        </m:r>
                        <m:r>
                          <a:rPr lang="it-IT" sz="1800" b="0" i="1" smtClean="0">
                            <a:latin typeface="Cambria Math" panose="02040503050406030204" pitchFamily="18" charset="0"/>
                          </a:rPr>
                          <m:t>)</m:t>
                        </m:r>
                      </m:sub>
                    </m:sSub>
                    <m:r>
                      <a:rPr lang="it-IT" sz="1800" b="0" i="1" smtClean="0">
                        <a:latin typeface="Cambria Math" panose="02040503050406030204" pitchFamily="18" charset="0"/>
                        <a:ea typeface="Cambria Math" panose="02040503050406030204" pitchFamily="18" charset="0"/>
                      </a:rPr>
                      <m:t>⇌</m:t>
                    </m:r>
                    <m:sSubSup>
                      <m:sSubSupPr>
                        <m:ctrlPr>
                          <a:rPr lang="it-IT" sz="1800" b="0" i="1" smtClean="0">
                            <a:latin typeface="Cambria Math" panose="02040503050406030204" pitchFamily="18" charset="0"/>
                            <a:ea typeface="Cambria Math" panose="02040503050406030204" pitchFamily="18" charset="0"/>
                          </a:rPr>
                        </m:ctrlPr>
                      </m:sSubSupPr>
                      <m:e>
                        <m:r>
                          <a:rPr lang="it-IT" sz="1800" b="0" i="1" smtClean="0">
                            <a:latin typeface="Cambria Math" panose="02040503050406030204" pitchFamily="18" charset="0"/>
                            <a:ea typeface="Cambria Math" panose="02040503050406030204" pitchFamily="18" charset="0"/>
                          </a:rPr>
                          <m:t>𝑃𝑏</m:t>
                        </m:r>
                      </m:e>
                      <m:sub>
                        <m:r>
                          <a:rPr lang="it-IT" sz="1800" b="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𝑎𝑞</m:t>
                        </m:r>
                        <m:r>
                          <a:rPr lang="it-IT" sz="1800" b="0" i="1" smtClean="0">
                            <a:latin typeface="Cambria Math" panose="02040503050406030204" pitchFamily="18" charset="0"/>
                            <a:ea typeface="Cambria Math" panose="02040503050406030204" pitchFamily="18" charset="0"/>
                          </a:rPr>
                          <m:t>)</m:t>
                        </m:r>
                      </m:sub>
                      <m:sup>
                        <m:r>
                          <a:rPr lang="it-IT" sz="1800" b="0" i="1" smtClean="0">
                            <a:latin typeface="Cambria Math" panose="02040503050406030204" pitchFamily="18" charset="0"/>
                            <a:ea typeface="Cambria Math" panose="02040503050406030204" pitchFamily="18" charset="0"/>
                          </a:rPr>
                          <m:t>2+</m:t>
                        </m:r>
                      </m:sup>
                    </m:sSubSup>
                    <m:r>
                      <a:rPr lang="it-IT" sz="1800" b="0" i="1" smtClean="0">
                        <a:latin typeface="Cambria Math" panose="02040503050406030204" pitchFamily="18" charset="0"/>
                        <a:ea typeface="Cambria Math" panose="02040503050406030204" pitchFamily="18" charset="0"/>
                      </a:rPr>
                      <m:t>+2 </m:t>
                    </m:r>
                    <m:sSubSup>
                      <m:sSubSupPr>
                        <m:ctrlPr>
                          <a:rPr lang="it-IT" sz="1800" b="0" i="1" smtClean="0">
                            <a:latin typeface="Cambria Math" panose="02040503050406030204" pitchFamily="18" charset="0"/>
                            <a:ea typeface="Cambria Math" panose="02040503050406030204" pitchFamily="18" charset="0"/>
                          </a:rPr>
                        </m:ctrlPr>
                      </m:sSubSupPr>
                      <m:e>
                        <m:r>
                          <a:rPr lang="it-IT" sz="1800" b="0" i="1" smtClean="0">
                            <a:latin typeface="Cambria Math" panose="02040503050406030204" pitchFamily="18" charset="0"/>
                            <a:ea typeface="Cambria Math" panose="02040503050406030204" pitchFamily="18" charset="0"/>
                          </a:rPr>
                          <m:t>𝐼</m:t>
                        </m:r>
                      </m:e>
                      <m:sub>
                        <m:r>
                          <a:rPr lang="it-IT" sz="1800" b="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𝑎𝑞</m:t>
                        </m:r>
                        <m:r>
                          <a:rPr lang="it-IT" sz="1800" b="0" i="1" smtClean="0">
                            <a:latin typeface="Cambria Math" panose="02040503050406030204" pitchFamily="18" charset="0"/>
                            <a:ea typeface="Cambria Math" panose="02040503050406030204" pitchFamily="18" charset="0"/>
                          </a:rPr>
                          <m:t>)</m:t>
                        </m:r>
                      </m:sub>
                      <m:sup>
                        <m:r>
                          <a:rPr lang="it-IT" sz="1800" b="0" i="1" smtClean="0">
                            <a:latin typeface="Cambria Math" panose="02040503050406030204" pitchFamily="18" charset="0"/>
                            <a:ea typeface="Cambria Math" panose="02040503050406030204" pitchFamily="18" charset="0"/>
                          </a:rPr>
                          <m:t>−</m:t>
                        </m:r>
                      </m:sup>
                    </m:sSubSup>
                  </m:oMath>
                </a14:m>
                <a:r>
                  <a:rPr lang="it-IT" sz="1800" i="1" dirty="0" smtClean="0"/>
                  <a:t>	      </a:t>
                </a:r>
                <a14:m>
                  <m:oMath xmlns:m="http://schemas.openxmlformats.org/officeDocument/2006/math">
                    <m:sSub>
                      <m:sSubPr>
                        <m:ctrlPr>
                          <a:rPr lang="it-IT" sz="1800" i="1" smtClean="0">
                            <a:latin typeface="Cambria Math" panose="02040503050406030204" pitchFamily="18" charset="0"/>
                          </a:rPr>
                        </m:ctrlPr>
                      </m:sSubPr>
                      <m:e>
                        <m:r>
                          <a:rPr lang="it-IT" sz="1800" b="0" i="1" smtClean="0">
                            <a:latin typeface="Cambria Math" panose="02040503050406030204" pitchFamily="18" charset="0"/>
                          </a:rPr>
                          <m:t>𝐾</m:t>
                        </m:r>
                      </m:e>
                      <m:sub>
                        <m:r>
                          <a:rPr lang="it-IT" sz="1800" b="0" i="1" smtClean="0">
                            <a:latin typeface="Cambria Math" panose="02040503050406030204" pitchFamily="18" charset="0"/>
                          </a:rPr>
                          <m:t>𝑝𝑠</m:t>
                        </m:r>
                      </m:sub>
                    </m:sSub>
                    <m:r>
                      <a:rPr lang="it-IT" sz="1800" b="0" i="1" smtClean="0">
                        <a:latin typeface="Cambria Math" panose="02040503050406030204" pitchFamily="18" charset="0"/>
                      </a:rPr>
                      <m:t>=</m:t>
                    </m:r>
                    <m:d>
                      <m:dPr>
                        <m:begChr m:val="["/>
                        <m:endChr m:val="]"/>
                        <m:ctrlPr>
                          <a:rPr lang="it-IT" sz="1800" b="0" i="1" smtClean="0">
                            <a:latin typeface="Cambria Math" panose="02040503050406030204" pitchFamily="18" charset="0"/>
                          </a:rPr>
                        </m:ctrlPr>
                      </m:dPr>
                      <m:e>
                        <m:sSup>
                          <m:sSupPr>
                            <m:ctrlPr>
                              <a:rPr lang="it-IT" sz="1800" b="0" i="1" smtClean="0">
                                <a:latin typeface="Cambria Math" panose="02040503050406030204" pitchFamily="18" charset="0"/>
                              </a:rPr>
                            </m:ctrlPr>
                          </m:sSupPr>
                          <m:e>
                            <m:r>
                              <a:rPr lang="it-IT" sz="1800" b="0" i="1" smtClean="0">
                                <a:latin typeface="Cambria Math" panose="02040503050406030204" pitchFamily="18" charset="0"/>
                              </a:rPr>
                              <m:t>𝑃𝑏</m:t>
                            </m:r>
                          </m:e>
                          <m:sup>
                            <m:r>
                              <a:rPr lang="it-IT" sz="1800" b="0" i="1" smtClean="0">
                                <a:latin typeface="Cambria Math" panose="02040503050406030204" pitchFamily="18" charset="0"/>
                              </a:rPr>
                              <m:t>2+</m:t>
                            </m:r>
                          </m:sup>
                        </m:sSup>
                      </m:e>
                    </m:d>
                    <m:r>
                      <a:rPr lang="it-IT" sz="1800" b="0" i="1" smtClean="0">
                        <a:latin typeface="Cambria Math" panose="02040503050406030204" pitchFamily="18" charset="0"/>
                        <a:ea typeface="Cambria Math" panose="02040503050406030204" pitchFamily="18" charset="0"/>
                      </a:rPr>
                      <m:t>∙</m:t>
                    </m:r>
                    <m:sSup>
                      <m:sSupPr>
                        <m:ctrlPr>
                          <a:rPr lang="it-IT" sz="1800" b="0" i="1" smtClean="0">
                            <a:latin typeface="Cambria Math" panose="02040503050406030204" pitchFamily="18" charset="0"/>
                            <a:ea typeface="Cambria Math" panose="02040503050406030204" pitchFamily="18" charset="0"/>
                          </a:rPr>
                        </m:ctrlPr>
                      </m:sSupPr>
                      <m:e>
                        <m:r>
                          <a:rPr lang="it-IT" sz="1800" b="0" i="1" smtClean="0">
                            <a:latin typeface="Cambria Math" panose="02040503050406030204" pitchFamily="18" charset="0"/>
                            <a:ea typeface="Cambria Math" panose="02040503050406030204" pitchFamily="18" charset="0"/>
                          </a:rPr>
                          <m:t>[</m:t>
                        </m:r>
                        <m:sSup>
                          <m:sSupPr>
                            <m:ctrlPr>
                              <a:rPr lang="it-IT" sz="1800" b="0" i="1" smtClean="0">
                                <a:latin typeface="Cambria Math" panose="02040503050406030204" pitchFamily="18" charset="0"/>
                                <a:ea typeface="Cambria Math" panose="02040503050406030204" pitchFamily="18" charset="0"/>
                              </a:rPr>
                            </m:ctrlPr>
                          </m:sSupPr>
                          <m:e>
                            <m:r>
                              <a:rPr lang="it-IT" sz="1800" b="0" i="1" smtClean="0">
                                <a:latin typeface="Cambria Math" panose="02040503050406030204" pitchFamily="18" charset="0"/>
                                <a:ea typeface="Cambria Math" panose="02040503050406030204" pitchFamily="18" charset="0"/>
                              </a:rPr>
                              <m:t>𝐼</m:t>
                            </m:r>
                          </m:e>
                          <m:sup>
                            <m:r>
                              <a:rPr lang="it-IT" sz="1800" b="0" i="1" smtClean="0">
                                <a:latin typeface="Cambria Math" panose="02040503050406030204" pitchFamily="18" charset="0"/>
                                <a:ea typeface="Cambria Math" panose="02040503050406030204" pitchFamily="18" charset="0"/>
                              </a:rPr>
                              <m:t>−</m:t>
                            </m:r>
                          </m:sup>
                        </m:sSup>
                        <m:r>
                          <a:rPr lang="it-IT" sz="1800" b="0" i="1" smtClean="0">
                            <a:latin typeface="Cambria Math" panose="02040503050406030204" pitchFamily="18" charset="0"/>
                            <a:ea typeface="Cambria Math" panose="02040503050406030204" pitchFamily="18" charset="0"/>
                          </a:rPr>
                          <m:t>]</m:t>
                        </m:r>
                      </m:e>
                      <m:sup>
                        <m:r>
                          <a:rPr lang="it-IT" sz="1800" b="0" i="1" smtClean="0">
                            <a:latin typeface="Cambria Math" panose="02040503050406030204" pitchFamily="18" charset="0"/>
                            <a:ea typeface="Cambria Math" panose="02040503050406030204" pitchFamily="18" charset="0"/>
                          </a:rPr>
                          <m:t>2</m:t>
                        </m:r>
                      </m:sup>
                    </m:sSup>
                  </m:oMath>
                </a14:m>
                <a:endParaRPr lang="it-IT" sz="1800" i="1" dirty="0" smtClean="0"/>
              </a:p>
            </p:txBody>
          </p:sp>
        </mc:Choice>
        <mc:Fallback>
          <p:sp>
            <p:nvSpPr>
              <p:cNvPr id="5" name="Content Placeholder 2"/>
              <p:cNvSpPr txBox="1">
                <a:spLocks noRot="1" noChangeAspect="1" noMove="1" noResize="1" noEditPoints="1" noAdjustHandles="1" noChangeArrowheads="1" noChangeShapeType="1" noTextEdit="1"/>
              </p:cNvSpPr>
              <p:nvPr/>
            </p:nvSpPr>
            <p:spPr>
              <a:xfrm>
                <a:off x="517709" y="3281413"/>
                <a:ext cx="5452783" cy="974768"/>
              </a:xfrm>
              <a:prstGeom prst="rect">
                <a:avLst/>
              </a:prstGeom>
              <a:blipFill>
                <a:blip r:embed="rId3"/>
                <a:stretch>
                  <a:fillRect l="-1007" b="-203750"/>
                </a:stretch>
              </a:blipFill>
            </p:spPr>
            <p:txBody>
              <a:bodyPr/>
              <a:lstStyle/>
              <a:p>
                <a:r>
                  <a:rPr lang="it-IT">
                    <a:noFill/>
                  </a:rPr>
                  <a:t> </a:t>
                </a:r>
              </a:p>
            </p:txBody>
          </p:sp>
        </mc:Fallback>
      </mc:AlternateContent>
      <p:pic>
        <p:nvPicPr>
          <p:cNvPr id="10" name="Immagine 1"/>
          <p:cNvPicPr>
            <a:picLocks noChangeAspect="1"/>
          </p:cNvPicPr>
          <p:nvPr/>
        </p:nvPicPr>
        <p:blipFill rotWithShape="1">
          <a:blip r:embed="rId4" cstate="print">
            <a:extLst>
              <a:ext uri="{28A0092B-C50C-407E-A947-70E740481C1C}">
                <a14:useLocalDpi xmlns:a14="http://schemas.microsoft.com/office/drawing/2010/main" val="0"/>
              </a:ext>
            </a:extLst>
          </a:blip>
          <a:srcRect r="42670" b="8051"/>
          <a:stretch/>
        </p:blipFill>
        <p:spPr bwMode="auto">
          <a:xfrm>
            <a:off x="5970493" y="3459651"/>
            <a:ext cx="2868707" cy="2968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64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P spid="5"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3" name="Table 22"/>
          <p:cNvGraphicFramePr>
            <a:graphicFrameLocks noGrp="1"/>
          </p:cNvGraphicFramePr>
          <p:nvPr>
            <p:extLst>
              <p:ext uri="{D42A27DB-BD31-4B8C-83A1-F6EECF244321}">
                <p14:modId xmlns:p14="http://schemas.microsoft.com/office/powerpoint/2010/main" val="1867314665"/>
              </p:ext>
            </p:extLst>
          </p:nvPr>
        </p:nvGraphicFramePr>
        <p:xfrm>
          <a:off x="593009" y="2203299"/>
          <a:ext cx="3857068" cy="1478280"/>
        </p:xfrm>
        <a:graphic>
          <a:graphicData uri="http://schemas.openxmlformats.org/drawingml/2006/table">
            <a:tbl>
              <a:tblPr firstRow="1" bandRow="1">
                <a:tableStyleId>{5C22544A-7EE6-4342-B048-85BDC9FD1C3A}</a:tableStyleId>
              </a:tblPr>
              <a:tblGrid>
                <a:gridCol w="360832">
                  <a:extLst>
                    <a:ext uri="{9D8B030D-6E8A-4147-A177-3AD203B41FA5}">
                      <a16:colId xmlns:a16="http://schemas.microsoft.com/office/drawing/2014/main" val="1847104608"/>
                    </a:ext>
                  </a:extLst>
                </a:gridCol>
                <a:gridCol w="1165412">
                  <a:extLst>
                    <a:ext uri="{9D8B030D-6E8A-4147-A177-3AD203B41FA5}">
                      <a16:colId xmlns:a16="http://schemas.microsoft.com/office/drawing/2014/main" val="1292649689"/>
                    </a:ext>
                  </a:extLst>
                </a:gridCol>
                <a:gridCol w="1165412">
                  <a:extLst>
                    <a:ext uri="{9D8B030D-6E8A-4147-A177-3AD203B41FA5}">
                      <a16:colId xmlns:a16="http://schemas.microsoft.com/office/drawing/2014/main" val="689430987"/>
                    </a:ext>
                  </a:extLst>
                </a:gridCol>
                <a:gridCol w="1165412">
                  <a:extLst>
                    <a:ext uri="{9D8B030D-6E8A-4147-A177-3AD203B41FA5}">
                      <a16:colId xmlns:a16="http://schemas.microsoft.com/office/drawing/2014/main" val="188160583"/>
                    </a:ext>
                  </a:extLst>
                </a:gridCol>
              </a:tblGrid>
              <a:tr h="194779">
                <a:tc>
                  <a:txBody>
                    <a:bodyPr/>
                    <a:lstStyle/>
                    <a:p>
                      <a:pPr algn="ctr"/>
                      <a:endParaRPr lang="it-IT" dirty="0"/>
                    </a:p>
                  </a:txBody>
                  <a:tcPr anchor="ctr"/>
                </a:tc>
                <a:tc gridSpan="3">
                  <a:txBody>
                    <a:bodyPr/>
                    <a:lstStyle/>
                    <a:p>
                      <a:pPr algn="ctr"/>
                      <a:endParaRPr lang="it-IT" b="1" dirty="0"/>
                    </a:p>
                  </a:txBody>
                  <a:tcPr anchor="ctr"/>
                </a:tc>
                <a:tc hMerge="1">
                  <a:txBody>
                    <a:bodyPr/>
                    <a:lstStyle/>
                    <a:p>
                      <a:pPr algn="ctr"/>
                      <a:endParaRPr lang="it-IT" dirty="0"/>
                    </a:p>
                  </a:txBody>
                  <a:tcPr anchor="ctr"/>
                </a:tc>
                <a:tc hMerge="1">
                  <a:txBody>
                    <a:bodyPr/>
                    <a:lstStyle/>
                    <a:p>
                      <a:pPr algn="ctr"/>
                      <a:endParaRPr lang="it-IT" dirty="0"/>
                    </a:p>
                  </a:txBody>
                  <a:tcPr anchor="ctr"/>
                </a:tc>
                <a:extLst>
                  <a:ext uri="{0D108BD9-81ED-4DB2-BD59-A6C34878D82A}">
                    <a16:rowId xmlns:a16="http://schemas.microsoft.com/office/drawing/2014/main" val="2293235978"/>
                  </a:ext>
                </a:extLst>
              </a:tr>
              <a:tr h="370840">
                <a:tc>
                  <a:txBody>
                    <a:bodyPr/>
                    <a:lstStyle/>
                    <a:p>
                      <a:pPr algn="ctr"/>
                      <a:r>
                        <a:rPr lang="it-IT" dirty="0" smtClean="0"/>
                        <a:t>I</a:t>
                      </a:r>
                      <a:endParaRPr lang="it-IT" dirty="0"/>
                    </a:p>
                  </a:txBody>
                  <a:tcPr anchor="ctr"/>
                </a:tc>
                <a:tc>
                  <a:txBody>
                    <a:bodyPr/>
                    <a:lstStyle/>
                    <a:p>
                      <a:pPr algn="ctr"/>
                      <a:endParaRPr lang="it-IT" baseline="-25000" dirty="0"/>
                    </a:p>
                  </a:txBody>
                  <a:tcPr anchor="ctr"/>
                </a:tc>
                <a:tc>
                  <a:txBody>
                    <a:bodyPr/>
                    <a:lstStyle/>
                    <a:p>
                      <a:pPr algn="ctr"/>
                      <a:endParaRPr lang="it-IT" dirty="0"/>
                    </a:p>
                  </a:txBody>
                  <a:tcPr anchor="ctr"/>
                </a:tc>
                <a:tc>
                  <a:txBody>
                    <a:bodyPr/>
                    <a:lstStyle/>
                    <a:p>
                      <a:pPr algn="ctr"/>
                      <a:endParaRPr lang="it-IT" dirty="0"/>
                    </a:p>
                  </a:txBody>
                  <a:tcPr anchor="ctr"/>
                </a:tc>
                <a:extLst>
                  <a:ext uri="{0D108BD9-81ED-4DB2-BD59-A6C34878D82A}">
                    <a16:rowId xmlns:a16="http://schemas.microsoft.com/office/drawing/2014/main" val="2836997888"/>
                  </a:ext>
                </a:extLst>
              </a:tr>
              <a:tr h="370840">
                <a:tc>
                  <a:txBody>
                    <a:bodyPr/>
                    <a:lstStyle/>
                    <a:p>
                      <a:pPr algn="ctr"/>
                      <a:r>
                        <a:rPr lang="it-IT" dirty="0" smtClean="0"/>
                        <a:t>C</a:t>
                      </a:r>
                      <a:endParaRPr lang="it-IT" dirty="0"/>
                    </a:p>
                  </a:txBody>
                  <a:tcPr anchor="ctr"/>
                </a:tc>
                <a:tc>
                  <a:txBody>
                    <a:bodyPr/>
                    <a:lstStyle/>
                    <a:p>
                      <a:pPr algn="ctr"/>
                      <a:endParaRPr lang="it-IT" dirty="0"/>
                    </a:p>
                  </a:txBody>
                  <a:tcPr anchor="ctr"/>
                </a:tc>
                <a:tc>
                  <a:txBody>
                    <a:bodyPr/>
                    <a:lstStyle/>
                    <a:p>
                      <a:pPr algn="ctr"/>
                      <a:endParaRPr lang="it-IT" dirty="0"/>
                    </a:p>
                  </a:txBody>
                  <a:tcPr anchor="ctr"/>
                </a:tc>
                <a:tc>
                  <a:txBody>
                    <a:bodyPr/>
                    <a:lstStyle/>
                    <a:p>
                      <a:pPr algn="ctr"/>
                      <a:endParaRPr lang="it-IT" dirty="0"/>
                    </a:p>
                  </a:txBody>
                  <a:tcPr anchor="ctr"/>
                </a:tc>
                <a:extLst>
                  <a:ext uri="{0D108BD9-81ED-4DB2-BD59-A6C34878D82A}">
                    <a16:rowId xmlns:a16="http://schemas.microsoft.com/office/drawing/2014/main" val="2942888272"/>
                  </a:ext>
                </a:extLst>
              </a:tr>
              <a:tr h="370840">
                <a:tc>
                  <a:txBody>
                    <a:bodyPr/>
                    <a:lstStyle/>
                    <a:p>
                      <a:pPr algn="ctr"/>
                      <a:r>
                        <a:rPr lang="it-IT" dirty="0" smtClean="0"/>
                        <a:t>E</a:t>
                      </a:r>
                      <a:endParaRPr lang="it-IT"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dirty="0"/>
                    </a:p>
                  </a:txBody>
                  <a:tcPr anchor="ctr"/>
                </a:tc>
                <a:tc>
                  <a:txBody>
                    <a:bodyPr/>
                    <a:lstStyle/>
                    <a:p>
                      <a:pPr algn="ctr"/>
                      <a:endParaRPr lang="it-IT" dirty="0"/>
                    </a:p>
                  </a:txBody>
                  <a:tcPr anchor="ctr"/>
                </a:tc>
                <a:tc>
                  <a:txBody>
                    <a:bodyPr/>
                    <a:lstStyle/>
                    <a:p>
                      <a:pPr algn="ctr"/>
                      <a:endParaRPr lang="it-IT" sz="1400" dirty="0"/>
                    </a:p>
                  </a:txBody>
                  <a:tcPr anchor="ctr"/>
                </a:tc>
                <a:extLst>
                  <a:ext uri="{0D108BD9-81ED-4DB2-BD59-A6C34878D82A}">
                    <a16:rowId xmlns:a16="http://schemas.microsoft.com/office/drawing/2014/main" val="356159099"/>
                  </a:ext>
                </a:extLst>
              </a:tr>
            </a:tbl>
          </a:graphicData>
        </a:graphic>
      </p:graphicFrame>
      <p:sp>
        <p:nvSpPr>
          <p:cNvPr id="20" name="Content Placeholder 2"/>
          <p:cNvSpPr txBox="1">
            <a:spLocks/>
          </p:cNvSpPr>
          <p:nvPr/>
        </p:nvSpPr>
        <p:spPr>
          <a:xfrm>
            <a:off x="479279" y="298830"/>
            <a:ext cx="8144768" cy="6128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it-IT" sz="1700" i="1" dirty="0" smtClean="0"/>
              <a:t>Esempio: Calcolare la concentrazione dell’idrossido di ferro (III) in una soluzione acquosa contenente un sistema tampone (a) a pH 3.00 oppure (b) a pH 8.00. Il prodotto di solubilità dell’idrossido di ferro (III) è 1.1·10</a:t>
            </a:r>
            <a:r>
              <a:rPr lang="it-IT" sz="1700" i="1" baseline="30000" dirty="0" smtClean="0"/>
              <a:t>-36</a:t>
            </a:r>
            <a:r>
              <a:rPr lang="it-IT" sz="1700" i="1" dirty="0" smtClean="0"/>
              <a:t> a 25°C.</a:t>
            </a:r>
          </a:p>
        </p:txBody>
      </p:sp>
      <p:graphicFrame>
        <p:nvGraphicFramePr>
          <p:cNvPr id="22" name="Table 21"/>
          <p:cNvGraphicFramePr>
            <a:graphicFrameLocks noGrp="1"/>
          </p:cNvGraphicFramePr>
          <p:nvPr>
            <p:extLst>
              <p:ext uri="{D42A27DB-BD31-4B8C-83A1-F6EECF244321}">
                <p14:modId xmlns:p14="http://schemas.microsoft.com/office/powerpoint/2010/main" val="3674663157"/>
              </p:ext>
            </p:extLst>
          </p:nvPr>
        </p:nvGraphicFramePr>
        <p:xfrm>
          <a:off x="593009" y="4609236"/>
          <a:ext cx="3857068" cy="1478280"/>
        </p:xfrm>
        <a:graphic>
          <a:graphicData uri="http://schemas.openxmlformats.org/drawingml/2006/table">
            <a:tbl>
              <a:tblPr firstRow="1" bandRow="1">
                <a:tableStyleId>{5C22544A-7EE6-4342-B048-85BDC9FD1C3A}</a:tableStyleId>
              </a:tblPr>
              <a:tblGrid>
                <a:gridCol w="360832">
                  <a:extLst>
                    <a:ext uri="{9D8B030D-6E8A-4147-A177-3AD203B41FA5}">
                      <a16:colId xmlns:a16="http://schemas.microsoft.com/office/drawing/2014/main" val="1847104608"/>
                    </a:ext>
                  </a:extLst>
                </a:gridCol>
                <a:gridCol w="1165412">
                  <a:extLst>
                    <a:ext uri="{9D8B030D-6E8A-4147-A177-3AD203B41FA5}">
                      <a16:colId xmlns:a16="http://schemas.microsoft.com/office/drawing/2014/main" val="1292649689"/>
                    </a:ext>
                  </a:extLst>
                </a:gridCol>
                <a:gridCol w="1165412">
                  <a:extLst>
                    <a:ext uri="{9D8B030D-6E8A-4147-A177-3AD203B41FA5}">
                      <a16:colId xmlns:a16="http://schemas.microsoft.com/office/drawing/2014/main" val="689430987"/>
                    </a:ext>
                  </a:extLst>
                </a:gridCol>
                <a:gridCol w="1165412">
                  <a:extLst>
                    <a:ext uri="{9D8B030D-6E8A-4147-A177-3AD203B41FA5}">
                      <a16:colId xmlns:a16="http://schemas.microsoft.com/office/drawing/2014/main" val="188160583"/>
                    </a:ext>
                  </a:extLst>
                </a:gridCol>
              </a:tblGrid>
              <a:tr h="0">
                <a:tc>
                  <a:txBody>
                    <a:bodyPr/>
                    <a:lstStyle/>
                    <a:p>
                      <a:pPr algn="ctr"/>
                      <a:endParaRPr lang="it-IT" dirty="0"/>
                    </a:p>
                  </a:txBody>
                  <a:tcPr anchor="ctr"/>
                </a:tc>
                <a:tc gridSpan="3">
                  <a:txBody>
                    <a:bodyPr/>
                    <a:lstStyle/>
                    <a:p>
                      <a:pPr algn="ctr"/>
                      <a:endParaRPr lang="it-IT" b="1" dirty="0"/>
                    </a:p>
                  </a:txBody>
                  <a:tcPr anchor="ctr"/>
                </a:tc>
                <a:tc hMerge="1">
                  <a:txBody>
                    <a:bodyPr/>
                    <a:lstStyle/>
                    <a:p>
                      <a:pPr algn="ctr"/>
                      <a:endParaRPr lang="it-IT" dirty="0"/>
                    </a:p>
                  </a:txBody>
                  <a:tcPr anchor="ctr"/>
                </a:tc>
                <a:tc hMerge="1">
                  <a:txBody>
                    <a:bodyPr/>
                    <a:lstStyle/>
                    <a:p>
                      <a:pPr algn="ctr"/>
                      <a:endParaRPr lang="it-IT" dirty="0"/>
                    </a:p>
                  </a:txBody>
                  <a:tcPr anchor="ctr"/>
                </a:tc>
                <a:extLst>
                  <a:ext uri="{0D108BD9-81ED-4DB2-BD59-A6C34878D82A}">
                    <a16:rowId xmlns:a16="http://schemas.microsoft.com/office/drawing/2014/main" val="2293235978"/>
                  </a:ext>
                </a:extLst>
              </a:tr>
              <a:tr h="370840">
                <a:tc>
                  <a:txBody>
                    <a:bodyPr/>
                    <a:lstStyle/>
                    <a:p>
                      <a:pPr algn="ctr"/>
                      <a:r>
                        <a:rPr lang="it-IT" dirty="0" smtClean="0"/>
                        <a:t>I</a:t>
                      </a:r>
                      <a:endParaRPr lang="it-IT" dirty="0"/>
                    </a:p>
                  </a:txBody>
                  <a:tcPr anchor="ctr"/>
                </a:tc>
                <a:tc>
                  <a:txBody>
                    <a:bodyPr/>
                    <a:lstStyle/>
                    <a:p>
                      <a:pPr algn="ctr"/>
                      <a:endParaRPr lang="it-IT" baseline="-25000" dirty="0"/>
                    </a:p>
                  </a:txBody>
                  <a:tcPr anchor="ctr"/>
                </a:tc>
                <a:tc>
                  <a:txBody>
                    <a:bodyPr/>
                    <a:lstStyle/>
                    <a:p>
                      <a:pPr algn="ctr"/>
                      <a:endParaRPr lang="it-IT" dirty="0"/>
                    </a:p>
                  </a:txBody>
                  <a:tcPr anchor="ctr"/>
                </a:tc>
                <a:tc>
                  <a:txBody>
                    <a:bodyPr/>
                    <a:lstStyle/>
                    <a:p>
                      <a:pPr algn="ctr"/>
                      <a:endParaRPr lang="it-IT" dirty="0"/>
                    </a:p>
                  </a:txBody>
                  <a:tcPr anchor="ctr"/>
                </a:tc>
                <a:extLst>
                  <a:ext uri="{0D108BD9-81ED-4DB2-BD59-A6C34878D82A}">
                    <a16:rowId xmlns:a16="http://schemas.microsoft.com/office/drawing/2014/main" val="2836997888"/>
                  </a:ext>
                </a:extLst>
              </a:tr>
              <a:tr h="370840">
                <a:tc>
                  <a:txBody>
                    <a:bodyPr/>
                    <a:lstStyle/>
                    <a:p>
                      <a:pPr algn="ctr"/>
                      <a:r>
                        <a:rPr lang="it-IT" dirty="0" smtClean="0"/>
                        <a:t>C</a:t>
                      </a:r>
                      <a:endParaRPr lang="it-IT" dirty="0"/>
                    </a:p>
                  </a:txBody>
                  <a:tcPr anchor="ctr"/>
                </a:tc>
                <a:tc>
                  <a:txBody>
                    <a:bodyPr/>
                    <a:lstStyle/>
                    <a:p>
                      <a:pPr algn="ctr"/>
                      <a:endParaRPr lang="it-IT" dirty="0"/>
                    </a:p>
                  </a:txBody>
                  <a:tcPr anchor="ctr"/>
                </a:tc>
                <a:tc>
                  <a:txBody>
                    <a:bodyPr/>
                    <a:lstStyle/>
                    <a:p>
                      <a:pPr algn="ctr"/>
                      <a:endParaRPr lang="it-IT" dirty="0"/>
                    </a:p>
                  </a:txBody>
                  <a:tcPr anchor="ctr"/>
                </a:tc>
                <a:tc>
                  <a:txBody>
                    <a:bodyPr/>
                    <a:lstStyle/>
                    <a:p>
                      <a:pPr algn="ctr"/>
                      <a:endParaRPr lang="it-IT" dirty="0"/>
                    </a:p>
                  </a:txBody>
                  <a:tcPr anchor="ctr"/>
                </a:tc>
                <a:extLst>
                  <a:ext uri="{0D108BD9-81ED-4DB2-BD59-A6C34878D82A}">
                    <a16:rowId xmlns:a16="http://schemas.microsoft.com/office/drawing/2014/main" val="2942888272"/>
                  </a:ext>
                </a:extLst>
              </a:tr>
              <a:tr h="370840">
                <a:tc>
                  <a:txBody>
                    <a:bodyPr/>
                    <a:lstStyle/>
                    <a:p>
                      <a:pPr algn="ctr"/>
                      <a:r>
                        <a:rPr lang="it-IT" dirty="0" smtClean="0"/>
                        <a:t>E</a:t>
                      </a:r>
                      <a:endParaRPr lang="it-IT"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dirty="0"/>
                    </a:p>
                  </a:txBody>
                  <a:tcPr anchor="ctr"/>
                </a:tc>
                <a:tc>
                  <a:txBody>
                    <a:bodyPr/>
                    <a:lstStyle/>
                    <a:p>
                      <a:pPr algn="ctr"/>
                      <a:endParaRPr lang="it-IT" dirty="0"/>
                    </a:p>
                  </a:txBody>
                  <a:tcPr anchor="ctr"/>
                </a:tc>
                <a:tc>
                  <a:txBody>
                    <a:bodyPr/>
                    <a:lstStyle/>
                    <a:p>
                      <a:pPr algn="ctr"/>
                      <a:endParaRPr lang="it-IT" sz="1400" dirty="0"/>
                    </a:p>
                  </a:txBody>
                  <a:tcPr anchor="ctr"/>
                </a:tc>
                <a:extLst>
                  <a:ext uri="{0D108BD9-81ED-4DB2-BD59-A6C34878D82A}">
                    <a16:rowId xmlns:a16="http://schemas.microsoft.com/office/drawing/2014/main" val="356159099"/>
                  </a:ext>
                </a:extLst>
              </a:tr>
            </a:tbl>
          </a:graphicData>
        </a:graphic>
      </p:graphicFrame>
      <mc:AlternateContent xmlns:mc="http://schemas.openxmlformats.org/markup-compatibility/2006" xmlns:p14="http://schemas.microsoft.com/office/powerpoint/2010/main">
        <mc:Choice Requires="p14">
          <p:contentPart p14:bwMode="auto" r:id="rId2">
            <p14:nvContentPartPr>
              <p14:cNvPr id="11" name="Ink 10"/>
              <p14:cNvContentPartPr/>
              <p14:nvPr/>
            </p14:nvContentPartPr>
            <p14:xfrm>
              <a:off x="593009" y="1391885"/>
              <a:ext cx="5600299" cy="396000"/>
            </p14:xfrm>
          </p:contentPart>
        </mc:Choice>
        <mc:Fallback xmlns="">
          <p:pic>
            <p:nvPicPr>
              <p:cNvPr id="11" name="Ink 10"/>
              <p:cNvPicPr/>
              <p:nvPr/>
            </p:nvPicPr>
            <p:blipFill>
              <a:blip r:embed="rId3"/>
              <a:stretch>
                <a:fillRect/>
              </a:stretch>
            </p:blipFill>
            <p:spPr>
              <a:xfrm>
                <a:off x="583649" y="1382525"/>
                <a:ext cx="5619019" cy="4147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04" name="Ink 903"/>
              <p14:cNvContentPartPr/>
              <p14:nvPr/>
            </p14:nvContentPartPr>
            <p14:xfrm>
              <a:off x="477123" y="1841825"/>
              <a:ext cx="7351988" cy="860359"/>
            </p14:xfrm>
          </p:contentPart>
        </mc:Choice>
        <mc:Fallback xmlns="">
          <p:pic>
            <p:nvPicPr>
              <p:cNvPr id="904" name="Ink 903"/>
              <p:cNvPicPr/>
              <p:nvPr/>
            </p:nvPicPr>
            <p:blipFill>
              <a:blip r:embed="rId5"/>
              <a:stretch>
                <a:fillRect/>
              </a:stretch>
            </p:blipFill>
            <p:spPr>
              <a:xfrm>
                <a:off x="467763" y="1832465"/>
                <a:ext cx="7370707" cy="879078"/>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51" name="Ink 950"/>
              <p14:cNvContentPartPr/>
              <p14:nvPr/>
            </p14:nvContentPartPr>
            <p14:xfrm>
              <a:off x="4646127" y="2838465"/>
              <a:ext cx="2620080" cy="699480"/>
            </p14:xfrm>
          </p:contentPart>
        </mc:Choice>
        <mc:Fallback xmlns="">
          <p:pic>
            <p:nvPicPr>
              <p:cNvPr id="951" name="Ink 950"/>
              <p:cNvPicPr/>
              <p:nvPr/>
            </p:nvPicPr>
            <p:blipFill>
              <a:blip r:embed="rId7"/>
              <a:stretch>
                <a:fillRect/>
              </a:stretch>
            </p:blipFill>
            <p:spPr>
              <a:xfrm>
                <a:off x="4636767" y="2829105"/>
                <a:ext cx="2638800" cy="718200"/>
              </a:xfrm>
              <a:prstGeom prst="rect">
                <a:avLst/>
              </a:prstGeom>
            </p:spPr>
          </p:pic>
        </mc:Fallback>
      </mc:AlternateContent>
      <p:grpSp>
        <p:nvGrpSpPr>
          <p:cNvPr id="489" name="Group 488"/>
          <p:cNvGrpSpPr/>
          <p:nvPr/>
        </p:nvGrpSpPr>
        <p:grpSpPr>
          <a:xfrm>
            <a:off x="676169" y="2255139"/>
            <a:ext cx="3589200" cy="1350030"/>
            <a:chOff x="676169" y="2043270"/>
            <a:chExt cx="3589200" cy="1350030"/>
          </a:xfrm>
        </p:grpSpPr>
        <p:grpSp>
          <p:nvGrpSpPr>
            <p:cNvPr id="948" name="Group 947"/>
            <p:cNvGrpSpPr/>
            <p:nvPr/>
          </p:nvGrpSpPr>
          <p:grpSpPr>
            <a:xfrm>
              <a:off x="676169" y="2043270"/>
              <a:ext cx="3589200" cy="1350030"/>
              <a:chOff x="676169" y="2043270"/>
              <a:chExt cx="3589200" cy="1350030"/>
            </a:xfrm>
          </p:grpSpPr>
          <mc:AlternateContent xmlns:mc="http://schemas.openxmlformats.org/markup-compatibility/2006" xmlns:p14="http://schemas.microsoft.com/office/powerpoint/2010/main">
            <mc:Choice Requires="p14">
              <p:contentPart p14:bwMode="auto" r:id="rId8">
                <p14:nvContentPartPr>
                  <p14:cNvPr id="903" name="Ink 902"/>
                  <p14:cNvContentPartPr/>
                  <p14:nvPr/>
                </p14:nvContentPartPr>
                <p14:xfrm>
                  <a:off x="2559689" y="2553516"/>
                  <a:ext cx="320828" cy="765624"/>
                </p14:xfrm>
              </p:contentPart>
            </mc:Choice>
            <mc:Fallback xmlns="">
              <p:pic>
                <p:nvPicPr>
                  <p:cNvPr id="903" name="Ink 902"/>
                  <p:cNvPicPr/>
                  <p:nvPr/>
                </p:nvPicPr>
                <p:blipFill>
                  <a:blip r:embed="rId9"/>
                  <a:stretch>
                    <a:fillRect/>
                  </a:stretch>
                </p:blipFill>
                <p:spPr>
                  <a:xfrm>
                    <a:off x="2550327" y="2544153"/>
                    <a:ext cx="339552" cy="78435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15" name="Ink 914"/>
                  <p14:cNvContentPartPr/>
                  <p14:nvPr/>
                </p14:nvContentPartPr>
                <p14:xfrm>
                  <a:off x="676169" y="2043270"/>
                  <a:ext cx="3476948" cy="321510"/>
                </p14:xfrm>
              </p:contentPart>
            </mc:Choice>
            <mc:Fallback xmlns="">
              <p:pic>
                <p:nvPicPr>
                  <p:cNvPr id="915" name="Ink 914"/>
                  <p:cNvPicPr/>
                  <p:nvPr/>
                </p:nvPicPr>
                <p:blipFill>
                  <a:blip r:embed="rId11"/>
                  <a:stretch>
                    <a:fillRect/>
                  </a:stretch>
                </p:blipFill>
                <p:spPr>
                  <a:xfrm>
                    <a:off x="666809" y="2033909"/>
                    <a:ext cx="3495668" cy="340232"/>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27" name="Ink 926"/>
                  <p14:cNvContentPartPr/>
                  <p14:nvPr/>
                </p14:nvContentPartPr>
                <p14:xfrm>
                  <a:off x="1066049" y="2448990"/>
                  <a:ext cx="698468" cy="944310"/>
                </p14:xfrm>
              </p:contentPart>
            </mc:Choice>
            <mc:Fallback xmlns="">
              <p:pic>
                <p:nvPicPr>
                  <p:cNvPr id="927" name="Ink 926"/>
                  <p:cNvPicPr/>
                  <p:nvPr/>
                </p:nvPicPr>
                <p:blipFill>
                  <a:blip r:embed="rId13"/>
                  <a:stretch>
                    <a:fillRect/>
                  </a:stretch>
                </p:blipFill>
                <p:spPr>
                  <a:xfrm>
                    <a:off x="1056688" y="2439630"/>
                    <a:ext cx="717190" cy="963031"/>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46" name="Ink 945"/>
                  <p14:cNvContentPartPr/>
                  <p14:nvPr/>
                </p14:nvContentPartPr>
                <p14:xfrm>
                  <a:off x="3505769" y="2453796"/>
                  <a:ext cx="759600" cy="921960"/>
                </p14:xfrm>
              </p:contentPart>
            </mc:Choice>
            <mc:Fallback xmlns="">
              <p:pic>
                <p:nvPicPr>
                  <p:cNvPr id="946" name="Ink 945"/>
                  <p:cNvPicPr/>
                  <p:nvPr/>
                </p:nvPicPr>
                <p:blipFill>
                  <a:blip r:embed="rId15"/>
                  <a:stretch>
                    <a:fillRect/>
                  </a:stretch>
                </p:blipFill>
                <p:spPr>
                  <a:xfrm>
                    <a:off x="3496409" y="2444436"/>
                    <a:ext cx="778320" cy="940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488" name="Ink 487"/>
                <p14:cNvContentPartPr/>
                <p14:nvPr/>
              </p14:nvContentPartPr>
              <p14:xfrm>
                <a:off x="1617082" y="2827836"/>
                <a:ext cx="7920" cy="75960"/>
              </p14:xfrm>
            </p:contentPart>
          </mc:Choice>
          <mc:Fallback xmlns="">
            <p:pic>
              <p:nvPicPr>
                <p:cNvPr id="488" name="Ink 487"/>
                <p:cNvPicPr/>
                <p:nvPr/>
              </p:nvPicPr>
              <p:blipFill>
                <a:blip r:embed="rId17"/>
                <a:stretch>
                  <a:fillRect/>
                </a:stretch>
              </p:blipFill>
              <p:spPr>
                <a:xfrm>
                  <a:off x="1607722" y="2818476"/>
                  <a:ext cx="26640" cy="94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494" name="Ink 493"/>
              <p14:cNvContentPartPr/>
              <p14:nvPr/>
            </p14:nvContentPartPr>
            <p14:xfrm>
              <a:off x="4660290" y="3643425"/>
              <a:ext cx="1250280" cy="254520"/>
            </p14:xfrm>
          </p:contentPart>
        </mc:Choice>
        <mc:Fallback xmlns="">
          <p:pic>
            <p:nvPicPr>
              <p:cNvPr id="494" name="Ink 493"/>
              <p:cNvPicPr/>
              <p:nvPr/>
            </p:nvPicPr>
            <p:blipFill>
              <a:blip r:embed="rId19"/>
              <a:stretch>
                <a:fillRect/>
              </a:stretch>
            </p:blipFill>
            <p:spPr>
              <a:xfrm>
                <a:off x="4650930" y="3634065"/>
                <a:ext cx="1269000" cy="273240"/>
              </a:xfrm>
              <a:prstGeom prst="rect">
                <a:avLst/>
              </a:prstGeom>
            </p:spPr>
          </p:pic>
        </mc:Fallback>
      </mc:AlternateContent>
      <p:grpSp>
        <p:nvGrpSpPr>
          <p:cNvPr id="1095" name="Group 1094"/>
          <p:cNvGrpSpPr/>
          <p:nvPr/>
        </p:nvGrpSpPr>
        <p:grpSpPr>
          <a:xfrm>
            <a:off x="515609" y="4158585"/>
            <a:ext cx="6005627" cy="629280"/>
            <a:chOff x="515609" y="3946716"/>
            <a:chExt cx="6005627" cy="629280"/>
          </a:xfrm>
        </p:grpSpPr>
        <mc:AlternateContent xmlns:mc="http://schemas.openxmlformats.org/markup-compatibility/2006" xmlns:p14="http://schemas.microsoft.com/office/powerpoint/2010/main">
          <mc:Choice Requires="p14">
            <p:contentPart p14:bwMode="auto" r:id="rId20">
              <p14:nvContentPartPr>
                <p14:cNvPr id="970" name="Ink 969"/>
                <p14:cNvContentPartPr/>
                <p14:nvPr/>
              </p14:nvContentPartPr>
              <p14:xfrm>
                <a:off x="515609" y="3946716"/>
                <a:ext cx="6005627" cy="629280"/>
              </p14:xfrm>
            </p:contentPart>
          </mc:Choice>
          <mc:Fallback xmlns="">
            <p:pic>
              <p:nvPicPr>
                <p:cNvPr id="970" name="Ink 969"/>
                <p:cNvPicPr/>
                <p:nvPr/>
              </p:nvPicPr>
              <p:blipFill>
                <a:blip r:embed="rId21"/>
                <a:stretch>
                  <a:fillRect/>
                </a:stretch>
              </p:blipFill>
              <p:spPr>
                <a:xfrm>
                  <a:off x="506249" y="3937356"/>
                  <a:ext cx="6024347" cy="648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94" name="Ink 1093"/>
                <p14:cNvContentPartPr/>
                <p14:nvPr/>
              </p14:nvContentPartPr>
              <p14:xfrm>
                <a:off x="6307093" y="4297919"/>
                <a:ext cx="41760" cy="106200"/>
              </p14:xfrm>
            </p:contentPart>
          </mc:Choice>
          <mc:Fallback xmlns="">
            <p:pic>
              <p:nvPicPr>
                <p:cNvPr id="1094" name="Ink 1093"/>
                <p:cNvPicPr/>
                <p:nvPr/>
              </p:nvPicPr>
              <p:blipFill>
                <a:blip r:embed="rId23"/>
                <a:stretch>
                  <a:fillRect/>
                </a:stretch>
              </p:blipFill>
              <p:spPr>
                <a:xfrm>
                  <a:off x="6297733" y="4288559"/>
                  <a:ext cx="60480" cy="124920"/>
                </a:xfrm>
                <a:prstGeom prst="rect">
                  <a:avLst/>
                </a:prstGeom>
              </p:spPr>
            </p:pic>
          </mc:Fallback>
        </mc:AlternateContent>
      </p:grpSp>
      <p:grpSp>
        <p:nvGrpSpPr>
          <p:cNvPr id="1159" name="Group 1158"/>
          <p:cNvGrpSpPr/>
          <p:nvPr/>
        </p:nvGrpSpPr>
        <p:grpSpPr>
          <a:xfrm>
            <a:off x="684809" y="4685086"/>
            <a:ext cx="3570120" cy="1306822"/>
            <a:chOff x="684809" y="4473217"/>
            <a:chExt cx="3570120" cy="1306822"/>
          </a:xfrm>
        </p:grpSpPr>
        <mc:AlternateContent xmlns:mc="http://schemas.openxmlformats.org/markup-compatibility/2006" xmlns:p14="http://schemas.microsoft.com/office/powerpoint/2010/main">
          <mc:Choice Requires="p14">
            <p:contentPart p14:bwMode="auto" r:id="rId24">
              <p14:nvContentPartPr>
                <p14:cNvPr id="1109" name="Ink 1108"/>
                <p14:cNvContentPartPr/>
                <p14:nvPr/>
              </p14:nvContentPartPr>
              <p14:xfrm>
                <a:off x="3544649" y="4833217"/>
                <a:ext cx="710280" cy="928822"/>
              </p14:xfrm>
            </p:contentPart>
          </mc:Choice>
          <mc:Fallback xmlns="">
            <p:pic>
              <p:nvPicPr>
                <p:cNvPr id="1109" name="Ink 1108"/>
                <p:cNvPicPr/>
                <p:nvPr/>
              </p:nvPicPr>
              <p:blipFill>
                <a:blip r:embed="rId25"/>
                <a:stretch>
                  <a:fillRect/>
                </a:stretch>
              </p:blipFill>
              <p:spPr>
                <a:xfrm>
                  <a:off x="3535289" y="4823857"/>
                  <a:ext cx="729000" cy="947542"/>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11" name="Ink 1110"/>
                <p14:cNvContentPartPr/>
                <p14:nvPr/>
              </p14:nvContentPartPr>
              <p14:xfrm>
                <a:off x="684809" y="4473217"/>
                <a:ext cx="3559680" cy="275760"/>
              </p14:xfrm>
            </p:contentPart>
          </mc:Choice>
          <mc:Fallback xmlns="">
            <p:pic>
              <p:nvPicPr>
                <p:cNvPr id="1111" name="Ink 1110"/>
                <p:cNvPicPr/>
                <p:nvPr/>
              </p:nvPicPr>
              <p:blipFill>
                <a:blip r:embed="rId27"/>
                <a:stretch>
                  <a:fillRect/>
                </a:stretch>
              </p:blipFill>
              <p:spPr>
                <a:xfrm>
                  <a:off x="675449" y="4463857"/>
                  <a:ext cx="357840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27" name="Ink 1126"/>
                <p14:cNvContentPartPr/>
                <p14:nvPr/>
              </p14:nvContentPartPr>
              <p14:xfrm>
                <a:off x="2469329" y="4944097"/>
                <a:ext cx="277920" cy="828742"/>
              </p14:xfrm>
            </p:contentPart>
          </mc:Choice>
          <mc:Fallback xmlns="">
            <p:pic>
              <p:nvPicPr>
                <p:cNvPr id="1127" name="Ink 1126"/>
                <p:cNvPicPr/>
                <p:nvPr/>
              </p:nvPicPr>
              <p:blipFill>
                <a:blip r:embed="rId29"/>
                <a:stretch>
                  <a:fillRect/>
                </a:stretch>
              </p:blipFill>
              <p:spPr>
                <a:xfrm>
                  <a:off x="2459969" y="4934737"/>
                  <a:ext cx="296640" cy="847462"/>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49" name="Ink 1148"/>
                <p14:cNvContentPartPr/>
                <p14:nvPr/>
              </p14:nvContentPartPr>
              <p14:xfrm>
                <a:off x="1129769" y="4831777"/>
                <a:ext cx="628920" cy="948262"/>
              </p14:xfrm>
            </p:contentPart>
          </mc:Choice>
          <mc:Fallback xmlns="">
            <p:pic>
              <p:nvPicPr>
                <p:cNvPr id="1149" name="Ink 1148"/>
                <p:cNvPicPr/>
                <p:nvPr/>
              </p:nvPicPr>
              <p:blipFill>
                <a:blip r:embed="rId31"/>
                <a:stretch>
                  <a:fillRect/>
                </a:stretch>
              </p:blipFill>
              <p:spPr>
                <a:xfrm>
                  <a:off x="1120409" y="4822417"/>
                  <a:ext cx="647640" cy="966982"/>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1161" name="Ink 1160"/>
              <p14:cNvContentPartPr/>
              <p14:nvPr/>
            </p14:nvContentPartPr>
            <p14:xfrm>
              <a:off x="4854581" y="4939282"/>
              <a:ext cx="2443320" cy="1190160"/>
            </p14:xfrm>
          </p:contentPart>
        </mc:Choice>
        <mc:Fallback xmlns="">
          <p:pic>
            <p:nvPicPr>
              <p:cNvPr id="1161" name="Ink 1160"/>
              <p:cNvPicPr/>
              <p:nvPr/>
            </p:nvPicPr>
            <p:blipFill>
              <a:blip r:embed="rId33"/>
              <a:stretch>
                <a:fillRect/>
              </a:stretch>
            </p:blipFill>
            <p:spPr>
              <a:xfrm>
                <a:off x="4845221" y="4929922"/>
                <a:ext cx="2462040" cy="1208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234" name="Ink 1233"/>
              <p14:cNvContentPartPr/>
              <p14:nvPr/>
            </p14:nvContentPartPr>
            <p14:xfrm>
              <a:off x="4896916" y="6323212"/>
              <a:ext cx="1589040" cy="303840"/>
            </p14:xfrm>
          </p:contentPart>
        </mc:Choice>
        <mc:Fallback xmlns="">
          <p:pic>
            <p:nvPicPr>
              <p:cNvPr id="1234" name="Ink 1233"/>
              <p:cNvPicPr/>
              <p:nvPr/>
            </p:nvPicPr>
            <p:blipFill>
              <a:blip r:embed="rId35"/>
              <a:stretch>
                <a:fillRect/>
              </a:stretch>
            </p:blipFill>
            <p:spPr>
              <a:xfrm>
                <a:off x="4887556" y="6313852"/>
                <a:ext cx="1607760" cy="322560"/>
              </a:xfrm>
              <a:prstGeom prst="rect">
                <a:avLst/>
              </a:prstGeom>
            </p:spPr>
          </p:pic>
        </mc:Fallback>
      </mc:AlternateContent>
    </p:spTree>
    <p:extLst>
      <p:ext uri="{BB962C8B-B14F-4D97-AF65-F5344CB8AC3E}">
        <p14:creationId xmlns:p14="http://schemas.microsoft.com/office/powerpoint/2010/main" val="94284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5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9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9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5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6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479279" y="298830"/>
            <a:ext cx="8330184" cy="6128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it-IT" sz="1700" i="1" dirty="0" smtClean="0"/>
              <a:t>Esempio: Calcolare il pH di una soluzione satura di Fe(OH)</a:t>
            </a:r>
            <a:r>
              <a:rPr lang="it-IT" sz="1700" i="1" baseline="-25000" dirty="0" smtClean="0"/>
              <a:t>2</a:t>
            </a:r>
            <a:r>
              <a:rPr lang="it-IT" sz="1700" i="1" dirty="0" smtClean="0"/>
              <a:t>. Per l’idrossido ferroso, K</a:t>
            </a:r>
            <a:r>
              <a:rPr lang="it-IT" sz="1700" i="1" baseline="-25000" dirty="0" smtClean="0"/>
              <a:t>ps</a:t>
            </a:r>
            <a:r>
              <a:rPr lang="it-IT" sz="1700" i="1" dirty="0" smtClean="0"/>
              <a:t> = 1.64·10</a:t>
            </a:r>
            <a:r>
              <a:rPr lang="it-IT" sz="1700" i="1" baseline="30000" dirty="0" smtClean="0"/>
              <a:t>-14</a:t>
            </a:r>
            <a:r>
              <a:rPr lang="it-IT" sz="1700" i="1" dirty="0" smtClean="0"/>
              <a:t>.</a:t>
            </a:r>
          </a:p>
        </p:txBody>
      </p:sp>
      <p:graphicFrame>
        <p:nvGraphicFramePr>
          <p:cNvPr id="4" name="Table 3"/>
          <p:cNvGraphicFramePr>
            <a:graphicFrameLocks noGrp="1"/>
          </p:cNvGraphicFramePr>
          <p:nvPr>
            <p:extLst>
              <p:ext uri="{D42A27DB-BD31-4B8C-83A1-F6EECF244321}">
                <p14:modId xmlns:p14="http://schemas.microsoft.com/office/powerpoint/2010/main" val="1585635485"/>
              </p:ext>
            </p:extLst>
          </p:nvPr>
        </p:nvGraphicFramePr>
        <p:xfrm>
          <a:off x="544539" y="1722290"/>
          <a:ext cx="3857068" cy="1478280"/>
        </p:xfrm>
        <a:graphic>
          <a:graphicData uri="http://schemas.openxmlformats.org/drawingml/2006/table">
            <a:tbl>
              <a:tblPr firstRow="1" bandRow="1">
                <a:tableStyleId>{5C22544A-7EE6-4342-B048-85BDC9FD1C3A}</a:tableStyleId>
              </a:tblPr>
              <a:tblGrid>
                <a:gridCol w="360832">
                  <a:extLst>
                    <a:ext uri="{9D8B030D-6E8A-4147-A177-3AD203B41FA5}">
                      <a16:colId xmlns:a16="http://schemas.microsoft.com/office/drawing/2014/main" val="1847104608"/>
                    </a:ext>
                  </a:extLst>
                </a:gridCol>
                <a:gridCol w="1165412">
                  <a:extLst>
                    <a:ext uri="{9D8B030D-6E8A-4147-A177-3AD203B41FA5}">
                      <a16:colId xmlns:a16="http://schemas.microsoft.com/office/drawing/2014/main" val="1292649689"/>
                    </a:ext>
                  </a:extLst>
                </a:gridCol>
                <a:gridCol w="1165412">
                  <a:extLst>
                    <a:ext uri="{9D8B030D-6E8A-4147-A177-3AD203B41FA5}">
                      <a16:colId xmlns:a16="http://schemas.microsoft.com/office/drawing/2014/main" val="689430987"/>
                    </a:ext>
                  </a:extLst>
                </a:gridCol>
                <a:gridCol w="1165412">
                  <a:extLst>
                    <a:ext uri="{9D8B030D-6E8A-4147-A177-3AD203B41FA5}">
                      <a16:colId xmlns:a16="http://schemas.microsoft.com/office/drawing/2014/main" val="188160583"/>
                    </a:ext>
                  </a:extLst>
                </a:gridCol>
              </a:tblGrid>
              <a:tr h="194779">
                <a:tc>
                  <a:txBody>
                    <a:bodyPr/>
                    <a:lstStyle/>
                    <a:p>
                      <a:pPr algn="ctr"/>
                      <a:endParaRPr lang="it-IT" dirty="0"/>
                    </a:p>
                  </a:txBody>
                  <a:tcPr anchor="ctr"/>
                </a:tc>
                <a:tc gridSpan="3">
                  <a:txBody>
                    <a:bodyPr/>
                    <a:lstStyle/>
                    <a:p>
                      <a:pPr algn="ctr"/>
                      <a:endParaRPr lang="it-IT" b="1" dirty="0"/>
                    </a:p>
                  </a:txBody>
                  <a:tcPr anchor="ctr"/>
                </a:tc>
                <a:tc hMerge="1">
                  <a:txBody>
                    <a:bodyPr/>
                    <a:lstStyle/>
                    <a:p>
                      <a:pPr algn="ctr"/>
                      <a:endParaRPr lang="it-IT" dirty="0"/>
                    </a:p>
                  </a:txBody>
                  <a:tcPr anchor="ctr"/>
                </a:tc>
                <a:tc hMerge="1">
                  <a:txBody>
                    <a:bodyPr/>
                    <a:lstStyle/>
                    <a:p>
                      <a:pPr algn="ctr"/>
                      <a:endParaRPr lang="it-IT" dirty="0"/>
                    </a:p>
                  </a:txBody>
                  <a:tcPr anchor="ctr"/>
                </a:tc>
                <a:extLst>
                  <a:ext uri="{0D108BD9-81ED-4DB2-BD59-A6C34878D82A}">
                    <a16:rowId xmlns:a16="http://schemas.microsoft.com/office/drawing/2014/main" val="2293235978"/>
                  </a:ext>
                </a:extLst>
              </a:tr>
              <a:tr h="370840">
                <a:tc>
                  <a:txBody>
                    <a:bodyPr/>
                    <a:lstStyle/>
                    <a:p>
                      <a:pPr algn="ctr"/>
                      <a:r>
                        <a:rPr lang="it-IT" dirty="0" smtClean="0"/>
                        <a:t>I</a:t>
                      </a:r>
                      <a:endParaRPr lang="it-IT" dirty="0"/>
                    </a:p>
                  </a:txBody>
                  <a:tcPr anchor="ctr"/>
                </a:tc>
                <a:tc>
                  <a:txBody>
                    <a:bodyPr/>
                    <a:lstStyle/>
                    <a:p>
                      <a:pPr algn="ctr"/>
                      <a:endParaRPr lang="it-IT" baseline="-25000" dirty="0"/>
                    </a:p>
                  </a:txBody>
                  <a:tcPr anchor="ctr"/>
                </a:tc>
                <a:tc>
                  <a:txBody>
                    <a:bodyPr/>
                    <a:lstStyle/>
                    <a:p>
                      <a:pPr algn="ctr"/>
                      <a:endParaRPr lang="it-IT" dirty="0"/>
                    </a:p>
                  </a:txBody>
                  <a:tcPr anchor="ctr"/>
                </a:tc>
                <a:tc>
                  <a:txBody>
                    <a:bodyPr/>
                    <a:lstStyle/>
                    <a:p>
                      <a:pPr algn="ctr"/>
                      <a:endParaRPr lang="it-IT" dirty="0"/>
                    </a:p>
                  </a:txBody>
                  <a:tcPr anchor="ctr"/>
                </a:tc>
                <a:extLst>
                  <a:ext uri="{0D108BD9-81ED-4DB2-BD59-A6C34878D82A}">
                    <a16:rowId xmlns:a16="http://schemas.microsoft.com/office/drawing/2014/main" val="2836997888"/>
                  </a:ext>
                </a:extLst>
              </a:tr>
              <a:tr h="370840">
                <a:tc>
                  <a:txBody>
                    <a:bodyPr/>
                    <a:lstStyle/>
                    <a:p>
                      <a:pPr algn="ctr"/>
                      <a:r>
                        <a:rPr lang="it-IT" dirty="0" smtClean="0"/>
                        <a:t>C</a:t>
                      </a:r>
                      <a:endParaRPr lang="it-IT" dirty="0"/>
                    </a:p>
                  </a:txBody>
                  <a:tcPr anchor="ctr"/>
                </a:tc>
                <a:tc>
                  <a:txBody>
                    <a:bodyPr/>
                    <a:lstStyle/>
                    <a:p>
                      <a:pPr algn="ctr"/>
                      <a:endParaRPr lang="it-IT" dirty="0"/>
                    </a:p>
                  </a:txBody>
                  <a:tcPr anchor="ctr"/>
                </a:tc>
                <a:tc>
                  <a:txBody>
                    <a:bodyPr/>
                    <a:lstStyle/>
                    <a:p>
                      <a:pPr algn="ctr"/>
                      <a:endParaRPr lang="it-IT" dirty="0"/>
                    </a:p>
                  </a:txBody>
                  <a:tcPr anchor="ctr"/>
                </a:tc>
                <a:tc>
                  <a:txBody>
                    <a:bodyPr/>
                    <a:lstStyle/>
                    <a:p>
                      <a:pPr algn="ctr"/>
                      <a:endParaRPr lang="it-IT" dirty="0"/>
                    </a:p>
                  </a:txBody>
                  <a:tcPr anchor="ctr"/>
                </a:tc>
                <a:extLst>
                  <a:ext uri="{0D108BD9-81ED-4DB2-BD59-A6C34878D82A}">
                    <a16:rowId xmlns:a16="http://schemas.microsoft.com/office/drawing/2014/main" val="2942888272"/>
                  </a:ext>
                </a:extLst>
              </a:tr>
              <a:tr h="370840">
                <a:tc>
                  <a:txBody>
                    <a:bodyPr/>
                    <a:lstStyle/>
                    <a:p>
                      <a:pPr algn="ctr"/>
                      <a:r>
                        <a:rPr lang="it-IT" dirty="0" smtClean="0"/>
                        <a:t>E</a:t>
                      </a:r>
                      <a:endParaRPr lang="it-IT"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dirty="0"/>
                    </a:p>
                  </a:txBody>
                  <a:tcPr anchor="ctr"/>
                </a:tc>
                <a:tc>
                  <a:txBody>
                    <a:bodyPr/>
                    <a:lstStyle/>
                    <a:p>
                      <a:pPr algn="ctr"/>
                      <a:endParaRPr lang="it-IT" dirty="0"/>
                    </a:p>
                  </a:txBody>
                  <a:tcPr anchor="ctr"/>
                </a:tc>
                <a:tc>
                  <a:txBody>
                    <a:bodyPr/>
                    <a:lstStyle/>
                    <a:p>
                      <a:pPr algn="ctr"/>
                      <a:endParaRPr lang="it-IT" sz="1400" dirty="0"/>
                    </a:p>
                  </a:txBody>
                  <a:tcPr anchor="ctr"/>
                </a:tc>
                <a:extLst>
                  <a:ext uri="{0D108BD9-81ED-4DB2-BD59-A6C34878D82A}">
                    <a16:rowId xmlns:a16="http://schemas.microsoft.com/office/drawing/2014/main" val="356159099"/>
                  </a:ext>
                </a:extLst>
              </a:tr>
            </a:tbl>
          </a:graphicData>
        </a:graphic>
      </p:graphicFrame>
      <mc:AlternateContent xmlns:mc="http://schemas.openxmlformats.org/markup-compatibility/2006" xmlns:p14="http://schemas.microsoft.com/office/powerpoint/2010/main">
        <mc:Choice Requires="p14">
          <p:contentPart p14:bwMode="auto" r:id="rId2">
            <p14:nvContentPartPr>
              <p14:cNvPr id="8" name="Ink 7"/>
              <p14:cNvContentPartPr/>
              <p14:nvPr/>
            </p14:nvContentPartPr>
            <p14:xfrm>
              <a:off x="631889" y="1038005"/>
              <a:ext cx="7163985" cy="558000"/>
            </p14:xfrm>
          </p:contentPart>
        </mc:Choice>
        <mc:Fallback xmlns="">
          <p:pic>
            <p:nvPicPr>
              <p:cNvPr id="8" name="Ink 7"/>
              <p:cNvPicPr/>
              <p:nvPr/>
            </p:nvPicPr>
            <p:blipFill>
              <a:blip r:embed="rId3"/>
              <a:stretch>
                <a:fillRect/>
              </a:stretch>
            </p:blipFill>
            <p:spPr>
              <a:xfrm>
                <a:off x="622529" y="1028645"/>
                <a:ext cx="7182705" cy="576720"/>
              </a:xfrm>
              <a:prstGeom prst="rect">
                <a:avLst/>
              </a:prstGeom>
            </p:spPr>
          </p:pic>
        </mc:Fallback>
      </mc:AlternateContent>
      <p:grpSp>
        <p:nvGrpSpPr>
          <p:cNvPr id="184" name="Group 183"/>
          <p:cNvGrpSpPr/>
          <p:nvPr/>
        </p:nvGrpSpPr>
        <p:grpSpPr>
          <a:xfrm>
            <a:off x="624329" y="1783079"/>
            <a:ext cx="3531600" cy="1320480"/>
            <a:chOff x="624329" y="1783079"/>
            <a:chExt cx="3531600" cy="1320480"/>
          </a:xfrm>
        </p:grpSpPr>
        <mc:AlternateContent xmlns:mc="http://schemas.openxmlformats.org/markup-compatibility/2006" xmlns:p14="http://schemas.microsoft.com/office/powerpoint/2010/main">
          <mc:Choice Requires="p14">
            <p:contentPart p14:bwMode="auto" r:id="rId4">
              <p14:nvContentPartPr>
                <p14:cNvPr id="100" name="Ink 99"/>
                <p14:cNvContentPartPr/>
                <p14:nvPr/>
              </p14:nvContentPartPr>
              <p14:xfrm>
                <a:off x="624329" y="1783079"/>
                <a:ext cx="3514320" cy="1320480"/>
              </p14:xfrm>
            </p:contentPart>
          </mc:Choice>
          <mc:Fallback xmlns="">
            <p:pic>
              <p:nvPicPr>
                <p:cNvPr id="100" name="Ink 99"/>
                <p:cNvPicPr/>
                <p:nvPr/>
              </p:nvPicPr>
              <p:blipFill>
                <a:blip r:embed="rId5"/>
                <a:stretch>
                  <a:fillRect/>
                </a:stretch>
              </p:blipFill>
              <p:spPr>
                <a:xfrm>
                  <a:off x="614969" y="1773719"/>
                  <a:ext cx="3533040" cy="1339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59" name="Ink 158"/>
                <p14:cNvContentPartPr/>
                <p14:nvPr/>
              </p14:nvContentPartPr>
              <p14:xfrm>
                <a:off x="3544649" y="2160719"/>
                <a:ext cx="611280" cy="920160"/>
              </p14:xfrm>
            </p:contentPart>
          </mc:Choice>
          <mc:Fallback xmlns="">
            <p:pic>
              <p:nvPicPr>
                <p:cNvPr id="159" name="Ink 158"/>
                <p:cNvPicPr/>
                <p:nvPr/>
              </p:nvPicPr>
              <p:blipFill>
                <a:blip r:embed="rId7"/>
                <a:stretch>
                  <a:fillRect/>
                </a:stretch>
              </p:blipFill>
              <p:spPr>
                <a:xfrm>
                  <a:off x="3535289" y="2151359"/>
                  <a:ext cx="630000" cy="938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4" name="Ink 173"/>
                <p14:cNvContentPartPr/>
                <p14:nvPr/>
              </p14:nvContentPartPr>
              <p14:xfrm>
                <a:off x="2481929" y="2266559"/>
                <a:ext cx="194400" cy="822240"/>
              </p14:xfrm>
            </p:contentPart>
          </mc:Choice>
          <mc:Fallback xmlns="">
            <p:pic>
              <p:nvPicPr>
                <p:cNvPr id="174" name="Ink 173"/>
                <p:cNvPicPr/>
                <p:nvPr/>
              </p:nvPicPr>
              <p:blipFill>
                <a:blip r:embed="rId9"/>
                <a:stretch>
                  <a:fillRect/>
                </a:stretch>
              </p:blipFill>
              <p:spPr>
                <a:xfrm>
                  <a:off x="2472569" y="2257199"/>
                  <a:ext cx="213120" cy="840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268" name="Ink 267"/>
              <p14:cNvContentPartPr/>
              <p14:nvPr/>
            </p14:nvContentPartPr>
            <p14:xfrm>
              <a:off x="4960215" y="2618451"/>
              <a:ext cx="2302560" cy="1226286"/>
            </p14:xfrm>
          </p:contentPart>
        </mc:Choice>
        <mc:Fallback xmlns="">
          <p:pic>
            <p:nvPicPr>
              <p:cNvPr id="268" name="Ink 267"/>
              <p:cNvPicPr/>
              <p:nvPr/>
            </p:nvPicPr>
            <p:blipFill>
              <a:blip r:embed="rId17"/>
              <a:stretch>
                <a:fillRect/>
              </a:stretch>
            </p:blipFill>
            <p:spPr>
              <a:xfrm>
                <a:off x="4950855" y="2609093"/>
                <a:ext cx="2321280" cy="1245002"/>
              </a:xfrm>
              <a:prstGeom prst="rect">
                <a:avLst/>
              </a:prstGeom>
            </p:spPr>
          </p:pic>
        </mc:Fallback>
      </mc:AlternateContent>
      <p:sp>
        <p:nvSpPr>
          <p:cNvPr id="340" name="Content Placeholder 2"/>
          <p:cNvSpPr txBox="1">
            <a:spLocks/>
          </p:cNvSpPr>
          <p:nvPr/>
        </p:nvSpPr>
        <p:spPr>
          <a:xfrm>
            <a:off x="479279" y="3893123"/>
            <a:ext cx="8330184" cy="6128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it-IT" sz="1700" i="1" dirty="0" smtClean="0"/>
              <a:t>Esempio: Valutare in modo qualitativo se la solubilità del solfuro di cadmio (K</a:t>
            </a:r>
            <a:r>
              <a:rPr lang="it-IT" sz="1700" i="1" baseline="-25000" dirty="0" smtClean="0"/>
              <a:t>ps</a:t>
            </a:r>
            <a:r>
              <a:rPr lang="it-IT" sz="1700" i="1" dirty="0" smtClean="0"/>
              <a:t> = 8.0·10</a:t>
            </a:r>
            <a:r>
              <a:rPr lang="it-IT" sz="1700" i="1" baseline="30000" dirty="0" smtClean="0"/>
              <a:t>-28</a:t>
            </a:r>
            <a:r>
              <a:rPr lang="it-IT" sz="1700" i="1" dirty="0" smtClean="0"/>
              <a:t>) è maggiore in una soluzione tampone a pH 3.00 o a pH 8.00. Per H</a:t>
            </a:r>
            <a:r>
              <a:rPr lang="it-IT" sz="1700" i="1" baseline="-25000" dirty="0" smtClean="0"/>
              <a:t>2</a:t>
            </a:r>
            <a:r>
              <a:rPr lang="it-IT" sz="1700" i="1" dirty="0" smtClean="0"/>
              <a:t>S: K</a:t>
            </a:r>
            <a:r>
              <a:rPr lang="it-IT" sz="1700" i="1" baseline="-25000" dirty="0" smtClean="0"/>
              <a:t>a1</a:t>
            </a:r>
            <a:r>
              <a:rPr lang="it-IT" sz="1700" i="1" dirty="0" smtClean="0"/>
              <a:t> </a:t>
            </a:r>
            <a:r>
              <a:rPr lang="it-IT" sz="1700" i="1" dirty="0"/>
              <a:t>= </a:t>
            </a:r>
            <a:r>
              <a:rPr lang="it-IT" sz="1700" i="1" dirty="0" smtClean="0"/>
              <a:t>1.0·10</a:t>
            </a:r>
            <a:r>
              <a:rPr lang="it-IT" sz="1700" i="1" baseline="30000" dirty="0" smtClean="0"/>
              <a:t>-7</a:t>
            </a:r>
            <a:r>
              <a:rPr lang="it-IT" sz="1700" i="1" dirty="0" smtClean="0"/>
              <a:t>, K</a:t>
            </a:r>
            <a:r>
              <a:rPr lang="it-IT" sz="1700" i="1" baseline="-25000" dirty="0" smtClean="0"/>
              <a:t>a2</a:t>
            </a:r>
            <a:r>
              <a:rPr lang="it-IT" sz="1700" i="1" dirty="0" smtClean="0"/>
              <a:t> </a:t>
            </a:r>
            <a:r>
              <a:rPr lang="it-IT" sz="1700" i="1" dirty="0"/>
              <a:t>= </a:t>
            </a:r>
            <a:r>
              <a:rPr lang="it-IT" sz="1700" i="1" dirty="0" smtClean="0"/>
              <a:t>1.3·10</a:t>
            </a:r>
            <a:r>
              <a:rPr lang="it-IT" sz="1700" i="1" baseline="30000" dirty="0" smtClean="0"/>
              <a:t>-13</a:t>
            </a:r>
            <a:r>
              <a:rPr lang="it-IT" sz="1700" i="1" dirty="0" smtClean="0"/>
              <a:t>.</a:t>
            </a:r>
          </a:p>
        </p:txBody>
      </p:sp>
      <mc:AlternateContent xmlns:mc="http://schemas.openxmlformats.org/markup-compatibility/2006" xmlns:p14="http://schemas.microsoft.com/office/powerpoint/2010/main">
        <mc:Choice Requires="p14">
          <p:contentPart p14:bwMode="auto" r:id="rId18">
            <p14:nvContentPartPr>
              <p14:cNvPr id="353" name="Ink 352"/>
              <p14:cNvContentPartPr/>
              <p14:nvPr/>
            </p14:nvContentPartPr>
            <p14:xfrm>
              <a:off x="657809" y="4787479"/>
              <a:ext cx="5793827" cy="442800"/>
            </p14:xfrm>
          </p:contentPart>
        </mc:Choice>
        <mc:Fallback xmlns="">
          <p:pic>
            <p:nvPicPr>
              <p:cNvPr id="353" name="Ink 352"/>
              <p:cNvPicPr/>
              <p:nvPr/>
            </p:nvPicPr>
            <p:blipFill>
              <a:blip r:embed="rId19"/>
              <a:stretch>
                <a:fillRect/>
              </a:stretch>
            </p:blipFill>
            <p:spPr>
              <a:xfrm>
                <a:off x="648449" y="4778111"/>
                <a:ext cx="5812547" cy="461535"/>
              </a:xfrm>
              <a:prstGeom prst="rect">
                <a:avLst/>
              </a:prstGeom>
            </p:spPr>
          </p:pic>
        </mc:Fallback>
      </mc:AlternateContent>
      <p:grpSp>
        <p:nvGrpSpPr>
          <p:cNvPr id="517" name="Group 516"/>
          <p:cNvGrpSpPr/>
          <p:nvPr/>
        </p:nvGrpSpPr>
        <p:grpSpPr>
          <a:xfrm>
            <a:off x="723707" y="5396274"/>
            <a:ext cx="5959767" cy="494640"/>
            <a:chOff x="723707" y="5119183"/>
            <a:chExt cx="5959767" cy="494640"/>
          </a:xfrm>
        </p:grpSpPr>
        <mc:AlternateContent xmlns:mc="http://schemas.openxmlformats.org/markup-compatibility/2006" xmlns:p14="http://schemas.microsoft.com/office/powerpoint/2010/main">
          <mc:Choice Requires="p14">
            <p:contentPart p14:bwMode="auto" r:id="rId20">
              <p14:nvContentPartPr>
                <p14:cNvPr id="414" name="Ink 413"/>
                <p14:cNvContentPartPr/>
                <p14:nvPr/>
              </p14:nvContentPartPr>
              <p14:xfrm>
                <a:off x="723707" y="5249863"/>
                <a:ext cx="2867809" cy="363960"/>
              </p14:xfrm>
            </p:contentPart>
          </mc:Choice>
          <mc:Fallback xmlns="">
            <p:pic>
              <p:nvPicPr>
                <p:cNvPr id="414" name="Ink 413"/>
                <p:cNvPicPr/>
                <p:nvPr/>
              </p:nvPicPr>
              <p:blipFill>
                <a:blip r:embed="rId21"/>
                <a:stretch>
                  <a:fillRect/>
                </a:stretch>
              </p:blipFill>
              <p:spPr>
                <a:xfrm>
                  <a:off x="714347" y="5240503"/>
                  <a:ext cx="2886529" cy="382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76" name="Ink 475"/>
                <p14:cNvContentPartPr/>
                <p14:nvPr/>
              </p14:nvContentPartPr>
              <p14:xfrm>
                <a:off x="5599187" y="5150863"/>
                <a:ext cx="1084287" cy="357480"/>
              </p14:xfrm>
            </p:contentPart>
          </mc:Choice>
          <mc:Fallback xmlns="">
            <p:pic>
              <p:nvPicPr>
                <p:cNvPr id="476" name="Ink 475"/>
                <p:cNvPicPr/>
                <p:nvPr/>
              </p:nvPicPr>
              <p:blipFill>
                <a:blip r:embed="rId23"/>
                <a:stretch>
                  <a:fillRect/>
                </a:stretch>
              </p:blipFill>
              <p:spPr>
                <a:xfrm>
                  <a:off x="5589827" y="5141503"/>
                  <a:ext cx="1103006" cy="3762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82" name="Ink 481"/>
                <p14:cNvContentPartPr/>
                <p14:nvPr/>
              </p14:nvContentPartPr>
              <p14:xfrm>
                <a:off x="4840356" y="5319343"/>
                <a:ext cx="505080" cy="40320"/>
              </p14:xfrm>
            </p:contentPart>
          </mc:Choice>
          <mc:Fallback xmlns="">
            <p:pic>
              <p:nvPicPr>
                <p:cNvPr id="482" name="Ink 481"/>
                <p:cNvPicPr/>
                <p:nvPr/>
              </p:nvPicPr>
              <p:blipFill>
                <a:blip r:embed="rId25"/>
                <a:stretch>
                  <a:fillRect/>
                </a:stretch>
              </p:blipFill>
              <p:spPr>
                <a:xfrm>
                  <a:off x="4830996" y="5309983"/>
                  <a:ext cx="5238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15" name="Ink 514"/>
                <p14:cNvContentPartPr/>
                <p14:nvPr/>
              </p14:nvContentPartPr>
              <p14:xfrm>
                <a:off x="4289507" y="5119183"/>
                <a:ext cx="1514847" cy="420480"/>
              </p14:xfrm>
            </p:contentPart>
          </mc:Choice>
          <mc:Fallback xmlns="">
            <p:pic>
              <p:nvPicPr>
                <p:cNvPr id="515" name="Ink 514"/>
                <p:cNvPicPr/>
                <p:nvPr/>
              </p:nvPicPr>
              <p:blipFill>
                <a:blip r:embed="rId27"/>
                <a:stretch>
                  <a:fillRect/>
                </a:stretch>
              </p:blipFill>
              <p:spPr>
                <a:xfrm>
                  <a:off x="4280147" y="5109823"/>
                  <a:ext cx="1533567" cy="439200"/>
                </a:xfrm>
                <a:prstGeom prst="rect">
                  <a:avLst/>
                </a:prstGeom>
              </p:spPr>
            </p:pic>
          </mc:Fallback>
        </mc:AlternateContent>
      </p:grpSp>
      <p:grpSp>
        <p:nvGrpSpPr>
          <p:cNvPr id="622" name="Group 621"/>
          <p:cNvGrpSpPr/>
          <p:nvPr/>
        </p:nvGrpSpPr>
        <p:grpSpPr>
          <a:xfrm>
            <a:off x="693534" y="5977045"/>
            <a:ext cx="6127683" cy="537120"/>
            <a:chOff x="693534" y="5977045"/>
            <a:chExt cx="6127683" cy="537120"/>
          </a:xfrm>
        </p:grpSpPr>
        <mc:AlternateContent xmlns:mc="http://schemas.openxmlformats.org/markup-compatibility/2006" xmlns:p14="http://schemas.microsoft.com/office/powerpoint/2010/main">
          <mc:Choice Requires="p14">
            <p:contentPart p14:bwMode="auto" r:id="rId28">
              <p14:nvContentPartPr>
                <p14:cNvPr id="519" name="Ink 518"/>
                <p14:cNvContentPartPr/>
                <p14:nvPr/>
              </p14:nvContentPartPr>
              <p14:xfrm>
                <a:off x="693534" y="5984245"/>
                <a:ext cx="5382843" cy="529920"/>
              </p14:xfrm>
            </p:contentPart>
          </mc:Choice>
          <mc:Fallback xmlns="">
            <p:pic>
              <p:nvPicPr>
                <p:cNvPr id="519" name="Ink 518"/>
                <p:cNvPicPr/>
                <p:nvPr/>
              </p:nvPicPr>
              <p:blipFill>
                <a:blip r:embed="rId29"/>
                <a:stretch>
                  <a:fillRect/>
                </a:stretch>
              </p:blipFill>
              <p:spPr>
                <a:xfrm>
                  <a:off x="684174" y="5974885"/>
                  <a:ext cx="5401563" cy="5486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88" name="Ink 587"/>
                <p14:cNvContentPartPr/>
                <p14:nvPr/>
              </p14:nvContentPartPr>
              <p14:xfrm>
                <a:off x="4840497" y="6220765"/>
                <a:ext cx="720360" cy="32400"/>
              </p14:xfrm>
            </p:contentPart>
          </mc:Choice>
          <mc:Fallback xmlns="">
            <p:pic>
              <p:nvPicPr>
                <p:cNvPr id="588" name="Ink 587"/>
                <p:cNvPicPr/>
                <p:nvPr/>
              </p:nvPicPr>
              <p:blipFill>
                <a:blip r:embed="rId31"/>
                <a:stretch>
                  <a:fillRect/>
                </a:stretch>
              </p:blipFill>
              <p:spPr>
                <a:xfrm>
                  <a:off x="4831137" y="6211405"/>
                  <a:ext cx="7390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619" name="Ink 618"/>
                <p14:cNvContentPartPr/>
                <p14:nvPr/>
              </p14:nvContentPartPr>
              <p14:xfrm>
                <a:off x="5022894" y="5977045"/>
                <a:ext cx="1798323" cy="508680"/>
              </p14:xfrm>
            </p:contentPart>
          </mc:Choice>
          <mc:Fallback xmlns="">
            <p:pic>
              <p:nvPicPr>
                <p:cNvPr id="619" name="Ink 618"/>
                <p:cNvPicPr/>
                <p:nvPr/>
              </p:nvPicPr>
              <p:blipFill>
                <a:blip r:embed="rId33"/>
                <a:stretch>
                  <a:fillRect/>
                </a:stretch>
              </p:blipFill>
              <p:spPr>
                <a:xfrm>
                  <a:off x="5013533" y="5967685"/>
                  <a:ext cx="1817044" cy="527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
            <p14:nvContentPartPr>
              <p14:cNvPr id="625" name="Ink 624"/>
              <p14:cNvContentPartPr/>
              <p14:nvPr/>
            </p14:nvContentPartPr>
            <p14:xfrm>
              <a:off x="7214979" y="4623082"/>
              <a:ext cx="1565280" cy="637200"/>
            </p14:xfrm>
          </p:contentPart>
        </mc:Choice>
        <mc:Fallback xmlns="">
          <p:pic>
            <p:nvPicPr>
              <p:cNvPr id="625" name="Ink 624"/>
              <p:cNvPicPr/>
              <p:nvPr/>
            </p:nvPicPr>
            <p:blipFill>
              <a:blip r:embed="rId35"/>
              <a:stretch>
                <a:fillRect/>
              </a:stretch>
            </p:blipFill>
            <p:spPr>
              <a:xfrm>
                <a:off x="7205619" y="4613722"/>
                <a:ext cx="1584000" cy="655920"/>
              </a:xfrm>
              <a:prstGeom prst="rect">
                <a:avLst/>
              </a:prstGeom>
            </p:spPr>
          </p:pic>
        </mc:Fallback>
      </mc:AlternateContent>
      <p:grpSp>
        <p:nvGrpSpPr>
          <p:cNvPr id="680" name="Group 679"/>
          <p:cNvGrpSpPr/>
          <p:nvPr/>
        </p:nvGrpSpPr>
        <p:grpSpPr>
          <a:xfrm>
            <a:off x="1856223" y="5732011"/>
            <a:ext cx="1574280" cy="887400"/>
            <a:chOff x="1856223" y="5732011"/>
            <a:chExt cx="1574280" cy="887400"/>
          </a:xfrm>
        </p:grpSpPr>
        <mc:AlternateContent xmlns:mc="http://schemas.openxmlformats.org/markup-compatibility/2006" xmlns:p14="http://schemas.microsoft.com/office/powerpoint/2010/main">
          <mc:Choice Requires="p14">
            <p:contentPart p14:bwMode="auto" r:id="rId36">
              <p14:nvContentPartPr>
                <p14:cNvPr id="661" name="Ink 660"/>
                <p14:cNvContentPartPr/>
                <p14:nvPr/>
              </p14:nvContentPartPr>
              <p14:xfrm>
                <a:off x="3125301" y="5900507"/>
                <a:ext cx="77760" cy="61200"/>
              </p14:xfrm>
            </p:contentPart>
          </mc:Choice>
          <mc:Fallback xmlns="">
            <p:pic>
              <p:nvPicPr>
                <p:cNvPr id="661" name="Ink 660"/>
                <p:cNvPicPr/>
                <p:nvPr/>
              </p:nvPicPr>
              <p:blipFill>
                <a:blip r:embed="rId37"/>
                <a:stretch>
                  <a:fillRect/>
                </a:stretch>
              </p:blipFill>
              <p:spPr>
                <a:xfrm>
                  <a:off x="3115941" y="5891147"/>
                  <a:ext cx="964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662" name="Ink 661"/>
                <p14:cNvContentPartPr/>
                <p14:nvPr/>
              </p14:nvContentPartPr>
              <p14:xfrm>
                <a:off x="3166341" y="5759387"/>
                <a:ext cx="360" cy="182160"/>
              </p14:xfrm>
            </p:contentPart>
          </mc:Choice>
          <mc:Fallback xmlns="">
            <p:pic>
              <p:nvPicPr>
                <p:cNvPr id="662" name="Ink 661"/>
                <p:cNvPicPr/>
                <p:nvPr/>
              </p:nvPicPr>
              <p:blipFill>
                <a:blip r:embed="rId39"/>
                <a:stretch>
                  <a:fillRect/>
                </a:stretch>
              </p:blipFill>
              <p:spPr>
                <a:xfrm>
                  <a:off x="3156981" y="5750027"/>
                  <a:ext cx="190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63" name="Ink 662"/>
                <p14:cNvContentPartPr/>
                <p14:nvPr/>
              </p14:nvContentPartPr>
              <p14:xfrm>
                <a:off x="3321063" y="6387211"/>
                <a:ext cx="109440" cy="232200"/>
              </p14:xfrm>
            </p:contentPart>
          </mc:Choice>
          <mc:Fallback xmlns="">
            <p:pic>
              <p:nvPicPr>
                <p:cNvPr id="663" name="Ink 662"/>
                <p:cNvPicPr/>
                <p:nvPr/>
              </p:nvPicPr>
              <p:blipFill>
                <a:blip r:embed="rId41"/>
                <a:stretch>
                  <a:fillRect/>
                </a:stretch>
              </p:blipFill>
              <p:spPr>
                <a:xfrm>
                  <a:off x="3311703" y="6377851"/>
                  <a:ext cx="12816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667" name="Ink 666"/>
                <p14:cNvContentPartPr/>
                <p14:nvPr/>
              </p14:nvContentPartPr>
              <p14:xfrm>
                <a:off x="1856223" y="5786731"/>
                <a:ext cx="314280" cy="32040"/>
              </p14:xfrm>
            </p:contentPart>
          </mc:Choice>
          <mc:Fallback xmlns="">
            <p:pic>
              <p:nvPicPr>
                <p:cNvPr id="667" name="Ink 666"/>
                <p:cNvPicPr/>
                <p:nvPr/>
              </p:nvPicPr>
              <p:blipFill>
                <a:blip r:embed="rId43"/>
                <a:stretch>
                  <a:fillRect/>
                </a:stretch>
              </p:blipFill>
              <p:spPr>
                <a:xfrm>
                  <a:off x="1846863" y="5777371"/>
                  <a:ext cx="3330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670" name="Ink 669"/>
                <p14:cNvContentPartPr/>
                <p14:nvPr/>
              </p14:nvContentPartPr>
              <p14:xfrm>
                <a:off x="2124423" y="5732011"/>
                <a:ext cx="77760" cy="123120"/>
              </p14:xfrm>
            </p:contentPart>
          </mc:Choice>
          <mc:Fallback xmlns="">
            <p:pic>
              <p:nvPicPr>
                <p:cNvPr id="670" name="Ink 669"/>
                <p:cNvPicPr/>
                <p:nvPr/>
              </p:nvPicPr>
              <p:blipFill>
                <a:blip r:embed="rId45"/>
                <a:stretch>
                  <a:fillRect/>
                </a:stretch>
              </p:blipFill>
              <p:spPr>
                <a:xfrm>
                  <a:off x="2115063" y="5722651"/>
                  <a:ext cx="964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672" name="Ink 671"/>
                <p14:cNvContentPartPr/>
                <p14:nvPr/>
              </p14:nvContentPartPr>
              <p14:xfrm>
                <a:off x="2006343" y="6391531"/>
                <a:ext cx="345960" cy="105120"/>
              </p14:xfrm>
            </p:contentPart>
          </mc:Choice>
          <mc:Fallback xmlns="">
            <p:pic>
              <p:nvPicPr>
                <p:cNvPr id="672" name="Ink 671"/>
                <p:cNvPicPr/>
                <p:nvPr/>
              </p:nvPicPr>
              <p:blipFill>
                <a:blip r:embed="rId47"/>
                <a:stretch>
                  <a:fillRect/>
                </a:stretch>
              </p:blipFill>
              <p:spPr>
                <a:xfrm>
                  <a:off x="1996983" y="6382171"/>
                  <a:ext cx="364680" cy="123840"/>
                </a:xfrm>
                <a:prstGeom prst="rect">
                  <a:avLst/>
                </a:prstGeom>
              </p:spPr>
            </p:pic>
          </mc:Fallback>
        </mc:AlternateContent>
      </p:grpSp>
      <p:grpSp>
        <p:nvGrpSpPr>
          <p:cNvPr id="681" name="Group 680"/>
          <p:cNvGrpSpPr/>
          <p:nvPr/>
        </p:nvGrpSpPr>
        <p:grpSpPr>
          <a:xfrm>
            <a:off x="1619703" y="5117851"/>
            <a:ext cx="1548000" cy="240840"/>
            <a:chOff x="1619703" y="5117851"/>
            <a:chExt cx="1548000" cy="240840"/>
          </a:xfrm>
        </p:grpSpPr>
        <mc:AlternateContent xmlns:mc="http://schemas.openxmlformats.org/markup-compatibility/2006" xmlns:p14="http://schemas.microsoft.com/office/powerpoint/2010/main">
          <mc:Choice Requires="p14">
            <p:contentPart p14:bwMode="auto" r:id="rId48">
              <p14:nvContentPartPr>
                <p14:cNvPr id="675" name="Ink 674"/>
                <p14:cNvContentPartPr/>
                <p14:nvPr/>
              </p14:nvContentPartPr>
              <p14:xfrm>
                <a:off x="3079863" y="5158891"/>
                <a:ext cx="87840" cy="199800"/>
              </p14:xfrm>
            </p:contentPart>
          </mc:Choice>
          <mc:Fallback xmlns="">
            <p:pic>
              <p:nvPicPr>
                <p:cNvPr id="675" name="Ink 674"/>
                <p:cNvPicPr/>
                <p:nvPr/>
              </p:nvPicPr>
              <p:blipFill>
                <a:blip r:embed="rId49"/>
                <a:stretch>
                  <a:fillRect/>
                </a:stretch>
              </p:blipFill>
              <p:spPr>
                <a:xfrm>
                  <a:off x="3070503" y="5149531"/>
                  <a:ext cx="10656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678" name="Ink 677"/>
                <p14:cNvContentPartPr/>
                <p14:nvPr/>
              </p14:nvContentPartPr>
              <p14:xfrm>
                <a:off x="1619703" y="5154211"/>
                <a:ext cx="354960" cy="14400"/>
              </p14:xfrm>
            </p:contentPart>
          </mc:Choice>
          <mc:Fallback xmlns="">
            <p:pic>
              <p:nvPicPr>
                <p:cNvPr id="678" name="Ink 677"/>
                <p:cNvPicPr/>
                <p:nvPr/>
              </p:nvPicPr>
              <p:blipFill>
                <a:blip r:embed="rId51"/>
                <a:stretch>
                  <a:fillRect/>
                </a:stretch>
              </p:blipFill>
              <p:spPr>
                <a:xfrm>
                  <a:off x="1610343" y="5144851"/>
                  <a:ext cx="3736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79" name="Ink 678"/>
                <p14:cNvContentPartPr/>
                <p14:nvPr/>
              </p14:nvContentPartPr>
              <p14:xfrm>
                <a:off x="1928943" y="5117851"/>
                <a:ext cx="104760" cy="105120"/>
              </p14:xfrm>
            </p:contentPart>
          </mc:Choice>
          <mc:Fallback xmlns="">
            <p:pic>
              <p:nvPicPr>
                <p:cNvPr id="679" name="Ink 678"/>
                <p:cNvPicPr/>
                <p:nvPr/>
              </p:nvPicPr>
              <p:blipFill>
                <a:blip r:embed="rId53"/>
                <a:stretch>
                  <a:fillRect/>
                </a:stretch>
              </p:blipFill>
              <p:spPr>
                <a:xfrm>
                  <a:off x="1919583" y="5108491"/>
                  <a:ext cx="123480" cy="123840"/>
                </a:xfrm>
                <a:prstGeom prst="rect">
                  <a:avLst/>
                </a:prstGeom>
              </p:spPr>
            </p:pic>
          </mc:Fallback>
        </mc:AlternateContent>
      </p:grpSp>
      <p:grpSp>
        <p:nvGrpSpPr>
          <p:cNvPr id="691" name="Group 690"/>
          <p:cNvGrpSpPr/>
          <p:nvPr/>
        </p:nvGrpSpPr>
        <p:grpSpPr>
          <a:xfrm>
            <a:off x="7435154" y="5391162"/>
            <a:ext cx="272160" cy="210240"/>
            <a:chOff x="7435154" y="5567707"/>
            <a:chExt cx="272160" cy="210240"/>
          </a:xfrm>
        </p:grpSpPr>
        <mc:AlternateContent xmlns:mc="http://schemas.openxmlformats.org/markup-compatibility/2006" xmlns:p14="http://schemas.microsoft.com/office/powerpoint/2010/main">
          <mc:Choice Requires="p14">
            <p:contentPart p14:bwMode="auto" r:id="rId54">
              <p14:nvContentPartPr>
                <p14:cNvPr id="685" name="Ink 684"/>
                <p14:cNvContentPartPr/>
                <p14:nvPr/>
              </p14:nvContentPartPr>
              <p14:xfrm>
                <a:off x="7435154" y="5581027"/>
                <a:ext cx="169920" cy="192240"/>
              </p14:xfrm>
            </p:contentPart>
          </mc:Choice>
          <mc:Fallback xmlns="">
            <p:pic>
              <p:nvPicPr>
                <p:cNvPr id="685" name="Ink 684"/>
                <p:cNvPicPr/>
                <p:nvPr/>
              </p:nvPicPr>
              <p:blipFill>
                <a:blip r:embed="rId55"/>
                <a:stretch>
                  <a:fillRect/>
                </a:stretch>
              </p:blipFill>
              <p:spPr>
                <a:xfrm>
                  <a:off x="7425794" y="5571667"/>
                  <a:ext cx="18864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89" name="Ink 688"/>
                <p14:cNvContentPartPr/>
                <p14:nvPr/>
              </p14:nvContentPartPr>
              <p14:xfrm>
                <a:off x="7618754" y="5567707"/>
                <a:ext cx="88560" cy="67320"/>
              </p14:xfrm>
            </p:contentPart>
          </mc:Choice>
          <mc:Fallback xmlns="">
            <p:pic>
              <p:nvPicPr>
                <p:cNvPr id="689" name="Ink 688"/>
                <p:cNvPicPr/>
                <p:nvPr/>
              </p:nvPicPr>
              <p:blipFill>
                <a:blip r:embed="rId57"/>
                <a:stretch>
                  <a:fillRect/>
                </a:stretch>
              </p:blipFill>
              <p:spPr>
                <a:xfrm>
                  <a:off x="7609394" y="5558347"/>
                  <a:ext cx="1072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90" name="Ink 689"/>
                <p14:cNvContentPartPr/>
                <p14:nvPr/>
              </p14:nvContentPartPr>
              <p14:xfrm>
                <a:off x="7666274" y="5609827"/>
                <a:ext cx="6480" cy="168120"/>
              </p14:xfrm>
            </p:contentPart>
          </mc:Choice>
          <mc:Fallback xmlns="">
            <p:pic>
              <p:nvPicPr>
                <p:cNvPr id="690" name="Ink 689"/>
                <p:cNvPicPr/>
                <p:nvPr/>
              </p:nvPicPr>
              <p:blipFill>
                <a:blip r:embed="rId59"/>
                <a:stretch>
                  <a:fillRect/>
                </a:stretch>
              </p:blipFill>
              <p:spPr>
                <a:xfrm>
                  <a:off x="7656914" y="5600467"/>
                  <a:ext cx="25200" cy="186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0">
            <p14:nvContentPartPr>
              <p14:cNvPr id="703" name="Ink 702"/>
              <p14:cNvContentPartPr/>
              <p14:nvPr/>
            </p14:nvContentPartPr>
            <p14:xfrm>
              <a:off x="7258754" y="5715703"/>
              <a:ext cx="1285560" cy="501840"/>
            </p14:xfrm>
          </p:contentPart>
        </mc:Choice>
        <mc:Fallback xmlns="">
          <p:pic>
            <p:nvPicPr>
              <p:cNvPr id="703" name="Ink 702"/>
              <p:cNvPicPr/>
              <p:nvPr/>
            </p:nvPicPr>
            <p:blipFill>
              <a:blip r:embed="rId61"/>
              <a:stretch>
                <a:fillRect/>
              </a:stretch>
            </p:blipFill>
            <p:spPr>
              <a:xfrm>
                <a:off x="7249394" y="5706343"/>
                <a:ext cx="1304280" cy="520560"/>
              </a:xfrm>
              <a:prstGeom prst="rect">
                <a:avLst/>
              </a:prstGeom>
            </p:spPr>
          </p:pic>
        </mc:Fallback>
      </mc:AlternateContent>
      <p:grpSp>
        <p:nvGrpSpPr>
          <p:cNvPr id="23" name="Group 22"/>
          <p:cNvGrpSpPr/>
          <p:nvPr/>
        </p:nvGrpSpPr>
        <p:grpSpPr>
          <a:xfrm>
            <a:off x="1811307" y="5460880"/>
            <a:ext cx="1479600" cy="1219680"/>
            <a:chOff x="1811307" y="5460880"/>
            <a:chExt cx="1479600" cy="1219680"/>
          </a:xfrm>
        </p:grpSpPr>
        <mc:AlternateContent xmlns:mc="http://schemas.openxmlformats.org/markup-compatibility/2006" xmlns:p14="http://schemas.microsoft.com/office/powerpoint/2010/main">
          <mc:Choice Requires="p14">
            <p:contentPart p14:bwMode="auto" r:id="rId62">
              <p14:nvContentPartPr>
                <p14:cNvPr id="3" name="Ink 2"/>
                <p14:cNvContentPartPr/>
                <p14:nvPr/>
              </p14:nvContentPartPr>
              <p14:xfrm>
                <a:off x="3181467" y="5744560"/>
                <a:ext cx="109440" cy="765720"/>
              </p14:xfrm>
            </p:contentPart>
          </mc:Choice>
          <mc:Fallback xmlns="">
            <p:pic>
              <p:nvPicPr>
                <p:cNvPr id="3" name="Ink 2"/>
                <p:cNvPicPr/>
                <p:nvPr/>
              </p:nvPicPr>
              <p:blipFill>
                <a:blip r:embed="rId63"/>
                <a:stretch>
                  <a:fillRect/>
                </a:stretch>
              </p:blipFill>
              <p:spPr>
                <a:xfrm>
                  <a:off x="3172107" y="5735200"/>
                  <a:ext cx="128160" cy="7844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3" name="Ink 12"/>
                <p14:cNvContentPartPr/>
                <p14:nvPr/>
              </p14:nvContentPartPr>
              <p14:xfrm>
                <a:off x="3225747" y="6409120"/>
                <a:ext cx="25920" cy="271440"/>
              </p14:xfrm>
            </p:contentPart>
          </mc:Choice>
          <mc:Fallback xmlns="">
            <p:pic>
              <p:nvPicPr>
                <p:cNvPr id="13" name="Ink 12"/>
                <p:cNvPicPr/>
                <p:nvPr/>
              </p:nvPicPr>
              <p:blipFill>
                <a:blip r:embed="rId65"/>
                <a:stretch>
                  <a:fillRect/>
                </a:stretch>
              </p:blipFill>
              <p:spPr>
                <a:xfrm>
                  <a:off x="3216387" y="6399760"/>
                  <a:ext cx="4464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6" name="Ink 15"/>
                <p14:cNvContentPartPr/>
                <p14:nvPr/>
              </p14:nvContentPartPr>
              <p14:xfrm>
                <a:off x="1993827" y="6165760"/>
                <a:ext cx="275760" cy="15120"/>
              </p14:xfrm>
            </p:contentPart>
          </mc:Choice>
          <mc:Fallback xmlns="">
            <p:pic>
              <p:nvPicPr>
                <p:cNvPr id="16" name="Ink 15"/>
                <p:cNvPicPr/>
                <p:nvPr/>
              </p:nvPicPr>
              <p:blipFill>
                <a:blip r:embed="rId67"/>
                <a:stretch>
                  <a:fillRect/>
                </a:stretch>
              </p:blipFill>
              <p:spPr>
                <a:xfrm>
                  <a:off x="1984467" y="6156400"/>
                  <a:ext cx="2944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7" name="Ink 16"/>
                <p14:cNvContentPartPr/>
                <p14:nvPr/>
              </p14:nvContentPartPr>
              <p14:xfrm>
                <a:off x="1972227" y="6117160"/>
                <a:ext cx="77040" cy="110520"/>
              </p14:xfrm>
            </p:contentPart>
          </mc:Choice>
          <mc:Fallback xmlns="">
            <p:pic>
              <p:nvPicPr>
                <p:cNvPr id="17" name="Ink 16"/>
                <p:cNvPicPr/>
                <p:nvPr/>
              </p:nvPicPr>
              <p:blipFill>
                <a:blip r:embed="rId69"/>
                <a:stretch>
                  <a:fillRect/>
                </a:stretch>
              </p:blipFill>
              <p:spPr>
                <a:xfrm>
                  <a:off x="1962867" y="6107800"/>
                  <a:ext cx="957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9" name="Ink 18"/>
                <p14:cNvContentPartPr/>
                <p14:nvPr/>
              </p14:nvContentPartPr>
              <p14:xfrm>
                <a:off x="1828947" y="5494000"/>
                <a:ext cx="288000" cy="18000"/>
              </p14:xfrm>
            </p:contentPart>
          </mc:Choice>
          <mc:Fallback xmlns="">
            <p:pic>
              <p:nvPicPr>
                <p:cNvPr id="19" name="Ink 18"/>
                <p:cNvPicPr/>
                <p:nvPr/>
              </p:nvPicPr>
              <p:blipFill>
                <a:blip r:embed="rId71"/>
                <a:stretch>
                  <a:fillRect/>
                </a:stretch>
              </p:blipFill>
              <p:spPr>
                <a:xfrm>
                  <a:off x="1819587" y="5484640"/>
                  <a:ext cx="3067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2" name="Ink 21"/>
                <p14:cNvContentPartPr/>
                <p14:nvPr/>
              </p14:nvContentPartPr>
              <p14:xfrm>
                <a:off x="1811307" y="5460880"/>
                <a:ext cx="72720" cy="99360"/>
              </p14:xfrm>
            </p:contentPart>
          </mc:Choice>
          <mc:Fallback xmlns="">
            <p:pic>
              <p:nvPicPr>
                <p:cNvPr id="22" name="Ink 21"/>
                <p:cNvPicPr/>
                <p:nvPr/>
              </p:nvPicPr>
              <p:blipFill>
                <a:blip r:embed="rId73"/>
                <a:stretch>
                  <a:fillRect/>
                </a:stretch>
              </p:blipFill>
              <p:spPr>
                <a:xfrm>
                  <a:off x="1801947" y="5451520"/>
                  <a:ext cx="91440" cy="118080"/>
                </a:xfrm>
                <a:prstGeom prst="rect">
                  <a:avLst/>
                </a:prstGeom>
              </p:spPr>
            </p:pic>
          </mc:Fallback>
        </mc:AlternateContent>
      </p:grpSp>
      <p:grpSp>
        <p:nvGrpSpPr>
          <p:cNvPr id="35" name="Group 34"/>
          <p:cNvGrpSpPr/>
          <p:nvPr/>
        </p:nvGrpSpPr>
        <p:grpSpPr>
          <a:xfrm>
            <a:off x="1595440" y="4800620"/>
            <a:ext cx="1461240" cy="605880"/>
            <a:chOff x="1595440" y="4800620"/>
            <a:chExt cx="1461240" cy="605880"/>
          </a:xfrm>
        </p:grpSpPr>
        <mc:AlternateContent xmlns:mc="http://schemas.openxmlformats.org/markup-compatibility/2006" xmlns:p14="http://schemas.microsoft.com/office/powerpoint/2010/main">
          <mc:Choice Requires="p14">
            <p:contentPart p14:bwMode="auto" r:id="rId74">
              <p14:nvContentPartPr>
                <p14:cNvPr id="30" name="Ink 29"/>
                <p14:cNvContentPartPr/>
                <p14:nvPr/>
              </p14:nvContentPartPr>
              <p14:xfrm>
                <a:off x="1595440" y="4800620"/>
                <a:ext cx="77040" cy="135720"/>
              </p14:xfrm>
            </p:contentPart>
          </mc:Choice>
          <mc:Fallback xmlns="">
            <p:pic>
              <p:nvPicPr>
                <p:cNvPr id="30" name="Ink 29"/>
                <p:cNvPicPr/>
                <p:nvPr/>
              </p:nvPicPr>
              <p:blipFill>
                <a:blip r:embed="rId75"/>
                <a:stretch>
                  <a:fillRect/>
                </a:stretch>
              </p:blipFill>
              <p:spPr>
                <a:xfrm>
                  <a:off x="1586080" y="4791260"/>
                  <a:ext cx="957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1" name="Ink 30"/>
                <p14:cNvContentPartPr/>
                <p14:nvPr/>
              </p14:nvContentPartPr>
              <p14:xfrm>
                <a:off x="1613080" y="4868300"/>
                <a:ext cx="317520" cy="360"/>
              </p14:xfrm>
            </p:contentPart>
          </mc:Choice>
          <mc:Fallback xmlns="">
            <p:pic>
              <p:nvPicPr>
                <p:cNvPr id="31" name="Ink 30"/>
                <p:cNvPicPr/>
                <p:nvPr/>
              </p:nvPicPr>
              <p:blipFill>
                <a:blip r:embed="rId77"/>
                <a:stretch>
                  <a:fillRect/>
                </a:stretch>
              </p:blipFill>
              <p:spPr>
                <a:xfrm>
                  <a:off x="1603720" y="4858940"/>
                  <a:ext cx="3362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32" name="Ink 31"/>
                <p14:cNvContentPartPr/>
                <p14:nvPr/>
              </p14:nvContentPartPr>
              <p14:xfrm>
                <a:off x="2954800" y="5156300"/>
                <a:ext cx="34200" cy="89280"/>
              </p14:xfrm>
            </p:contentPart>
          </mc:Choice>
          <mc:Fallback xmlns="">
            <p:pic>
              <p:nvPicPr>
                <p:cNvPr id="32" name="Ink 31"/>
                <p:cNvPicPr/>
                <p:nvPr/>
              </p:nvPicPr>
              <p:blipFill>
                <a:blip r:embed="rId79"/>
                <a:stretch>
                  <a:fillRect/>
                </a:stretch>
              </p:blipFill>
              <p:spPr>
                <a:xfrm>
                  <a:off x="2945440" y="5146940"/>
                  <a:ext cx="529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3" name="Ink 32"/>
                <p14:cNvContentPartPr/>
                <p14:nvPr/>
              </p14:nvContentPartPr>
              <p14:xfrm>
                <a:off x="2992960" y="5151980"/>
                <a:ext cx="63720" cy="97560"/>
              </p14:xfrm>
            </p:contentPart>
          </mc:Choice>
          <mc:Fallback xmlns="">
            <p:pic>
              <p:nvPicPr>
                <p:cNvPr id="33" name="Ink 32"/>
                <p:cNvPicPr/>
                <p:nvPr/>
              </p:nvPicPr>
              <p:blipFill>
                <a:blip r:embed="rId81"/>
                <a:stretch>
                  <a:fillRect/>
                </a:stretch>
              </p:blipFill>
              <p:spPr>
                <a:xfrm>
                  <a:off x="2983600" y="5142620"/>
                  <a:ext cx="824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4" name="Ink 33"/>
                <p14:cNvContentPartPr/>
                <p14:nvPr/>
              </p14:nvContentPartPr>
              <p14:xfrm>
                <a:off x="2997280" y="5170700"/>
                <a:ext cx="42480" cy="235800"/>
              </p14:xfrm>
            </p:contentPart>
          </mc:Choice>
          <mc:Fallback xmlns="">
            <p:pic>
              <p:nvPicPr>
                <p:cNvPr id="34" name="Ink 33"/>
                <p:cNvPicPr/>
                <p:nvPr/>
              </p:nvPicPr>
              <p:blipFill>
                <a:blip r:embed="rId83"/>
                <a:stretch>
                  <a:fillRect/>
                </a:stretch>
              </p:blipFill>
              <p:spPr>
                <a:xfrm>
                  <a:off x="2987920" y="5161340"/>
                  <a:ext cx="61200" cy="254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4">
            <p14:nvContentPartPr>
              <p14:cNvPr id="37" name="Ink 36"/>
              <p14:cNvContentPartPr/>
              <p14:nvPr/>
            </p14:nvContentPartPr>
            <p14:xfrm>
              <a:off x="7476167" y="6318760"/>
              <a:ext cx="288000" cy="217800"/>
            </p14:xfrm>
          </p:contentPart>
        </mc:Choice>
        <mc:Fallback xmlns="">
          <p:pic>
            <p:nvPicPr>
              <p:cNvPr id="37" name="Ink 36"/>
              <p:cNvPicPr/>
              <p:nvPr/>
            </p:nvPicPr>
            <p:blipFill>
              <a:blip r:embed="rId85"/>
              <a:stretch>
                <a:fillRect/>
              </a:stretch>
            </p:blipFill>
            <p:spPr>
              <a:xfrm>
                <a:off x="7466807" y="6309400"/>
                <a:ext cx="306720" cy="236520"/>
              </a:xfrm>
              <a:prstGeom prst="rect">
                <a:avLst/>
              </a:prstGeom>
            </p:spPr>
          </p:pic>
        </mc:Fallback>
      </mc:AlternateContent>
      <p:grpSp>
        <p:nvGrpSpPr>
          <p:cNvPr id="7" name="Group 6"/>
          <p:cNvGrpSpPr/>
          <p:nvPr/>
        </p:nvGrpSpPr>
        <p:grpSpPr>
          <a:xfrm>
            <a:off x="4960215" y="1474640"/>
            <a:ext cx="2849760" cy="1038240"/>
            <a:chOff x="4960215" y="1474640"/>
            <a:chExt cx="2849760" cy="1038240"/>
          </a:xfrm>
        </p:grpSpPr>
        <p:grpSp>
          <p:nvGrpSpPr>
            <p:cNvPr id="263" name="Group 262"/>
            <p:cNvGrpSpPr/>
            <p:nvPr/>
          </p:nvGrpSpPr>
          <p:grpSpPr>
            <a:xfrm>
              <a:off x="4960215" y="1474640"/>
              <a:ext cx="2849760" cy="1038240"/>
              <a:chOff x="4960215" y="1747655"/>
              <a:chExt cx="2849760" cy="1038240"/>
            </a:xfrm>
          </p:grpSpPr>
          <mc:AlternateContent xmlns:mc="http://schemas.openxmlformats.org/markup-compatibility/2006" xmlns:p14="http://schemas.microsoft.com/office/powerpoint/2010/main">
            <mc:Choice Requires="p14">
              <p:contentPart p14:bwMode="auto" r:id="rId86">
                <p14:nvContentPartPr>
                  <p14:cNvPr id="187" name="Ink 186"/>
                  <p14:cNvContentPartPr/>
                  <p14:nvPr/>
                </p14:nvContentPartPr>
                <p14:xfrm>
                  <a:off x="4960215" y="1747655"/>
                  <a:ext cx="2849760" cy="1038240"/>
                </p14:xfrm>
              </p:contentPart>
            </mc:Choice>
            <mc:Fallback xmlns="">
              <p:pic>
                <p:nvPicPr>
                  <p:cNvPr id="187" name="Ink 186"/>
                  <p:cNvPicPr/>
                  <p:nvPr/>
                </p:nvPicPr>
                <p:blipFill>
                  <a:blip r:embed="rId11"/>
                  <a:stretch>
                    <a:fillRect/>
                  </a:stretch>
                </p:blipFill>
                <p:spPr>
                  <a:xfrm>
                    <a:off x="4950855" y="1738295"/>
                    <a:ext cx="2868480" cy="10569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247" name="Ink 246"/>
                  <p14:cNvContentPartPr/>
                  <p14:nvPr/>
                </p14:nvContentPartPr>
                <p14:xfrm>
                  <a:off x="5486535" y="2559095"/>
                  <a:ext cx="575640" cy="10440"/>
                </p14:xfrm>
              </p:contentPart>
            </mc:Choice>
            <mc:Fallback xmlns="">
              <p:pic>
                <p:nvPicPr>
                  <p:cNvPr id="247" name="Ink 246"/>
                  <p:cNvPicPr/>
                  <p:nvPr/>
                </p:nvPicPr>
                <p:blipFill>
                  <a:blip r:embed="rId13"/>
                  <a:stretch>
                    <a:fillRect/>
                  </a:stretch>
                </p:blipFill>
                <p:spPr>
                  <a:xfrm>
                    <a:off x="5477175" y="2549735"/>
                    <a:ext cx="5943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53" name="Ink 252"/>
                  <p14:cNvContentPartPr/>
                  <p14:nvPr/>
                </p14:nvContentPartPr>
                <p14:xfrm>
                  <a:off x="5408775" y="2263175"/>
                  <a:ext cx="595800" cy="50400"/>
                </p14:xfrm>
              </p:contentPart>
            </mc:Choice>
            <mc:Fallback xmlns="">
              <p:pic>
                <p:nvPicPr>
                  <p:cNvPr id="253" name="Ink 252"/>
                  <p:cNvPicPr/>
                  <p:nvPr/>
                </p:nvPicPr>
                <p:blipFill>
                  <a:blip r:embed="rId15"/>
                  <a:stretch>
                    <a:fillRect/>
                  </a:stretch>
                </p:blipFill>
                <p:spPr>
                  <a:xfrm>
                    <a:off x="5399415" y="2253815"/>
                    <a:ext cx="614520" cy="69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9">
              <p14:nvContentPartPr>
                <p14:cNvPr id="6" name="Ink 5"/>
                <p14:cNvContentPartPr/>
                <p14:nvPr/>
              </p14:nvContentPartPr>
              <p14:xfrm>
                <a:off x="6091225" y="2035932"/>
                <a:ext cx="58680" cy="115200"/>
              </p14:xfrm>
            </p:contentPart>
          </mc:Choice>
          <mc:Fallback xmlns="">
            <p:pic>
              <p:nvPicPr>
                <p:cNvPr id="6" name="Ink 5"/>
                <p:cNvPicPr/>
                <p:nvPr/>
              </p:nvPicPr>
              <p:blipFill>
                <a:blip r:embed="rId90"/>
                <a:stretch>
                  <a:fillRect/>
                </a:stretch>
              </p:blipFill>
              <p:spPr>
                <a:xfrm>
                  <a:off x="6081865" y="2026572"/>
                  <a:ext cx="77400" cy="133920"/>
                </a:xfrm>
                <a:prstGeom prst="rect">
                  <a:avLst/>
                </a:prstGeom>
              </p:spPr>
            </p:pic>
          </mc:Fallback>
        </mc:AlternateContent>
      </p:grpSp>
    </p:spTree>
    <p:extLst>
      <p:ext uri="{BB962C8B-B14F-4D97-AF65-F5344CB8AC3E}">
        <p14:creationId xmlns:p14="http://schemas.microsoft.com/office/powerpoint/2010/main" val="292639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5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8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8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9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0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479279" y="507549"/>
            <a:ext cx="8330184" cy="6128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it-IT" sz="1700" i="1" dirty="0" smtClean="0"/>
              <a:t>Esempio: Calcolare la solubilità del cianuro di argento (K</a:t>
            </a:r>
            <a:r>
              <a:rPr lang="it-IT" sz="1700" i="1" baseline="-25000" dirty="0" smtClean="0"/>
              <a:t>ps</a:t>
            </a:r>
            <a:r>
              <a:rPr lang="it-IT" sz="1700" i="1" dirty="0" smtClean="0"/>
              <a:t> = </a:t>
            </a:r>
            <a:r>
              <a:rPr lang="it-IT" sz="1800" i="1" dirty="0" smtClean="0"/>
              <a:t>1.2·10</a:t>
            </a:r>
            <a:r>
              <a:rPr lang="it-IT" sz="1800" i="1" baseline="30000" dirty="0" smtClean="0"/>
              <a:t>-16</a:t>
            </a:r>
            <a:r>
              <a:rPr lang="it-IT" sz="1700" i="1" dirty="0" smtClean="0"/>
              <a:t>) in una soluzione tampone a pH 9.00. (Per HCN: </a:t>
            </a:r>
            <a:r>
              <a:rPr lang="it-IT" sz="1600" i="1" dirty="0" smtClean="0"/>
              <a:t>K</a:t>
            </a:r>
            <a:r>
              <a:rPr lang="it-IT" sz="1600" i="1" baseline="-25000" dirty="0" smtClean="0"/>
              <a:t>a</a:t>
            </a:r>
            <a:r>
              <a:rPr lang="it-IT" sz="1600" i="1" dirty="0" smtClean="0"/>
              <a:t> </a:t>
            </a:r>
            <a:r>
              <a:rPr lang="it-IT" sz="1600" i="1" dirty="0"/>
              <a:t>= </a:t>
            </a:r>
            <a:r>
              <a:rPr lang="it-IT" sz="1600" i="1" dirty="0" smtClean="0"/>
              <a:t>6.2·10</a:t>
            </a:r>
            <a:r>
              <a:rPr lang="it-IT" sz="1600" i="1" baseline="30000" dirty="0" smtClean="0"/>
              <a:t>-10</a:t>
            </a:r>
            <a:r>
              <a:rPr lang="it-IT" sz="1700" i="1" dirty="0" smtClean="0"/>
              <a:t>)</a:t>
            </a:r>
          </a:p>
        </p:txBody>
      </p:sp>
      <p:graphicFrame>
        <p:nvGraphicFramePr>
          <p:cNvPr id="4" name="Table 3"/>
          <p:cNvGraphicFramePr>
            <a:graphicFrameLocks noGrp="1"/>
          </p:cNvGraphicFramePr>
          <p:nvPr>
            <p:extLst>
              <p:ext uri="{D42A27DB-BD31-4B8C-83A1-F6EECF244321}">
                <p14:modId xmlns:p14="http://schemas.microsoft.com/office/powerpoint/2010/main" val="3606266391"/>
              </p:ext>
            </p:extLst>
          </p:nvPr>
        </p:nvGraphicFramePr>
        <p:xfrm>
          <a:off x="550889" y="2433512"/>
          <a:ext cx="3857068" cy="1478280"/>
        </p:xfrm>
        <a:graphic>
          <a:graphicData uri="http://schemas.openxmlformats.org/drawingml/2006/table">
            <a:tbl>
              <a:tblPr firstRow="1" bandRow="1">
                <a:tableStyleId>{5C22544A-7EE6-4342-B048-85BDC9FD1C3A}</a:tableStyleId>
              </a:tblPr>
              <a:tblGrid>
                <a:gridCol w="360832">
                  <a:extLst>
                    <a:ext uri="{9D8B030D-6E8A-4147-A177-3AD203B41FA5}">
                      <a16:colId xmlns:a16="http://schemas.microsoft.com/office/drawing/2014/main" val="1847104608"/>
                    </a:ext>
                  </a:extLst>
                </a:gridCol>
                <a:gridCol w="1165412">
                  <a:extLst>
                    <a:ext uri="{9D8B030D-6E8A-4147-A177-3AD203B41FA5}">
                      <a16:colId xmlns:a16="http://schemas.microsoft.com/office/drawing/2014/main" val="1292649689"/>
                    </a:ext>
                  </a:extLst>
                </a:gridCol>
                <a:gridCol w="1165412">
                  <a:extLst>
                    <a:ext uri="{9D8B030D-6E8A-4147-A177-3AD203B41FA5}">
                      <a16:colId xmlns:a16="http://schemas.microsoft.com/office/drawing/2014/main" val="689430987"/>
                    </a:ext>
                  </a:extLst>
                </a:gridCol>
                <a:gridCol w="1165412">
                  <a:extLst>
                    <a:ext uri="{9D8B030D-6E8A-4147-A177-3AD203B41FA5}">
                      <a16:colId xmlns:a16="http://schemas.microsoft.com/office/drawing/2014/main" val="188160583"/>
                    </a:ext>
                  </a:extLst>
                </a:gridCol>
              </a:tblGrid>
              <a:tr h="194779">
                <a:tc>
                  <a:txBody>
                    <a:bodyPr/>
                    <a:lstStyle/>
                    <a:p>
                      <a:pPr algn="ctr"/>
                      <a:endParaRPr lang="it-IT" dirty="0"/>
                    </a:p>
                  </a:txBody>
                  <a:tcPr anchor="ctr"/>
                </a:tc>
                <a:tc gridSpan="3">
                  <a:txBody>
                    <a:bodyPr/>
                    <a:lstStyle/>
                    <a:p>
                      <a:pPr algn="ctr"/>
                      <a:endParaRPr lang="it-IT" b="1" dirty="0"/>
                    </a:p>
                  </a:txBody>
                  <a:tcPr anchor="ctr"/>
                </a:tc>
                <a:tc hMerge="1">
                  <a:txBody>
                    <a:bodyPr/>
                    <a:lstStyle/>
                    <a:p>
                      <a:pPr algn="ctr"/>
                      <a:endParaRPr lang="it-IT" dirty="0"/>
                    </a:p>
                  </a:txBody>
                  <a:tcPr anchor="ctr"/>
                </a:tc>
                <a:tc hMerge="1">
                  <a:txBody>
                    <a:bodyPr/>
                    <a:lstStyle/>
                    <a:p>
                      <a:pPr algn="ctr"/>
                      <a:endParaRPr lang="it-IT" dirty="0"/>
                    </a:p>
                  </a:txBody>
                  <a:tcPr anchor="ctr"/>
                </a:tc>
                <a:extLst>
                  <a:ext uri="{0D108BD9-81ED-4DB2-BD59-A6C34878D82A}">
                    <a16:rowId xmlns:a16="http://schemas.microsoft.com/office/drawing/2014/main" val="2293235978"/>
                  </a:ext>
                </a:extLst>
              </a:tr>
              <a:tr h="370840">
                <a:tc>
                  <a:txBody>
                    <a:bodyPr/>
                    <a:lstStyle/>
                    <a:p>
                      <a:pPr algn="ctr"/>
                      <a:r>
                        <a:rPr lang="it-IT" dirty="0" smtClean="0"/>
                        <a:t>I</a:t>
                      </a:r>
                      <a:endParaRPr lang="it-IT" dirty="0"/>
                    </a:p>
                  </a:txBody>
                  <a:tcPr anchor="ctr"/>
                </a:tc>
                <a:tc>
                  <a:txBody>
                    <a:bodyPr/>
                    <a:lstStyle/>
                    <a:p>
                      <a:pPr algn="ctr"/>
                      <a:endParaRPr lang="it-IT" baseline="-25000" dirty="0"/>
                    </a:p>
                  </a:txBody>
                  <a:tcPr anchor="ctr"/>
                </a:tc>
                <a:tc>
                  <a:txBody>
                    <a:bodyPr/>
                    <a:lstStyle/>
                    <a:p>
                      <a:pPr algn="ctr"/>
                      <a:endParaRPr lang="it-IT" dirty="0"/>
                    </a:p>
                  </a:txBody>
                  <a:tcPr anchor="ctr"/>
                </a:tc>
                <a:tc>
                  <a:txBody>
                    <a:bodyPr/>
                    <a:lstStyle/>
                    <a:p>
                      <a:pPr algn="ctr"/>
                      <a:endParaRPr lang="it-IT" dirty="0"/>
                    </a:p>
                  </a:txBody>
                  <a:tcPr anchor="ctr"/>
                </a:tc>
                <a:extLst>
                  <a:ext uri="{0D108BD9-81ED-4DB2-BD59-A6C34878D82A}">
                    <a16:rowId xmlns:a16="http://schemas.microsoft.com/office/drawing/2014/main" val="2836997888"/>
                  </a:ext>
                </a:extLst>
              </a:tr>
              <a:tr h="370840">
                <a:tc>
                  <a:txBody>
                    <a:bodyPr/>
                    <a:lstStyle/>
                    <a:p>
                      <a:pPr algn="ctr"/>
                      <a:r>
                        <a:rPr lang="it-IT" dirty="0" smtClean="0"/>
                        <a:t>C</a:t>
                      </a:r>
                      <a:endParaRPr lang="it-IT" dirty="0"/>
                    </a:p>
                  </a:txBody>
                  <a:tcPr anchor="ctr"/>
                </a:tc>
                <a:tc>
                  <a:txBody>
                    <a:bodyPr/>
                    <a:lstStyle/>
                    <a:p>
                      <a:pPr algn="ctr"/>
                      <a:endParaRPr lang="it-IT" dirty="0"/>
                    </a:p>
                  </a:txBody>
                  <a:tcPr anchor="ctr"/>
                </a:tc>
                <a:tc>
                  <a:txBody>
                    <a:bodyPr/>
                    <a:lstStyle/>
                    <a:p>
                      <a:pPr algn="ctr"/>
                      <a:endParaRPr lang="it-IT" dirty="0"/>
                    </a:p>
                  </a:txBody>
                  <a:tcPr anchor="ctr"/>
                </a:tc>
                <a:tc>
                  <a:txBody>
                    <a:bodyPr/>
                    <a:lstStyle/>
                    <a:p>
                      <a:pPr algn="ctr"/>
                      <a:endParaRPr lang="it-IT" dirty="0"/>
                    </a:p>
                  </a:txBody>
                  <a:tcPr anchor="ctr"/>
                </a:tc>
                <a:extLst>
                  <a:ext uri="{0D108BD9-81ED-4DB2-BD59-A6C34878D82A}">
                    <a16:rowId xmlns:a16="http://schemas.microsoft.com/office/drawing/2014/main" val="2942888272"/>
                  </a:ext>
                </a:extLst>
              </a:tr>
              <a:tr h="370840">
                <a:tc>
                  <a:txBody>
                    <a:bodyPr/>
                    <a:lstStyle/>
                    <a:p>
                      <a:pPr algn="ctr"/>
                      <a:r>
                        <a:rPr lang="it-IT" dirty="0" smtClean="0"/>
                        <a:t>E</a:t>
                      </a:r>
                      <a:endParaRPr lang="it-IT"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dirty="0"/>
                    </a:p>
                  </a:txBody>
                  <a:tcPr anchor="ctr"/>
                </a:tc>
                <a:tc>
                  <a:txBody>
                    <a:bodyPr/>
                    <a:lstStyle/>
                    <a:p>
                      <a:pPr algn="ctr"/>
                      <a:endParaRPr lang="it-IT" dirty="0"/>
                    </a:p>
                  </a:txBody>
                  <a:tcPr anchor="ctr"/>
                </a:tc>
                <a:tc>
                  <a:txBody>
                    <a:bodyPr/>
                    <a:lstStyle/>
                    <a:p>
                      <a:pPr algn="ctr"/>
                      <a:endParaRPr lang="it-IT" sz="1400" dirty="0"/>
                    </a:p>
                  </a:txBody>
                  <a:tcPr anchor="ctr"/>
                </a:tc>
                <a:extLst>
                  <a:ext uri="{0D108BD9-81ED-4DB2-BD59-A6C34878D82A}">
                    <a16:rowId xmlns:a16="http://schemas.microsoft.com/office/drawing/2014/main" val="356159099"/>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042800116"/>
              </p:ext>
            </p:extLst>
          </p:nvPr>
        </p:nvGraphicFramePr>
        <p:xfrm>
          <a:off x="550889" y="4150544"/>
          <a:ext cx="4211760" cy="1483360"/>
        </p:xfrm>
        <a:graphic>
          <a:graphicData uri="http://schemas.openxmlformats.org/drawingml/2006/table">
            <a:tbl>
              <a:tblPr firstRow="1" bandRow="1">
                <a:tableStyleId>{5C22544A-7EE6-4342-B048-85BDC9FD1C3A}</a:tableStyleId>
              </a:tblPr>
              <a:tblGrid>
                <a:gridCol w="360552">
                  <a:extLst>
                    <a:ext uri="{9D8B030D-6E8A-4147-A177-3AD203B41FA5}">
                      <a16:colId xmlns:a16="http://schemas.microsoft.com/office/drawing/2014/main" val="1847104608"/>
                    </a:ext>
                  </a:extLst>
                </a:gridCol>
                <a:gridCol w="962802">
                  <a:extLst>
                    <a:ext uri="{9D8B030D-6E8A-4147-A177-3AD203B41FA5}">
                      <a16:colId xmlns:a16="http://schemas.microsoft.com/office/drawing/2014/main" val="1292649689"/>
                    </a:ext>
                  </a:extLst>
                </a:gridCol>
                <a:gridCol w="962802">
                  <a:extLst>
                    <a:ext uri="{9D8B030D-6E8A-4147-A177-3AD203B41FA5}">
                      <a16:colId xmlns:a16="http://schemas.microsoft.com/office/drawing/2014/main" val="689430987"/>
                    </a:ext>
                  </a:extLst>
                </a:gridCol>
                <a:gridCol w="962802">
                  <a:extLst>
                    <a:ext uri="{9D8B030D-6E8A-4147-A177-3AD203B41FA5}">
                      <a16:colId xmlns:a16="http://schemas.microsoft.com/office/drawing/2014/main" val="188160583"/>
                    </a:ext>
                  </a:extLst>
                </a:gridCol>
                <a:gridCol w="962802">
                  <a:extLst>
                    <a:ext uri="{9D8B030D-6E8A-4147-A177-3AD203B41FA5}">
                      <a16:colId xmlns:a16="http://schemas.microsoft.com/office/drawing/2014/main" val="633371449"/>
                    </a:ext>
                  </a:extLst>
                </a:gridCol>
              </a:tblGrid>
              <a:tr h="370840">
                <a:tc>
                  <a:txBody>
                    <a:bodyPr/>
                    <a:lstStyle/>
                    <a:p>
                      <a:pPr algn="ctr"/>
                      <a:endParaRPr lang="it-IT" dirty="0"/>
                    </a:p>
                  </a:txBody>
                  <a:tcPr anchor="ctr"/>
                </a:tc>
                <a:tc gridSpan="4">
                  <a:txBody>
                    <a:bodyPr/>
                    <a:lstStyle/>
                    <a:p>
                      <a:pPr algn="ctr"/>
                      <a:endParaRPr lang="it-IT" b="1" dirty="0"/>
                    </a:p>
                  </a:txBody>
                  <a:tcPr anchor="ctr"/>
                </a:tc>
                <a:tc hMerge="1">
                  <a:txBody>
                    <a:bodyPr/>
                    <a:lstStyle/>
                    <a:p>
                      <a:pPr algn="ctr"/>
                      <a:endParaRPr lang="it-IT" dirty="0"/>
                    </a:p>
                  </a:txBody>
                  <a:tcPr anchor="ctr"/>
                </a:tc>
                <a:tc hMerge="1">
                  <a:txBody>
                    <a:bodyPr/>
                    <a:lstStyle/>
                    <a:p>
                      <a:pPr algn="ctr"/>
                      <a:endParaRPr lang="it-IT" dirty="0"/>
                    </a:p>
                  </a:txBody>
                  <a:tcPr anchor="ctr"/>
                </a:tc>
                <a:tc hMerge="1">
                  <a:txBody>
                    <a:bodyPr/>
                    <a:lstStyle/>
                    <a:p>
                      <a:pPr algn="ctr"/>
                      <a:endParaRPr lang="it-IT" dirty="0"/>
                    </a:p>
                  </a:txBody>
                  <a:tcPr anchor="ctr"/>
                </a:tc>
                <a:extLst>
                  <a:ext uri="{0D108BD9-81ED-4DB2-BD59-A6C34878D82A}">
                    <a16:rowId xmlns:a16="http://schemas.microsoft.com/office/drawing/2014/main" val="2293235978"/>
                  </a:ext>
                </a:extLst>
              </a:tr>
              <a:tr h="370840">
                <a:tc>
                  <a:txBody>
                    <a:bodyPr/>
                    <a:lstStyle/>
                    <a:p>
                      <a:pPr algn="ctr"/>
                      <a:r>
                        <a:rPr lang="it-IT" dirty="0" smtClean="0"/>
                        <a:t>I</a:t>
                      </a:r>
                      <a:endParaRPr lang="it-IT" dirty="0"/>
                    </a:p>
                  </a:txBody>
                  <a:tcPr anchor="ctr"/>
                </a:tc>
                <a:tc>
                  <a:txBody>
                    <a:bodyPr/>
                    <a:lstStyle/>
                    <a:p>
                      <a:pPr algn="ctr"/>
                      <a:endParaRPr lang="it-IT" baseline="-25000" dirty="0"/>
                    </a:p>
                  </a:txBody>
                  <a:tcPr anchor="ctr"/>
                </a:tc>
                <a:tc>
                  <a:txBody>
                    <a:bodyPr/>
                    <a:lstStyle/>
                    <a:p>
                      <a:pPr algn="ctr"/>
                      <a:endParaRPr lang="it-IT" dirty="0"/>
                    </a:p>
                  </a:txBody>
                  <a:tcPr anchor="ctr"/>
                </a:tc>
                <a:tc>
                  <a:txBody>
                    <a:bodyPr/>
                    <a:lstStyle/>
                    <a:p>
                      <a:pPr algn="ctr"/>
                      <a:endParaRPr lang="it-IT" dirty="0"/>
                    </a:p>
                  </a:txBody>
                  <a:tcPr anchor="ctr"/>
                </a:tc>
                <a:tc>
                  <a:txBody>
                    <a:bodyPr/>
                    <a:lstStyle/>
                    <a:p>
                      <a:pPr algn="ctr"/>
                      <a:endParaRPr lang="it-IT" dirty="0"/>
                    </a:p>
                  </a:txBody>
                  <a:tcPr anchor="ctr"/>
                </a:tc>
                <a:extLst>
                  <a:ext uri="{0D108BD9-81ED-4DB2-BD59-A6C34878D82A}">
                    <a16:rowId xmlns:a16="http://schemas.microsoft.com/office/drawing/2014/main" val="2836997888"/>
                  </a:ext>
                </a:extLst>
              </a:tr>
              <a:tr h="370840">
                <a:tc>
                  <a:txBody>
                    <a:bodyPr/>
                    <a:lstStyle/>
                    <a:p>
                      <a:pPr algn="ctr"/>
                      <a:r>
                        <a:rPr lang="it-IT" dirty="0" smtClean="0"/>
                        <a:t>C</a:t>
                      </a:r>
                      <a:endParaRPr lang="it-IT" dirty="0"/>
                    </a:p>
                  </a:txBody>
                  <a:tcPr anchor="ctr"/>
                </a:tc>
                <a:tc>
                  <a:txBody>
                    <a:bodyPr/>
                    <a:lstStyle/>
                    <a:p>
                      <a:pPr algn="ctr"/>
                      <a:endParaRPr lang="it-IT" dirty="0"/>
                    </a:p>
                  </a:txBody>
                  <a:tcPr anchor="ctr"/>
                </a:tc>
                <a:tc>
                  <a:txBody>
                    <a:bodyPr/>
                    <a:lstStyle/>
                    <a:p>
                      <a:pPr algn="ctr"/>
                      <a:endParaRPr lang="it-IT" dirty="0"/>
                    </a:p>
                  </a:txBody>
                  <a:tcPr anchor="ctr"/>
                </a:tc>
                <a:tc>
                  <a:txBody>
                    <a:bodyPr/>
                    <a:lstStyle/>
                    <a:p>
                      <a:pPr algn="ctr"/>
                      <a:endParaRPr lang="it-IT" dirty="0"/>
                    </a:p>
                  </a:txBody>
                  <a:tcPr anchor="ctr"/>
                </a:tc>
                <a:tc>
                  <a:txBody>
                    <a:bodyPr/>
                    <a:lstStyle/>
                    <a:p>
                      <a:pPr algn="ctr"/>
                      <a:endParaRPr lang="it-IT" dirty="0"/>
                    </a:p>
                  </a:txBody>
                  <a:tcPr anchor="ctr"/>
                </a:tc>
                <a:extLst>
                  <a:ext uri="{0D108BD9-81ED-4DB2-BD59-A6C34878D82A}">
                    <a16:rowId xmlns:a16="http://schemas.microsoft.com/office/drawing/2014/main" val="2942888272"/>
                  </a:ext>
                </a:extLst>
              </a:tr>
              <a:tr h="370840">
                <a:tc>
                  <a:txBody>
                    <a:bodyPr/>
                    <a:lstStyle/>
                    <a:p>
                      <a:pPr algn="ctr"/>
                      <a:r>
                        <a:rPr lang="it-IT" dirty="0" smtClean="0"/>
                        <a:t>E</a:t>
                      </a:r>
                      <a:endParaRPr lang="it-IT"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dirty="0"/>
                    </a:p>
                  </a:txBody>
                  <a:tcPr anchor="ctr"/>
                </a:tc>
                <a:tc>
                  <a:txBody>
                    <a:bodyPr/>
                    <a:lstStyle/>
                    <a:p>
                      <a:pPr algn="ctr"/>
                      <a:endParaRPr lang="it-IT" dirty="0"/>
                    </a:p>
                  </a:txBody>
                  <a:tcPr anchor="ctr"/>
                </a:tc>
                <a:tc>
                  <a:txBody>
                    <a:bodyPr/>
                    <a:lstStyle/>
                    <a:p>
                      <a:pPr algn="ctr"/>
                      <a:endParaRPr lang="it-IT" sz="1400" dirty="0"/>
                    </a:p>
                  </a:txBody>
                  <a:tcPr anchor="ctr"/>
                </a:tc>
                <a:tc>
                  <a:txBody>
                    <a:bodyPr/>
                    <a:lstStyle/>
                    <a:p>
                      <a:pPr algn="ctr"/>
                      <a:endParaRPr lang="it-IT" dirty="0"/>
                    </a:p>
                  </a:txBody>
                  <a:tcPr anchor="ctr"/>
                </a:tc>
                <a:extLst>
                  <a:ext uri="{0D108BD9-81ED-4DB2-BD59-A6C34878D82A}">
                    <a16:rowId xmlns:a16="http://schemas.microsoft.com/office/drawing/2014/main" val="356159099"/>
                  </a:ext>
                </a:extLst>
              </a:tr>
            </a:tbl>
          </a:graphicData>
        </a:graphic>
      </p:graphicFrame>
      <p:grpSp>
        <p:nvGrpSpPr>
          <p:cNvPr id="646" name="Group 645"/>
          <p:cNvGrpSpPr/>
          <p:nvPr/>
        </p:nvGrpSpPr>
        <p:grpSpPr>
          <a:xfrm>
            <a:off x="550889" y="1378002"/>
            <a:ext cx="7766657" cy="1010021"/>
            <a:chOff x="550889" y="1020198"/>
            <a:chExt cx="7766657" cy="1010021"/>
          </a:xfrm>
        </p:grpSpPr>
        <mc:AlternateContent xmlns:mc="http://schemas.openxmlformats.org/markup-compatibility/2006" xmlns:p14="http://schemas.microsoft.com/office/powerpoint/2010/main">
          <mc:Choice Requires="p14">
            <p:contentPart p14:bwMode="auto" r:id="rId2">
              <p14:nvContentPartPr>
                <p14:cNvPr id="103" name="Ink 102"/>
                <p14:cNvContentPartPr/>
                <p14:nvPr/>
              </p14:nvContentPartPr>
              <p14:xfrm>
                <a:off x="550889" y="1020198"/>
                <a:ext cx="6791715" cy="524381"/>
              </p14:xfrm>
            </p:contentPart>
          </mc:Choice>
          <mc:Fallback xmlns="">
            <p:pic>
              <p:nvPicPr>
                <p:cNvPr id="103" name="Ink 102"/>
                <p:cNvPicPr/>
                <p:nvPr/>
              </p:nvPicPr>
              <p:blipFill>
                <a:blip r:embed="rId3"/>
                <a:stretch>
                  <a:fillRect/>
                </a:stretch>
              </p:blipFill>
              <p:spPr>
                <a:xfrm>
                  <a:off x="541529" y="1010834"/>
                  <a:ext cx="6810435" cy="54310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71" name="Ink 170"/>
                <p14:cNvContentPartPr/>
                <p14:nvPr/>
              </p14:nvContentPartPr>
              <p14:xfrm>
                <a:off x="5175646" y="1754819"/>
                <a:ext cx="1017360" cy="41760"/>
              </p14:xfrm>
            </p:contentPart>
          </mc:Choice>
          <mc:Fallback xmlns="">
            <p:pic>
              <p:nvPicPr>
                <p:cNvPr id="171" name="Ink 170"/>
                <p:cNvPicPr/>
                <p:nvPr/>
              </p:nvPicPr>
              <p:blipFill>
                <a:blip r:embed="rId5"/>
                <a:stretch>
                  <a:fillRect/>
                </a:stretch>
              </p:blipFill>
              <p:spPr>
                <a:xfrm>
                  <a:off x="5166286" y="1745459"/>
                  <a:ext cx="10360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07" name="Ink 206"/>
                <p14:cNvContentPartPr/>
                <p14:nvPr/>
              </p14:nvContentPartPr>
              <p14:xfrm>
                <a:off x="557369" y="1499718"/>
                <a:ext cx="5617755" cy="403421"/>
              </p14:xfrm>
            </p:contentPart>
          </mc:Choice>
          <mc:Fallback xmlns="">
            <p:pic>
              <p:nvPicPr>
                <p:cNvPr id="207" name="Ink 206"/>
                <p:cNvPicPr/>
                <p:nvPr/>
              </p:nvPicPr>
              <p:blipFill>
                <a:blip r:embed="rId7"/>
                <a:stretch>
                  <a:fillRect/>
                </a:stretch>
              </p:blipFill>
              <p:spPr>
                <a:xfrm>
                  <a:off x="548009" y="1490353"/>
                  <a:ext cx="5636475" cy="42215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08" name="Ink 207"/>
                <p14:cNvContentPartPr/>
                <p14:nvPr/>
              </p14:nvContentPartPr>
              <p14:xfrm>
                <a:off x="5505929" y="1468619"/>
                <a:ext cx="2811617" cy="561600"/>
              </p14:xfrm>
            </p:contentPart>
          </mc:Choice>
          <mc:Fallback xmlns="">
            <p:pic>
              <p:nvPicPr>
                <p:cNvPr id="208" name="Ink 207"/>
                <p:cNvPicPr/>
                <p:nvPr/>
              </p:nvPicPr>
              <p:blipFill>
                <a:blip r:embed="rId9"/>
                <a:stretch>
                  <a:fillRect/>
                </a:stretch>
              </p:blipFill>
              <p:spPr>
                <a:xfrm>
                  <a:off x="5496569" y="1459259"/>
                  <a:ext cx="2830337" cy="580320"/>
                </a:xfrm>
                <a:prstGeom prst="rect">
                  <a:avLst/>
                </a:prstGeom>
              </p:spPr>
            </p:pic>
          </mc:Fallback>
        </mc:AlternateContent>
      </p:grpSp>
      <p:grpSp>
        <p:nvGrpSpPr>
          <p:cNvPr id="320" name="Group 319"/>
          <p:cNvGrpSpPr/>
          <p:nvPr/>
        </p:nvGrpSpPr>
        <p:grpSpPr>
          <a:xfrm>
            <a:off x="635561" y="2510990"/>
            <a:ext cx="3443400" cy="1352880"/>
            <a:chOff x="635561" y="2153186"/>
            <a:chExt cx="3443400" cy="1352880"/>
          </a:xfrm>
        </p:grpSpPr>
        <mc:AlternateContent xmlns:mc="http://schemas.openxmlformats.org/markup-compatibility/2006" xmlns:p14="http://schemas.microsoft.com/office/powerpoint/2010/main">
          <mc:Choice Requires="p14">
            <p:contentPart p14:bwMode="auto" r:id="rId10">
              <p14:nvContentPartPr>
                <p14:cNvPr id="241" name="Ink 240"/>
                <p14:cNvContentPartPr/>
                <p14:nvPr/>
              </p14:nvContentPartPr>
              <p14:xfrm>
                <a:off x="635561" y="2153186"/>
                <a:ext cx="3443400" cy="1300680"/>
              </p14:xfrm>
            </p:contentPart>
          </mc:Choice>
          <mc:Fallback xmlns="">
            <p:pic>
              <p:nvPicPr>
                <p:cNvPr id="241" name="Ink 240"/>
                <p:cNvPicPr/>
                <p:nvPr/>
              </p:nvPicPr>
              <p:blipFill>
                <a:blip r:embed="rId11"/>
                <a:stretch>
                  <a:fillRect/>
                </a:stretch>
              </p:blipFill>
              <p:spPr>
                <a:xfrm>
                  <a:off x="626201" y="2143826"/>
                  <a:ext cx="3462120" cy="1319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09" name="Ink 308"/>
                <p14:cNvContentPartPr/>
                <p14:nvPr/>
              </p14:nvContentPartPr>
              <p14:xfrm>
                <a:off x="2499641" y="2919626"/>
                <a:ext cx="1451880" cy="586440"/>
              </p14:xfrm>
            </p:contentPart>
          </mc:Choice>
          <mc:Fallback xmlns="">
            <p:pic>
              <p:nvPicPr>
                <p:cNvPr id="309" name="Ink 308"/>
                <p:cNvPicPr/>
                <p:nvPr/>
              </p:nvPicPr>
              <p:blipFill>
                <a:blip r:embed="rId13"/>
                <a:stretch>
                  <a:fillRect/>
                </a:stretch>
              </p:blipFill>
              <p:spPr>
                <a:xfrm>
                  <a:off x="2490281" y="2910266"/>
                  <a:ext cx="1470600" cy="605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19" name="Ink 318"/>
                <p14:cNvContentPartPr/>
                <p14:nvPr/>
              </p14:nvContentPartPr>
              <p14:xfrm>
                <a:off x="2506481" y="2969306"/>
                <a:ext cx="1423440" cy="469800"/>
              </p14:xfrm>
            </p:contentPart>
          </mc:Choice>
          <mc:Fallback xmlns="">
            <p:pic>
              <p:nvPicPr>
                <p:cNvPr id="319" name="Ink 318"/>
                <p:cNvPicPr/>
                <p:nvPr/>
              </p:nvPicPr>
              <p:blipFill>
                <a:blip r:embed="rId15"/>
                <a:stretch>
                  <a:fillRect/>
                </a:stretch>
              </p:blipFill>
              <p:spPr>
                <a:xfrm>
                  <a:off x="2497121" y="2959946"/>
                  <a:ext cx="1442160" cy="488520"/>
                </a:xfrm>
                <a:prstGeom prst="rect">
                  <a:avLst/>
                </a:prstGeom>
              </p:spPr>
            </p:pic>
          </mc:Fallback>
        </mc:AlternateContent>
      </p:grpSp>
      <p:grpSp>
        <p:nvGrpSpPr>
          <p:cNvPr id="500" name="Group 499"/>
          <p:cNvGrpSpPr/>
          <p:nvPr/>
        </p:nvGrpSpPr>
        <p:grpSpPr>
          <a:xfrm>
            <a:off x="625028" y="4220127"/>
            <a:ext cx="4092840" cy="1401840"/>
            <a:chOff x="625028" y="3862323"/>
            <a:chExt cx="4092840" cy="1401840"/>
          </a:xfrm>
        </p:grpSpPr>
        <mc:AlternateContent xmlns:mc="http://schemas.openxmlformats.org/markup-compatibility/2006" xmlns:p14="http://schemas.microsoft.com/office/powerpoint/2010/main">
          <mc:Choice Requires="p14">
            <p:contentPart p14:bwMode="auto" r:id="rId16">
              <p14:nvContentPartPr>
                <p14:cNvPr id="385" name="Ink 384"/>
                <p14:cNvContentPartPr/>
                <p14:nvPr/>
              </p14:nvContentPartPr>
              <p14:xfrm>
                <a:off x="625028" y="3862323"/>
                <a:ext cx="3951360" cy="279360"/>
              </p14:xfrm>
            </p:contentPart>
          </mc:Choice>
          <mc:Fallback xmlns="">
            <p:pic>
              <p:nvPicPr>
                <p:cNvPr id="385" name="Ink 384"/>
                <p:cNvPicPr/>
                <p:nvPr/>
              </p:nvPicPr>
              <p:blipFill>
                <a:blip r:embed="rId17"/>
                <a:stretch>
                  <a:fillRect/>
                </a:stretch>
              </p:blipFill>
              <p:spPr>
                <a:xfrm>
                  <a:off x="615668" y="3852963"/>
                  <a:ext cx="397008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56" name="Ink 455"/>
                <p14:cNvContentPartPr/>
                <p14:nvPr/>
              </p14:nvContentPartPr>
              <p14:xfrm>
                <a:off x="3861428" y="4226130"/>
                <a:ext cx="856440" cy="1038033"/>
              </p14:xfrm>
            </p:contentPart>
          </mc:Choice>
          <mc:Fallback xmlns="">
            <p:pic>
              <p:nvPicPr>
                <p:cNvPr id="456" name="Ink 455"/>
                <p:cNvPicPr/>
                <p:nvPr/>
              </p:nvPicPr>
              <p:blipFill>
                <a:blip r:embed="rId19"/>
                <a:stretch>
                  <a:fillRect/>
                </a:stretch>
              </p:blipFill>
              <p:spPr>
                <a:xfrm>
                  <a:off x="3852068" y="4216772"/>
                  <a:ext cx="875160" cy="1056749"/>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75" name="Ink 474"/>
                <p14:cNvContentPartPr/>
                <p14:nvPr/>
              </p14:nvContentPartPr>
              <p14:xfrm>
                <a:off x="1228748" y="4250763"/>
                <a:ext cx="266760" cy="600840"/>
              </p14:xfrm>
            </p:contentPart>
          </mc:Choice>
          <mc:Fallback xmlns="">
            <p:pic>
              <p:nvPicPr>
                <p:cNvPr id="475" name="Ink 474"/>
                <p:cNvPicPr/>
                <p:nvPr/>
              </p:nvPicPr>
              <p:blipFill>
                <a:blip r:embed="rId21"/>
                <a:stretch>
                  <a:fillRect/>
                </a:stretch>
              </p:blipFill>
              <p:spPr>
                <a:xfrm>
                  <a:off x="1219388" y="4241403"/>
                  <a:ext cx="285480" cy="619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77" name="Ink 476"/>
                <p14:cNvContentPartPr/>
                <p14:nvPr/>
              </p14:nvContentPartPr>
              <p14:xfrm>
                <a:off x="1186268" y="5009643"/>
                <a:ext cx="342720" cy="202320"/>
              </p14:xfrm>
            </p:contentPart>
          </mc:Choice>
          <mc:Fallback xmlns="">
            <p:pic>
              <p:nvPicPr>
                <p:cNvPr id="477" name="Ink 476"/>
                <p:cNvPicPr/>
                <p:nvPr/>
              </p:nvPicPr>
              <p:blipFill>
                <a:blip r:embed="rId23"/>
                <a:stretch>
                  <a:fillRect/>
                </a:stretch>
              </p:blipFill>
              <p:spPr>
                <a:xfrm>
                  <a:off x="1176908" y="5000283"/>
                  <a:ext cx="3614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80" name="Ink 479"/>
                <p14:cNvContentPartPr/>
                <p14:nvPr/>
              </p14:nvContentPartPr>
              <p14:xfrm>
                <a:off x="3156188" y="4326570"/>
                <a:ext cx="249133" cy="838953"/>
              </p14:xfrm>
            </p:contentPart>
          </mc:Choice>
          <mc:Fallback xmlns="">
            <p:pic>
              <p:nvPicPr>
                <p:cNvPr id="480" name="Ink 479"/>
                <p:cNvPicPr/>
                <p:nvPr/>
              </p:nvPicPr>
              <p:blipFill>
                <a:blip r:embed="rId25"/>
                <a:stretch>
                  <a:fillRect/>
                </a:stretch>
              </p:blipFill>
              <p:spPr>
                <a:xfrm>
                  <a:off x="3146828" y="4317212"/>
                  <a:ext cx="267854" cy="857668"/>
                </a:xfrm>
                <a:prstGeom prst="rect">
                  <a:avLst/>
                </a:prstGeom>
              </p:spPr>
            </p:pic>
          </mc:Fallback>
        </mc:AlternateContent>
      </p:grpSp>
      <p:grpSp>
        <p:nvGrpSpPr>
          <p:cNvPr id="510" name="Group 509"/>
          <p:cNvGrpSpPr/>
          <p:nvPr/>
        </p:nvGrpSpPr>
        <p:grpSpPr>
          <a:xfrm>
            <a:off x="4412464" y="2592710"/>
            <a:ext cx="2807770" cy="1125334"/>
            <a:chOff x="4412464" y="2234906"/>
            <a:chExt cx="2807770" cy="1125334"/>
          </a:xfrm>
        </p:grpSpPr>
        <mc:AlternateContent xmlns:mc="http://schemas.openxmlformats.org/markup-compatibility/2006" xmlns:p14="http://schemas.microsoft.com/office/powerpoint/2010/main">
          <mc:Choice Requires="p14">
            <p:contentPart p14:bwMode="auto" r:id="rId26">
              <p14:nvContentPartPr>
                <p14:cNvPr id="338" name="Ink 337"/>
                <p14:cNvContentPartPr/>
                <p14:nvPr/>
              </p14:nvContentPartPr>
              <p14:xfrm>
                <a:off x="4798384" y="2234906"/>
                <a:ext cx="2421850" cy="353880"/>
              </p14:xfrm>
            </p:contentPart>
          </mc:Choice>
          <mc:Fallback xmlns="">
            <p:pic>
              <p:nvPicPr>
                <p:cNvPr id="338" name="Ink 337"/>
                <p:cNvPicPr/>
                <p:nvPr/>
              </p:nvPicPr>
              <p:blipFill>
                <a:blip r:embed="rId27"/>
                <a:stretch>
                  <a:fillRect/>
                </a:stretch>
              </p:blipFill>
              <p:spPr>
                <a:xfrm>
                  <a:off x="4785783" y="2225546"/>
                  <a:ext cx="2443811"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08" name="Ink 507"/>
                <p14:cNvContentPartPr/>
                <p14:nvPr/>
              </p14:nvContentPartPr>
              <p14:xfrm>
                <a:off x="4412464" y="2466360"/>
                <a:ext cx="436680" cy="893880"/>
              </p14:xfrm>
            </p:contentPart>
          </mc:Choice>
          <mc:Fallback xmlns="">
            <p:pic>
              <p:nvPicPr>
                <p:cNvPr id="508" name="Ink 507"/>
                <p:cNvPicPr/>
                <p:nvPr/>
              </p:nvPicPr>
              <p:blipFill>
                <a:blip r:embed="rId29"/>
                <a:stretch>
                  <a:fillRect/>
                </a:stretch>
              </p:blipFill>
              <p:spPr>
                <a:xfrm>
                  <a:off x="4399864" y="2453760"/>
                  <a:ext cx="461880" cy="919080"/>
                </a:xfrm>
                <a:prstGeom prst="rect">
                  <a:avLst/>
                </a:prstGeom>
              </p:spPr>
            </p:pic>
          </mc:Fallback>
        </mc:AlternateContent>
      </p:grpSp>
      <p:grpSp>
        <p:nvGrpSpPr>
          <p:cNvPr id="551" name="Group 550"/>
          <p:cNvGrpSpPr/>
          <p:nvPr/>
        </p:nvGrpSpPr>
        <p:grpSpPr>
          <a:xfrm>
            <a:off x="4760901" y="3117888"/>
            <a:ext cx="2151971" cy="2328083"/>
            <a:chOff x="4760901" y="2760084"/>
            <a:chExt cx="2151971" cy="2328083"/>
          </a:xfrm>
        </p:grpSpPr>
        <mc:AlternateContent xmlns:mc="http://schemas.openxmlformats.org/markup-compatibility/2006" xmlns:p14="http://schemas.microsoft.com/office/powerpoint/2010/main">
          <mc:Choice Requires="p14">
            <p:contentPart p14:bwMode="auto" r:id="rId30">
              <p14:nvContentPartPr>
                <p14:cNvPr id="504" name="Ink 503"/>
                <p14:cNvContentPartPr/>
                <p14:nvPr/>
              </p14:nvContentPartPr>
              <p14:xfrm>
                <a:off x="4760901" y="2960567"/>
                <a:ext cx="348480" cy="2127600"/>
              </p14:xfrm>
            </p:contentPart>
          </mc:Choice>
          <mc:Fallback xmlns="">
            <p:pic>
              <p:nvPicPr>
                <p:cNvPr id="504" name="Ink 503"/>
                <p:cNvPicPr/>
                <p:nvPr/>
              </p:nvPicPr>
              <p:blipFill>
                <a:blip r:embed="rId31"/>
                <a:stretch>
                  <a:fillRect/>
                </a:stretch>
              </p:blipFill>
              <p:spPr>
                <a:xfrm>
                  <a:off x="4748301" y="2947967"/>
                  <a:ext cx="373680" cy="2152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18" name="Ink 517"/>
                <p14:cNvContentPartPr/>
                <p14:nvPr/>
              </p14:nvContentPartPr>
              <p14:xfrm>
                <a:off x="5083821" y="2760084"/>
                <a:ext cx="1829051" cy="450000"/>
              </p14:xfrm>
            </p:contentPart>
          </mc:Choice>
          <mc:Fallback xmlns="">
            <p:pic>
              <p:nvPicPr>
                <p:cNvPr id="518" name="Ink 517"/>
                <p:cNvPicPr/>
                <p:nvPr/>
              </p:nvPicPr>
              <p:blipFill>
                <a:blip r:embed="rId33"/>
                <a:stretch>
                  <a:fillRect/>
                </a:stretch>
              </p:blipFill>
              <p:spPr>
                <a:xfrm>
                  <a:off x="5071222" y="2750724"/>
                  <a:ext cx="1851010" cy="468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
            <p14:nvContentPartPr>
              <p14:cNvPr id="561" name="Ink 560"/>
              <p14:cNvContentPartPr/>
              <p14:nvPr/>
            </p14:nvContentPartPr>
            <p14:xfrm>
              <a:off x="5279667" y="3588152"/>
              <a:ext cx="2860266" cy="647280"/>
            </p14:xfrm>
          </p:contentPart>
        </mc:Choice>
        <mc:Fallback xmlns="">
          <p:pic>
            <p:nvPicPr>
              <p:cNvPr id="561" name="Ink 560"/>
              <p:cNvPicPr/>
              <p:nvPr/>
            </p:nvPicPr>
            <p:blipFill>
              <a:blip r:embed="rId35"/>
              <a:stretch>
                <a:fillRect/>
              </a:stretch>
            </p:blipFill>
            <p:spPr>
              <a:xfrm>
                <a:off x="5270307" y="3578792"/>
                <a:ext cx="2878986" cy="66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30" name="Ink 629"/>
              <p14:cNvContentPartPr/>
              <p14:nvPr/>
            </p14:nvContentPartPr>
            <p14:xfrm>
              <a:off x="5267343" y="4401360"/>
              <a:ext cx="1901880" cy="417240"/>
            </p14:xfrm>
          </p:contentPart>
        </mc:Choice>
        <mc:Fallback xmlns="">
          <p:pic>
            <p:nvPicPr>
              <p:cNvPr id="630" name="Ink 629"/>
              <p:cNvPicPr/>
              <p:nvPr/>
            </p:nvPicPr>
            <p:blipFill>
              <a:blip r:embed="rId37"/>
              <a:stretch>
                <a:fillRect/>
              </a:stretch>
            </p:blipFill>
            <p:spPr>
              <a:xfrm>
                <a:off x="5257983" y="4392000"/>
                <a:ext cx="1920600" cy="435960"/>
              </a:xfrm>
              <a:prstGeom prst="rect">
                <a:avLst/>
              </a:prstGeom>
            </p:spPr>
          </p:pic>
        </mc:Fallback>
      </mc:AlternateContent>
      <p:grpSp>
        <p:nvGrpSpPr>
          <p:cNvPr id="671" name="Group 670"/>
          <p:cNvGrpSpPr/>
          <p:nvPr/>
        </p:nvGrpSpPr>
        <p:grpSpPr>
          <a:xfrm>
            <a:off x="7315163" y="4428487"/>
            <a:ext cx="1006671" cy="353520"/>
            <a:chOff x="7315163" y="4070683"/>
            <a:chExt cx="1006671" cy="353520"/>
          </a:xfrm>
        </p:grpSpPr>
        <mc:AlternateContent xmlns:mc="http://schemas.openxmlformats.org/markup-compatibility/2006" xmlns:p14="http://schemas.microsoft.com/office/powerpoint/2010/main">
          <mc:Choice Requires="p14">
            <p:contentPart p14:bwMode="auto" r:id="rId38">
              <p14:nvContentPartPr>
                <p14:cNvPr id="653" name="Ink 652"/>
                <p14:cNvContentPartPr/>
                <p14:nvPr/>
              </p14:nvContentPartPr>
              <p14:xfrm>
                <a:off x="7975403" y="4158883"/>
                <a:ext cx="346431" cy="265320"/>
              </p14:xfrm>
            </p:contentPart>
          </mc:Choice>
          <mc:Fallback xmlns="">
            <p:pic>
              <p:nvPicPr>
                <p:cNvPr id="653" name="Ink 652"/>
                <p:cNvPicPr/>
                <p:nvPr/>
              </p:nvPicPr>
              <p:blipFill>
                <a:blip r:embed="rId39"/>
                <a:stretch>
                  <a:fillRect/>
                </a:stretch>
              </p:blipFill>
              <p:spPr>
                <a:xfrm>
                  <a:off x="7966040" y="4149523"/>
                  <a:ext cx="365157"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70" name="Ink 669"/>
                <p14:cNvContentPartPr/>
                <p14:nvPr/>
              </p14:nvContentPartPr>
              <p14:xfrm>
                <a:off x="7315163" y="4070683"/>
                <a:ext cx="858351" cy="290160"/>
              </p14:xfrm>
            </p:contentPart>
          </mc:Choice>
          <mc:Fallback xmlns="">
            <p:pic>
              <p:nvPicPr>
                <p:cNvPr id="670" name="Ink 669"/>
                <p:cNvPicPr/>
                <p:nvPr/>
              </p:nvPicPr>
              <p:blipFill>
                <a:blip r:embed="rId41"/>
                <a:stretch>
                  <a:fillRect/>
                </a:stretch>
              </p:blipFill>
              <p:spPr>
                <a:xfrm>
                  <a:off x="7305802" y="4061323"/>
                  <a:ext cx="877073" cy="308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
            <p14:nvContentPartPr>
              <p14:cNvPr id="680" name="Ink 679"/>
              <p14:cNvContentPartPr/>
              <p14:nvPr/>
            </p14:nvContentPartPr>
            <p14:xfrm>
              <a:off x="5242754" y="4926385"/>
              <a:ext cx="3343680" cy="657720"/>
            </p14:xfrm>
          </p:contentPart>
        </mc:Choice>
        <mc:Fallback xmlns="">
          <p:pic>
            <p:nvPicPr>
              <p:cNvPr id="680" name="Ink 679"/>
              <p:cNvPicPr/>
              <p:nvPr/>
            </p:nvPicPr>
            <p:blipFill>
              <a:blip r:embed="rId43"/>
              <a:stretch>
                <a:fillRect/>
              </a:stretch>
            </p:blipFill>
            <p:spPr>
              <a:xfrm>
                <a:off x="5233394" y="4917025"/>
                <a:ext cx="3362400" cy="676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763" name="Ink 762"/>
              <p14:cNvContentPartPr/>
              <p14:nvPr/>
            </p14:nvContentPartPr>
            <p14:xfrm>
              <a:off x="5221578" y="5691835"/>
              <a:ext cx="1613880" cy="286920"/>
            </p14:xfrm>
          </p:contentPart>
        </mc:Choice>
        <mc:Fallback xmlns="">
          <p:pic>
            <p:nvPicPr>
              <p:cNvPr id="763" name="Ink 762"/>
              <p:cNvPicPr/>
              <p:nvPr/>
            </p:nvPicPr>
            <p:blipFill>
              <a:blip r:embed="rId45"/>
              <a:stretch>
                <a:fillRect/>
              </a:stretch>
            </p:blipFill>
            <p:spPr>
              <a:xfrm>
                <a:off x="5212218" y="5682475"/>
                <a:ext cx="1632600" cy="305640"/>
              </a:xfrm>
              <a:prstGeom prst="rect">
                <a:avLst/>
              </a:prstGeom>
            </p:spPr>
          </p:pic>
        </mc:Fallback>
      </mc:AlternateContent>
    </p:spTree>
    <p:extLst>
      <p:ext uri="{BB962C8B-B14F-4D97-AF65-F5344CB8AC3E}">
        <p14:creationId xmlns:p14="http://schemas.microsoft.com/office/powerpoint/2010/main" val="357235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7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8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Content Placeholder 2"/>
              <p:cNvSpPr txBox="1">
                <a:spLocks/>
              </p:cNvSpPr>
              <p:nvPr/>
            </p:nvSpPr>
            <p:spPr>
              <a:xfrm>
                <a:off x="481849" y="843923"/>
                <a:ext cx="8106337"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In presenza di opportune molecole o ioni che si comportano da </a:t>
                </a:r>
                <a:r>
                  <a:rPr lang="it-IT" sz="1800" b="1" dirty="0" smtClean="0"/>
                  <a:t>leganti</a:t>
                </a:r>
                <a:r>
                  <a:rPr lang="it-IT" sz="1800" dirty="0" smtClean="0"/>
                  <a:t>, gli ioni metallici in soluzione possono formare </a:t>
                </a:r>
                <a:r>
                  <a:rPr lang="it-IT" sz="1800" b="1" dirty="0" smtClean="0"/>
                  <a:t>ioni complessi</a:t>
                </a:r>
                <a:r>
                  <a:rPr lang="it-IT" sz="1800" dirty="0" smtClean="0"/>
                  <a:t>. </a:t>
                </a:r>
              </a:p>
              <a:p>
                <a:pPr marL="358775" indent="0">
                  <a:lnSpc>
                    <a:spcPct val="120000"/>
                  </a:lnSpc>
                  <a:spcBef>
                    <a:spcPts val="0"/>
                  </a:spcBef>
                  <a:spcAft>
                    <a:spcPts val="600"/>
                  </a:spcAft>
                  <a:buNone/>
                </a:pPr>
                <a:r>
                  <a:rPr lang="it-IT" sz="1800" i="1" dirty="0" smtClean="0"/>
                  <a:t>Esempio: in presenza di ammoniaca, in una soluzione contenente ioni Ag</a:t>
                </a:r>
                <a:r>
                  <a:rPr lang="it-IT" sz="1800" i="1" baseline="30000" dirty="0" smtClean="0"/>
                  <a:t>+</a:t>
                </a:r>
                <a:r>
                  <a:rPr lang="it-IT" sz="1800" i="1" dirty="0" smtClean="0"/>
                  <a:t> si formano ioni complessi [Ag(NH</a:t>
                </a:r>
                <a:r>
                  <a:rPr lang="it-IT" sz="1800" i="1" baseline="-25000" dirty="0" smtClean="0"/>
                  <a:t>3</a:t>
                </a:r>
                <a:r>
                  <a:rPr lang="it-IT" sz="1800" i="1" dirty="0" smtClean="0"/>
                  <a:t>)</a:t>
                </a:r>
                <a:r>
                  <a:rPr lang="it-IT" sz="1800" i="1" baseline="-25000" dirty="0" smtClean="0"/>
                  <a:t>2</a:t>
                </a:r>
                <a:r>
                  <a:rPr lang="it-IT" sz="1800" i="1" dirty="0" smtClean="0"/>
                  <a:t>]</a:t>
                </a:r>
                <a:r>
                  <a:rPr lang="it-IT" sz="1800" i="1" baseline="30000" dirty="0" smtClean="0"/>
                  <a:t>+</a:t>
                </a:r>
                <a:r>
                  <a:rPr lang="it-IT" sz="1800" i="1" dirty="0" smtClean="0"/>
                  <a:t>:        </a:t>
                </a:r>
                <a14:m>
                  <m:oMath xmlns:m="http://schemas.openxmlformats.org/officeDocument/2006/math">
                    <m:sSubSup>
                      <m:sSubSupPr>
                        <m:ctrlPr>
                          <a:rPr lang="it-IT" sz="1800" i="1" smtClean="0">
                            <a:latin typeface="Cambria Math" panose="02040503050406030204" pitchFamily="18" charset="0"/>
                          </a:rPr>
                        </m:ctrlPr>
                      </m:sSubSupPr>
                      <m:e>
                        <m:r>
                          <a:rPr lang="it-IT" sz="1800" b="0" i="1" smtClean="0">
                            <a:latin typeface="Cambria Math" panose="02040503050406030204" pitchFamily="18" charset="0"/>
                          </a:rPr>
                          <m:t>𝐴𝑔</m:t>
                        </m:r>
                      </m:e>
                      <m:sub>
                        <m:r>
                          <a:rPr lang="it-IT" sz="1800" b="0" i="1" smtClean="0">
                            <a:latin typeface="Cambria Math" panose="02040503050406030204" pitchFamily="18" charset="0"/>
                          </a:rPr>
                          <m:t>(</m:t>
                        </m:r>
                        <m:r>
                          <a:rPr lang="it-IT" sz="1800" b="0" i="1" smtClean="0">
                            <a:latin typeface="Cambria Math" panose="02040503050406030204" pitchFamily="18" charset="0"/>
                          </a:rPr>
                          <m:t>𝑎𝑞</m:t>
                        </m:r>
                        <m:r>
                          <a:rPr lang="it-IT" sz="1800" b="0" i="1" smtClean="0">
                            <a:latin typeface="Cambria Math" panose="02040503050406030204" pitchFamily="18" charset="0"/>
                          </a:rPr>
                          <m:t>)</m:t>
                        </m:r>
                      </m:sub>
                      <m:sup>
                        <m:r>
                          <a:rPr lang="it-IT" sz="1800" b="0" i="1" smtClean="0">
                            <a:latin typeface="Cambria Math" panose="02040503050406030204" pitchFamily="18" charset="0"/>
                          </a:rPr>
                          <m:t>+</m:t>
                        </m:r>
                      </m:sup>
                    </m:sSubSup>
                    <m:r>
                      <a:rPr lang="it-IT" sz="1800" b="0" i="1" smtClean="0">
                        <a:latin typeface="Cambria Math" panose="02040503050406030204" pitchFamily="18" charset="0"/>
                      </a:rPr>
                      <m:t>+2 </m:t>
                    </m:r>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𝑁𝐻</m:t>
                        </m:r>
                      </m:e>
                      <m:sub>
                        <m:r>
                          <a:rPr lang="it-IT" sz="1800" b="0" i="1" smtClean="0">
                            <a:latin typeface="Cambria Math" panose="02040503050406030204" pitchFamily="18" charset="0"/>
                          </a:rPr>
                          <m:t>3(</m:t>
                        </m:r>
                        <m:r>
                          <a:rPr lang="it-IT" sz="1800" b="0" i="1" smtClean="0">
                            <a:latin typeface="Cambria Math" panose="02040503050406030204" pitchFamily="18" charset="0"/>
                          </a:rPr>
                          <m:t>𝑎𝑞</m:t>
                        </m:r>
                        <m:r>
                          <a:rPr lang="it-IT" sz="1800" b="0" i="1" smtClean="0">
                            <a:latin typeface="Cambria Math" panose="02040503050406030204" pitchFamily="18" charset="0"/>
                          </a:rPr>
                          <m:t>)</m:t>
                        </m:r>
                      </m:sub>
                    </m:sSub>
                    <m:r>
                      <a:rPr lang="it-IT" sz="1800" b="0" i="1" smtClean="0">
                        <a:latin typeface="Cambria Math" panose="02040503050406030204" pitchFamily="18" charset="0"/>
                        <a:ea typeface="Cambria Math" panose="02040503050406030204" pitchFamily="18" charset="0"/>
                      </a:rPr>
                      <m:t>⇌</m:t>
                    </m:r>
                    <m:sSubSup>
                      <m:sSubSupPr>
                        <m:ctrlPr>
                          <a:rPr lang="it-IT" sz="1800" b="0" i="1" smtClean="0">
                            <a:latin typeface="Cambria Math" panose="02040503050406030204" pitchFamily="18" charset="0"/>
                            <a:ea typeface="Cambria Math" panose="02040503050406030204" pitchFamily="18" charset="0"/>
                          </a:rPr>
                        </m:ctrlPr>
                      </m:sSubSupPr>
                      <m:e>
                        <m:r>
                          <a:rPr lang="it-IT" sz="1800" i="1">
                            <a:latin typeface="Cambria Math" panose="02040503050406030204" pitchFamily="18" charset="0"/>
                            <a:ea typeface="Cambria Math" panose="02040503050406030204" pitchFamily="18" charset="0"/>
                          </a:rPr>
                          <m:t>[</m:t>
                        </m:r>
                        <m:r>
                          <a:rPr lang="it-IT" sz="1800" i="1">
                            <a:latin typeface="Cambria Math" panose="02040503050406030204" pitchFamily="18" charset="0"/>
                            <a:ea typeface="Cambria Math" panose="02040503050406030204" pitchFamily="18" charset="0"/>
                          </a:rPr>
                          <m:t>𝐴𝑔</m:t>
                        </m:r>
                        <m:sSub>
                          <m:sSubPr>
                            <m:ctrlPr>
                              <a:rPr lang="it-IT" sz="1800" i="1">
                                <a:latin typeface="Cambria Math" panose="02040503050406030204" pitchFamily="18" charset="0"/>
                                <a:ea typeface="Cambria Math" panose="02040503050406030204" pitchFamily="18" charset="0"/>
                              </a:rPr>
                            </m:ctrlPr>
                          </m:sSubPr>
                          <m:e>
                            <m:r>
                              <a:rPr lang="it-IT" sz="1800" i="1">
                                <a:latin typeface="Cambria Math" panose="02040503050406030204" pitchFamily="18" charset="0"/>
                                <a:ea typeface="Cambria Math" panose="02040503050406030204" pitchFamily="18" charset="0"/>
                              </a:rPr>
                              <m:t>(</m:t>
                            </m:r>
                            <m:sSub>
                              <m:sSubPr>
                                <m:ctrlPr>
                                  <a:rPr lang="it-IT" sz="1800" i="1" smtClean="0">
                                    <a:latin typeface="Cambria Math" panose="02040503050406030204" pitchFamily="18" charset="0"/>
                                    <a:ea typeface="Cambria Math" panose="02040503050406030204" pitchFamily="18" charset="0"/>
                                  </a:rPr>
                                </m:ctrlPr>
                              </m:sSubPr>
                              <m:e>
                                <m:r>
                                  <a:rPr lang="it-IT" sz="1800" b="0" i="1" smtClean="0">
                                    <a:latin typeface="Cambria Math" panose="02040503050406030204" pitchFamily="18" charset="0"/>
                                    <a:ea typeface="Cambria Math" panose="02040503050406030204" pitchFamily="18" charset="0"/>
                                  </a:rPr>
                                  <m:t>𝑁𝐻</m:t>
                                </m:r>
                              </m:e>
                              <m:sub>
                                <m:r>
                                  <a:rPr lang="it-IT" sz="1800" b="0" i="1" smtClean="0">
                                    <a:latin typeface="Cambria Math" panose="02040503050406030204" pitchFamily="18" charset="0"/>
                                    <a:ea typeface="Cambria Math" panose="02040503050406030204" pitchFamily="18" charset="0"/>
                                  </a:rPr>
                                  <m:t>3</m:t>
                                </m:r>
                              </m:sub>
                            </m:sSub>
                            <m:r>
                              <a:rPr lang="it-IT" sz="1800" i="1">
                                <a:latin typeface="Cambria Math" panose="02040503050406030204" pitchFamily="18" charset="0"/>
                                <a:ea typeface="Cambria Math" panose="02040503050406030204" pitchFamily="18" charset="0"/>
                              </a:rPr>
                              <m:t>)</m:t>
                            </m:r>
                          </m:e>
                          <m:sub>
                            <m:r>
                              <a:rPr lang="it-IT" sz="1800" b="0" i="1" smtClean="0">
                                <a:latin typeface="Cambria Math" panose="02040503050406030204" pitchFamily="18" charset="0"/>
                                <a:ea typeface="Cambria Math" panose="02040503050406030204" pitchFamily="18" charset="0"/>
                              </a:rPr>
                              <m:t>2</m:t>
                            </m:r>
                          </m:sub>
                        </m:sSub>
                        <m:r>
                          <a:rPr lang="it-IT" sz="1800" b="0" i="1" smtClean="0">
                            <a:latin typeface="Cambria Math" panose="02040503050406030204" pitchFamily="18" charset="0"/>
                            <a:ea typeface="Cambria Math" panose="02040503050406030204" pitchFamily="18" charset="0"/>
                          </a:rPr>
                          <m:t>]</m:t>
                        </m:r>
                      </m:e>
                      <m:sub>
                        <m:r>
                          <a:rPr lang="it-IT" sz="1800" b="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𝑎𝑞</m:t>
                        </m:r>
                        <m:r>
                          <a:rPr lang="it-IT" sz="1800" b="0" i="1" smtClean="0">
                            <a:latin typeface="Cambria Math" panose="02040503050406030204" pitchFamily="18" charset="0"/>
                            <a:ea typeface="Cambria Math" panose="02040503050406030204" pitchFamily="18" charset="0"/>
                          </a:rPr>
                          <m:t>)</m:t>
                        </m:r>
                      </m:sub>
                      <m:sup>
                        <m:r>
                          <a:rPr lang="it-IT" sz="1800" b="0" i="1" smtClean="0">
                            <a:latin typeface="Cambria Math" panose="02040503050406030204" pitchFamily="18" charset="0"/>
                            <a:ea typeface="Cambria Math" panose="02040503050406030204" pitchFamily="18" charset="0"/>
                          </a:rPr>
                          <m:t>+</m:t>
                        </m:r>
                      </m:sup>
                    </m:sSubSup>
                  </m:oMath>
                </a14:m>
                <a:endParaRPr lang="it-IT" sz="1800" i="1" dirty="0" smtClean="0"/>
              </a:p>
              <a:p>
                <a:pPr marL="0" indent="0">
                  <a:lnSpc>
                    <a:spcPct val="120000"/>
                  </a:lnSpc>
                  <a:spcBef>
                    <a:spcPts val="0"/>
                  </a:spcBef>
                  <a:spcAft>
                    <a:spcPts val="600"/>
                  </a:spcAft>
                  <a:buNone/>
                </a:pPr>
                <a:r>
                  <a:rPr lang="it-IT" sz="1800" dirty="0" smtClean="0"/>
                  <a:t>La formazione degli ioni complessi è regolata dalla costante di formazione </a:t>
                </a:r>
                <a:r>
                  <a:rPr lang="it-IT" sz="1800" i="1" dirty="0" smtClean="0"/>
                  <a:t>K</a:t>
                </a:r>
                <a:r>
                  <a:rPr lang="it-IT" sz="1800" i="1" baseline="-25000" dirty="0" smtClean="0"/>
                  <a:t>f</a:t>
                </a:r>
                <a:r>
                  <a:rPr lang="it-IT" sz="1800" dirty="0" smtClean="0"/>
                  <a:t>. Le costanti di formazione degli ioni complessi hanno generalmente valori alti. </a:t>
                </a:r>
              </a:p>
              <a:p>
                <a:pPr marL="358775" indent="0">
                  <a:lnSpc>
                    <a:spcPct val="120000"/>
                  </a:lnSpc>
                  <a:spcBef>
                    <a:spcPts val="0"/>
                  </a:spcBef>
                  <a:spcAft>
                    <a:spcPts val="600"/>
                  </a:spcAft>
                  <a:buNone/>
                </a:pPr>
                <a:r>
                  <a:rPr lang="it-IT" sz="1800" i="1" dirty="0" smtClean="0"/>
                  <a:t>Nell’esempio: </a:t>
                </a:r>
              </a:p>
            </p:txBody>
          </p:sp>
        </mc:Choice>
        <mc:Fallback xmlns="">
          <p:sp>
            <p:nvSpPr>
              <p:cNvPr id="20" name="Content Placeholder 2"/>
              <p:cNvSpPr txBox="1">
                <a:spLocks noRot="1" noChangeAspect="1" noMove="1" noResize="1" noEditPoints="1" noAdjustHandles="1" noChangeArrowheads="1" noChangeShapeType="1" noTextEdit="1"/>
              </p:cNvSpPr>
              <p:nvPr/>
            </p:nvSpPr>
            <p:spPr>
              <a:xfrm>
                <a:off x="481849" y="843923"/>
                <a:ext cx="8106337" cy="974768"/>
              </a:xfrm>
              <a:prstGeom prst="rect">
                <a:avLst/>
              </a:prstGeom>
              <a:blipFill>
                <a:blip r:embed="rId7"/>
                <a:stretch>
                  <a:fillRect l="-602" b="-182500"/>
                </a:stretch>
              </a:blipFill>
            </p:spPr>
            <p:txBody>
              <a:bodyPr/>
              <a:lstStyle/>
              <a:p>
                <a:r>
                  <a:rPr lang="it-IT">
                    <a:noFill/>
                  </a:rPr>
                  <a:t> </a:t>
                </a:r>
              </a:p>
            </p:txBody>
          </p:sp>
        </mc:Fallback>
      </mc:AlternateContent>
      <p:sp>
        <p:nvSpPr>
          <p:cNvPr id="2" name="Title 1"/>
          <p:cNvSpPr>
            <a:spLocks noGrp="1"/>
          </p:cNvSpPr>
          <p:nvPr>
            <p:ph type="title"/>
          </p:nvPr>
        </p:nvSpPr>
        <p:spPr>
          <a:xfrm>
            <a:off x="517710" y="184785"/>
            <a:ext cx="8070477" cy="809251"/>
          </a:xfrm>
        </p:spPr>
        <p:txBody>
          <a:bodyPr>
            <a:normAutofit/>
          </a:bodyPr>
          <a:lstStyle/>
          <a:p>
            <a:r>
              <a:rPr lang="it-IT" sz="3200" dirty="0" smtClean="0">
                <a:solidFill>
                  <a:srgbClr val="0070C0"/>
                </a:solidFill>
              </a:rPr>
              <a:t>Equilibri con ioni complessi</a:t>
            </a:r>
            <a:endParaRPr lang="it-IT" sz="3200" dirty="0">
              <a:solidFill>
                <a:srgbClr val="0070C0"/>
              </a:solidFill>
            </a:endParaRPr>
          </a:p>
        </p:txBody>
      </p:sp>
      <mc:AlternateContent xmlns:mc="http://schemas.openxmlformats.org/markup-compatibility/2006" xmlns:a14="http://schemas.microsoft.com/office/drawing/2010/main">
        <mc:Choice Requires="a14">
          <p:sp>
            <p:nvSpPr>
              <p:cNvPr id="5" name="Content Placeholder 2"/>
              <p:cNvSpPr txBox="1">
                <a:spLocks/>
              </p:cNvSpPr>
              <p:nvPr/>
            </p:nvSpPr>
            <p:spPr>
              <a:xfrm>
                <a:off x="481849" y="3834419"/>
                <a:ext cx="6869210"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La formazione di complessi </a:t>
                </a:r>
                <a:r>
                  <a:rPr lang="it-IT" sz="1800" dirty="0"/>
                  <a:t>sottrae ioni metallici all’equilibrio di dissoluzione del sale, favorendo la reazione di dissoluzione.</a:t>
                </a:r>
              </a:p>
              <a:p>
                <a:pPr marL="358775" indent="0">
                  <a:lnSpc>
                    <a:spcPct val="120000"/>
                  </a:lnSpc>
                  <a:spcBef>
                    <a:spcPts val="0"/>
                  </a:spcBef>
                  <a:spcAft>
                    <a:spcPts val="600"/>
                  </a:spcAft>
                  <a:buNone/>
                </a:pPr>
                <a:r>
                  <a:rPr lang="it-IT" sz="1800" i="1" dirty="0" smtClean="0"/>
                  <a:t>Nella figura: il sale poco solubile AgCl, può essere portato in soluzione per aggiunta di NH3, grazie alla formazione di </a:t>
                </a:r>
                <a:r>
                  <a:rPr lang="it-IT" sz="1800" i="1" dirty="0"/>
                  <a:t>[Ag(NH</a:t>
                </a:r>
                <a:r>
                  <a:rPr lang="it-IT" sz="1800" i="1" baseline="-25000" dirty="0"/>
                  <a:t>3</a:t>
                </a:r>
                <a:r>
                  <a:rPr lang="it-IT" sz="1800" i="1" dirty="0"/>
                  <a:t>)</a:t>
                </a:r>
                <a:r>
                  <a:rPr lang="it-IT" sz="1800" i="1" baseline="-25000" dirty="0"/>
                  <a:t>2</a:t>
                </a:r>
                <a:r>
                  <a:rPr lang="it-IT" sz="1800" i="1" dirty="0" smtClean="0"/>
                  <a:t>]</a:t>
                </a:r>
                <a:r>
                  <a:rPr lang="it-IT" sz="1800" i="1" baseline="30000" dirty="0" smtClean="0"/>
                  <a:t>+</a:t>
                </a:r>
                <a:r>
                  <a:rPr lang="it-IT" sz="1800" i="1" dirty="0" smtClean="0"/>
                  <a:t>:           </a:t>
                </a:r>
                <a14:m>
                  <m:oMath xmlns:m="http://schemas.openxmlformats.org/officeDocument/2006/math">
                    <m:r>
                      <a:rPr lang="it-IT" sz="1800" b="0" i="1" smtClean="0">
                        <a:latin typeface="Cambria Math" panose="02040503050406030204" pitchFamily="18" charset="0"/>
                      </a:rPr>
                      <m:t>𝐴𝑔</m:t>
                    </m:r>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𝐶𝑙</m:t>
                        </m:r>
                      </m:e>
                      <m:sub>
                        <m:r>
                          <a:rPr lang="it-IT" sz="1800" b="0" i="1" smtClean="0">
                            <a:latin typeface="Cambria Math" panose="02040503050406030204" pitchFamily="18" charset="0"/>
                          </a:rPr>
                          <m:t>(</m:t>
                        </m:r>
                        <m:r>
                          <a:rPr lang="it-IT" sz="1800" b="0" i="1" smtClean="0">
                            <a:latin typeface="Cambria Math" panose="02040503050406030204" pitchFamily="18" charset="0"/>
                          </a:rPr>
                          <m:t>𝑠</m:t>
                        </m:r>
                        <m:r>
                          <a:rPr lang="it-IT" sz="1800" b="0" i="1" smtClean="0">
                            <a:latin typeface="Cambria Math" panose="02040503050406030204" pitchFamily="18" charset="0"/>
                          </a:rPr>
                          <m:t>)</m:t>
                        </m:r>
                      </m:sub>
                    </m:sSub>
                    <m:r>
                      <a:rPr lang="it-IT" sz="1800" b="0" i="1" smtClean="0">
                        <a:latin typeface="Cambria Math" panose="02040503050406030204" pitchFamily="18" charset="0"/>
                        <a:ea typeface="Cambria Math" panose="02040503050406030204" pitchFamily="18" charset="0"/>
                      </a:rPr>
                      <m:t>⇌</m:t>
                    </m:r>
                    <m:sSubSup>
                      <m:sSubSupPr>
                        <m:ctrlPr>
                          <a:rPr lang="it-IT" sz="1800" b="0" i="1" smtClean="0">
                            <a:latin typeface="Cambria Math" panose="02040503050406030204" pitchFamily="18" charset="0"/>
                            <a:ea typeface="Cambria Math" panose="02040503050406030204" pitchFamily="18" charset="0"/>
                          </a:rPr>
                        </m:ctrlPr>
                      </m:sSubSupPr>
                      <m:e>
                        <m:r>
                          <a:rPr lang="it-IT" sz="1800" b="0" i="1" smtClean="0">
                            <a:latin typeface="Cambria Math" panose="02040503050406030204" pitchFamily="18" charset="0"/>
                            <a:ea typeface="Cambria Math" panose="02040503050406030204" pitchFamily="18" charset="0"/>
                          </a:rPr>
                          <m:t>𝐴𝑔</m:t>
                        </m:r>
                      </m:e>
                      <m:sub>
                        <m:r>
                          <a:rPr lang="it-IT" sz="1800" b="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𝑎𝑞</m:t>
                        </m:r>
                        <m:r>
                          <a:rPr lang="it-IT" sz="1800" b="0" i="1" smtClean="0">
                            <a:latin typeface="Cambria Math" panose="02040503050406030204" pitchFamily="18" charset="0"/>
                            <a:ea typeface="Cambria Math" panose="02040503050406030204" pitchFamily="18" charset="0"/>
                          </a:rPr>
                          <m:t>)</m:t>
                        </m:r>
                      </m:sub>
                      <m:sup>
                        <m:r>
                          <a:rPr lang="it-IT" sz="1800" b="0" i="1" smtClean="0">
                            <a:latin typeface="Cambria Math" panose="02040503050406030204" pitchFamily="18" charset="0"/>
                            <a:ea typeface="Cambria Math" panose="02040503050406030204" pitchFamily="18" charset="0"/>
                          </a:rPr>
                          <m:t>+</m:t>
                        </m:r>
                      </m:sup>
                    </m:sSubSup>
                    <m:r>
                      <a:rPr lang="it-IT" sz="1800" b="0" i="1" smtClean="0">
                        <a:latin typeface="Cambria Math" panose="02040503050406030204" pitchFamily="18" charset="0"/>
                        <a:ea typeface="Cambria Math" panose="02040503050406030204" pitchFamily="18" charset="0"/>
                      </a:rPr>
                      <m:t>+</m:t>
                    </m:r>
                    <m:sSubSup>
                      <m:sSubSupPr>
                        <m:ctrlPr>
                          <a:rPr lang="it-IT" sz="1800" b="0" i="1" smtClean="0">
                            <a:latin typeface="Cambria Math" panose="02040503050406030204" pitchFamily="18" charset="0"/>
                            <a:ea typeface="Cambria Math" panose="02040503050406030204" pitchFamily="18" charset="0"/>
                          </a:rPr>
                        </m:ctrlPr>
                      </m:sSubSupPr>
                      <m:e>
                        <m:r>
                          <a:rPr lang="it-IT" sz="1800" b="0" i="1" smtClean="0">
                            <a:latin typeface="Cambria Math" panose="02040503050406030204" pitchFamily="18" charset="0"/>
                            <a:ea typeface="Cambria Math" panose="02040503050406030204" pitchFamily="18" charset="0"/>
                          </a:rPr>
                          <m:t>𝐶𝑙</m:t>
                        </m:r>
                      </m:e>
                      <m:sub>
                        <m:r>
                          <a:rPr lang="it-IT" sz="1800" b="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𝑎𝑞</m:t>
                        </m:r>
                        <m:r>
                          <a:rPr lang="it-IT" sz="1800" b="0" i="1" smtClean="0">
                            <a:latin typeface="Cambria Math" panose="02040503050406030204" pitchFamily="18" charset="0"/>
                            <a:ea typeface="Cambria Math" panose="02040503050406030204" pitchFamily="18" charset="0"/>
                          </a:rPr>
                          <m:t>)</m:t>
                        </m:r>
                      </m:sub>
                      <m:sup>
                        <m:r>
                          <a:rPr lang="it-IT" sz="1800" b="0" i="1" smtClean="0">
                            <a:latin typeface="Cambria Math" panose="02040503050406030204" pitchFamily="18" charset="0"/>
                            <a:ea typeface="Cambria Math" panose="02040503050406030204" pitchFamily="18" charset="0"/>
                          </a:rPr>
                          <m:t>−</m:t>
                        </m:r>
                      </m:sup>
                    </m:sSubSup>
                  </m:oMath>
                </a14:m>
                <a:r>
                  <a:rPr lang="it-IT" sz="1800" i="1" dirty="0" smtClean="0"/>
                  <a:t>  </a:t>
                </a:r>
              </a:p>
              <a:p>
                <a:pPr marL="358775" indent="0" algn="ctr">
                  <a:lnSpc>
                    <a:spcPct val="120000"/>
                  </a:lnSpc>
                  <a:spcBef>
                    <a:spcPts val="1800"/>
                  </a:spcBef>
                  <a:spcAft>
                    <a:spcPts val="600"/>
                  </a:spcAft>
                  <a:buNone/>
                </a:pPr>
                <a:r>
                  <a:rPr lang="it-IT" sz="1800" i="1" dirty="0" smtClean="0"/>
                  <a:t>e            </a:t>
                </a:r>
                <a14:m>
                  <m:oMath xmlns:m="http://schemas.openxmlformats.org/officeDocument/2006/math">
                    <m:sSubSup>
                      <m:sSubSupPr>
                        <m:ctrlPr>
                          <a:rPr lang="it-IT" sz="1800" i="1">
                            <a:latin typeface="Cambria Math" panose="02040503050406030204" pitchFamily="18" charset="0"/>
                          </a:rPr>
                        </m:ctrlPr>
                      </m:sSubSupPr>
                      <m:e>
                        <m:r>
                          <a:rPr lang="it-IT" sz="1800" i="1">
                            <a:latin typeface="Cambria Math" panose="02040503050406030204" pitchFamily="18" charset="0"/>
                          </a:rPr>
                          <m:t>𝐴𝑔</m:t>
                        </m:r>
                      </m:e>
                      <m:sub>
                        <m:r>
                          <a:rPr lang="it-IT" sz="1800" i="1">
                            <a:latin typeface="Cambria Math" panose="02040503050406030204" pitchFamily="18" charset="0"/>
                          </a:rPr>
                          <m:t>(</m:t>
                        </m:r>
                        <m:r>
                          <a:rPr lang="it-IT" sz="1800" i="1">
                            <a:latin typeface="Cambria Math" panose="02040503050406030204" pitchFamily="18" charset="0"/>
                          </a:rPr>
                          <m:t>𝑎𝑞</m:t>
                        </m:r>
                        <m:r>
                          <a:rPr lang="it-IT" sz="1800" i="1">
                            <a:latin typeface="Cambria Math" panose="02040503050406030204" pitchFamily="18" charset="0"/>
                          </a:rPr>
                          <m:t>)</m:t>
                        </m:r>
                      </m:sub>
                      <m:sup>
                        <m:r>
                          <a:rPr lang="it-IT" sz="1800" i="1">
                            <a:latin typeface="Cambria Math" panose="02040503050406030204" pitchFamily="18" charset="0"/>
                          </a:rPr>
                          <m:t>+</m:t>
                        </m:r>
                      </m:sup>
                    </m:sSubSup>
                    <m:r>
                      <a:rPr lang="it-IT" sz="1800" i="1">
                        <a:latin typeface="Cambria Math" panose="02040503050406030204" pitchFamily="18" charset="0"/>
                      </a:rPr>
                      <m:t>+2</m:t>
                    </m:r>
                    <m:sSub>
                      <m:sSubPr>
                        <m:ctrlPr>
                          <a:rPr lang="it-IT" sz="1800" i="1">
                            <a:latin typeface="Cambria Math" panose="02040503050406030204" pitchFamily="18" charset="0"/>
                          </a:rPr>
                        </m:ctrlPr>
                      </m:sSubPr>
                      <m:e>
                        <m:r>
                          <a:rPr lang="it-IT" sz="1800" i="1">
                            <a:latin typeface="Cambria Math" panose="02040503050406030204" pitchFamily="18" charset="0"/>
                          </a:rPr>
                          <m:t>𝑁𝐻</m:t>
                        </m:r>
                      </m:e>
                      <m:sub>
                        <m:r>
                          <a:rPr lang="it-IT" sz="1800" i="1">
                            <a:latin typeface="Cambria Math" panose="02040503050406030204" pitchFamily="18" charset="0"/>
                          </a:rPr>
                          <m:t>3(</m:t>
                        </m:r>
                        <m:r>
                          <a:rPr lang="it-IT" sz="1800" i="1">
                            <a:latin typeface="Cambria Math" panose="02040503050406030204" pitchFamily="18" charset="0"/>
                          </a:rPr>
                          <m:t>𝑎𝑞</m:t>
                        </m:r>
                        <m:r>
                          <a:rPr lang="it-IT" sz="1800" i="1">
                            <a:latin typeface="Cambria Math" panose="02040503050406030204" pitchFamily="18" charset="0"/>
                          </a:rPr>
                          <m:t>)</m:t>
                        </m:r>
                      </m:sub>
                    </m:sSub>
                    <m:r>
                      <a:rPr lang="it-IT" sz="1800" i="1">
                        <a:latin typeface="Cambria Math" panose="02040503050406030204" pitchFamily="18" charset="0"/>
                        <a:ea typeface="Cambria Math" panose="02040503050406030204" pitchFamily="18" charset="0"/>
                      </a:rPr>
                      <m:t>⇌</m:t>
                    </m:r>
                    <m:sSubSup>
                      <m:sSubSupPr>
                        <m:ctrlPr>
                          <a:rPr lang="it-IT" sz="1800" i="1">
                            <a:latin typeface="Cambria Math" panose="02040503050406030204" pitchFamily="18" charset="0"/>
                            <a:ea typeface="Cambria Math" panose="02040503050406030204" pitchFamily="18" charset="0"/>
                          </a:rPr>
                        </m:ctrlPr>
                      </m:sSubSupPr>
                      <m:e>
                        <m:r>
                          <a:rPr lang="it-IT" sz="1800" i="1">
                            <a:latin typeface="Cambria Math" panose="02040503050406030204" pitchFamily="18" charset="0"/>
                            <a:ea typeface="Cambria Math" panose="02040503050406030204" pitchFamily="18" charset="0"/>
                          </a:rPr>
                          <m:t>[</m:t>
                        </m:r>
                        <m:r>
                          <a:rPr lang="it-IT" sz="1800" i="1">
                            <a:latin typeface="Cambria Math" panose="02040503050406030204" pitchFamily="18" charset="0"/>
                            <a:ea typeface="Cambria Math" panose="02040503050406030204" pitchFamily="18" charset="0"/>
                          </a:rPr>
                          <m:t>𝐴𝑔</m:t>
                        </m:r>
                        <m:sSub>
                          <m:sSubPr>
                            <m:ctrlPr>
                              <a:rPr lang="it-IT" sz="1800" i="1">
                                <a:latin typeface="Cambria Math" panose="02040503050406030204" pitchFamily="18" charset="0"/>
                                <a:ea typeface="Cambria Math" panose="02040503050406030204" pitchFamily="18" charset="0"/>
                              </a:rPr>
                            </m:ctrlPr>
                          </m:sSubPr>
                          <m:e>
                            <m:r>
                              <a:rPr lang="it-IT" sz="1800" i="1">
                                <a:latin typeface="Cambria Math" panose="02040503050406030204" pitchFamily="18" charset="0"/>
                                <a:ea typeface="Cambria Math" panose="02040503050406030204" pitchFamily="18" charset="0"/>
                              </a:rPr>
                              <m:t>(</m:t>
                            </m:r>
                            <m:sSub>
                              <m:sSubPr>
                                <m:ctrlPr>
                                  <a:rPr lang="it-IT" sz="1800" i="1">
                                    <a:latin typeface="Cambria Math" panose="02040503050406030204" pitchFamily="18" charset="0"/>
                                    <a:ea typeface="Cambria Math" panose="02040503050406030204" pitchFamily="18" charset="0"/>
                                  </a:rPr>
                                </m:ctrlPr>
                              </m:sSubPr>
                              <m:e>
                                <m:r>
                                  <a:rPr lang="it-IT" sz="1800" i="1">
                                    <a:latin typeface="Cambria Math" panose="02040503050406030204" pitchFamily="18" charset="0"/>
                                    <a:ea typeface="Cambria Math" panose="02040503050406030204" pitchFamily="18" charset="0"/>
                                  </a:rPr>
                                  <m:t>𝑁𝐻</m:t>
                                </m:r>
                              </m:e>
                              <m:sub>
                                <m:r>
                                  <a:rPr lang="it-IT" sz="1800" i="1">
                                    <a:latin typeface="Cambria Math" panose="02040503050406030204" pitchFamily="18" charset="0"/>
                                    <a:ea typeface="Cambria Math" panose="02040503050406030204" pitchFamily="18" charset="0"/>
                                  </a:rPr>
                                  <m:t>3</m:t>
                                </m:r>
                              </m:sub>
                            </m:sSub>
                            <m:r>
                              <a:rPr lang="it-IT" sz="1800" i="1">
                                <a:latin typeface="Cambria Math" panose="02040503050406030204" pitchFamily="18" charset="0"/>
                                <a:ea typeface="Cambria Math" panose="02040503050406030204" pitchFamily="18" charset="0"/>
                              </a:rPr>
                              <m:t>)</m:t>
                            </m:r>
                          </m:e>
                          <m:sub>
                            <m:r>
                              <a:rPr lang="it-IT" sz="1800" i="1">
                                <a:latin typeface="Cambria Math" panose="02040503050406030204" pitchFamily="18" charset="0"/>
                                <a:ea typeface="Cambria Math" panose="02040503050406030204" pitchFamily="18" charset="0"/>
                              </a:rPr>
                              <m:t>2</m:t>
                            </m:r>
                          </m:sub>
                        </m:sSub>
                        <m:r>
                          <a:rPr lang="it-IT" sz="1800" i="1">
                            <a:latin typeface="Cambria Math" panose="02040503050406030204" pitchFamily="18" charset="0"/>
                            <a:ea typeface="Cambria Math" panose="02040503050406030204" pitchFamily="18" charset="0"/>
                          </a:rPr>
                          <m:t>]</m:t>
                        </m:r>
                      </m:e>
                      <m:sub>
                        <m:r>
                          <a:rPr lang="it-IT" sz="1800" i="1">
                            <a:latin typeface="Cambria Math" panose="02040503050406030204" pitchFamily="18" charset="0"/>
                            <a:ea typeface="Cambria Math" panose="02040503050406030204" pitchFamily="18" charset="0"/>
                          </a:rPr>
                          <m:t>(</m:t>
                        </m:r>
                        <m:r>
                          <a:rPr lang="it-IT" sz="1800" i="1">
                            <a:latin typeface="Cambria Math" panose="02040503050406030204" pitchFamily="18" charset="0"/>
                            <a:ea typeface="Cambria Math" panose="02040503050406030204" pitchFamily="18" charset="0"/>
                          </a:rPr>
                          <m:t>𝑎𝑞</m:t>
                        </m:r>
                        <m:r>
                          <a:rPr lang="it-IT" sz="1800" i="1">
                            <a:latin typeface="Cambria Math" panose="02040503050406030204" pitchFamily="18" charset="0"/>
                            <a:ea typeface="Cambria Math" panose="02040503050406030204" pitchFamily="18" charset="0"/>
                          </a:rPr>
                          <m:t>)</m:t>
                        </m:r>
                      </m:sub>
                      <m:sup>
                        <m:r>
                          <a:rPr lang="it-IT" sz="1800" i="1">
                            <a:latin typeface="Cambria Math" panose="02040503050406030204" pitchFamily="18" charset="0"/>
                            <a:ea typeface="Cambria Math" panose="02040503050406030204" pitchFamily="18" charset="0"/>
                          </a:rPr>
                          <m:t>+</m:t>
                        </m:r>
                      </m:sup>
                    </m:sSubSup>
                  </m:oMath>
                </a14:m>
                <a:endParaRPr lang="it-IT" sz="1800" i="1" dirty="0"/>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481849" y="3834419"/>
                <a:ext cx="6869210" cy="974768"/>
              </a:xfrm>
              <a:prstGeom prst="rect">
                <a:avLst/>
              </a:prstGeom>
              <a:blipFill>
                <a:blip r:embed="rId8"/>
                <a:stretch>
                  <a:fillRect l="-710" b="-166875"/>
                </a:stretch>
              </a:blipFill>
            </p:spPr>
            <p:txBody>
              <a:bodyPr/>
              <a:lstStyle/>
              <a:p>
                <a:r>
                  <a:rPr lang="it-IT">
                    <a:noFill/>
                  </a:rPr>
                  <a:t> </a:t>
                </a:r>
              </a:p>
            </p:txBody>
          </p:sp>
        </mc:Fallback>
      </mc:AlternateContent>
      <p:pic>
        <p:nvPicPr>
          <p:cNvPr id="10" name="Immagine 1"/>
          <p:cNvPicPr>
            <a:picLocks noChangeAspect="1"/>
          </p:cNvPicPr>
          <p:nvPr/>
        </p:nvPicPr>
        <p:blipFill rotWithShape="1">
          <a:blip r:embed="rId9">
            <a:extLst>
              <a:ext uri="{28A0092B-C50C-407E-A947-70E740481C1C}">
                <a14:useLocalDpi xmlns:a14="http://schemas.microsoft.com/office/drawing/2010/main" val="0"/>
              </a:ext>
            </a:extLst>
          </a:blip>
          <a:srcRect l="2075" t="6344" r="77039" b="10791"/>
          <a:stretch/>
        </p:blipFill>
        <p:spPr bwMode="auto">
          <a:xfrm>
            <a:off x="6606984" y="3120137"/>
            <a:ext cx="2196350" cy="34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974539" y="5060579"/>
            <a:ext cx="878541" cy="353943"/>
          </a:xfrm>
          <a:prstGeom prst="rect">
            <a:avLst/>
          </a:prstGeom>
          <a:noFill/>
        </p:spPr>
        <p:txBody>
          <a:bodyPr wrap="square" rtlCol="0">
            <a:spAutoFit/>
          </a:bodyPr>
          <a:lstStyle/>
          <a:p>
            <a:r>
              <a:rPr lang="it-IT" sz="1700" dirty="0" smtClean="0">
                <a:solidFill>
                  <a:schemeClr val="bg1"/>
                </a:solidFill>
                <a:latin typeface="Times" panose="02020603050405020304" pitchFamily="18" charset="0"/>
                <a:ea typeface="Verdana" panose="020B0604030504040204" pitchFamily="34" charset="0"/>
                <a:cs typeface="Times" panose="02020603050405020304" pitchFamily="18" charset="0"/>
              </a:rPr>
              <a:t>AgCl</a:t>
            </a:r>
            <a:endParaRPr lang="it-IT" sz="1700" dirty="0">
              <a:solidFill>
                <a:schemeClr val="bg1"/>
              </a:solidFill>
              <a:latin typeface="Times" panose="02020603050405020304" pitchFamily="18" charset="0"/>
              <a:ea typeface="Verdana" panose="020B0604030504040204" pitchFamily="34" charset="0"/>
              <a:cs typeface="Times" panose="02020603050405020304" pitchFamily="18" charset="0"/>
            </a:endParaRPr>
          </a:p>
        </p:txBody>
      </p:sp>
      <p:sp>
        <p:nvSpPr>
          <p:cNvPr id="12" name="TextBox 11"/>
          <p:cNvSpPr txBox="1"/>
          <p:nvPr/>
        </p:nvSpPr>
        <p:spPr>
          <a:xfrm>
            <a:off x="7942723" y="5266606"/>
            <a:ext cx="878541" cy="615553"/>
          </a:xfrm>
          <a:prstGeom prst="rect">
            <a:avLst/>
          </a:prstGeom>
          <a:noFill/>
        </p:spPr>
        <p:txBody>
          <a:bodyPr wrap="square" rtlCol="0">
            <a:spAutoFit/>
          </a:bodyPr>
          <a:lstStyle/>
          <a:p>
            <a:r>
              <a:rPr lang="it-IT" sz="1700" dirty="0" smtClean="0">
                <a:solidFill>
                  <a:schemeClr val="bg1"/>
                </a:solidFill>
                <a:latin typeface="Times" panose="02020603050405020304" pitchFamily="18" charset="0"/>
                <a:ea typeface="Verdana" panose="020B0604030504040204" pitchFamily="34" charset="0"/>
                <a:cs typeface="Times" panose="02020603050405020304" pitchFamily="18" charset="0"/>
              </a:rPr>
              <a:t>AgCl</a:t>
            </a:r>
          </a:p>
          <a:p>
            <a:r>
              <a:rPr lang="it-IT" sz="1700" dirty="0" smtClean="0">
                <a:solidFill>
                  <a:schemeClr val="bg1"/>
                </a:solidFill>
                <a:latin typeface="Times" panose="02020603050405020304" pitchFamily="18" charset="0"/>
                <a:ea typeface="Verdana" panose="020B0604030504040204" pitchFamily="34" charset="0"/>
                <a:cs typeface="Times" panose="02020603050405020304" pitchFamily="18" charset="0"/>
              </a:rPr>
              <a:t>+NH</a:t>
            </a:r>
            <a:r>
              <a:rPr lang="it-IT" sz="1700" baseline="-25000" dirty="0" smtClean="0">
                <a:solidFill>
                  <a:schemeClr val="bg1"/>
                </a:solidFill>
                <a:latin typeface="Times" panose="02020603050405020304" pitchFamily="18" charset="0"/>
                <a:ea typeface="Verdana" panose="020B0604030504040204" pitchFamily="34" charset="0"/>
                <a:cs typeface="Times" panose="02020603050405020304" pitchFamily="18" charset="0"/>
              </a:rPr>
              <a:t>3</a:t>
            </a:r>
            <a:endParaRPr lang="it-IT" sz="1700" baseline="-25000" dirty="0">
              <a:solidFill>
                <a:schemeClr val="bg1"/>
              </a:solidFill>
              <a:latin typeface="Times" panose="02020603050405020304" pitchFamily="18" charset="0"/>
              <a:ea typeface="Verdana" panose="020B0604030504040204" pitchFamily="34" charset="0"/>
              <a:cs typeface="Times" panose="02020603050405020304" pitchFamily="18" charset="0"/>
            </a:endParaRPr>
          </a:p>
        </p:txBody>
      </p:sp>
      <mc:AlternateContent xmlns:mc="http://schemas.openxmlformats.org/markup-compatibility/2006" xmlns:a14="http://schemas.microsoft.com/office/drawing/2010/main">
        <mc:Choice Requires="a14">
          <p:sp>
            <p:nvSpPr>
              <p:cNvPr id="13" name="Content Placeholder 2"/>
              <p:cNvSpPr txBox="1">
                <a:spLocks/>
              </p:cNvSpPr>
              <p:nvPr/>
            </p:nvSpPr>
            <p:spPr>
              <a:xfrm>
                <a:off x="1996881" y="3011669"/>
                <a:ext cx="3812247"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14:m>
                  <m:oMathPara xmlns:m="http://schemas.openxmlformats.org/officeDocument/2006/math">
                    <m:oMathParaPr>
                      <m:jc m:val="centerGroup"/>
                    </m:oMathParaPr>
                    <m:oMath xmlns:m="http://schemas.openxmlformats.org/officeDocument/2006/math">
                      <m:sSub>
                        <m:sSubPr>
                          <m:ctrlPr>
                            <a:rPr lang="it-IT" sz="1800" i="1">
                              <a:latin typeface="Cambria Math" panose="02040503050406030204" pitchFamily="18" charset="0"/>
                            </a:rPr>
                          </m:ctrlPr>
                        </m:sSubPr>
                        <m:e>
                          <m:r>
                            <a:rPr lang="it-IT" sz="1800" i="1">
                              <a:latin typeface="Cambria Math" panose="02040503050406030204" pitchFamily="18" charset="0"/>
                            </a:rPr>
                            <m:t>𝐾</m:t>
                          </m:r>
                        </m:e>
                        <m:sub>
                          <m:r>
                            <a:rPr lang="it-IT" sz="1800" i="1">
                              <a:latin typeface="Cambria Math" panose="02040503050406030204" pitchFamily="18" charset="0"/>
                            </a:rPr>
                            <m:t>𝑓</m:t>
                          </m:r>
                        </m:sub>
                      </m:sSub>
                      <m:r>
                        <a:rPr lang="it-IT" sz="1800" i="1">
                          <a:latin typeface="Cambria Math" panose="02040503050406030204" pitchFamily="18" charset="0"/>
                        </a:rPr>
                        <m:t>=</m:t>
                      </m:r>
                      <m:f>
                        <m:fPr>
                          <m:ctrlPr>
                            <a:rPr lang="it-IT" sz="1800" i="1">
                              <a:latin typeface="Cambria Math" panose="02040503050406030204" pitchFamily="18" charset="0"/>
                            </a:rPr>
                          </m:ctrlPr>
                        </m:fPr>
                        <m:num>
                          <m:r>
                            <a:rPr lang="it-IT" sz="1800" i="1">
                              <a:latin typeface="Cambria Math" panose="02040503050406030204" pitchFamily="18" charset="0"/>
                            </a:rPr>
                            <m:t>[</m:t>
                          </m:r>
                          <m:sSup>
                            <m:sSupPr>
                              <m:ctrlPr>
                                <a:rPr lang="it-IT" sz="1800" i="1">
                                  <a:latin typeface="Cambria Math" panose="02040503050406030204" pitchFamily="18" charset="0"/>
                                </a:rPr>
                              </m:ctrlPr>
                            </m:sSupPr>
                            <m:e>
                              <m:r>
                                <a:rPr lang="it-IT" sz="1800" i="1">
                                  <a:latin typeface="Cambria Math" panose="02040503050406030204" pitchFamily="18" charset="0"/>
                                  <a:ea typeface="Cambria Math" panose="02040503050406030204" pitchFamily="18" charset="0"/>
                                </a:rPr>
                                <m:t>[</m:t>
                              </m:r>
                              <m:r>
                                <a:rPr lang="it-IT" sz="1800" i="1">
                                  <a:latin typeface="Cambria Math" panose="02040503050406030204" pitchFamily="18" charset="0"/>
                                  <a:ea typeface="Cambria Math" panose="02040503050406030204" pitchFamily="18" charset="0"/>
                                </a:rPr>
                                <m:t>𝐴𝑔</m:t>
                              </m:r>
                              <m:sSub>
                                <m:sSubPr>
                                  <m:ctrlPr>
                                    <a:rPr lang="it-IT" sz="1800" i="1">
                                      <a:latin typeface="Cambria Math" panose="02040503050406030204" pitchFamily="18" charset="0"/>
                                      <a:ea typeface="Cambria Math" panose="02040503050406030204" pitchFamily="18" charset="0"/>
                                    </a:rPr>
                                  </m:ctrlPr>
                                </m:sSubPr>
                                <m:e>
                                  <m:r>
                                    <a:rPr lang="it-IT" sz="1800" i="1">
                                      <a:latin typeface="Cambria Math" panose="02040503050406030204" pitchFamily="18" charset="0"/>
                                      <a:ea typeface="Cambria Math" panose="02040503050406030204" pitchFamily="18" charset="0"/>
                                    </a:rPr>
                                    <m:t>(</m:t>
                                  </m:r>
                                  <m:sSub>
                                    <m:sSubPr>
                                      <m:ctrlPr>
                                        <a:rPr lang="it-IT" sz="1800" i="1">
                                          <a:latin typeface="Cambria Math" panose="02040503050406030204" pitchFamily="18" charset="0"/>
                                          <a:ea typeface="Cambria Math" panose="02040503050406030204" pitchFamily="18" charset="0"/>
                                        </a:rPr>
                                      </m:ctrlPr>
                                    </m:sSubPr>
                                    <m:e>
                                      <m:r>
                                        <a:rPr lang="it-IT" sz="1800" i="1">
                                          <a:latin typeface="Cambria Math" panose="02040503050406030204" pitchFamily="18" charset="0"/>
                                          <a:ea typeface="Cambria Math" panose="02040503050406030204" pitchFamily="18" charset="0"/>
                                        </a:rPr>
                                        <m:t>𝑁𝐻</m:t>
                                      </m:r>
                                    </m:e>
                                    <m:sub>
                                      <m:r>
                                        <a:rPr lang="it-IT" sz="1800" i="1">
                                          <a:latin typeface="Cambria Math" panose="02040503050406030204" pitchFamily="18" charset="0"/>
                                          <a:ea typeface="Cambria Math" panose="02040503050406030204" pitchFamily="18" charset="0"/>
                                        </a:rPr>
                                        <m:t>3</m:t>
                                      </m:r>
                                    </m:sub>
                                  </m:sSub>
                                  <m:r>
                                    <a:rPr lang="it-IT" sz="1800" i="1">
                                      <a:latin typeface="Cambria Math" panose="02040503050406030204" pitchFamily="18" charset="0"/>
                                      <a:ea typeface="Cambria Math" panose="02040503050406030204" pitchFamily="18" charset="0"/>
                                    </a:rPr>
                                    <m:t>)</m:t>
                                  </m:r>
                                </m:e>
                                <m:sub>
                                  <m:r>
                                    <a:rPr lang="it-IT" sz="1800" i="1">
                                      <a:latin typeface="Cambria Math" panose="02040503050406030204" pitchFamily="18" charset="0"/>
                                      <a:ea typeface="Cambria Math" panose="02040503050406030204" pitchFamily="18" charset="0"/>
                                    </a:rPr>
                                    <m:t>2</m:t>
                                  </m:r>
                                </m:sub>
                              </m:sSub>
                              <m:r>
                                <a:rPr lang="it-IT" sz="1800" i="1">
                                  <a:latin typeface="Cambria Math" panose="02040503050406030204" pitchFamily="18" charset="0"/>
                                  <a:ea typeface="Cambria Math" panose="02040503050406030204" pitchFamily="18" charset="0"/>
                                </a:rPr>
                                <m:t>]</m:t>
                              </m:r>
                            </m:e>
                            <m:sup>
                              <m:r>
                                <a:rPr lang="it-IT" sz="1800" i="1">
                                  <a:latin typeface="Cambria Math" panose="02040503050406030204" pitchFamily="18" charset="0"/>
                                </a:rPr>
                                <m:t>+</m:t>
                              </m:r>
                            </m:sup>
                          </m:sSup>
                          <m:r>
                            <a:rPr lang="it-IT" sz="1800" i="1">
                              <a:latin typeface="Cambria Math" panose="02040503050406030204" pitchFamily="18" charset="0"/>
                            </a:rPr>
                            <m:t>]</m:t>
                          </m:r>
                        </m:num>
                        <m:den>
                          <m:d>
                            <m:dPr>
                              <m:begChr m:val="["/>
                              <m:endChr m:val="]"/>
                              <m:ctrlPr>
                                <a:rPr lang="it-IT" sz="1800" i="1">
                                  <a:latin typeface="Cambria Math" panose="02040503050406030204" pitchFamily="18" charset="0"/>
                                </a:rPr>
                              </m:ctrlPr>
                            </m:dPr>
                            <m:e>
                              <m:sSup>
                                <m:sSupPr>
                                  <m:ctrlPr>
                                    <a:rPr lang="it-IT" sz="1800" i="1">
                                      <a:latin typeface="Cambria Math" panose="02040503050406030204" pitchFamily="18" charset="0"/>
                                    </a:rPr>
                                  </m:ctrlPr>
                                </m:sSupPr>
                                <m:e>
                                  <m:r>
                                    <a:rPr lang="it-IT" sz="1800" i="1">
                                      <a:latin typeface="Cambria Math" panose="02040503050406030204" pitchFamily="18" charset="0"/>
                                    </a:rPr>
                                    <m:t>𝐴𝑔</m:t>
                                  </m:r>
                                </m:e>
                                <m:sup>
                                  <m:r>
                                    <a:rPr lang="it-IT" sz="1800" i="1">
                                      <a:latin typeface="Cambria Math" panose="02040503050406030204" pitchFamily="18" charset="0"/>
                                    </a:rPr>
                                    <m:t>+</m:t>
                                  </m:r>
                                </m:sup>
                              </m:sSup>
                            </m:e>
                          </m:d>
                          <m:sSup>
                            <m:sSupPr>
                              <m:ctrlPr>
                                <a:rPr lang="it-IT" sz="1800" i="1">
                                  <a:latin typeface="Cambria Math" panose="02040503050406030204" pitchFamily="18" charset="0"/>
                                </a:rPr>
                              </m:ctrlPr>
                            </m:sSupPr>
                            <m:e>
                              <m:r>
                                <a:rPr lang="it-IT" sz="1800" i="1">
                                  <a:latin typeface="Cambria Math" panose="02040503050406030204" pitchFamily="18" charset="0"/>
                                </a:rPr>
                                <m:t>[</m:t>
                              </m:r>
                              <m:sSub>
                                <m:sSubPr>
                                  <m:ctrlPr>
                                    <a:rPr lang="it-IT" sz="1800" i="1">
                                      <a:latin typeface="Cambria Math" panose="02040503050406030204" pitchFamily="18" charset="0"/>
                                    </a:rPr>
                                  </m:ctrlPr>
                                </m:sSubPr>
                                <m:e>
                                  <m:r>
                                    <a:rPr lang="it-IT" sz="1800" i="1">
                                      <a:latin typeface="Cambria Math" panose="02040503050406030204" pitchFamily="18" charset="0"/>
                                    </a:rPr>
                                    <m:t>𝑁𝐻</m:t>
                                  </m:r>
                                </m:e>
                                <m:sub>
                                  <m:r>
                                    <a:rPr lang="it-IT" sz="1800" i="1">
                                      <a:latin typeface="Cambria Math" panose="02040503050406030204" pitchFamily="18" charset="0"/>
                                    </a:rPr>
                                    <m:t>3</m:t>
                                  </m:r>
                                </m:sub>
                              </m:sSub>
                              <m:r>
                                <a:rPr lang="it-IT" sz="1800" i="1">
                                  <a:latin typeface="Cambria Math" panose="02040503050406030204" pitchFamily="18" charset="0"/>
                                </a:rPr>
                                <m:t>]</m:t>
                              </m:r>
                            </m:e>
                            <m:sup>
                              <m:r>
                                <a:rPr lang="it-IT" sz="1800" i="1">
                                  <a:latin typeface="Cambria Math" panose="02040503050406030204" pitchFamily="18" charset="0"/>
                                </a:rPr>
                                <m:t>2</m:t>
                              </m:r>
                            </m:sup>
                          </m:sSup>
                        </m:den>
                      </m:f>
                      <m:r>
                        <a:rPr lang="it-IT" sz="1800" i="1">
                          <a:latin typeface="Cambria Math" panose="02040503050406030204" pitchFamily="18" charset="0"/>
                        </a:rPr>
                        <m:t>=1.6</m:t>
                      </m:r>
                      <m:r>
                        <a:rPr lang="it-IT" sz="1800" i="1">
                          <a:latin typeface="Cambria Math" panose="02040503050406030204" pitchFamily="18" charset="0"/>
                          <a:ea typeface="Cambria Math" panose="02040503050406030204" pitchFamily="18" charset="0"/>
                        </a:rPr>
                        <m:t>∙</m:t>
                      </m:r>
                      <m:sSup>
                        <m:sSupPr>
                          <m:ctrlPr>
                            <a:rPr lang="it-IT" sz="1800" i="1">
                              <a:latin typeface="Cambria Math" panose="02040503050406030204" pitchFamily="18" charset="0"/>
                              <a:ea typeface="Cambria Math" panose="02040503050406030204" pitchFamily="18" charset="0"/>
                            </a:rPr>
                          </m:ctrlPr>
                        </m:sSupPr>
                        <m:e>
                          <m:r>
                            <a:rPr lang="it-IT" sz="1800" i="1">
                              <a:latin typeface="Cambria Math" panose="02040503050406030204" pitchFamily="18" charset="0"/>
                              <a:ea typeface="Cambria Math" panose="02040503050406030204" pitchFamily="18" charset="0"/>
                            </a:rPr>
                            <m:t>10</m:t>
                          </m:r>
                        </m:e>
                        <m:sup>
                          <m:r>
                            <a:rPr lang="it-IT" sz="1800" i="1">
                              <a:latin typeface="Cambria Math" panose="02040503050406030204" pitchFamily="18" charset="0"/>
                              <a:ea typeface="Cambria Math" panose="02040503050406030204" pitchFamily="18" charset="0"/>
                            </a:rPr>
                            <m:t>7</m:t>
                          </m:r>
                        </m:sup>
                      </m:sSup>
                    </m:oMath>
                  </m:oMathPara>
                </a14:m>
                <a:endParaRPr lang="it-IT" sz="1800" dirty="0" smtClean="0"/>
              </a:p>
            </p:txBody>
          </p:sp>
        </mc:Choice>
        <mc:Fallback xmlns="">
          <p:sp>
            <p:nvSpPr>
              <p:cNvPr id="13" name="Content Placeholder 2"/>
              <p:cNvSpPr txBox="1">
                <a:spLocks noRot="1" noChangeAspect="1" noMove="1" noResize="1" noEditPoints="1" noAdjustHandles="1" noChangeArrowheads="1" noChangeShapeType="1" noTextEdit="1"/>
              </p:cNvSpPr>
              <p:nvPr/>
            </p:nvSpPr>
            <p:spPr>
              <a:xfrm>
                <a:off x="1996881" y="3011669"/>
                <a:ext cx="3812247" cy="974768"/>
              </a:xfrm>
              <a:prstGeom prst="rect">
                <a:avLst/>
              </a:prstGeom>
              <a:blipFill>
                <a:blip r:embed="rId10"/>
                <a:stretch>
                  <a:fillRect/>
                </a:stretch>
              </a:blipFill>
            </p:spPr>
            <p:txBody>
              <a:bodyPr/>
              <a:lstStyle/>
              <a:p>
                <a:r>
                  <a:rPr lang="it-IT">
                    <a:noFill/>
                  </a:rPr>
                  <a:t> </a:t>
                </a:r>
              </a:p>
            </p:txBody>
          </p:sp>
        </mc:Fallback>
      </mc:AlternateContent>
      <p:sp>
        <p:nvSpPr>
          <p:cNvPr id="11" name="Right Arrow 10"/>
          <p:cNvSpPr/>
          <p:nvPr/>
        </p:nvSpPr>
        <p:spPr>
          <a:xfrm>
            <a:off x="4374776" y="6263467"/>
            <a:ext cx="510988" cy="2689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ight Arrow 14"/>
          <p:cNvSpPr/>
          <p:nvPr/>
        </p:nvSpPr>
        <p:spPr>
          <a:xfrm>
            <a:off x="3342712" y="5535328"/>
            <a:ext cx="358588" cy="244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ight Arrow 15"/>
          <p:cNvSpPr/>
          <p:nvPr/>
        </p:nvSpPr>
        <p:spPr>
          <a:xfrm rot="5400000">
            <a:off x="3724104" y="5616969"/>
            <a:ext cx="250222" cy="2801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9548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P spid="5" grpId="0" uiExpand="1" build="p"/>
      <p:bldP spid="13" grpId="0" uiExpand="1" build="p"/>
      <p:bldP spid="11"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479279" y="298830"/>
            <a:ext cx="8330184" cy="6128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it-IT" sz="1700" i="1" dirty="0" smtClean="0"/>
              <a:t>Esempio: Una quantità pari a 0.10 mol di AgNO</a:t>
            </a:r>
            <a:r>
              <a:rPr lang="it-IT" sz="1700" i="1" baseline="-25000" dirty="0" smtClean="0"/>
              <a:t>3</a:t>
            </a:r>
            <a:r>
              <a:rPr lang="it-IT" sz="1700" i="1" dirty="0" smtClean="0"/>
              <a:t> viene sciolta in 1.00 L di NH</a:t>
            </a:r>
            <a:r>
              <a:rPr lang="it-IT" sz="1700" i="1" baseline="-25000" dirty="0" smtClean="0"/>
              <a:t>3</a:t>
            </a:r>
            <a:r>
              <a:rPr lang="it-IT" sz="1700" i="1" dirty="0" smtClean="0"/>
              <a:t> 1.00 M. Si forma lo ione complesso [Ag(NH</a:t>
            </a:r>
            <a:r>
              <a:rPr lang="it-IT" sz="1700" i="1" baseline="-25000" dirty="0" smtClean="0"/>
              <a:t>3</a:t>
            </a:r>
            <a:r>
              <a:rPr lang="it-IT" sz="1700" i="1" dirty="0" smtClean="0"/>
              <a:t>)</a:t>
            </a:r>
            <a:r>
              <a:rPr lang="it-IT" sz="1700" i="1" baseline="-25000" dirty="0" smtClean="0"/>
              <a:t>2</a:t>
            </a:r>
            <a:r>
              <a:rPr lang="it-IT" sz="1700" i="1" dirty="0" smtClean="0"/>
              <a:t>]</a:t>
            </a:r>
            <a:r>
              <a:rPr lang="it-IT" sz="1700" i="1" baseline="30000" dirty="0" smtClean="0"/>
              <a:t>+</a:t>
            </a:r>
            <a:r>
              <a:rPr lang="it-IT" sz="1700" i="1" dirty="0" smtClean="0"/>
              <a:t>, con costante di formazione pari a 1.6·10</a:t>
            </a:r>
            <a:r>
              <a:rPr lang="it-IT" sz="1700" i="1" baseline="30000" dirty="0" smtClean="0"/>
              <a:t>7</a:t>
            </a:r>
            <a:r>
              <a:rPr lang="it-IT" sz="1700" i="1" dirty="0" smtClean="0"/>
              <a:t>. Se a questa soluzione si aggiungono 0.010 mol di NaCl, avviene la precipitazione di AgCl? (Kps = 1.8·10</a:t>
            </a:r>
            <a:r>
              <a:rPr lang="it-IT" sz="1700" i="1" baseline="30000" dirty="0" smtClean="0"/>
              <a:t>-10</a:t>
            </a:r>
            <a:r>
              <a:rPr lang="it-IT" sz="1700" i="1" dirty="0" smtClean="0"/>
              <a:t>)  </a:t>
            </a:r>
            <a:endParaRPr lang="it-IT" sz="1700" i="1" baseline="30000" dirty="0" smtClean="0"/>
          </a:p>
        </p:txBody>
      </p:sp>
      <p:graphicFrame>
        <p:nvGraphicFramePr>
          <p:cNvPr id="4" name="Table 3"/>
          <p:cNvGraphicFramePr>
            <a:graphicFrameLocks noGrp="1"/>
          </p:cNvGraphicFramePr>
          <p:nvPr>
            <p:extLst>
              <p:ext uri="{D42A27DB-BD31-4B8C-83A1-F6EECF244321}">
                <p14:modId xmlns:p14="http://schemas.microsoft.com/office/powerpoint/2010/main" val="1434111301"/>
              </p:ext>
            </p:extLst>
          </p:nvPr>
        </p:nvGraphicFramePr>
        <p:xfrm>
          <a:off x="559168" y="2969541"/>
          <a:ext cx="3857068" cy="1478280"/>
        </p:xfrm>
        <a:graphic>
          <a:graphicData uri="http://schemas.openxmlformats.org/drawingml/2006/table">
            <a:tbl>
              <a:tblPr firstRow="1" bandRow="1">
                <a:tableStyleId>{5C22544A-7EE6-4342-B048-85BDC9FD1C3A}</a:tableStyleId>
              </a:tblPr>
              <a:tblGrid>
                <a:gridCol w="360832">
                  <a:extLst>
                    <a:ext uri="{9D8B030D-6E8A-4147-A177-3AD203B41FA5}">
                      <a16:colId xmlns:a16="http://schemas.microsoft.com/office/drawing/2014/main" val="1847104608"/>
                    </a:ext>
                  </a:extLst>
                </a:gridCol>
                <a:gridCol w="1165412">
                  <a:extLst>
                    <a:ext uri="{9D8B030D-6E8A-4147-A177-3AD203B41FA5}">
                      <a16:colId xmlns:a16="http://schemas.microsoft.com/office/drawing/2014/main" val="1292649689"/>
                    </a:ext>
                  </a:extLst>
                </a:gridCol>
                <a:gridCol w="1165412">
                  <a:extLst>
                    <a:ext uri="{9D8B030D-6E8A-4147-A177-3AD203B41FA5}">
                      <a16:colId xmlns:a16="http://schemas.microsoft.com/office/drawing/2014/main" val="689430987"/>
                    </a:ext>
                  </a:extLst>
                </a:gridCol>
                <a:gridCol w="1165412">
                  <a:extLst>
                    <a:ext uri="{9D8B030D-6E8A-4147-A177-3AD203B41FA5}">
                      <a16:colId xmlns:a16="http://schemas.microsoft.com/office/drawing/2014/main" val="188160583"/>
                    </a:ext>
                  </a:extLst>
                </a:gridCol>
              </a:tblGrid>
              <a:tr h="194779">
                <a:tc>
                  <a:txBody>
                    <a:bodyPr/>
                    <a:lstStyle/>
                    <a:p>
                      <a:pPr algn="ctr"/>
                      <a:endParaRPr lang="it-IT" dirty="0"/>
                    </a:p>
                  </a:txBody>
                  <a:tcPr anchor="ctr"/>
                </a:tc>
                <a:tc gridSpan="3">
                  <a:txBody>
                    <a:bodyPr/>
                    <a:lstStyle/>
                    <a:p>
                      <a:pPr algn="ctr"/>
                      <a:endParaRPr lang="it-IT" b="1" dirty="0"/>
                    </a:p>
                  </a:txBody>
                  <a:tcPr anchor="ctr"/>
                </a:tc>
                <a:tc hMerge="1">
                  <a:txBody>
                    <a:bodyPr/>
                    <a:lstStyle/>
                    <a:p>
                      <a:pPr algn="ctr"/>
                      <a:endParaRPr lang="it-IT" dirty="0"/>
                    </a:p>
                  </a:txBody>
                  <a:tcPr anchor="ctr"/>
                </a:tc>
                <a:tc hMerge="1">
                  <a:txBody>
                    <a:bodyPr/>
                    <a:lstStyle/>
                    <a:p>
                      <a:pPr algn="ctr"/>
                      <a:endParaRPr lang="it-IT" dirty="0"/>
                    </a:p>
                  </a:txBody>
                  <a:tcPr anchor="ctr"/>
                </a:tc>
                <a:extLst>
                  <a:ext uri="{0D108BD9-81ED-4DB2-BD59-A6C34878D82A}">
                    <a16:rowId xmlns:a16="http://schemas.microsoft.com/office/drawing/2014/main" val="2293235978"/>
                  </a:ext>
                </a:extLst>
              </a:tr>
              <a:tr h="370840">
                <a:tc>
                  <a:txBody>
                    <a:bodyPr/>
                    <a:lstStyle/>
                    <a:p>
                      <a:pPr algn="ctr"/>
                      <a:r>
                        <a:rPr lang="it-IT" dirty="0" smtClean="0"/>
                        <a:t>I</a:t>
                      </a:r>
                      <a:endParaRPr lang="it-IT" dirty="0"/>
                    </a:p>
                  </a:txBody>
                  <a:tcPr anchor="ctr"/>
                </a:tc>
                <a:tc>
                  <a:txBody>
                    <a:bodyPr/>
                    <a:lstStyle/>
                    <a:p>
                      <a:pPr algn="ctr"/>
                      <a:endParaRPr lang="it-IT" baseline="-25000" dirty="0"/>
                    </a:p>
                  </a:txBody>
                  <a:tcPr anchor="ctr"/>
                </a:tc>
                <a:tc>
                  <a:txBody>
                    <a:bodyPr/>
                    <a:lstStyle/>
                    <a:p>
                      <a:pPr algn="ctr"/>
                      <a:endParaRPr lang="it-IT" dirty="0"/>
                    </a:p>
                  </a:txBody>
                  <a:tcPr anchor="ctr"/>
                </a:tc>
                <a:tc>
                  <a:txBody>
                    <a:bodyPr/>
                    <a:lstStyle/>
                    <a:p>
                      <a:pPr algn="ctr"/>
                      <a:endParaRPr lang="it-IT" dirty="0"/>
                    </a:p>
                  </a:txBody>
                  <a:tcPr anchor="ctr"/>
                </a:tc>
                <a:extLst>
                  <a:ext uri="{0D108BD9-81ED-4DB2-BD59-A6C34878D82A}">
                    <a16:rowId xmlns:a16="http://schemas.microsoft.com/office/drawing/2014/main" val="2836997888"/>
                  </a:ext>
                </a:extLst>
              </a:tr>
              <a:tr h="370840">
                <a:tc>
                  <a:txBody>
                    <a:bodyPr/>
                    <a:lstStyle/>
                    <a:p>
                      <a:pPr algn="ctr"/>
                      <a:r>
                        <a:rPr lang="it-IT" dirty="0" smtClean="0"/>
                        <a:t>C</a:t>
                      </a:r>
                      <a:endParaRPr lang="it-IT" dirty="0"/>
                    </a:p>
                  </a:txBody>
                  <a:tcPr anchor="ctr"/>
                </a:tc>
                <a:tc>
                  <a:txBody>
                    <a:bodyPr/>
                    <a:lstStyle/>
                    <a:p>
                      <a:pPr algn="ctr"/>
                      <a:endParaRPr lang="it-IT" dirty="0"/>
                    </a:p>
                  </a:txBody>
                  <a:tcPr anchor="ctr"/>
                </a:tc>
                <a:tc>
                  <a:txBody>
                    <a:bodyPr/>
                    <a:lstStyle/>
                    <a:p>
                      <a:pPr algn="ctr"/>
                      <a:endParaRPr lang="it-IT" dirty="0"/>
                    </a:p>
                  </a:txBody>
                  <a:tcPr anchor="ctr"/>
                </a:tc>
                <a:tc>
                  <a:txBody>
                    <a:bodyPr/>
                    <a:lstStyle/>
                    <a:p>
                      <a:pPr algn="ctr"/>
                      <a:endParaRPr lang="it-IT" dirty="0"/>
                    </a:p>
                  </a:txBody>
                  <a:tcPr anchor="ctr"/>
                </a:tc>
                <a:extLst>
                  <a:ext uri="{0D108BD9-81ED-4DB2-BD59-A6C34878D82A}">
                    <a16:rowId xmlns:a16="http://schemas.microsoft.com/office/drawing/2014/main" val="2942888272"/>
                  </a:ext>
                </a:extLst>
              </a:tr>
              <a:tr h="370840">
                <a:tc>
                  <a:txBody>
                    <a:bodyPr/>
                    <a:lstStyle/>
                    <a:p>
                      <a:pPr algn="ctr"/>
                      <a:r>
                        <a:rPr lang="it-IT" dirty="0" smtClean="0"/>
                        <a:t>E</a:t>
                      </a:r>
                      <a:endParaRPr lang="it-IT"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dirty="0"/>
                    </a:p>
                  </a:txBody>
                  <a:tcPr anchor="ctr"/>
                </a:tc>
                <a:tc>
                  <a:txBody>
                    <a:bodyPr/>
                    <a:lstStyle/>
                    <a:p>
                      <a:pPr algn="ctr"/>
                      <a:endParaRPr lang="it-IT" dirty="0"/>
                    </a:p>
                  </a:txBody>
                  <a:tcPr anchor="ctr"/>
                </a:tc>
                <a:tc>
                  <a:txBody>
                    <a:bodyPr/>
                    <a:lstStyle/>
                    <a:p>
                      <a:pPr algn="ctr"/>
                      <a:endParaRPr lang="it-IT" sz="1400" dirty="0"/>
                    </a:p>
                  </a:txBody>
                  <a:tcPr anchor="ctr"/>
                </a:tc>
                <a:extLst>
                  <a:ext uri="{0D108BD9-81ED-4DB2-BD59-A6C34878D82A}">
                    <a16:rowId xmlns:a16="http://schemas.microsoft.com/office/drawing/2014/main" val="356159099"/>
                  </a:ext>
                </a:extLst>
              </a:tr>
            </a:tbl>
          </a:graphicData>
        </a:graphic>
      </p:graphicFrame>
      <p:grpSp>
        <p:nvGrpSpPr>
          <p:cNvPr id="156" name="Group 155"/>
          <p:cNvGrpSpPr/>
          <p:nvPr/>
        </p:nvGrpSpPr>
        <p:grpSpPr>
          <a:xfrm>
            <a:off x="675546" y="1857372"/>
            <a:ext cx="7082444" cy="593640"/>
            <a:chOff x="555929" y="1348361"/>
            <a:chExt cx="6438585" cy="593640"/>
          </a:xfrm>
        </p:grpSpPr>
        <mc:AlternateContent xmlns:mc="http://schemas.openxmlformats.org/markup-compatibility/2006" xmlns:p14="http://schemas.microsoft.com/office/powerpoint/2010/main">
          <mc:Choice Requires="p14">
            <p:contentPart p14:bwMode="auto" r:id="rId2">
              <p14:nvContentPartPr>
                <p14:cNvPr id="104" name="Ink 103"/>
                <p14:cNvContentPartPr/>
                <p14:nvPr/>
              </p14:nvContentPartPr>
              <p14:xfrm>
                <a:off x="5288489" y="1348361"/>
                <a:ext cx="85284" cy="318240"/>
              </p14:xfrm>
            </p:contentPart>
          </mc:Choice>
          <mc:Fallback xmlns="">
            <p:pic>
              <p:nvPicPr>
                <p:cNvPr id="104" name="Ink 103"/>
                <p:cNvPicPr/>
                <p:nvPr/>
              </p:nvPicPr>
              <p:blipFill>
                <a:blip r:embed="rId3"/>
                <a:stretch>
                  <a:fillRect/>
                </a:stretch>
              </p:blipFill>
              <p:spPr>
                <a:xfrm>
                  <a:off x="5279993" y="1339001"/>
                  <a:ext cx="102275"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5" name="Ink 104"/>
                <p14:cNvContentPartPr/>
                <p14:nvPr/>
              </p14:nvContentPartPr>
              <p14:xfrm>
                <a:off x="6019649" y="1355561"/>
                <a:ext cx="63684" cy="272160"/>
              </p14:xfrm>
            </p:contentPart>
          </mc:Choice>
          <mc:Fallback xmlns="">
            <p:pic>
              <p:nvPicPr>
                <p:cNvPr id="105" name="Ink 104"/>
                <p:cNvPicPr/>
                <p:nvPr/>
              </p:nvPicPr>
              <p:blipFill>
                <a:blip r:embed="rId5"/>
                <a:stretch>
                  <a:fillRect/>
                </a:stretch>
              </p:blipFill>
              <p:spPr>
                <a:xfrm>
                  <a:off x="6011158" y="1346201"/>
                  <a:ext cx="80666"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6" name="Ink 105"/>
                <p14:cNvContentPartPr/>
                <p14:nvPr/>
              </p14:nvContentPartPr>
              <p14:xfrm>
                <a:off x="5302853" y="1662641"/>
                <a:ext cx="833400" cy="28800"/>
              </p14:xfrm>
            </p:contentPart>
          </mc:Choice>
          <mc:Fallback xmlns="">
            <p:pic>
              <p:nvPicPr>
                <p:cNvPr id="106" name="Ink 105"/>
                <p:cNvPicPr/>
                <p:nvPr/>
              </p:nvPicPr>
              <p:blipFill>
                <a:blip r:embed="rId7"/>
                <a:stretch>
                  <a:fillRect/>
                </a:stretch>
              </p:blipFill>
              <p:spPr>
                <a:xfrm>
                  <a:off x="5294346" y="1653281"/>
                  <a:ext cx="850415"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8" name="Ink 127"/>
                <p14:cNvContentPartPr/>
                <p14:nvPr/>
              </p14:nvContentPartPr>
              <p14:xfrm>
                <a:off x="808649" y="1359215"/>
                <a:ext cx="4409985" cy="453186"/>
              </p14:xfrm>
            </p:contentPart>
          </mc:Choice>
          <mc:Fallback xmlns="">
            <p:pic>
              <p:nvPicPr>
                <p:cNvPr id="128" name="Ink 127"/>
                <p:cNvPicPr/>
                <p:nvPr/>
              </p:nvPicPr>
              <p:blipFill>
                <a:blip r:embed="rId9"/>
                <a:stretch>
                  <a:fillRect/>
                </a:stretch>
              </p:blipFill>
              <p:spPr>
                <a:xfrm>
                  <a:off x="800140" y="1349849"/>
                  <a:ext cx="4427003" cy="471919"/>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3" name="Ink 152"/>
                <p14:cNvContentPartPr/>
                <p14:nvPr/>
              </p14:nvContentPartPr>
              <p14:xfrm>
                <a:off x="5334569" y="1380455"/>
                <a:ext cx="692265" cy="234306"/>
              </p14:xfrm>
            </p:contentPart>
          </mc:Choice>
          <mc:Fallback xmlns="">
            <p:pic>
              <p:nvPicPr>
                <p:cNvPr id="153" name="Ink 152"/>
                <p:cNvPicPr/>
                <p:nvPr/>
              </p:nvPicPr>
              <p:blipFill>
                <a:blip r:embed="rId11"/>
                <a:stretch>
                  <a:fillRect/>
                </a:stretch>
              </p:blipFill>
              <p:spPr>
                <a:xfrm>
                  <a:off x="5326059" y="1371083"/>
                  <a:ext cx="709285" cy="25305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4" name="Ink 153"/>
                <p14:cNvContentPartPr/>
                <p14:nvPr/>
              </p14:nvContentPartPr>
              <p14:xfrm>
                <a:off x="555929" y="1412135"/>
                <a:ext cx="590025" cy="371826"/>
              </p14:xfrm>
            </p:contentPart>
          </mc:Choice>
          <mc:Fallback xmlns="">
            <p:pic>
              <p:nvPicPr>
                <p:cNvPr id="154" name="Ink 153"/>
                <p:cNvPicPr/>
                <p:nvPr/>
              </p:nvPicPr>
              <p:blipFill>
                <a:blip r:embed="rId13"/>
                <a:stretch>
                  <a:fillRect/>
                </a:stretch>
              </p:blipFill>
              <p:spPr>
                <a:xfrm>
                  <a:off x="547421" y="1402776"/>
                  <a:ext cx="607042" cy="39054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5" name="Ink 154"/>
                <p14:cNvContentPartPr/>
                <p14:nvPr/>
              </p14:nvContentPartPr>
              <p14:xfrm>
                <a:off x="5025329" y="1482695"/>
                <a:ext cx="1969185" cy="459306"/>
              </p14:xfrm>
            </p:contentPart>
          </mc:Choice>
          <mc:Fallback xmlns="">
            <p:pic>
              <p:nvPicPr>
                <p:cNvPr id="155" name="Ink 154"/>
                <p:cNvPicPr/>
                <p:nvPr/>
              </p:nvPicPr>
              <p:blipFill>
                <a:blip r:embed="rId15"/>
                <a:stretch>
                  <a:fillRect/>
                </a:stretch>
              </p:blipFill>
              <p:spPr>
                <a:xfrm>
                  <a:off x="5016819" y="1473329"/>
                  <a:ext cx="1986206" cy="478038"/>
                </a:xfrm>
                <a:prstGeom prst="rect">
                  <a:avLst/>
                </a:prstGeom>
              </p:spPr>
            </p:pic>
          </mc:Fallback>
        </mc:AlternateContent>
      </p:grpSp>
      <p:grpSp>
        <p:nvGrpSpPr>
          <p:cNvPr id="172" name="Group 171"/>
          <p:cNvGrpSpPr/>
          <p:nvPr/>
        </p:nvGrpSpPr>
        <p:grpSpPr>
          <a:xfrm>
            <a:off x="7869205" y="1936212"/>
            <a:ext cx="573012" cy="375120"/>
            <a:chOff x="7522994" y="1429812"/>
            <a:chExt cx="520920" cy="375120"/>
          </a:xfrm>
        </p:grpSpPr>
        <mc:AlternateContent xmlns:mc="http://schemas.openxmlformats.org/markup-compatibility/2006" xmlns:p14="http://schemas.microsoft.com/office/powerpoint/2010/main">
          <mc:Choice Requires="p14">
            <p:contentPart p14:bwMode="auto" r:id="rId16">
              <p14:nvContentPartPr>
                <p14:cNvPr id="161" name="Ink 160"/>
                <p14:cNvContentPartPr/>
                <p14:nvPr/>
              </p14:nvContentPartPr>
              <p14:xfrm>
                <a:off x="7597514" y="1433412"/>
                <a:ext cx="446400" cy="371520"/>
              </p14:xfrm>
            </p:contentPart>
          </mc:Choice>
          <mc:Fallback xmlns="">
            <p:pic>
              <p:nvPicPr>
                <p:cNvPr id="161" name="Ink 160"/>
                <p:cNvPicPr/>
                <p:nvPr/>
              </p:nvPicPr>
              <p:blipFill>
                <a:blip r:embed="rId17"/>
                <a:stretch>
                  <a:fillRect/>
                </a:stretch>
              </p:blipFill>
              <p:spPr>
                <a:xfrm>
                  <a:off x="7589005" y="1424052"/>
                  <a:ext cx="463418" cy="390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1" name="Ink 170"/>
                <p14:cNvContentPartPr/>
                <p14:nvPr/>
              </p14:nvContentPartPr>
              <p14:xfrm>
                <a:off x="7522994" y="1429812"/>
                <a:ext cx="71640" cy="332280"/>
              </p14:xfrm>
            </p:contentPart>
          </mc:Choice>
          <mc:Fallback xmlns="">
            <p:pic>
              <p:nvPicPr>
                <p:cNvPr id="171" name="Ink 170"/>
                <p:cNvPicPr/>
                <p:nvPr/>
              </p:nvPicPr>
              <p:blipFill>
                <a:blip r:embed="rId19"/>
                <a:stretch>
                  <a:fillRect/>
                </a:stretch>
              </p:blipFill>
              <p:spPr>
                <a:xfrm>
                  <a:off x="7514489" y="1420452"/>
                  <a:ext cx="88650" cy="351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89" name="Ink 188"/>
              <p14:cNvContentPartPr/>
              <p14:nvPr/>
            </p14:nvContentPartPr>
            <p14:xfrm>
              <a:off x="621259" y="1345212"/>
              <a:ext cx="5366685" cy="392760"/>
            </p14:xfrm>
          </p:contentPart>
        </mc:Choice>
        <mc:Fallback xmlns="">
          <p:pic>
            <p:nvPicPr>
              <p:cNvPr id="189" name="Ink 188"/>
              <p:cNvPicPr/>
              <p:nvPr/>
            </p:nvPicPr>
            <p:blipFill>
              <a:blip r:embed="rId21"/>
              <a:stretch>
                <a:fillRect/>
              </a:stretch>
            </p:blipFill>
            <p:spPr>
              <a:xfrm>
                <a:off x="611899" y="1335852"/>
                <a:ext cx="5385406" cy="411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57" name="Ink 256"/>
              <p14:cNvContentPartPr/>
              <p14:nvPr/>
            </p14:nvContentPartPr>
            <p14:xfrm>
              <a:off x="6652874" y="1360794"/>
              <a:ext cx="1732320" cy="256680"/>
            </p14:xfrm>
          </p:contentPart>
        </mc:Choice>
        <mc:Fallback xmlns="">
          <p:pic>
            <p:nvPicPr>
              <p:cNvPr id="257" name="Ink 256"/>
              <p:cNvPicPr/>
              <p:nvPr/>
            </p:nvPicPr>
            <p:blipFill>
              <a:blip r:embed="rId23"/>
              <a:stretch>
                <a:fillRect/>
              </a:stretch>
            </p:blipFill>
            <p:spPr>
              <a:xfrm>
                <a:off x="6643514" y="1351434"/>
                <a:ext cx="1751040" cy="275400"/>
              </a:xfrm>
              <a:prstGeom prst="rect">
                <a:avLst/>
              </a:prstGeom>
            </p:spPr>
          </p:pic>
        </mc:Fallback>
      </mc:AlternateContent>
      <p:grpSp>
        <p:nvGrpSpPr>
          <p:cNvPr id="312" name="Group 311"/>
          <p:cNvGrpSpPr/>
          <p:nvPr/>
        </p:nvGrpSpPr>
        <p:grpSpPr>
          <a:xfrm>
            <a:off x="776553" y="2322478"/>
            <a:ext cx="3494304" cy="438120"/>
            <a:chOff x="559168" y="2093742"/>
            <a:chExt cx="3176640" cy="438120"/>
          </a:xfrm>
        </p:grpSpPr>
        <mc:AlternateContent xmlns:mc="http://schemas.openxmlformats.org/markup-compatibility/2006" xmlns:p14="http://schemas.microsoft.com/office/powerpoint/2010/main">
          <mc:Choice Requires="p14">
            <p:contentPart p14:bwMode="auto" r:id="rId24">
              <p14:nvContentPartPr>
                <p14:cNvPr id="282" name="Ink 281"/>
                <p14:cNvContentPartPr/>
                <p14:nvPr/>
              </p14:nvContentPartPr>
              <p14:xfrm>
                <a:off x="559168" y="2093742"/>
                <a:ext cx="1541880" cy="438120"/>
              </p14:xfrm>
            </p:contentPart>
          </mc:Choice>
          <mc:Fallback xmlns="">
            <p:pic>
              <p:nvPicPr>
                <p:cNvPr id="282" name="Ink 281"/>
                <p:cNvPicPr/>
                <p:nvPr/>
              </p:nvPicPr>
              <p:blipFill>
                <a:blip r:embed="rId25"/>
                <a:stretch>
                  <a:fillRect/>
                </a:stretch>
              </p:blipFill>
              <p:spPr>
                <a:xfrm>
                  <a:off x="550658" y="2084382"/>
                  <a:ext cx="1558899" cy="456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05" name="Ink 304"/>
                <p14:cNvContentPartPr/>
                <p14:nvPr/>
              </p14:nvContentPartPr>
              <p14:xfrm>
                <a:off x="3207328" y="2157102"/>
                <a:ext cx="528480" cy="254520"/>
              </p14:xfrm>
            </p:contentPart>
          </mc:Choice>
          <mc:Fallback xmlns="">
            <p:pic>
              <p:nvPicPr>
                <p:cNvPr id="305" name="Ink 304"/>
                <p:cNvPicPr/>
                <p:nvPr/>
              </p:nvPicPr>
              <p:blipFill>
                <a:blip r:embed="rId27"/>
                <a:stretch>
                  <a:fillRect/>
                </a:stretch>
              </p:blipFill>
              <p:spPr>
                <a:xfrm>
                  <a:off x="3198815" y="2147742"/>
                  <a:ext cx="545507" cy="273240"/>
                </a:xfrm>
                <a:prstGeom prst="rect">
                  <a:avLst/>
                </a:prstGeom>
              </p:spPr>
            </p:pic>
          </mc:Fallback>
        </mc:AlternateContent>
      </p:grpSp>
      <p:grpSp>
        <p:nvGrpSpPr>
          <p:cNvPr id="418" name="Group 417"/>
          <p:cNvGrpSpPr/>
          <p:nvPr/>
        </p:nvGrpSpPr>
        <p:grpSpPr>
          <a:xfrm>
            <a:off x="631888" y="2871126"/>
            <a:ext cx="5424728" cy="505440"/>
            <a:chOff x="631888" y="2541942"/>
            <a:chExt cx="5424728" cy="505440"/>
          </a:xfrm>
        </p:grpSpPr>
        <mc:AlternateContent xmlns:mc="http://schemas.openxmlformats.org/markup-compatibility/2006" xmlns:p14="http://schemas.microsoft.com/office/powerpoint/2010/main">
          <mc:Choice Requires="p14">
            <p:contentPart p14:bwMode="auto" r:id="rId28">
              <p14:nvContentPartPr>
                <p14:cNvPr id="387" name="Ink 386"/>
                <p14:cNvContentPartPr/>
                <p14:nvPr/>
              </p14:nvContentPartPr>
              <p14:xfrm>
                <a:off x="4921536" y="2541942"/>
                <a:ext cx="1135080" cy="505440"/>
              </p14:xfrm>
            </p:contentPart>
          </mc:Choice>
          <mc:Fallback xmlns="">
            <p:pic>
              <p:nvPicPr>
                <p:cNvPr id="387" name="Ink 386"/>
                <p:cNvPicPr/>
                <p:nvPr/>
              </p:nvPicPr>
              <p:blipFill>
                <a:blip r:embed="rId29"/>
                <a:stretch>
                  <a:fillRect/>
                </a:stretch>
              </p:blipFill>
              <p:spPr>
                <a:xfrm>
                  <a:off x="4912176" y="2532582"/>
                  <a:ext cx="1153800" cy="524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90" name="Ink 389"/>
                <p14:cNvContentPartPr/>
                <p14:nvPr/>
              </p14:nvContentPartPr>
              <p14:xfrm>
                <a:off x="631888" y="2683062"/>
                <a:ext cx="3584880" cy="318960"/>
              </p14:xfrm>
            </p:contentPart>
          </mc:Choice>
          <mc:Fallback xmlns="">
            <p:pic>
              <p:nvPicPr>
                <p:cNvPr id="390" name="Ink 389"/>
                <p:cNvPicPr/>
                <p:nvPr/>
              </p:nvPicPr>
              <p:blipFill>
                <a:blip r:embed="rId31"/>
                <a:stretch>
                  <a:fillRect/>
                </a:stretch>
              </p:blipFill>
              <p:spPr>
                <a:xfrm>
                  <a:off x="622528" y="2673702"/>
                  <a:ext cx="3603600" cy="337680"/>
                </a:xfrm>
                <a:prstGeom prst="rect">
                  <a:avLst/>
                </a:prstGeom>
              </p:spPr>
            </p:pic>
          </mc:Fallback>
        </mc:AlternateContent>
      </p:grpSp>
      <p:grpSp>
        <p:nvGrpSpPr>
          <p:cNvPr id="457" name="Group 456"/>
          <p:cNvGrpSpPr/>
          <p:nvPr/>
        </p:nvGrpSpPr>
        <p:grpSpPr>
          <a:xfrm>
            <a:off x="1101907" y="3435246"/>
            <a:ext cx="3074901" cy="911880"/>
            <a:chOff x="1101907" y="3106062"/>
            <a:chExt cx="3074901" cy="911880"/>
          </a:xfrm>
        </p:grpSpPr>
        <mc:AlternateContent xmlns:mc="http://schemas.openxmlformats.org/markup-compatibility/2006" xmlns:p14="http://schemas.microsoft.com/office/powerpoint/2010/main">
          <mc:Choice Requires="p14">
            <p:contentPart p14:bwMode="auto" r:id="rId32">
              <p14:nvContentPartPr>
                <p14:cNvPr id="434" name="Ink 433"/>
                <p14:cNvContentPartPr/>
                <p14:nvPr/>
              </p14:nvContentPartPr>
              <p14:xfrm>
                <a:off x="1101907" y="3113622"/>
                <a:ext cx="451941" cy="505440"/>
              </p14:xfrm>
            </p:contentPart>
          </mc:Choice>
          <mc:Fallback xmlns="">
            <p:pic>
              <p:nvPicPr>
                <p:cNvPr id="434" name="Ink 433"/>
                <p:cNvPicPr/>
                <p:nvPr/>
              </p:nvPicPr>
              <p:blipFill>
                <a:blip r:embed="rId33"/>
                <a:stretch>
                  <a:fillRect/>
                </a:stretch>
              </p:blipFill>
              <p:spPr>
                <a:xfrm>
                  <a:off x="1092544" y="3104262"/>
                  <a:ext cx="470667" cy="524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38" name="Ink 437"/>
                <p14:cNvContentPartPr/>
                <p14:nvPr/>
              </p14:nvContentPartPr>
              <p14:xfrm>
                <a:off x="1235827" y="3124422"/>
                <a:ext cx="664560" cy="858240"/>
              </p14:xfrm>
            </p:contentPart>
          </mc:Choice>
          <mc:Fallback xmlns="">
            <p:pic>
              <p:nvPicPr>
                <p:cNvPr id="438" name="Ink 437"/>
                <p:cNvPicPr/>
                <p:nvPr/>
              </p:nvPicPr>
              <p:blipFill>
                <a:blip r:embed="rId35"/>
                <a:stretch>
                  <a:fillRect/>
                </a:stretch>
              </p:blipFill>
              <p:spPr>
                <a:xfrm>
                  <a:off x="1226467" y="3115062"/>
                  <a:ext cx="683280" cy="876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44" name="Ink 443"/>
                <p14:cNvContentPartPr/>
                <p14:nvPr/>
              </p14:nvContentPartPr>
              <p14:xfrm>
                <a:off x="3437947" y="3106062"/>
                <a:ext cx="738861" cy="911880"/>
              </p14:xfrm>
            </p:contentPart>
          </mc:Choice>
          <mc:Fallback xmlns="">
            <p:pic>
              <p:nvPicPr>
                <p:cNvPr id="444" name="Ink 443"/>
                <p:cNvPicPr/>
                <p:nvPr/>
              </p:nvPicPr>
              <p:blipFill>
                <a:blip r:embed="rId37"/>
                <a:stretch>
                  <a:fillRect/>
                </a:stretch>
              </p:blipFill>
              <p:spPr>
                <a:xfrm>
                  <a:off x="3428585" y="3096702"/>
                  <a:ext cx="757585" cy="930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45" name="Ink 444"/>
                <p14:cNvContentPartPr/>
                <p14:nvPr/>
              </p14:nvContentPartPr>
              <p14:xfrm>
                <a:off x="2442907" y="3194982"/>
                <a:ext cx="233781" cy="810720"/>
              </p14:xfrm>
            </p:contentPart>
          </mc:Choice>
          <mc:Fallback xmlns="">
            <p:pic>
              <p:nvPicPr>
                <p:cNvPr id="445" name="Ink 444"/>
                <p:cNvPicPr/>
                <p:nvPr/>
              </p:nvPicPr>
              <p:blipFill>
                <a:blip r:embed="rId39"/>
                <a:stretch>
                  <a:fillRect/>
                </a:stretch>
              </p:blipFill>
              <p:spPr>
                <a:xfrm>
                  <a:off x="2433541" y="3185622"/>
                  <a:ext cx="252512" cy="829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
            <p14:nvContentPartPr>
              <p14:cNvPr id="609" name="Ink 608"/>
              <p14:cNvContentPartPr/>
              <p14:nvPr/>
            </p14:nvContentPartPr>
            <p14:xfrm>
              <a:off x="559168" y="4922350"/>
              <a:ext cx="4633916" cy="554760"/>
            </p14:xfrm>
          </p:contentPart>
        </mc:Choice>
        <mc:Fallback xmlns="">
          <p:pic>
            <p:nvPicPr>
              <p:cNvPr id="609" name="Ink 608"/>
              <p:cNvPicPr/>
              <p:nvPr/>
            </p:nvPicPr>
            <p:blipFill>
              <a:blip r:embed="rId47"/>
              <a:stretch>
                <a:fillRect/>
              </a:stretch>
            </p:blipFill>
            <p:spPr>
              <a:xfrm>
                <a:off x="549808" y="4912990"/>
                <a:ext cx="4652636" cy="5734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614" name="Ink 613"/>
              <p14:cNvContentPartPr/>
              <p14:nvPr/>
            </p14:nvContentPartPr>
            <p14:xfrm>
              <a:off x="4878407" y="4218044"/>
              <a:ext cx="1636920" cy="272880"/>
            </p14:xfrm>
          </p:contentPart>
        </mc:Choice>
        <mc:Fallback xmlns="">
          <p:pic>
            <p:nvPicPr>
              <p:cNvPr id="614" name="Ink 613"/>
              <p:cNvPicPr/>
              <p:nvPr/>
            </p:nvPicPr>
            <p:blipFill>
              <a:blip r:embed="rId49"/>
              <a:stretch>
                <a:fillRect/>
              </a:stretch>
            </p:blipFill>
            <p:spPr>
              <a:xfrm>
                <a:off x="4869047" y="4208684"/>
                <a:ext cx="165564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634" name="Ink 633"/>
              <p14:cNvContentPartPr/>
              <p14:nvPr/>
            </p14:nvContentPartPr>
            <p14:xfrm>
              <a:off x="564929" y="4657663"/>
              <a:ext cx="2690640" cy="304560"/>
            </p14:xfrm>
          </p:contentPart>
        </mc:Choice>
        <mc:Fallback xmlns="">
          <p:pic>
            <p:nvPicPr>
              <p:cNvPr id="634" name="Ink 633"/>
              <p:cNvPicPr/>
              <p:nvPr/>
            </p:nvPicPr>
            <p:blipFill>
              <a:blip r:embed="rId51"/>
              <a:stretch>
                <a:fillRect/>
              </a:stretch>
            </p:blipFill>
            <p:spPr>
              <a:xfrm>
                <a:off x="555569" y="4648303"/>
                <a:ext cx="2709360" cy="323280"/>
              </a:xfrm>
              <a:prstGeom prst="rect">
                <a:avLst/>
              </a:prstGeom>
            </p:spPr>
          </p:pic>
        </mc:Fallback>
      </mc:AlternateContent>
      <p:grpSp>
        <p:nvGrpSpPr>
          <p:cNvPr id="804" name="Group 803"/>
          <p:cNvGrpSpPr/>
          <p:nvPr/>
        </p:nvGrpSpPr>
        <p:grpSpPr>
          <a:xfrm>
            <a:off x="5373327" y="4599343"/>
            <a:ext cx="2899080" cy="882000"/>
            <a:chOff x="5373327" y="4270159"/>
            <a:chExt cx="2899080" cy="882000"/>
          </a:xfrm>
        </p:grpSpPr>
        <mc:AlternateContent xmlns:mc="http://schemas.openxmlformats.org/markup-compatibility/2006" xmlns:p14="http://schemas.microsoft.com/office/powerpoint/2010/main">
          <mc:Choice Requires="p14">
            <p:contentPart p14:bwMode="auto" r:id="rId52">
              <p14:nvContentPartPr>
                <p14:cNvPr id="685" name="Ink 684"/>
                <p14:cNvContentPartPr/>
                <p14:nvPr/>
              </p14:nvContentPartPr>
              <p14:xfrm>
                <a:off x="5775807" y="4270159"/>
                <a:ext cx="2496600" cy="882000"/>
              </p14:xfrm>
            </p:contentPart>
          </mc:Choice>
          <mc:Fallback xmlns="">
            <p:pic>
              <p:nvPicPr>
                <p:cNvPr id="685" name="Ink 684"/>
                <p:cNvPicPr/>
                <p:nvPr/>
              </p:nvPicPr>
              <p:blipFill>
                <a:blip r:embed="rId53"/>
                <a:stretch>
                  <a:fillRect/>
                </a:stretch>
              </p:blipFill>
              <p:spPr>
                <a:xfrm>
                  <a:off x="5766447" y="4260799"/>
                  <a:ext cx="2515320" cy="900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715" name="Ink 714"/>
                <p14:cNvContentPartPr/>
                <p14:nvPr/>
              </p14:nvContentPartPr>
              <p14:xfrm>
                <a:off x="5387367" y="4702159"/>
                <a:ext cx="441720" cy="29160"/>
              </p14:xfrm>
            </p:contentPart>
          </mc:Choice>
          <mc:Fallback xmlns="">
            <p:pic>
              <p:nvPicPr>
                <p:cNvPr id="715" name="Ink 714"/>
                <p:cNvPicPr/>
                <p:nvPr/>
              </p:nvPicPr>
              <p:blipFill>
                <a:blip r:embed="rId55"/>
                <a:stretch>
                  <a:fillRect/>
                </a:stretch>
              </p:blipFill>
              <p:spPr>
                <a:xfrm>
                  <a:off x="5378007" y="4692799"/>
                  <a:ext cx="4604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720" name="Ink 719"/>
                <p14:cNvContentPartPr/>
                <p14:nvPr/>
              </p14:nvContentPartPr>
              <p14:xfrm>
                <a:off x="5380527" y="4402639"/>
                <a:ext cx="448560" cy="293400"/>
              </p14:xfrm>
            </p:contentPart>
          </mc:Choice>
          <mc:Fallback xmlns="">
            <p:pic>
              <p:nvPicPr>
                <p:cNvPr id="720" name="Ink 719"/>
                <p:cNvPicPr/>
                <p:nvPr/>
              </p:nvPicPr>
              <p:blipFill>
                <a:blip r:embed="rId57"/>
                <a:stretch>
                  <a:fillRect/>
                </a:stretch>
              </p:blipFill>
              <p:spPr>
                <a:xfrm>
                  <a:off x="5371167" y="4393279"/>
                  <a:ext cx="46728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742" name="Ink 741"/>
                <p14:cNvContentPartPr/>
                <p14:nvPr/>
              </p14:nvContentPartPr>
              <p14:xfrm>
                <a:off x="5373327" y="4790719"/>
                <a:ext cx="512280" cy="194760"/>
              </p14:xfrm>
            </p:contentPart>
          </mc:Choice>
          <mc:Fallback xmlns="">
            <p:pic>
              <p:nvPicPr>
                <p:cNvPr id="742" name="Ink 741"/>
                <p:cNvPicPr/>
                <p:nvPr/>
              </p:nvPicPr>
              <p:blipFill>
                <a:blip r:embed="rId59"/>
                <a:stretch>
                  <a:fillRect/>
                </a:stretch>
              </p:blipFill>
              <p:spPr>
                <a:xfrm>
                  <a:off x="5363967" y="4781359"/>
                  <a:ext cx="531000" cy="213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0">
            <p14:nvContentPartPr>
              <p14:cNvPr id="845" name="Ink 844"/>
              <p14:cNvContentPartPr/>
              <p14:nvPr/>
            </p14:nvContentPartPr>
            <p14:xfrm>
              <a:off x="3961376" y="5627935"/>
              <a:ext cx="2566800" cy="892440"/>
            </p14:xfrm>
          </p:contentPart>
        </mc:Choice>
        <mc:Fallback xmlns="">
          <p:pic>
            <p:nvPicPr>
              <p:cNvPr id="845" name="Ink 844"/>
              <p:cNvPicPr/>
              <p:nvPr/>
            </p:nvPicPr>
            <p:blipFill>
              <a:blip r:embed="rId63"/>
              <a:stretch>
                <a:fillRect/>
              </a:stretch>
            </p:blipFill>
            <p:spPr>
              <a:xfrm>
                <a:off x="3952016" y="5618575"/>
                <a:ext cx="2585520" cy="911160"/>
              </a:xfrm>
              <a:prstGeom prst="rect">
                <a:avLst/>
              </a:prstGeom>
            </p:spPr>
          </p:pic>
        </mc:Fallback>
      </mc:AlternateContent>
      <p:grpSp>
        <p:nvGrpSpPr>
          <p:cNvPr id="21" name="Group 20"/>
          <p:cNvGrpSpPr/>
          <p:nvPr/>
        </p:nvGrpSpPr>
        <p:grpSpPr>
          <a:xfrm>
            <a:off x="6100247" y="2792556"/>
            <a:ext cx="1825959" cy="635768"/>
            <a:chOff x="6100247" y="2792556"/>
            <a:chExt cx="1825959" cy="635768"/>
          </a:xfrm>
        </p:grpSpPr>
        <p:grpSp>
          <p:nvGrpSpPr>
            <p:cNvPr id="529" name="Group 528"/>
            <p:cNvGrpSpPr/>
            <p:nvPr/>
          </p:nvGrpSpPr>
          <p:grpSpPr>
            <a:xfrm>
              <a:off x="6100247" y="2856284"/>
              <a:ext cx="1742312" cy="572040"/>
              <a:chOff x="6100247" y="2527100"/>
              <a:chExt cx="1742312" cy="572040"/>
            </a:xfrm>
          </p:grpSpPr>
          <mc:AlternateContent xmlns:mc="http://schemas.openxmlformats.org/markup-compatibility/2006" xmlns:p14="http://schemas.microsoft.com/office/powerpoint/2010/main">
            <mc:Choice Requires="p14">
              <p:contentPart p14:bwMode="auto" r:id="rId64">
                <p14:nvContentPartPr>
                  <p14:cNvPr id="460" name="Ink 459"/>
                  <p14:cNvContentPartPr/>
                  <p14:nvPr/>
                </p14:nvContentPartPr>
                <p14:xfrm>
                  <a:off x="6100247" y="2527100"/>
                  <a:ext cx="1742312" cy="572040"/>
                </p14:xfrm>
              </p:contentPart>
            </mc:Choice>
            <mc:Fallback xmlns="">
              <p:pic>
                <p:nvPicPr>
                  <p:cNvPr id="460" name="Ink 459"/>
                  <p:cNvPicPr/>
                  <p:nvPr/>
                </p:nvPicPr>
                <p:blipFill>
                  <a:blip r:embed="rId41"/>
                  <a:stretch>
                    <a:fillRect/>
                  </a:stretch>
                </p:blipFill>
                <p:spPr>
                  <a:xfrm>
                    <a:off x="6090887" y="2517740"/>
                    <a:ext cx="1761031" cy="5907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80" name="Ink 479"/>
                  <p14:cNvContentPartPr/>
                  <p14:nvPr/>
                </p14:nvContentPartPr>
                <p14:xfrm>
                  <a:off x="6244247" y="2798180"/>
                  <a:ext cx="767520" cy="23400"/>
                </p14:xfrm>
              </p:contentPart>
            </mc:Choice>
            <mc:Fallback xmlns="">
              <p:pic>
                <p:nvPicPr>
                  <p:cNvPr id="480" name="Ink 479"/>
                  <p:cNvPicPr/>
                  <p:nvPr/>
                </p:nvPicPr>
                <p:blipFill>
                  <a:blip r:embed="rId43"/>
                  <a:stretch>
                    <a:fillRect/>
                  </a:stretch>
                </p:blipFill>
                <p:spPr>
                  <a:xfrm>
                    <a:off x="6234887" y="2788820"/>
                    <a:ext cx="786240" cy="42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6">
              <p14:nvContentPartPr>
                <p14:cNvPr id="3" name="Ink 2"/>
                <p14:cNvContentPartPr/>
                <p14:nvPr/>
              </p14:nvContentPartPr>
              <p14:xfrm>
                <a:off x="7557566" y="2792556"/>
                <a:ext cx="368640" cy="342720"/>
              </p14:xfrm>
            </p:contentPart>
          </mc:Choice>
          <mc:Fallback xmlns="">
            <p:pic>
              <p:nvPicPr>
                <p:cNvPr id="3" name="Ink 2"/>
                <p:cNvPicPr/>
                <p:nvPr/>
              </p:nvPicPr>
              <p:blipFill>
                <a:blip r:embed="rId67"/>
                <a:stretch>
                  <a:fillRect/>
                </a:stretch>
              </p:blipFill>
              <p:spPr>
                <a:xfrm>
                  <a:off x="7548206" y="2783196"/>
                  <a:ext cx="387360" cy="361440"/>
                </a:xfrm>
                <a:prstGeom prst="rect">
                  <a:avLst/>
                </a:prstGeom>
              </p:spPr>
            </p:pic>
          </mc:Fallback>
        </mc:AlternateContent>
      </p:grpSp>
      <p:grpSp>
        <p:nvGrpSpPr>
          <p:cNvPr id="22" name="Group 21"/>
          <p:cNvGrpSpPr/>
          <p:nvPr/>
        </p:nvGrpSpPr>
        <p:grpSpPr>
          <a:xfrm>
            <a:off x="4906654" y="3676176"/>
            <a:ext cx="1812286" cy="409789"/>
            <a:chOff x="4906654" y="3676176"/>
            <a:chExt cx="1812286" cy="409789"/>
          </a:xfrm>
        </p:grpSpPr>
        <mc:AlternateContent xmlns:mc="http://schemas.openxmlformats.org/markup-compatibility/2006" xmlns:p14="http://schemas.microsoft.com/office/powerpoint/2010/main">
          <mc:Choice Requires="p14">
            <p:contentPart p14:bwMode="auto" r:id="rId68">
              <p14:nvContentPartPr>
                <p14:cNvPr id="562" name="Ink 561"/>
                <p14:cNvContentPartPr/>
                <p14:nvPr/>
              </p14:nvContentPartPr>
              <p14:xfrm>
                <a:off x="4906654" y="3676176"/>
                <a:ext cx="1812286" cy="409789"/>
              </p14:xfrm>
            </p:contentPart>
          </mc:Choice>
          <mc:Fallback xmlns="">
            <p:pic>
              <p:nvPicPr>
                <p:cNvPr id="562" name="Ink 561"/>
                <p:cNvPicPr/>
                <p:nvPr/>
              </p:nvPicPr>
              <p:blipFill>
                <a:blip r:embed="rId69"/>
                <a:stretch>
                  <a:fillRect/>
                </a:stretch>
              </p:blipFill>
              <p:spPr>
                <a:xfrm>
                  <a:off x="4897294" y="3666814"/>
                  <a:ext cx="1831006" cy="428514"/>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0" name="Ink 9"/>
                <p14:cNvContentPartPr/>
                <p14:nvPr/>
              </p14:nvContentPartPr>
              <p14:xfrm>
                <a:off x="5481086" y="3719556"/>
                <a:ext cx="256320" cy="225000"/>
              </p14:xfrm>
            </p:contentPart>
          </mc:Choice>
          <mc:Fallback xmlns="">
            <p:pic>
              <p:nvPicPr>
                <p:cNvPr id="10" name="Ink 9"/>
                <p:cNvPicPr/>
                <p:nvPr/>
              </p:nvPicPr>
              <p:blipFill>
                <a:blip r:embed="rId71"/>
                <a:stretch>
                  <a:fillRect/>
                </a:stretch>
              </p:blipFill>
              <p:spPr>
                <a:xfrm>
                  <a:off x="5471726" y="3710196"/>
                  <a:ext cx="275040" cy="243720"/>
                </a:xfrm>
                <a:prstGeom prst="rect">
                  <a:avLst/>
                </a:prstGeom>
              </p:spPr>
            </p:pic>
          </mc:Fallback>
        </mc:AlternateContent>
      </p:grpSp>
      <p:grpSp>
        <p:nvGrpSpPr>
          <p:cNvPr id="23" name="Group 22"/>
          <p:cNvGrpSpPr/>
          <p:nvPr/>
        </p:nvGrpSpPr>
        <p:grpSpPr>
          <a:xfrm>
            <a:off x="592649" y="5610943"/>
            <a:ext cx="3301874" cy="307530"/>
            <a:chOff x="592649" y="5610943"/>
            <a:chExt cx="3301874" cy="307530"/>
          </a:xfrm>
        </p:grpSpPr>
        <mc:AlternateContent xmlns:mc="http://schemas.openxmlformats.org/markup-compatibility/2006" xmlns:p14="http://schemas.microsoft.com/office/powerpoint/2010/main">
          <mc:Choice Requires="p14">
            <p:contentPart p14:bwMode="auto" r:id="rId72">
              <p14:nvContentPartPr>
                <p14:cNvPr id="809" name="Ink 808"/>
                <p14:cNvContentPartPr/>
                <p14:nvPr/>
              </p14:nvContentPartPr>
              <p14:xfrm>
                <a:off x="592649" y="5610943"/>
                <a:ext cx="3301874" cy="307530"/>
              </p14:xfrm>
            </p:contentPart>
          </mc:Choice>
          <mc:Fallback xmlns="">
            <p:pic>
              <p:nvPicPr>
                <p:cNvPr id="809" name="Ink 808"/>
                <p:cNvPicPr/>
                <p:nvPr/>
              </p:nvPicPr>
              <p:blipFill>
                <a:blip r:embed="rId73"/>
                <a:stretch>
                  <a:fillRect/>
                </a:stretch>
              </p:blipFill>
              <p:spPr>
                <a:xfrm>
                  <a:off x="583289" y="5601580"/>
                  <a:ext cx="3320594" cy="326255"/>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6" name="Ink 15"/>
                <p14:cNvContentPartPr/>
                <p14:nvPr/>
              </p14:nvContentPartPr>
              <p14:xfrm>
                <a:off x="3150863" y="5637529"/>
                <a:ext cx="291600" cy="223560"/>
              </p14:xfrm>
            </p:contentPart>
          </mc:Choice>
          <mc:Fallback xmlns="">
            <p:pic>
              <p:nvPicPr>
                <p:cNvPr id="16" name="Ink 15"/>
                <p:cNvPicPr/>
                <p:nvPr/>
              </p:nvPicPr>
              <p:blipFill>
                <a:blip r:embed="rId75"/>
                <a:stretch>
                  <a:fillRect/>
                </a:stretch>
              </p:blipFill>
              <p:spPr>
                <a:xfrm>
                  <a:off x="3141503" y="5628169"/>
                  <a:ext cx="310320" cy="242280"/>
                </a:xfrm>
                <a:prstGeom prst="rect">
                  <a:avLst/>
                </a:prstGeom>
              </p:spPr>
            </p:pic>
          </mc:Fallback>
        </mc:AlternateContent>
      </p:grpSp>
    </p:spTree>
    <p:extLst>
      <p:ext uri="{BB962C8B-B14F-4D97-AF65-F5344CB8AC3E}">
        <p14:creationId xmlns:p14="http://schemas.microsoft.com/office/powerpoint/2010/main" val="786262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5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3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0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80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8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5138927" y="3716104"/>
            <a:ext cx="3630169" cy="3067812"/>
            <a:chOff x="3547871" y="3716104"/>
            <a:chExt cx="3630169" cy="3067812"/>
          </a:xfrm>
        </p:grpSpPr>
        <p:pic>
          <p:nvPicPr>
            <p:cNvPr id="10"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l="32459" r="22094"/>
            <a:stretch/>
          </p:blipFill>
          <p:spPr bwMode="auto">
            <a:xfrm>
              <a:off x="3547871" y="3716104"/>
              <a:ext cx="3630169" cy="306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562856" y="4325112"/>
              <a:ext cx="658368" cy="369332"/>
            </a:xfrm>
            <a:prstGeom prst="rect">
              <a:avLst/>
            </a:prstGeom>
            <a:noFill/>
          </p:spPr>
          <p:txBody>
            <a:bodyPr wrap="square" rtlCol="0">
              <a:spAutoFit/>
            </a:bodyPr>
            <a:lstStyle/>
            <a:p>
              <a:r>
                <a:rPr lang="it-IT" dirty="0" smtClean="0"/>
                <a:t>+HCl</a:t>
              </a:r>
              <a:endParaRPr lang="it-IT" dirty="0"/>
            </a:p>
          </p:txBody>
        </p:sp>
        <p:sp>
          <p:nvSpPr>
            <p:cNvPr id="12" name="TextBox 11"/>
            <p:cNvSpPr txBox="1"/>
            <p:nvPr/>
          </p:nvSpPr>
          <p:spPr>
            <a:xfrm>
              <a:off x="6365479" y="4325112"/>
              <a:ext cx="658368" cy="369332"/>
            </a:xfrm>
            <a:prstGeom prst="rect">
              <a:avLst/>
            </a:prstGeom>
            <a:noFill/>
          </p:spPr>
          <p:txBody>
            <a:bodyPr wrap="square" rtlCol="0">
              <a:spAutoFit/>
            </a:bodyPr>
            <a:lstStyle/>
            <a:p>
              <a:r>
                <a:rPr lang="it-IT" dirty="0" smtClean="0"/>
                <a:t>+H</a:t>
              </a:r>
              <a:r>
                <a:rPr lang="it-IT" baseline="-25000" dirty="0" smtClean="0"/>
                <a:t>2</a:t>
              </a:r>
              <a:r>
                <a:rPr lang="it-IT" dirty="0" smtClean="0"/>
                <a:t>S</a:t>
              </a:r>
              <a:endParaRPr lang="it-IT" dirty="0"/>
            </a:p>
          </p:txBody>
        </p:sp>
      </p:grpSp>
      <p:sp>
        <p:nvSpPr>
          <p:cNvPr id="13" name="Rectangle 12"/>
          <p:cNvSpPr/>
          <p:nvPr/>
        </p:nvSpPr>
        <p:spPr>
          <a:xfrm>
            <a:off x="6958584" y="3747108"/>
            <a:ext cx="1929384" cy="3046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Content Placeholder 2"/>
          <p:cNvSpPr txBox="1">
            <a:spLocks/>
          </p:cNvSpPr>
          <p:nvPr/>
        </p:nvSpPr>
        <p:spPr>
          <a:xfrm>
            <a:off x="481849" y="734195"/>
            <a:ext cx="8106337"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it-IT" sz="1800" dirty="0" smtClean="0"/>
              <a:t>La precipitazione frazionata è una tecnica che permette di separare ioni diversi in una soluzione. Questa tecnica è basata sulle differenti costanti di prodotto di solubilità tra sali che hanno uno ione in comune. </a:t>
            </a:r>
          </a:p>
          <a:p>
            <a:pPr marL="0" indent="0">
              <a:lnSpc>
                <a:spcPct val="120000"/>
              </a:lnSpc>
              <a:spcBef>
                <a:spcPts val="0"/>
              </a:spcBef>
              <a:buNone/>
            </a:pPr>
            <a:r>
              <a:rPr lang="it-IT" sz="1800" dirty="0" smtClean="0"/>
              <a:t>In una soluzione contenente diversi ioni con carica dello stesso segno, si aggiunge una soluzione contenente uno ione di carica opposta (controione). Questo forma sali con gli ioni della soluzione, ciascuno dei quali ha una diversa K</a:t>
            </a:r>
            <a:r>
              <a:rPr lang="it-IT" sz="1800" baseline="-25000" dirty="0" smtClean="0"/>
              <a:t>ps</a:t>
            </a:r>
            <a:r>
              <a:rPr lang="it-IT" sz="1800" dirty="0" smtClean="0"/>
              <a:t>. </a:t>
            </a:r>
          </a:p>
          <a:p>
            <a:pPr marL="0" indent="0">
              <a:lnSpc>
                <a:spcPct val="120000"/>
              </a:lnSpc>
              <a:spcBef>
                <a:spcPts val="0"/>
              </a:spcBef>
              <a:buNone/>
            </a:pPr>
            <a:r>
              <a:rPr lang="it-IT" sz="1800" dirty="0" smtClean="0"/>
              <a:t>All’aggiunta del controione comincia la precipitazione del sale meno solubile. Se i valori di K</a:t>
            </a:r>
            <a:r>
              <a:rPr lang="it-IT" sz="1800" baseline="-25000" dirty="0" smtClean="0"/>
              <a:t>ps</a:t>
            </a:r>
            <a:r>
              <a:rPr lang="it-IT" sz="1800" dirty="0" smtClean="0"/>
              <a:t> sono sufficientemente diversi, nel momento in cui inizia la precipitazione dello ione successivo, la concentrazione del primo in soluzione è trascurabile.    </a:t>
            </a:r>
          </a:p>
        </p:txBody>
      </p:sp>
      <p:sp>
        <p:nvSpPr>
          <p:cNvPr id="2" name="Title 1"/>
          <p:cNvSpPr>
            <a:spLocks noGrp="1"/>
          </p:cNvSpPr>
          <p:nvPr>
            <p:ph type="title"/>
          </p:nvPr>
        </p:nvSpPr>
        <p:spPr>
          <a:xfrm>
            <a:off x="517710" y="184785"/>
            <a:ext cx="8070477" cy="809251"/>
          </a:xfrm>
        </p:spPr>
        <p:txBody>
          <a:bodyPr>
            <a:normAutofit/>
          </a:bodyPr>
          <a:lstStyle/>
          <a:p>
            <a:r>
              <a:rPr lang="it-IT" sz="3200" dirty="0" smtClean="0">
                <a:solidFill>
                  <a:srgbClr val="0070C0"/>
                </a:solidFill>
              </a:rPr>
              <a:t>Precipitazione frazionata</a:t>
            </a:r>
            <a:endParaRPr lang="it-IT" sz="3200" dirty="0">
              <a:solidFill>
                <a:srgbClr val="0070C0"/>
              </a:solidFill>
            </a:endParaRPr>
          </a:p>
        </p:txBody>
      </p:sp>
      <p:sp>
        <p:nvSpPr>
          <p:cNvPr id="5" name="Content Placeholder 2"/>
          <p:cNvSpPr txBox="1">
            <a:spLocks/>
          </p:cNvSpPr>
          <p:nvPr/>
        </p:nvSpPr>
        <p:spPr>
          <a:xfrm>
            <a:off x="475215" y="3747108"/>
            <a:ext cx="4663712"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it-IT" sz="1700" i="1" dirty="0" smtClean="0"/>
              <a:t>Esempio: </a:t>
            </a:r>
          </a:p>
          <a:p>
            <a:pPr marL="342900" indent="-342900">
              <a:lnSpc>
                <a:spcPct val="120000"/>
              </a:lnSpc>
              <a:spcBef>
                <a:spcPts val="0"/>
              </a:spcBef>
              <a:buAutoNum type="alphaLcParenBoth"/>
            </a:pPr>
            <a:r>
              <a:rPr lang="it-IT" sz="1700" i="1" dirty="0" smtClean="0"/>
              <a:t>una soluzione contenente Cu</a:t>
            </a:r>
            <a:r>
              <a:rPr lang="it-IT" sz="1700" i="1" baseline="30000" dirty="0" smtClean="0"/>
              <a:t>2+</a:t>
            </a:r>
            <a:r>
              <a:rPr lang="it-IT" sz="1700" i="1" dirty="0" smtClean="0"/>
              <a:t>, Pb</a:t>
            </a:r>
            <a:r>
              <a:rPr lang="it-IT" sz="1700" i="1" baseline="30000" dirty="0" smtClean="0"/>
              <a:t>2+</a:t>
            </a:r>
            <a:r>
              <a:rPr lang="it-IT" sz="1700" i="1" dirty="0" smtClean="0"/>
              <a:t>, Ag</a:t>
            </a:r>
            <a:r>
              <a:rPr lang="it-IT" sz="1700" i="1" baseline="30000" dirty="0" smtClean="0"/>
              <a:t>+</a:t>
            </a:r>
            <a:r>
              <a:rPr lang="it-IT" sz="1700" i="1" dirty="0" smtClean="0"/>
              <a:t>, Zn</a:t>
            </a:r>
            <a:r>
              <a:rPr lang="it-IT" sz="1700" i="1" baseline="30000" dirty="0" smtClean="0"/>
              <a:t>2+</a:t>
            </a:r>
            <a:r>
              <a:rPr lang="it-IT" sz="1700" i="1" dirty="0" smtClean="0"/>
              <a:t> e Hg</a:t>
            </a:r>
            <a:r>
              <a:rPr lang="it-IT" sz="1700" i="1" baseline="-25000" dirty="0" smtClean="0"/>
              <a:t>2</a:t>
            </a:r>
            <a:r>
              <a:rPr lang="it-IT" sz="1700" i="1" baseline="30000" dirty="0" smtClean="0"/>
              <a:t>2+</a:t>
            </a:r>
            <a:r>
              <a:rPr lang="it-IT" sz="1700" i="1" dirty="0" smtClean="0"/>
              <a:t> viene trattata con HCl. Precipitano Hg</a:t>
            </a:r>
            <a:r>
              <a:rPr lang="it-IT" sz="1700" i="1" baseline="-25000" dirty="0" smtClean="0"/>
              <a:t>2</a:t>
            </a:r>
            <a:r>
              <a:rPr lang="it-IT" sz="1700" i="1" dirty="0" smtClean="0"/>
              <a:t>Cl</a:t>
            </a:r>
            <a:r>
              <a:rPr lang="it-IT" sz="1700" i="1" baseline="-25000" dirty="0" smtClean="0"/>
              <a:t>2</a:t>
            </a:r>
            <a:r>
              <a:rPr lang="it-IT" sz="1700" i="1" dirty="0" smtClean="0"/>
              <a:t> (K</a:t>
            </a:r>
            <a:r>
              <a:rPr lang="it-IT" sz="1700" i="1" baseline="-25000" dirty="0" smtClean="0"/>
              <a:t>ps</a:t>
            </a:r>
            <a:r>
              <a:rPr lang="it-IT" sz="1700" i="1" dirty="0" smtClean="0"/>
              <a:t> = 1.3·10</a:t>
            </a:r>
            <a:r>
              <a:rPr lang="it-IT" sz="1700" i="1" baseline="30000" dirty="0" smtClean="0"/>
              <a:t>-18</a:t>
            </a:r>
            <a:r>
              <a:rPr lang="it-IT" sz="1700" i="1" dirty="0" smtClean="0"/>
              <a:t>), </a:t>
            </a:r>
            <a:r>
              <a:rPr lang="it-IT" sz="1700" i="1" dirty="0"/>
              <a:t>AgCl (K</a:t>
            </a:r>
            <a:r>
              <a:rPr lang="it-IT" sz="1700" i="1" baseline="-25000" dirty="0"/>
              <a:t>ps</a:t>
            </a:r>
            <a:r>
              <a:rPr lang="it-IT" sz="1700" i="1" dirty="0"/>
              <a:t> = </a:t>
            </a:r>
            <a:r>
              <a:rPr lang="it-IT" sz="1700" i="1" dirty="0" smtClean="0"/>
              <a:t>1.6·10</a:t>
            </a:r>
            <a:r>
              <a:rPr lang="it-IT" sz="1700" i="1" baseline="30000" dirty="0" smtClean="0"/>
              <a:t>-10</a:t>
            </a:r>
            <a:r>
              <a:rPr lang="it-IT" sz="1700" i="1" dirty="0"/>
              <a:t>) e PbCl</a:t>
            </a:r>
            <a:r>
              <a:rPr lang="it-IT" sz="1700" i="1" baseline="-25000" dirty="0"/>
              <a:t>2</a:t>
            </a:r>
            <a:r>
              <a:rPr lang="it-IT" sz="1700" i="1" dirty="0"/>
              <a:t> (K</a:t>
            </a:r>
            <a:r>
              <a:rPr lang="it-IT" sz="1700" i="1" baseline="-25000" dirty="0"/>
              <a:t>ps</a:t>
            </a:r>
            <a:r>
              <a:rPr lang="it-IT" sz="1700" i="1" dirty="0"/>
              <a:t> = </a:t>
            </a:r>
            <a:r>
              <a:rPr lang="it-IT" sz="1700" i="1" dirty="0" smtClean="0"/>
              <a:t>1.6·10</a:t>
            </a:r>
            <a:r>
              <a:rPr lang="it-IT" sz="1700" i="1" baseline="30000" dirty="0" smtClean="0"/>
              <a:t>-5</a:t>
            </a:r>
            <a:r>
              <a:rPr lang="it-IT" sz="1700" i="1" dirty="0" smtClean="0"/>
              <a:t>). </a:t>
            </a:r>
          </a:p>
          <a:p>
            <a:pPr marL="342900" indent="-342900">
              <a:lnSpc>
                <a:spcPct val="120000"/>
              </a:lnSpc>
              <a:spcBef>
                <a:spcPts val="0"/>
              </a:spcBef>
              <a:buAutoNum type="alphaLcParenBoth"/>
            </a:pPr>
            <a:r>
              <a:rPr lang="it-IT" sz="1700" i="1" dirty="0" smtClean="0"/>
              <a:t>Dopo aver filtrato il solido, la soluzione viene trattata con una minima quantità di H</a:t>
            </a:r>
            <a:r>
              <a:rPr lang="it-IT" sz="1700" i="1" baseline="-25000" dirty="0" smtClean="0"/>
              <a:t>2</a:t>
            </a:r>
            <a:r>
              <a:rPr lang="it-IT" sz="1700" i="1" dirty="0" smtClean="0"/>
              <a:t>S. Precipita CuS (</a:t>
            </a:r>
            <a:r>
              <a:rPr lang="it-IT" sz="1700" i="1" dirty="0"/>
              <a:t>K</a:t>
            </a:r>
            <a:r>
              <a:rPr lang="it-IT" sz="1700" i="1" baseline="-25000" dirty="0"/>
              <a:t>ps</a:t>
            </a:r>
            <a:r>
              <a:rPr lang="it-IT" sz="1700" i="1" dirty="0"/>
              <a:t> = </a:t>
            </a:r>
            <a:r>
              <a:rPr lang="it-IT" sz="1700" i="1" dirty="0" smtClean="0"/>
              <a:t>4.0·10</a:t>
            </a:r>
            <a:r>
              <a:rPr lang="it-IT" sz="1700" i="1" baseline="30000" dirty="0" smtClean="0"/>
              <a:t>-26</a:t>
            </a:r>
            <a:r>
              <a:rPr lang="it-IT" sz="1700" i="1" dirty="0" smtClean="0"/>
              <a:t>), ma Zn</a:t>
            </a:r>
            <a:r>
              <a:rPr lang="it-IT" sz="1700" i="1" baseline="30000" dirty="0" smtClean="0"/>
              <a:t>2+</a:t>
            </a:r>
            <a:r>
              <a:rPr lang="it-IT" sz="1700" i="1" dirty="0" smtClean="0"/>
              <a:t> rimane in soluzione (per ZnS: K</a:t>
            </a:r>
            <a:r>
              <a:rPr lang="it-IT" sz="1700" i="1" baseline="-25000" dirty="0" smtClean="0"/>
              <a:t>ps</a:t>
            </a:r>
            <a:r>
              <a:rPr lang="it-IT" sz="1700" i="1" dirty="0" smtClean="0"/>
              <a:t> </a:t>
            </a:r>
            <a:r>
              <a:rPr lang="it-IT" sz="1700" i="1" dirty="0"/>
              <a:t>= </a:t>
            </a:r>
            <a:r>
              <a:rPr lang="it-IT" sz="1700" i="1" dirty="0" smtClean="0"/>
              <a:t>1.6·10</a:t>
            </a:r>
            <a:r>
              <a:rPr lang="it-IT" sz="1700" i="1" baseline="30000" dirty="0" smtClean="0"/>
              <a:t>-23</a:t>
            </a:r>
            <a:r>
              <a:rPr lang="it-IT" sz="1700" i="1" dirty="0" smtClean="0"/>
              <a:t>).</a:t>
            </a:r>
          </a:p>
        </p:txBody>
      </p:sp>
    </p:spTree>
    <p:extLst>
      <p:ext uri="{BB962C8B-B14F-4D97-AF65-F5344CB8AC3E}">
        <p14:creationId xmlns:p14="http://schemas.microsoft.com/office/powerpoint/2010/main" val="377320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20" grpId="0" uiExpand="1" build="p"/>
      <p:bldP spid="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479279" y="298830"/>
            <a:ext cx="8213871" cy="6128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it-IT" sz="1700" i="1" dirty="0" smtClean="0"/>
              <a:t>Esempio: Ad una soluzione contenente ioni cloruro e ioni bromuro, ciascuno in concentrazione 0.15 M, si aggiunge lentamente nitrato d’argento. Sapendo che i valori dei prodotti di solubilità per AgBr e AgCl </a:t>
            </a:r>
            <a:r>
              <a:rPr lang="it-IT" sz="1700" i="1" dirty="0"/>
              <a:t>sono </a:t>
            </a:r>
            <a:r>
              <a:rPr lang="it-IT" sz="1700" i="1" dirty="0" smtClean="0"/>
              <a:t>3.5·10</a:t>
            </a:r>
            <a:r>
              <a:rPr lang="it-IT" sz="1700" i="1" baseline="30000" dirty="0" smtClean="0"/>
              <a:t>-13</a:t>
            </a:r>
            <a:r>
              <a:rPr lang="it-IT" sz="1700" i="1" dirty="0" smtClean="0"/>
              <a:t> e 1.6·10</a:t>
            </a:r>
            <a:r>
              <a:rPr lang="it-IT" sz="1700" i="1" baseline="30000" dirty="0" smtClean="0"/>
              <a:t>-10</a:t>
            </a:r>
            <a:r>
              <a:rPr lang="it-IT" sz="1700" i="1" dirty="0" smtClean="0"/>
              <a:t> rispettivamente, valutare: (a) quale dei due anioni precipita prima; (b) qual è la concentrazione di nitrato d’argento necessaria a far precipitare il primo anione; (c) qual è la concentrazione in soluzione del primo anione quando inizia la precipitazione del secondo. </a:t>
            </a:r>
          </a:p>
          <a:p>
            <a:pPr marL="342900" indent="-342900">
              <a:lnSpc>
                <a:spcPct val="100000"/>
              </a:lnSpc>
              <a:spcBef>
                <a:spcPts val="0"/>
              </a:spcBef>
              <a:buAutoNum type="alphaLcParenBoth"/>
            </a:pPr>
            <a:r>
              <a:rPr lang="it-IT" sz="1700" i="1" dirty="0" smtClean="0"/>
              <a:t>Il primo anione che precipita è  Br</a:t>
            </a:r>
            <a:r>
              <a:rPr lang="it-IT" sz="1700" i="1" baseline="30000" dirty="0"/>
              <a:t>-</a:t>
            </a:r>
            <a:r>
              <a:rPr lang="it-IT" sz="1700" i="1" dirty="0" smtClean="0"/>
              <a:t>, come sale AgBr, perchè ha una K</a:t>
            </a:r>
            <a:r>
              <a:rPr lang="it-IT" sz="1700" i="1" baseline="-25000" dirty="0" smtClean="0"/>
              <a:t>ps</a:t>
            </a:r>
            <a:r>
              <a:rPr lang="it-IT" sz="1700" i="1" dirty="0" smtClean="0"/>
              <a:t> più bassa.</a:t>
            </a:r>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581129" y="2389356"/>
              <a:ext cx="5887357" cy="365040"/>
            </p14:xfrm>
          </p:contentPart>
        </mc:Choice>
        <mc:Fallback xmlns="">
          <p:pic>
            <p:nvPicPr>
              <p:cNvPr id="5" name="Ink 4"/>
              <p:cNvPicPr/>
              <p:nvPr/>
            </p:nvPicPr>
            <p:blipFill>
              <a:blip r:embed="rId3"/>
              <a:stretch>
                <a:fillRect/>
              </a:stretch>
            </p:blipFill>
            <p:spPr>
              <a:xfrm>
                <a:off x="571769" y="2379996"/>
                <a:ext cx="5906077" cy="3837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42" name="Ink 141"/>
              <p14:cNvContentPartPr/>
              <p14:nvPr/>
            </p14:nvContentPartPr>
            <p14:xfrm>
              <a:off x="1010065" y="2873577"/>
              <a:ext cx="1055880" cy="289800"/>
            </p14:xfrm>
          </p:contentPart>
        </mc:Choice>
        <mc:Fallback xmlns="">
          <p:pic>
            <p:nvPicPr>
              <p:cNvPr id="142" name="Ink 141"/>
              <p:cNvPicPr/>
              <p:nvPr/>
            </p:nvPicPr>
            <p:blipFill>
              <a:blip r:embed="rId5"/>
              <a:stretch>
                <a:fillRect/>
              </a:stretch>
            </p:blipFill>
            <p:spPr>
              <a:xfrm>
                <a:off x="1000705" y="2864217"/>
                <a:ext cx="107460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11" name="Ink 210"/>
              <p14:cNvContentPartPr/>
              <p14:nvPr/>
            </p14:nvContentPartPr>
            <p14:xfrm>
              <a:off x="2804606" y="2797757"/>
              <a:ext cx="2930760" cy="508680"/>
            </p14:xfrm>
          </p:contentPart>
        </mc:Choice>
        <mc:Fallback xmlns="">
          <p:pic>
            <p:nvPicPr>
              <p:cNvPr id="211" name="Ink 210"/>
              <p:cNvPicPr/>
              <p:nvPr/>
            </p:nvPicPr>
            <p:blipFill>
              <a:blip r:embed="rId7"/>
              <a:stretch>
                <a:fillRect/>
              </a:stretch>
            </p:blipFill>
            <p:spPr>
              <a:xfrm>
                <a:off x="2795246" y="2788397"/>
                <a:ext cx="2949480" cy="527400"/>
              </a:xfrm>
              <a:prstGeom prst="rect">
                <a:avLst/>
              </a:prstGeom>
            </p:spPr>
          </p:pic>
        </mc:Fallback>
      </mc:AlternateContent>
      <p:grpSp>
        <p:nvGrpSpPr>
          <p:cNvPr id="258" name="Group 257"/>
          <p:cNvGrpSpPr/>
          <p:nvPr/>
        </p:nvGrpSpPr>
        <p:grpSpPr>
          <a:xfrm>
            <a:off x="5821881" y="2784996"/>
            <a:ext cx="1991880" cy="502200"/>
            <a:chOff x="5821881" y="2784996"/>
            <a:chExt cx="1991880" cy="502200"/>
          </a:xfrm>
        </p:grpSpPr>
        <mc:AlternateContent xmlns:mc="http://schemas.openxmlformats.org/markup-compatibility/2006" xmlns:p14="http://schemas.microsoft.com/office/powerpoint/2010/main">
          <mc:Choice Requires="p14">
            <p:contentPart p14:bwMode="auto" r:id="rId8">
              <p14:nvContentPartPr>
                <p14:cNvPr id="216" name="Ink 215"/>
                <p14:cNvContentPartPr/>
                <p14:nvPr/>
              </p14:nvContentPartPr>
              <p14:xfrm>
                <a:off x="5821881" y="2784996"/>
                <a:ext cx="1991880" cy="502200"/>
              </p14:xfrm>
            </p:contentPart>
          </mc:Choice>
          <mc:Fallback xmlns="">
            <p:pic>
              <p:nvPicPr>
                <p:cNvPr id="216" name="Ink 215"/>
                <p:cNvPicPr/>
                <p:nvPr/>
              </p:nvPicPr>
              <p:blipFill>
                <a:blip r:embed="rId9"/>
                <a:stretch>
                  <a:fillRect/>
                </a:stretch>
              </p:blipFill>
              <p:spPr>
                <a:xfrm>
                  <a:off x="5812521" y="2775636"/>
                  <a:ext cx="2010600" cy="520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37" name="Ink 236"/>
                <p14:cNvContentPartPr/>
                <p14:nvPr/>
              </p14:nvContentPartPr>
              <p14:xfrm>
                <a:off x="5991441" y="3036276"/>
                <a:ext cx="748800" cy="18360"/>
              </p14:xfrm>
            </p:contentPart>
          </mc:Choice>
          <mc:Fallback xmlns="">
            <p:pic>
              <p:nvPicPr>
                <p:cNvPr id="237" name="Ink 236"/>
                <p:cNvPicPr/>
                <p:nvPr/>
              </p:nvPicPr>
              <p:blipFill>
                <a:blip r:embed="rId11"/>
                <a:stretch>
                  <a:fillRect/>
                </a:stretch>
              </p:blipFill>
              <p:spPr>
                <a:xfrm>
                  <a:off x="5982081" y="3026916"/>
                  <a:ext cx="767520" cy="37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262" name="Ink 261"/>
              <p14:cNvContentPartPr/>
              <p14:nvPr/>
            </p14:nvContentPartPr>
            <p14:xfrm>
              <a:off x="996666" y="3364596"/>
              <a:ext cx="2714325" cy="371160"/>
            </p14:xfrm>
          </p:contentPart>
        </mc:Choice>
        <mc:Fallback xmlns="">
          <p:pic>
            <p:nvPicPr>
              <p:cNvPr id="262" name="Ink 261"/>
              <p:cNvPicPr/>
              <p:nvPr/>
            </p:nvPicPr>
            <p:blipFill>
              <a:blip r:embed="rId13"/>
              <a:stretch>
                <a:fillRect/>
              </a:stretch>
            </p:blipFill>
            <p:spPr>
              <a:xfrm>
                <a:off x="987306" y="3355236"/>
                <a:ext cx="2733044" cy="389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09" name="Ink 308"/>
              <p14:cNvContentPartPr/>
              <p14:nvPr/>
            </p14:nvContentPartPr>
            <p14:xfrm>
              <a:off x="4455368" y="3442356"/>
              <a:ext cx="3520440" cy="692280"/>
            </p14:xfrm>
          </p:contentPart>
        </mc:Choice>
        <mc:Fallback xmlns="">
          <p:pic>
            <p:nvPicPr>
              <p:cNvPr id="309" name="Ink 308"/>
              <p:cNvPicPr/>
              <p:nvPr/>
            </p:nvPicPr>
            <p:blipFill>
              <a:blip r:embed="rId15"/>
              <a:stretch>
                <a:fillRect/>
              </a:stretch>
            </p:blipFill>
            <p:spPr>
              <a:xfrm>
                <a:off x="4446008" y="3432996"/>
                <a:ext cx="3539160" cy="711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41" name="Ink 440"/>
              <p14:cNvContentPartPr/>
              <p14:nvPr/>
            </p14:nvContentPartPr>
            <p14:xfrm>
              <a:off x="421289" y="4229587"/>
              <a:ext cx="6288430" cy="362880"/>
            </p14:xfrm>
          </p:contentPart>
        </mc:Choice>
        <mc:Fallback xmlns="">
          <p:pic>
            <p:nvPicPr>
              <p:cNvPr id="441" name="Ink 440"/>
              <p:cNvPicPr/>
              <p:nvPr/>
            </p:nvPicPr>
            <p:blipFill>
              <a:blip r:embed="rId17"/>
              <a:stretch>
                <a:fillRect/>
              </a:stretch>
            </p:blipFill>
            <p:spPr>
              <a:xfrm>
                <a:off x="411929" y="4220227"/>
                <a:ext cx="6307150" cy="381600"/>
              </a:xfrm>
              <a:prstGeom prst="rect">
                <a:avLst/>
              </a:prstGeom>
            </p:spPr>
          </p:pic>
        </mc:Fallback>
      </mc:AlternateContent>
      <p:grpSp>
        <p:nvGrpSpPr>
          <p:cNvPr id="781" name="Group 780"/>
          <p:cNvGrpSpPr/>
          <p:nvPr/>
        </p:nvGrpSpPr>
        <p:grpSpPr>
          <a:xfrm>
            <a:off x="833129" y="4570543"/>
            <a:ext cx="7131961" cy="425520"/>
            <a:chOff x="833129" y="4570543"/>
            <a:chExt cx="7131961" cy="425520"/>
          </a:xfrm>
        </p:grpSpPr>
        <mc:AlternateContent xmlns:mc="http://schemas.openxmlformats.org/markup-compatibility/2006" xmlns:p14="http://schemas.microsoft.com/office/powerpoint/2010/main">
          <mc:Choice Requires="p14">
            <p:contentPart p14:bwMode="auto" r:id="rId18">
              <p14:nvContentPartPr>
                <p14:cNvPr id="681" name="Ink 680"/>
                <p14:cNvContentPartPr/>
                <p14:nvPr/>
              </p14:nvContentPartPr>
              <p14:xfrm>
                <a:off x="833129" y="4653343"/>
                <a:ext cx="1526040" cy="291600"/>
              </p14:xfrm>
            </p:contentPart>
          </mc:Choice>
          <mc:Fallback xmlns="">
            <p:pic>
              <p:nvPicPr>
                <p:cNvPr id="681" name="Ink 680"/>
                <p:cNvPicPr/>
                <p:nvPr/>
              </p:nvPicPr>
              <p:blipFill>
                <a:blip r:embed="rId19"/>
                <a:stretch>
                  <a:fillRect/>
                </a:stretch>
              </p:blipFill>
              <p:spPr>
                <a:xfrm>
                  <a:off x="823769" y="4643983"/>
                  <a:ext cx="154476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08" name="Ink 707"/>
                <p14:cNvContentPartPr/>
                <p14:nvPr/>
              </p14:nvContentPartPr>
              <p14:xfrm>
                <a:off x="5910209" y="4570543"/>
                <a:ext cx="2054881" cy="422280"/>
              </p14:xfrm>
            </p:contentPart>
          </mc:Choice>
          <mc:Fallback xmlns="">
            <p:pic>
              <p:nvPicPr>
                <p:cNvPr id="708" name="Ink 707"/>
                <p:cNvPicPr/>
                <p:nvPr/>
              </p:nvPicPr>
              <p:blipFill>
                <a:blip r:embed="rId21"/>
                <a:stretch>
                  <a:fillRect/>
                </a:stretch>
              </p:blipFill>
              <p:spPr>
                <a:xfrm>
                  <a:off x="5900849" y="4561183"/>
                  <a:ext cx="2073601" cy="441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48" name="Ink 747"/>
                <p14:cNvContentPartPr/>
                <p14:nvPr/>
              </p14:nvContentPartPr>
              <p14:xfrm>
                <a:off x="3308129" y="4649743"/>
                <a:ext cx="2948761" cy="346320"/>
              </p14:xfrm>
            </p:contentPart>
          </mc:Choice>
          <mc:Fallback xmlns="">
            <p:pic>
              <p:nvPicPr>
                <p:cNvPr id="748" name="Ink 747"/>
                <p:cNvPicPr/>
                <p:nvPr/>
              </p:nvPicPr>
              <p:blipFill>
                <a:blip r:embed="rId23"/>
                <a:stretch>
                  <a:fillRect/>
                </a:stretch>
              </p:blipFill>
              <p:spPr>
                <a:xfrm>
                  <a:off x="3298769" y="4640383"/>
                  <a:ext cx="2967481" cy="365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71" name="Ink 770"/>
                <p14:cNvContentPartPr/>
                <p14:nvPr/>
              </p14:nvContentPartPr>
              <p14:xfrm>
                <a:off x="6496289" y="4798783"/>
                <a:ext cx="568441" cy="28440"/>
              </p14:xfrm>
            </p:contentPart>
          </mc:Choice>
          <mc:Fallback xmlns="">
            <p:pic>
              <p:nvPicPr>
                <p:cNvPr id="771" name="Ink 770"/>
                <p:cNvPicPr/>
                <p:nvPr/>
              </p:nvPicPr>
              <p:blipFill>
                <a:blip r:embed="rId25"/>
                <a:stretch>
                  <a:fillRect/>
                </a:stretch>
              </p:blipFill>
              <p:spPr>
                <a:xfrm>
                  <a:off x="6486929" y="4789423"/>
                  <a:ext cx="587161" cy="47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791" name="Ink 790"/>
              <p14:cNvContentPartPr/>
              <p14:nvPr/>
            </p14:nvContentPartPr>
            <p14:xfrm>
              <a:off x="834929" y="5108743"/>
              <a:ext cx="7120065" cy="395640"/>
            </p14:xfrm>
          </p:contentPart>
        </mc:Choice>
        <mc:Fallback xmlns="">
          <p:pic>
            <p:nvPicPr>
              <p:cNvPr id="791" name="Ink 790"/>
              <p:cNvPicPr/>
              <p:nvPr/>
            </p:nvPicPr>
            <p:blipFill>
              <a:blip r:embed="rId27"/>
              <a:stretch>
                <a:fillRect/>
              </a:stretch>
            </p:blipFill>
            <p:spPr>
              <a:xfrm>
                <a:off x="825569" y="5099383"/>
                <a:ext cx="7138785" cy="414360"/>
              </a:xfrm>
              <a:prstGeom prst="rect">
                <a:avLst/>
              </a:prstGeom>
            </p:spPr>
          </p:pic>
        </mc:Fallback>
      </mc:AlternateContent>
      <p:grpSp>
        <p:nvGrpSpPr>
          <p:cNvPr id="954" name="Group 953"/>
          <p:cNvGrpSpPr/>
          <p:nvPr/>
        </p:nvGrpSpPr>
        <p:grpSpPr>
          <a:xfrm>
            <a:off x="861610" y="5581783"/>
            <a:ext cx="3615439" cy="558606"/>
            <a:chOff x="861610" y="5581783"/>
            <a:chExt cx="3615439" cy="558606"/>
          </a:xfrm>
        </p:grpSpPr>
        <mc:AlternateContent xmlns:mc="http://schemas.openxmlformats.org/markup-compatibility/2006" xmlns:p14="http://schemas.microsoft.com/office/powerpoint/2010/main">
          <mc:Choice Requires="p14">
            <p:contentPart p14:bwMode="auto" r:id="rId28">
              <p14:nvContentPartPr>
                <p14:cNvPr id="923" name="Ink 922"/>
                <p14:cNvContentPartPr/>
                <p14:nvPr/>
              </p14:nvContentPartPr>
              <p14:xfrm>
                <a:off x="2277089" y="5843143"/>
                <a:ext cx="717120" cy="21960"/>
              </p14:xfrm>
            </p:contentPart>
          </mc:Choice>
          <mc:Fallback xmlns="">
            <p:pic>
              <p:nvPicPr>
                <p:cNvPr id="923" name="Ink 922"/>
                <p:cNvPicPr/>
                <p:nvPr/>
              </p:nvPicPr>
              <p:blipFill>
                <a:blip r:embed="rId29"/>
                <a:stretch>
                  <a:fillRect/>
                </a:stretch>
              </p:blipFill>
              <p:spPr>
                <a:xfrm>
                  <a:off x="2267729" y="5833783"/>
                  <a:ext cx="7358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926" name="Ink 925"/>
                <p14:cNvContentPartPr/>
                <p14:nvPr/>
              </p14:nvContentPartPr>
              <p14:xfrm>
                <a:off x="861610" y="5581783"/>
                <a:ext cx="3615439" cy="558606"/>
              </p14:xfrm>
            </p:contentPart>
          </mc:Choice>
          <mc:Fallback xmlns="">
            <p:pic>
              <p:nvPicPr>
                <p:cNvPr id="926" name="Ink 925"/>
                <p:cNvPicPr/>
                <p:nvPr/>
              </p:nvPicPr>
              <p:blipFill>
                <a:blip r:embed="rId31"/>
                <a:stretch>
                  <a:fillRect/>
                </a:stretch>
              </p:blipFill>
              <p:spPr>
                <a:xfrm>
                  <a:off x="852250" y="5572425"/>
                  <a:ext cx="3634159" cy="577322"/>
                </a:xfrm>
                <a:prstGeom prst="rect">
                  <a:avLst/>
                </a:prstGeom>
              </p:spPr>
            </p:pic>
          </mc:Fallback>
        </mc:AlternateContent>
      </p:grpSp>
    </p:spTree>
    <p:extLst>
      <p:ext uri="{BB962C8B-B14F-4D97-AF65-F5344CB8AC3E}">
        <p14:creationId xmlns:p14="http://schemas.microsoft.com/office/powerpoint/2010/main" val="412041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8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9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1"/>
          <p:cNvPicPr>
            <a:picLocks noChangeAspect="1"/>
          </p:cNvPicPr>
          <p:nvPr/>
        </p:nvPicPr>
        <p:blipFill rotWithShape="1">
          <a:blip r:embed="rId2">
            <a:extLst>
              <a:ext uri="{28A0092B-C50C-407E-A947-70E740481C1C}">
                <a14:useLocalDpi xmlns:a14="http://schemas.microsoft.com/office/drawing/2010/main" val="0"/>
              </a:ext>
            </a:extLst>
          </a:blip>
          <a:srcRect l="34236"/>
          <a:stretch/>
        </p:blipFill>
        <p:spPr bwMode="auto">
          <a:xfrm>
            <a:off x="3117477" y="502029"/>
            <a:ext cx="5833782" cy="176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ontent Placeholder 2"/>
          <p:cNvSpPr txBox="1">
            <a:spLocks/>
          </p:cNvSpPr>
          <p:nvPr/>
        </p:nvSpPr>
        <p:spPr>
          <a:xfrm>
            <a:off x="528919" y="225027"/>
            <a:ext cx="2808642"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Come per tutti gli equilibri, il comportamento della soluzione dipende dal rapporto tra prodotto di solubilità e il quoziente di reazione.  </a:t>
            </a:r>
            <a:endParaRPr lang="it-IT" sz="1800" i="1" dirty="0" smtClean="0"/>
          </a:p>
        </p:txBody>
      </p:sp>
      <p:sp>
        <p:nvSpPr>
          <p:cNvPr id="10" name="Content Placeholder 2"/>
          <p:cNvSpPr txBox="1">
            <a:spLocks/>
          </p:cNvSpPr>
          <p:nvPr/>
        </p:nvSpPr>
        <p:spPr>
          <a:xfrm>
            <a:off x="528917" y="2264283"/>
            <a:ext cx="8157883"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pPr>
            <a:r>
              <a:rPr lang="it-IT" sz="1800" u="sng" dirty="0" smtClean="0"/>
              <a:t>Sali solubili</a:t>
            </a:r>
            <a:r>
              <a:rPr lang="it-IT" sz="1800" dirty="0" smtClean="0"/>
              <a:t>: sali di metalli alcalini (</a:t>
            </a:r>
            <a:r>
              <a:rPr lang="it-IT" sz="1800" i="1" dirty="0" smtClean="0"/>
              <a:t>Li</a:t>
            </a:r>
            <a:r>
              <a:rPr lang="it-IT" sz="1800" i="1" baseline="30000" dirty="0"/>
              <a:t>+</a:t>
            </a:r>
            <a:r>
              <a:rPr lang="it-IT" sz="1800" dirty="0"/>
              <a:t>, </a:t>
            </a:r>
            <a:r>
              <a:rPr lang="it-IT" sz="1800" i="1" dirty="0"/>
              <a:t>Na</a:t>
            </a:r>
            <a:r>
              <a:rPr lang="it-IT" sz="1800" i="1" baseline="30000" dirty="0"/>
              <a:t>+</a:t>
            </a:r>
            <a:r>
              <a:rPr lang="it-IT" sz="1800" dirty="0"/>
              <a:t>, K</a:t>
            </a:r>
            <a:r>
              <a:rPr lang="it-IT" sz="1800" baseline="30000" dirty="0"/>
              <a:t>+</a:t>
            </a:r>
            <a:r>
              <a:rPr lang="it-IT" sz="1800" dirty="0"/>
              <a:t>, Rb</a:t>
            </a:r>
            <a:r>
              <a:rPr lang="it-IT" sz="1800" baseline="30000" dirty="0"/>
              <a:t>+</a:t>
            </a:r>
            <a:r>
              <a:rPr lang="it-IT" sz="1800" dirty="0"/>
              <a:t>, Cs</a:t>
            </a:r>
            <a:r>
              <a:rPr lang="it-IT" sz="1800" baseline="30000" dirty="0" smtClean="0"/>
              <a:t>+</a:t>
            </a:r>
            <a:r>
              <a:rPr lang="it-IT" sz="1800" dirty="0" smtClean="0"/>
              <a:t>) o sali di ammonio (</a:t>
            </a:r>
            <a:r>
              <a:rPr lang="it-IT" sz="1800" i="1" dirty="0" smtClean="0"/>
              <a:t>NH</a:t>
            </a:r>
            <a:r>
              <a:rPr lang="it-IT" sz="1800" i="1" baseline="-25000" dirty="0" smtClean="0"/>
              <a:t>4</a:t>
            </a:r>
            <a:r>
              <a:rPr lang="it-IT" sz="1800" i="1" baseline="30000" dirty="0" smtClean="0"/>
              <a:t>+</a:t>
            </a:r>
            <a:r>
              <a:rPr lang="it-IT" sz="1800" dirty="0" smtClean="0"/>
              <a:t>) sono tra i sali più solubili. Sono </a:t>
            </a:r>
            <a:r>
              <a:rPr lang="it-IT" sz="1800" dirty="0"/>
              <a:t>solubili anche </a:t>
            </a:r>
            <a:r>
              <a:rPr lang="it-IT" sz="1800" dirty="0" smtClean="0"/>
              <a:t>i </a:t>
            </a:r>
            <a:r>
              <a:rPr lang="it-IT" sz="1800" dirty="0"/>
              <a:t>sali contenenti </a:t>
            </a:r>
            <a:r>
              <a:rPr lang="it-IT" sz="1800" dirty="0" smtClean="0"/>
              <a:t>anioni acetato (</a:t>
            </a:r>
            <a:r>
              <a:rPr lang="it-IT" sz="1800" i="1" dirty="0" smtClean="0"/>
              <a:t>CH</a:t>
            </a:r>
            <a:r>
              <a:rPr lang="it-IT" sz="1800" i="1" baseline="-25000" dirty="0" smtClean="0"/>
              <a:t>3</a:t>
            </a:r>
            <a:r>
              <a:rPr lang="it-IT" sz="1800" i="1" dirty="0" smtClean="0"/>
              <a:t>COO</a:t>
            </a:r>
            <a:r>
              <a:rPr lang="it-IT" sz="1800" i="1" baseline="30000" dirty="0" smtClean="0"/>
              <a:t>-</a:t>
            </a:r>
            <a:r>
              <a:rPr lang="it-IT" sz="1800" dirty="0" smtClean="0"/>
              <a:t>) </a:t>
            </a:r>
            <a:r>
              <a:rPr lang="it-IT" sz="1800" dirty="0"/>
              <a:t>e </a:t>
            </a:r>
            <a:r>
              <a:rPr lang="it-IT" sz="1800" dirty="0" smtClean="0"/>
              <a:t>nitrato (</a:t>
            </a:r>
            <a:r>
              <a:rPr lang="it-IT" sz="1800" i="1" dirty="0" smtClean="0"/>
              <a:t>NO</a:t>
            </a:r>
            <a:r>
              <a:rPr lang="it-IT" sz="1800" i="1" baseline="-25000" dirty="0" smtClean="0"/>
              <a:t>3</a:t>
            </a:r>
            <a:r>
              <a:rPr lang="it-IT" sz="1800" i="1" baseline="30000" dirty="0" smtClean="0"/>
              <a:t>-</a:t>
            </a:r>
            <a:r>
              <a:rPr lang="it-IT" sz="1800" dirty="0" smtClean="0"/>
              <a:t>). </a:t>
            </a:r>
          </a:p>
          <a:p>
            <a:pPr marL="230400" indent="0">
              <a:lnSpc>
                <a:spcPct val="120000"/>
              </a:lnSpc>
              <a:spcBef>
                <a:spcPts val="0"/>
              </a:spcBef>
              <a:spcAft>
                <a:spcPts val="600"/>
              </a:spcAft>
              <a:buNone/>
            </a:pPr>
            <a:r>
              <a:rPr lang="it-IT" sz="1800" dirty="0" smtClean="0"/>
              <a:t>Generalmente sono solubili anche i sali di cloruri e i bromuri, </a:t>
            </a:r>
            <a:r>
              <a:rPr lang="it-IT" sz="1800" dirty="0"/>
              <a:t>tranne composti contenenti ioni di atomi pesanti (</a:t>
            </a:r>
            <a:r>
              <a:rPr lang="it-IT" sz="1800" i="1" dirty="0"/>
              <a:t>Ag</a:t>
            </a:r>
            <a:r>
              <a:rPr lang="it-IT" sz="1800" i="1" baseline="30000" dirty="0" smtClean="0"/>
              <a:t>+</a:t>
            </a:r>
            <a:r>
              <a:rPr lang="it-IT" sz="1800" dirty="0" smtClean="0"/>
              <a:t>, </a:t>
            </a:r>
            <a:r>
              <a:rPr lang="it-IT" sz="1800" i="1" dirty="0" smtClean="0"/>
              <a:t>Pb</a:t>
            </a:r>
            <a:r>
              <a:rPr lang="it-IT" sz="1800" i="1" baseline="30000" dirty="0" smtClean="0"/>
              <a:t>2+</a:t>
            </a:r>
            <a:r>
              <a:rPr lang="it-IT" sz="1800" dirty="0" smtClean="0"/>
              <a:t>, …).</a:t>
            </a:r>
            <a:endParaRPr lang="it-IT" sz="1800" dirty="0"/>
          </a:p>
          <a:p>
            <a:pPr>
              <a:lnSpc>
                <a:spcPct val="120000"/>
              </a:lnSpc>
              <a:spcBef>
                <a:spcPts val="0"/>
              </a:spcBef>
              <a:spcAft>
                <a:spcPts val="600"/>
              </a:spcAft>
            </a:pPr>
            <a:r>
              <a:rPr lang="it-IT" sz="1800" u="sng" dirty="0" smtClean="0"/>
              <a:t>Sali insolubili</a:t>
            </a:r>
            <a:r>
              <a:rPr lang="it-IT" sz="1800" dirty="0" smtClean="0"/>
              <a:t>: sono </a:t>
            </a:r>
            <a:r>
              <a:rPr lang="it-IT" sz="1800" dirty="0"/>
              <a:t>insolubili </a:t>
            </a:r>
            <a:r>
              <a:rPr lang="it-IT" sz="1800" dirty="0" smtClean="0"/>
              <a:t>molti </a:t>
            </a:r>
            <a:r>
              <a:rPr lang="it-IT" sz="1800" dirty="0"/>
              <a:t>sali contenenti ioni solfuro (</a:t>
            </a:r>
            <a:r>
              <a:rPr lang="it-IT" sz="1800" i="1" dirty="0"/>
              <a:t>S</a:t>
            </a:r>
            <a:r>
              <a:rPr lang="it-IT" sz="1800" i="1" baseline="30000" dirty="0"/>
              <a:t>2-</a:t>
            </a:r>
            <a:r>
              <a:rPr lang="it-IT" sz="1800" dirty="0" smtClean="0"/>
              <a:t>), carbonato </a:t>
            </a:r>
            <a:r>
              <a:rPr lang="it-IT" sz="1800" dirty="0"/>
              <a:t>(</a:t>
            </a:r>
            <a:r>
              <a:rPr lang="it-IT" sz="1800" i="1" dirty="0" smtClean="0"/>
              <a:t>CO</a:t>
            </a:r>
            <a:r>
              <a:rPr lang="it-IT" sz="1800" i="1" baseline="-25000" dirty="0" smtClean="0"/>
              <a:t>3</a:t>
            </a:r>
            <a:r>
              <a:rPr lang="it-IT" sz="1800" i="1" baseline="30000" dirty="0" smtClean="0"/>
              <a:t>2-</a:t>
            </a:r>
            <a:r>
              <a:rPr lang="it-IT" sz="1800" dirty="0"/>
              <a:t>), </a:t>
            </a:r>
            <a:r>
              <a:rPr lang="it-IT" sz="1800" dirty="0" smtClean="0"/>
              <a:t>solfato (</a:t>
            </a:r>
            <a:r>
              <a:rPr lang="it-IT" sz="1800" i="1" dirty="0" smtClean="0"/>
              <a:t>SO</a:t>
            </a:r>
            <a:r>
              <a:rPr lang="it-IT" sz="1800" i="1" baseline="-25000" dirty="0" smtClean="0"/>
              <a:t>4</a:t>
            </a:r>
            <a:r>
              <a:rPr lang="it-IT" sz="1800" i="1" baseline="30000" dirty="0" smtClean="0"/>
              <a:t>2-</a:t>
            </a:r>
            <a:r>
              <a:rPr lang="it-IT" sz="1800" dirty="0" smtClean="0"/>
              <a:t>) e cromato </a:t>
            </a:r>
            <a:r>
              <a:rPr lang="it-IT" sz="1800" dirty="0"/>
              <a:t>(</a:t>
            </a:r>
            <a:r>
              <a:rPr lang="it-IT" sz="1800" i="1" dirty="0" smtClean="0"/>
              <a:t>CrO</a:t>
            </a:r>
            <a:r>
              <a:rPr lang="it-IT" sz="1800" i="1" baseline="-25000" dirty="0" smtClean="0"/>
              <a:t>4</a:t>
            </a:r>
            <a:r>
              <a:rPr lang="it-IT" sz="1800" i="1" baseline="30000" dirty="0" smtClean="0"/>
              <a:t>2-</a:t>
            </a:r>
            <a:r>
              <a:rPr lang="it-IT" sz="1800" dirty="0" smtClean="0"/>
              <a:t>). Anche alcuni idrossidi </a:t>
            </a:r>
            <a:r>
              <a:rPr lang="it-IT" sz="1800" dirty="0"/>
              <a:t>(</a:t>
            </a:r>
            <a:r>
              <a:rPr lang="it-IT" sz="1800" i="1" dirty="0"/>
              <a:t>OH</a:t>
            </a:r>
            <a:r>
              <a:rPr lang="it-IT" sz="1800" i="1" baseline="30000" dirty="0"/>
              <a:t>-</a:t>
            </a:r>
            <a:r>
              <a:rPr lang="it-IT" sz="1800" dirty="0" smtClean="0"/>
              <a:t>) sono poco solubili, </a:t>
            </a:r>
            <a:r>
              <a:rPr lang="it-IT" sz="1800" dirty="0"/>
              <a:t>tranne ovviamente quelli dei metalli alcalini e </a:t>
            </a:r>
            <a:r>
              <a:rPr lang="it-IT" sz="1800" i="1" dirty="0" smtClean="0"/>
              <a:t>NH</a:t>
            </a:r>
            <a:r>
              <a:rPr lang="it-IT" sz="1800" i="1" baseline="-25000" dirty="0" smtClean="0"/>
              <a:t>4</a:t>
            </a:r>
            <a:r>
              <a:rPr lang="it-IT" sz="1800" i="1" baseline="30000" dirty="0" smtClean="0"/>
              <a:t>+</a:t>
            </a:r>
            <a:r>
              <a:rPr lang="it-IT" sz="1800" dirty="0" smtClean="0"/>
              <a:t>.</a:t>
            </a:r>
          </a:p>
          <a:p>
            <a:pPr marL="0" indent="0">
              <a:lnSpc>
                <a:spcPct val="120000"/>
              </a:lnSpc>
              <a:spcBef>
                <a:spcPts val="0"/>
              </a:spcBef>
              <a:spcAft>
                <a:spcPts val="600"/>
              </a:spcAft>
              <a:buNone/>
            </a:pPr>
            <a:r>
              <a:rPr lang="it-IT" sz="1800" i="1" dirty="0" smtClean="0"/>
              <a:t>Qualche esempio:</a:t>
            </a:r>
          </a:p>
        </p:txBody>
      </p:sp>
      <mc:AlternateContent xmlns:mc="http://schemas.openxmlformats.org/markup-compatibility/2006" xmlns:a14="http://schemas.microsoft.com/office/drawing/2010/main">
        <mc:Choice Requires="a14">
          <p:sp>
            <p:nvSpPr>
              <p:cNvPr id="12" name="Content Placeholder 2"/>
              <p:cNvSpPr txBox="1">
                <a:spLocks/>
              </p:cNvSpPr>
              <p:nvPr/>
            </p:nvSpPr>
            <p:spPr>
              <a:xfrm>
                <a:off x="502028" y="5366067"/>
                <a:ext cx="8122019"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14:m>
                  <m:oMath xmlns:m="http://schemas.openxmlformats.org/officeDocument/2006/math">
                    <m:r>
                      <a:rPr lang="it-IT" sz="1600" b="0" i="1" smtClean="0">
                        <a:latin typeface="Cambria Math" panose="02040503050406030204" pitchFamily="18" charset="0"/>
                      </a:rPr>
                      <m:t>𝐴𝑙</m:t>
                    </m:r>
                    <m:sSub>
                      <m:sSubPr>
                        <m:ctrlPr>
                          <a:rPr lang="it-IT" sz="1600" b="0" i="1" smtClean="0">
                            <a:latin typeface="Cambria Math" panose="02040503050406030204" pitchFamily="18" charset="0"/>
                          </a:rPr>
                        </m:ctrlPr>
                      </m:sSubPr>
                      <m:e>
                        <m:r>
                          <a:rPr lang="it-IT" sz="1600" b="0" i="1" smtClean="0">
                            <a:latin typeface="Cambria Math" panose="02040503050406030204" pitchFamily="18" charset="0"/>
                          </a:rPr>
                          <m:t>(</m:t>
                        </m:r>
                        <m:r>
                          <a:rPr lang="it-IT" sz="1600" b="0" i="1" smtClean="0">
                            <a:latin typeface="Cambria Math" panose="02040503050406030204" pitchFamily="18" charset="0"/>
                          </a:rPr>
                          <m:t>𝑂𝐻</m:t>
                        </m:r>
                        <m:r>
                          <a:rPr lang="it-IT" sz="1600" b="0" i="1" smtClean="0">
                            <a:latin typeface="Cambria Math" panose="02040503050406030204" pitchFamily="18" charset="0"/>
                          </a:rPr>
                          <m:t>)</m:t>
                        </m:r>
                      </m:e>
                      <m:sub>
                        <m:r>
                          <a:rPr lang="it-IT" sz="1600" b="0" i="1" smtClean="0">
                            <a:latin typeface="Cambria Math" panose="02040503050406030204" pitchFamily="18" charset="0"/>
                          </a:rPr>
                          <m:t>3(</m:t>
                        </m:r>
                        <m:r>
                          <a:rPr lang="it-IT" sz="1600" b="0" i="1" smtClean="0">
                            <a:latin typeface="Cambria Math" panose="02040503050406030204" pitchFamily="18" charset="0"/>
                          </a:rPr>
                          <m:t>𝑠</m:t>
                        </m:r>
                        <m:r>
                          <a:rPr lang="it-IT" sz="1600" b="0" i="1" smtClean="0">
                            <a:latin typeface="Cambria Math" panose="02040503050406030204" pitchFamily="18" charset="0"/>
                          </a:rPr>
                          <m:t>)</m:t>
                        </m:r>
                      </m:sub>
                    </m:sSub>
                    <m:r>
                      <a:rPr lang="it-IT" sz="1600" b="0" i="1" smtClean="0">
                        <a:latin typeface="Cambria Math" panose="02040503050406030204" pitchFamily="18" charset="0"/>
                      </a:rPr>
                      <m:t>  </m:t>
                    </m:r>
                    <m:r>
                      <a:rPr lang="it-IT" sz="1600" b="0" i="1" smtClean="0">
                        <a:latin typeface="Cambria Math" panose="02040503050406030204" pitchFamily="18" charset="0"/>
                        <a:ea typeface="Cambria Math" panose="02040503050406030204" pitchFamily="18" charset="0"/>
                      </a:rPr>
                      <m:t>⇌  </m:t>
                    </m:r>
                    <m:sSubSup>
                      <m:sSubSupPr>
                        <m:ctrlPr>
                          <a:rPr lang="it-IT" sz="1600" b="0" i="1" smtClean="0">
                            <a:latin typeface="Cambria Math" panose="02040503050406030204" pitchFamily="18" charset="0"/>
                            <a:ea typeface="Cambria Math" panose="02040503050406030204" pitchFamily="18" charset="0"/>
                          </a:rPr>
                        </m:ctrlPr>
                      </m:sSubSupPr>
                      <m:e>
                        <m:r>
                          <a:rPr lang="it-IT" sz="1600" b="0" i="1" smtClean="0">
                            <a:latin typeface="Cambria Math" panose="02040503050406030204" pitchFamily="18" charset="0"/>
                            <a:ea typeface="Cambria Math" panose="02040503050406030204" pitchFamily="18" charset="0"/>
                          </a:rPr>
                          <m:t>𝐴𝑙</m:t>
                        </m:r>
                      </m:e>
                      <m:sub>
                        <m:r>
                          <a:rPr lang="it-IT" sz="1600" b="0" i="1" smtClean="0">
                            <a:latin typeface="Cambria Math" panose="02040503050406030204" pitchFamily="18" charset="0"/>
                            <a:ea typeface="Cambria Math" panose="02040503050406030204" pitchFamily="18" charset="0"/>
                          </a:rPr>
                          <m:t>(</m:t>
                        </m:r>
                        <m:r>
                          <a:rPr lang="it-IT" sz="1600" b="0" i="1" smtClean="0">
                            <a:latin typeface="Cambria Math" panose="02040503050406030204" pitchFamily="18" charset="0"/>
                            <a:ea typeface="Cambria Math" panose="02040503050406030204" pitchFamily="18" charset="0"/>
                          </a:rPr>
                          <m:t>𝑎𝑞</m:t>
                        </m:r>
                        <m:r>
                          <a:rPr lang="it-IT" sz="1600" b="0" i="1" smtClean="0">
                            <a:latin typeface="Cambria Math" panose="02040503050406030204" pitchFamily="18" charset="0"/>
                            <a:ea typeface="Cambria Math" panose="02040503050406030204" pitchFamily="18" charset="0"/>
                          </a:rPr>
                          <m:t>)</m:t>
                        </m:r>
                      </m:sub>
                      <m:sup>
                        <m:r>
                          <a:rPr lang="it-IT" sz="1600" b="0" i="1" smtClean="0">
                            <a:latin typeface="Cambria Math" panose="02040503050406030204" pitchFamily="18" charset="0"/>
                            <a:ea typeface="Cambria Math" panose="02040503050406030204" pitchFamily="18" charset="0"/>
                          </a:rPr>
                          <m:t>3+</m:t>
                        </m:r>
                      </m:sup>
                    </m:sSubSup>
                    <m:r>
                      <a:rPr lang="it-IT" sz="1600" b="0" i="1" smtClean="0">
                        <a:latin typeface="Cambria Math" panose="02040503050406030204" pitchFamily="18" charset="0"/>
                        <a:ea typeface="Cambria Math" panose="02040503050406030204" pitchFamily="18" charset="0"/>
                      </a:rPr>
                      <m:t>+3 </m:t>
                    </m:r>
                    <m:sSubSup>
                      <m:sSubSupPr>
                        <m:ctrlPr>
                          <a:rPr lang="it-IT" sz="1600" b="0" i="1" smtClean="0">
                            <a:latin typeface="Cambria Math" panose="02040503050406030204" pitchFamily="18" charset="0"/>
                            <a:ea typeface="Cambria Math" panose="02040503050406030204" pitchFamily="18" charset="0"/>
                          </a:rPr>
                        </m:ctrlPr>
                      </m:sSubSupPr>
                      <m:e>
                        <m:r>
                          <a:rPr lang="it-IT" sz="1600" b="0" i="1" smtClean="0">
                            <a:latin typeface="Cambria Math" panose="02040503050406030204" pitchFamily="18" charset="0"/>
                            <a:ea typeface="Cambria Math" panose="02040503050406030204" pitchFamily="18" charset="0"/>
                          </a:rPr>
                          <m:t>𝑂𝐻</m:t>
                        </m:r>
                      </m:e>
                      <m:sub>
                        <m:r>
                          <a:rPr lang="it-IT" sz="1600" b="0" i="1" smtClean="0">
                            <a:latin typeface="Cambria Math" panose="02040503050406030204" pitchFamily="18" charset="0"/>
                            <a:ea typeface="Cambria Math" panose="02040503050406030204" pitchFamily="18" charset="0"/>
                          </a:rPr>
                          <m:t>(</m:t>
                        </m:r>
                        <m:r>
                          <a:rPr lang="it-IT" sz="1600" b="0" i="1" smtClean="0">
                            <a:latin typeface="Cambria Math" panose="02040503050406030204" pitchFamily="18" charset="0"/>
                            <a:ea typeface="Cambria Math" panose="02040503050406030204" pitchFamily="18" charset="0"/>
                          </a:rPr>
                          <m:t>𝑎𝑞</m:t>
                        </m:r>
                        <m:r>
                          <a:rPr lang="it-IT" sz="1600" b="0" i="1" smtClean="0">
                            <a:latin typeface="Cambria Math" panose="02040503050406030204" pitchFamily="18" charset="0"/>
                            <a:ea typeface="Cambria Math" panose="02040503050406030204" pitchFamily="18" charset="0"/>
                          </a:rPr>
                          <m:t>)</m:t>
                        </m:r>
                      </m:sub>
                      <m:sup>
                        <m:r>
                          <a:rPr lang="it-IT" sz="1600" b="0" i="1" smtClean="0">
                            <a:latin typeface="Cambria Math" panose="02040503050406030204" pitchFamily="18" charset="0"/>
                            <a:ea typeface="Cambria Math" panose="02040503050406030204" pitchFamily="18" charset="0"/>
                          </a:rPr>
                          <m:t>−</m:t>
                        </m:r>
                      </m:sup>
                    </m:sSubSup>
                  </m:oMath>
                </a14:m>
                <a:r>
                  <a:rPr lang="it-IT" sz="1600" i="1" dirty="0" smtClean="0"/>
                  <a:t>                      </a:t>
                </a:r>
                <a14:m>
                  <m:oMath xmlns:m="http://schemas.openxmlformats.org/officeDocument/2006/math">
                    <m:sSub>
                      <m:sSubPr>
                        <m:ctrlPr>
                          <a:rPr lang="it-IT" sz="1600" i="1" dirty="0" smtClean="0">
                            <a:latin typeface="Cambria Math" panose="02040503050406030204" pitchFamily="18" charset="0"/>
                          </a:rPr>
                        </m:ctrlPr>
                      </m:sSubPr>
                      <m:e>
                        <m:r>
                          <a:rPr lang="it-IT" sz="1600" b="0" i="1" dirty="0" smtClean="0">
                            <a:latin typeface="Cambria Math" panose="02040503050406030204" pitchFamily="18" charset="0"/>
                          </a:rPr>
                          <m:t>𝐾</m:t>
                        </m:r>
                      </m:e>
                      <m:sub>
                        <m:r>
                          <a:rPr lang="it-IT" sz="1600" b="0" i="1" dirty="0" smtClean="0">
                            <a:latin typeface="Cambria Math" panose="02040503050406030204" pitchFamily="18" charset="0"/>
                          </a:rPr>
                          <m:t>𝑝𝑠</m:t>
                        </m:r>
                      </m:sub>
                    </m:sSub>
                    <m:r>
                      <a:rPr lang="it-IT" sz="1600" b="0" i="1" dirty="0" smtClean="0">
                        <a:latin typeface="Cambria Math" panose="02040503050406030204" pitchFamily="18" charset="0"/>
                      </a:rPr>
                      <m:t>=1.3</m:t>
                    </m:r>
                    <m:r>
                      <a:rPr lang="it-IT" sz="1600" i="1" dirty="0">
                        <a:latin typeface="Cambria Math" panose="02040503050406030204" pitchFamily="18" charset="0"/>
                        <a:ea typeface="Cambria Math" panose="02040503050406030204" pitchFamily="18" charset="0"/>
                      </a:rPr>
                      <m:t>∙</m:t>
                    </m:r>
                    <m:sSup>
                      <m:sSupPr>
                        <m:ctrlPr>
                          <a:rPr lang="it-IT" sz="1600" i="1" dirty="0" smtClean="0">
                            <a:latin typeface="Cambria Math" panose="02040503050406030204" pitchFamily="18" charset="0"/>
                            <a:ea typeface="Cambria Math" panose="02040503050406030204" pitchFamily="18" charset="0"/>
                          </a:rPr>
                        </m:ctrlPr>
                      </m:sSupPr>
                      <m:e>
                        <m:r>
                          <a:rPr lang="it-IT" sz="1600" b="0" i="1" dirty="0" smtClean="0">
                            <a:latin typeface="Cambria Math" panose="02040503050406030204" pitchFamily="18" charset="0"/>
                            <a:ea typeface="Cambria Math" panose="02040503050406030204" pitchFamily="18" charset="0"/>
                          </a:rPr>
                          <m:t>10</m:t>
                        </m:r>
                      </m:e>
                      <m:sup>
                        <m:r>
                          <a:rPr lang="it-IT" sz="1600" b="0" i="1" dirty="0" smtClean="0">
                            <a:latin typeface="Cambria Math" panose="02040503050406030204" pitchFamily="18" charset="0"/>
                            <a:ea typeface="Cambria Math" panose="02040503050406030204" pitchFamily="18" charset="0"/>
                          </a:rPr>
                          <m:t>−33</m:t>
                        </m:r>
                      </m:sup>
                    </m:sSup>
                    <m:r>
                      <a:rPr lang="it-IT" sz="1600" b="0" i="1" dirty="0" smtClean="0">
                        <a:latin typeface="Cambria Math" panose="02040503050406030204" pitchFamily="18" charset="0"/>
                        <a:ea typeface="Cambria Math" panose="02040503050406030204" pitchFamily="18" charset="0"/>
                      </a:rPr>
                      <m:t>=[</m:t>
                    </m:r>
                    <m:sSup>
                      <m:sSupPr>
                        <m:ctrlPr>
                          <a:rPr lang="it-IT" sz="1600" b="0" i="1" dirty="0" smtClean="0">
                            <a:latin typeface="Cambria Math" panose="02040503050406030204" pitchFamily="18" charset="0"/>
                            <a:ea typeface="Cambria Math" panose="02040503050406030204" pitchFamily="18" charset="0"/>
                          </a:rPr>
                        </m:ctrlPr>
                      </m:sSupPr>
                      <m:e>
                        <m:r>
                          <a:rPr lang="it-IT" sz="1600" b="0" i="1" dirty="0" smtClean="0">
                            <a:latin typeface="Cambria Math" panose="02040503050406030204" pitchFamily="18" charset="0"/>
                            <a:ea typeface="Cambria Math" panose="02040503050406030204" pitchFamily="18" charset="0"/>
                          </a:rPr>
                          <m:t>𝐴𝑙</m:t>
                        </m:r>
                      </m:e>
                      <m:sup>
                        <m:r>
                          <a:rPr lang="it-IT" sz="1600" b="0" i="1" dirty="0" smtClean="0">
                            <a:latin typeface="Cambria Math" panose="02040503050406030204" pitchFamily="18" charset="0"/>
                            <a:ea typeface="Cambria Math" panose="02040503050406030204" pitchFamily="18" charset="0"/>
                          </a:rPr>
                          <m:t>3+</m:t>
                        </m:r>
                      </m:sup>
                    </m:sSup>
                    <m:r>
                      <a:rPr lang="it-IT" sz="1600" b="0" i="1" dirty="0" smtClean="0">
                        <a:latin typeface="Cambria Math" panose="02040503050406030204" pitchFamily="18" charset="0"/>
                        <a:ea typeface="Cambria Math" panose="02040503050406030204" pitchFamily="18" charset="0"/>
                      </a:rPr>
                      <m:t>]</m:t>
                    </m:r>
                    <m:sSup>
                      <m:sSupPr>
                        <m:ctrlPr>
                          <a:rPr lang="it-IT" sz="1600" b="0" i="1" dirty="0" smtClean="0">
                            <a:latin typeface="Cambria Math" panose="02040503050406030204" pitchFamily="18" charset="0"/>
                            <a:ea typeface="Cambria Math" panose="02040503050406030204" pitchFamily="18" charset="0"/>
                          </a:rPr>
                        </m:ctrlPr>
                      </m:sSupPr>
                      <m:e>
                        <m:r>
                          <a:rPr lang="it-IT" sz="1600" b="0" i="1" dirty="0" smtClean="0">
                            <a:latin typeface="Cambria Math" panose="02040503050406030204" pitchFamily="18" charset="0"/>
                            <a:ea typeface="Cambria Math" panose="02040503050406030204" pitchFamily="18" charset="0"/>
                          </a:rPr>
                          <m:t>[</m:t>
                        </m:r>
                        <m:sSup>
                          <m:sSupPr>
                            <m:ctrlPr>
                              <a:rPr lang="it-IT" sz="1600" b="0" i="1" dirty="0" smtClean="0">
                                <a:latin typeface="Cambria Math" panose="02040503050406030204" pitchFamily="18" charset="0"/>
                                <a:ea typeface="Cambria Math" panose="02040503050406030204" pitchFamily="18" charset="0"/>
                              </a:rPr>
                            </m:ctrlPr>
                          </m:sSupPr>
                          <m:e>
                            <m:r>
                              <a:rPr lang="it-IT" sz="1600" b="0" i="1" dirty="0" smtClean="0">
                                <a:latin typeface="Cambria Math" panose="02040503050406030204" pitchFamily="18" charset="0"/>
                                <a:ea typeface="Cambria Math" panose="02040503050406030204" pitchFamily="18" charset="0"/>
                              </a:rPr>
                              <m:t>𝑂𝐻</m:t>
                            </m:r>
                          </m:e>
                          <m:sup>
                            <m:r>
                              <a:rPr lang="it-IT" sz="1600" b="0" i="1" dirty="0" smtClean="0">
                                <a:latin typeface="Cambria Math" panose="02040503050406030204" pitchFamily="18" charset="0"/>
                                <a:ea typeface="Cambria Math" panose="02040503050406030204" pitchFamily="18" charset="0"/>
                              </a:rPr>
                              <m:t>−</m:t>
                            </m:r>
                          </m:sup>
                        </m:sSup>
                        <m:r>
                          <a:rPr lang="it-IT" sz="1600" b="0" i="1" dirty="0" smtClean="0">
                            <a:latin typeface="Cambria Math" panose="02040503050406030204" pitchFamily="18" charset="0"/>
                            <a:ea typeface="Cambria Math" panose="02040503050406030204" pitchFamily="18" charset="0"/>
                          </a:rPr>
                          <m:t>]</m:t>
                        </m:r>
                      </m:e>
                      <m:sup>
                        <m:r>
                          <a:rPr lang="it-IT" sz="1600" b="0" i="1" dirty="0" smtClean="0">
                            <a:latin typeface="Cambria Math" panose="02040503050406030204" pitchFamily="18" charset="0"/>
                            <a:ea typeface="Cambria Math" panose="02040503050406030204" pitchFamily="18" charset="0"/>
                          </a:rPr>
                          <m:t>3</m:t>
                        </m:r>
                      </m:sup>
                    </m:sSup>
                  </m:oMath>
                </a14:m>
                <a:endParaRPr lang="it-IT" sz="1600" i="1" dirty="0" smtClean="0"/>
              </a:p>
              <a:p>
                <a:pPr marL="0" indent="0">
                  <a:lnSpc>
                    <a:spcPct val="120000"/>
                  </a:lnSpc>
                  <a:spcBef>
                    <a:spcPts val="0"/>
                  </a:spcBef>
                  <a:spcAft>
                    <a:spcPts val="600"/>
                  </a:spcAft>
                  <a:buNone/>
                </a:pPr>
                <a14:m>
                  <m:oMath xmlns:m="http://schemas.openxmlformats.org/officeDocument/2006/math">
                    <m:r>
                      <a:rPr lang="it-IT" sz="1600" b="0" i="1" smtClean="0">
                        <a:latin typeface="Cambria Math" panose="02040503050406030204" pitchFamily="18" charset="0"/>
                      </a:rPr>
                      <m:t>𝑀𝑔</m:t>
                    </m:r>
                    <m:sSub>
                      <m:sSubPr>
                        <m:ctrlPr>
                          <a:rPr lang="it-IT" sz="1600" i="1">
                            <a:latin typeface="Cambria Math" panose="02040503050406030204" pitchFamily="18" charset="0"/>
                          </a:rPr>
                        </m:ctrlPr>
                      </m:sSubPr>
                      <m:e>
                        <m:r>
                          <a:rPr lang="it-IT" sz="1600" b="0" i="1" smtClean="0">
                            <a:latin typeface="Cambria Math" panose="02040503050406030204" pitchFamily="18" charset="0"/>
                          </a:rPr>
                          <m:t>𝐹</m:t>
                        </m:r>
                      </m:e>
                      <m:sub>
                        <m:r>
                          <a:rPr lang="it-IT" sz="1600" b="0" i="1" smtClean="0">
                            <a:latin typeface="Cambria Math" panose="02040503050406030204" pitchFamily="18" charset="0"/>
                          </a:rPr>
                          <m:t>2</m:t>
                        </m:r>
                        <m:r>
                          <a:rPr lang="it-IT" sz="1600" i="1">
                            <a:latin typeface="Cambria Math" panose="02040503050406030204" pitchFamily="18" charset="0"/>
                          </a:rPr>
                          <m:t>(</m:t>
                        </m:r>
                        <m:r>
                          <a:rPr lang="it-IT" sz="1600" i="1">
                            <a:latin typeface="Cambria Math" panose="02040503050406030204" pitchFamily="18" charset="0"/>
                          </a:rPr>
                          <m:t>𝑠</m:t>
                        </m:r>
                        <m:r>
                          <a:rPr lang="it-IT" sz="1600" i="1">
                            <a:latin typeface="Cambria Math" panose="02040503050406030204" pitchFamily="18" charset="0"/>
                          </a:rPr>
                          <m:t>)</m:t>
                        </m:r>
                      </m:sub>
                    </m:sSub>
                    <m:r>
                      <a:rPr lang="it-IT" sz="1600" b="0" i="1" smtClean="0">
                        <a:latin typeface="Cambria Math" panose="02040503050406030204" pitchFamily="18" charset="0"/>
                      </a:rPr>
                      <m:t> </m:t>
                    </m:r>
                    <m:r>
                      <a:rPr lang="it-IT" sz="1600" i="1">
                        <a:latin typeface="Cambria Math" panose="02040503050406030204" pitchFamily="18" charset="0"/>
                        <a:ea typeface="Cambria Math" panose="02040503050406030204" pitchFamily="18" charset="0"/>
                      </a:rPr>
                      <m:t>⇌</m:t>
                    </m:r>
                    <m:r>
                      <a:rPr lang="it-IT" sz="1600" b="0" i="1" smtClean="0">
                        <a:latin typeface="Cambria Math" panose="02040503050406030204" pitchFamily="18" charset="0"/>
                        <a:ea typeface="Cambria Math" panose="02040503050406030204" pitchFamily="18" charset="0"/>
                      </a:rPr>
                      <m:t> </m:t>
                    </m:r>
                    <m:sSubSup>
                      <m:sSubSupPr>
                        <m:ctrlPr>
                          <a:rPr lang="it-IT" sz="1600" i="1">
                            <a:latin typeface="Cambria Math" panose="02040503050406030204" pitchFamily="18" charset="0"/>
                            <a:ea typeface="Cambria Math" panose="02040503050406030204" pitchFamily="18" charset="0"/>
                          </a:rPr>
                        </m:ctrlPr>
                      </m:sSubSupPr>
                      <m:e>
                        <m:r>
                          <a:rPr lang="it-IT" sz="1600" b="0" i="1" smtClean="0">
                            <a:latin typeface="Cambria Math" panose="02040503050406030204" pitchFamily="18" charset="0"/>
                            <a:ea typeface="Cambria Math" panose="02040503050406030204" pitchFamily="18" charset="0"/>
                          </a:rPr>
                          <m:t>𝑀𝑔</m:t>
                        </m:r>
                      </m:e>
                      <m:sub>
                        <m:r>
                          <a:rPr lang="it-IT" sz="1600" i="1">
                            <a:latin typeface="Cambria Math" panose="02040503050406030204" pitchFamily="18" charset="0"/>
                            <a:ea typeface="Cambria Math" panose="02040503050406030204" pitchFamily="18" charset="0"/>
                          </a:rPr>
                          <m:t>(</m:t>
                        </m:r>
                        <m:r>
                          <a:rPr lang="it-IT" sz="1600" i="1">
                            <a:latin typeface="Cambria Math" panose="02040503050406030204" pitchFamily="18" charset="0"/>
                            <a:ea typeface="Cambria Math" panose="02040503050406030204" pitchFamily="18" charset="0"/>
                          </a:rPr>
                          <m:t>𝑎𝑞</m:t>
                        </m:r>
                        <m:r>
                          <a:rPr lang="it-IT" sz="1600" i="1">
                            <a:latin typeface="Cambria Math" panose="02040503050406030204" pitchFamily="18" charset="0"/>
                            <a:ea typeface="Cambria Math" panose="02040503050406030204" pitchFamily="18" charset="0"/>
                          </a:rPr>
                          <m:t>)</m:t>
                        </m:r>
                      </m:sub>
                      <m:sup>
                        <m:r>
                          <a:rPr lang="it-IT" sz="1600" b="0" i="1" smtClean="0">
                            <a:latin typeface="Cambria Math" panose="02040503050406030204" pitchFamily="18" charset="0"/>
                            <a:ea typeface="Cambria Math" panose="02040503050406030204" pitchFamily="18" charset="0"/>
                          </a:rPr>
                          <m:t>2</m:t>
                        </m:r>
                        <m:r>
                          <a:rPr lang="it-IT" sz="1600" i="1">
                            <a:latin typeface="Cambria Math" panose="02040503050406030204" pitchFamily="18" charset="0"/>
                            <a:ea typeface="Cambria Math" panose="02040503050406030204" pitchFamily="18" charset="0"/>
                          </a:rPr>
                          <m:t>+</m:t>
                        </m:r>
                      </m:sup>
                    </m:sSubSup>
                    <m:r>
                      <a:rPr lang="it-IT" sz="1600" i="1">
                        <a:latin typeface="Cambria Math" panose="02040503050406030204" pitchFamily="18" charset="0"/>
                        <a:ea typeface="Cambria Math" panose="02040503050406030204" pitchFamily="18" charset="0"/>
                      </a:rPr>
                      <m:t>+</m:t>
                    </m:r>
                    <m:r>
                      <a:rPr lang="it-IT" sz="1600" b="0" i="1" smtClean="0">
                        <a:latin typeface="Cambria Math" panose="02040503050406030204" pitchFamily="18" charset="0"/>
                        <a:ea typeface="Cambria Math" panose="02040503050406030204" pitchFamily="18" charset="0"/>
                      </a:rPr>
                      <m:t>2</m:t>
                    </m:r>
                    <m:r>
                      <a:rPr lang="it-IT" sz="1600" i="1">
                        <a:latin typeface="Cambria Math" panose="02040503050406030204" pitchFamily="18" charset="0"/>
                        <a:ea typeface="Cambria Math" panose="02040503050406030204" pitchFamily="18" charset="0"/>
                      </a:rPr>
                      <m:t> </m:t>
                    </m:r>
                    <m:sSubSup>
                      <m:sSubSupPr>
                        <m:ctrlPr>
                          <a:rPr lang="it-IT" sz="1600" i="1">
                            <a:latin typeface="Cambria Math" panose="02040503050406030204" pitchFamily="18" charset="0"/>
                            <a:ea typeface="Cambria Math" panose="02040503050406030204" pitchFamily="18" charset="0"/>
                          </a:rPr>
                        </m:ctrlPr>
                      </m:sSubSupPr>
                      <m:e>
                        <m:r>
                          <a:rPr lang="it-IT" sz="1600" b="0" i="1" smtClean="0">
                            <a:latin typeface="Cambria Math" panose="02040503050406030204" pitchFamily="18" charset="0"/>
                            <a:ea typeface="Cambria Math" panose="02040503050406030204" pitchFamily="18" charset="0"/>
                          </a:rPr>
                          <m:t>𝐹</m:t>
                        </m:r>
                      </m:e>
                      <m:sub>
                        <m:r>
                          <a:rPr lang="it-IT" sz="1600" i="1">
                            <a:latin typeface="Cambria Math" panose="02040503050406030204" pitchFamily="18" charset="0"/>
                            <a:ea typeface="Cambria Math" panose="02040503050406030204" pitchFamily="18" charset="0"/>
                          </a:rPr>
                          <m:t>(</m:t>
                        </m:r>
                        <m:r>
                          <a:rPr lang="it-IT" sz="1600" i="1">
                            <a:latin typeface="Cambria Math" panose="02040503050406030204" pitchFamily="18" charset="0"/>
                            <a:ea typeface="Cambria Math" panose="02040503050406030204" pitchFamily="18" charset="0"/>
                          </a:rPr>
                          <m:t>𝑎𝑞</m:t>
                        </m:r>
                        <m:r>
                          <a:rPr lang="it-IT" sz="1600" i="1">
                            <a:latin typeface="Cambria Math" panose="02040503050406030204" pitchFamily="18" charset="0"/>
                            <a:ea typeface="Cambria Math" panose="02040503050406030204" pitchFamily="18" charset="0"/>
                          </a:rPr>
                          <m:t>)</m:t>
                        </m:r>
                      </m:sub>
                      <m:sup>
                        <m:r>
                          <a:rPr lang="it-IT" sz="1600" i="1">
                            <a:latin typeface="Cambria Math" panose="02040503050406030204" pitchFamily="18" charset="0"/>
                            <a:ea typeface="Cambria Math" panose="02040503050406030204" pitchFamily="18" charset="0"/>
                          </a:rPr>
                          <m:t>−</m:t>
                        </m:r>
                      </m:sup>
                    </m:sSubSup>
                  </m:oMath>
                </a14:m>
                <a:r>
                  <a:rPr lang="it-IT" sz="1600" i="1" dirty="0"/>
                  <a:t>     </a:t>
                </a:r>
                <a:r>
                  <a:rPr lang="it-IT" sz="1600" i="1" dirty="0" smtClean="0"/>
                  <a:t>                         </a:t>
                </a:r>
                <a14:m>
                  <m:oMath xmlns:m="http://schemas.openxmlformats.org/officeDocument/2006/math">
                    <m:sSub>
                      <m:sSubPr>
                        <m:ctrlPr>
                          <a:rPr lang="it-IT" sz="1600" i="1" dirty="0">
                            <a:latin typeface="Cambria Math" panose="02040503050406030204" pitchFamily="18" charset="0"/>
                          </a:rPr>
                        </m:ctrlPr>
                      </m:sSubPr>
                      <m:e>
                        <m:r>
                          <a:rPr lang="it-IT" sz="1600" i="1" dirty="0">
                            <a:latin typeface="Cambria Math" panose="02040503050406030204" pitchFamily="18" charset="0"/>
                          </a:rPr>
                          <m:t>𝐾</m:t>
                        </m:r>
                      </m:e>
                      <m:sub>
                        <m:r>
                          <a:rPr lang="it-IT" sz="1600" i="1" dirty="0">
                            <a:latin typeface="Cambria Math" panose="02040503050406030204" pitchFamily="18" charset="0"/>
                          </a:rPr>
                          <m:t>𝑝𝑠</m:t>
                        </m:r>
                      </m:sub>
                    </m:sSub>
                    <m:r>
                      <a:rPr lang="it-IT" sz="1600" i="1" dirty="0">
                        <a:latin typeface="Cambria Math" panose="02040503050406030204" pitchFamily="18" charset="0"/>
                      </a:rPr>
                      <m:t>=</m:t>
                    </m:r>
                    <m:r>
                      <a:rPr lang="it-IT" sz="1600" b="0" i="1" dirty="0" smtClean="0">
                        <a:latin typeface="Cambria Math" panose="02040503050406030204" pitchFamily="18" charset="0"/>
                      </a:rPr>
                      <m:t>3.7</m:t>
                    </m:r>
                    <m:r>
                      <a:rPr lang="it-IT" sz="1600" i="1" dirty="0">
                        <a:latin typeface="Cambria Math" panose="02040503050406030204" pitchFamily="18" charset="0"/>
                        <a:ea typeface="Cambria Math" panose="02040503050406030204" pitchFamily="18" charset="0"/>
                      </a:rPr>
                      <m:t>∙</m:t>
                    </m:r>
                    <m:sSup>
                      <m:sSupPr>
                        <m:ctrlPr>
                          <a:rPr lang="it-IT" sz="1600" i="1" dirty="0">
                            <a:latin typeface="Cambria Math" panose="02040503050406030204" pitchFamily="18" charset="0"/>
                            <a:ea typeface="Cambria Math" panose="02040503050406030204" pitchFamily="18" charset="0"/>
                          </a:rPr>
                        </m:ctrlPr>
                      </m:sSupPr>
                      <m:e>
                        <m:r>
                          <a:rPr lang="it-IT" sz="1600" i="1" dirty="0">
                            <a:latin typeface="Cambria Math" panose="02040503050406030204" pitchFamily="18" charset="0"/>
                            <a:ea typeface="Cambria Math" panose="02040503050406030204" pitchFamily="18" charset="0"/>
                          </a:rPr>
                          <m:t>10</m:t>
                        </m:r>
                      </m:e>
                      <m:sup>
                        <m:r>
                          <a:rPr lang="it-IT" sz="1600" i="1" dirty="0">
                            <a:latin typeface="Cambria Math" panose="02040503050406030204" pitchFamily="18" charset="0"/>
                            <a:ea typeface="Cambria Math" panose="02040503050406030204" pitchFamily="18" charset="0"/>
                          </a:rPr>
                          <m:t>−</m:t>
                        </m:r>
                        <m:r>
                          <a:rPr lang="it-IT" sz="1600" b="0" i="1" dirty="0" smtClean="0">
                            <a:latin typeface="Cambria Math" panose="02040503050406030204" pitchFamily="18" charset="0"/>
                            <a:ea typeface="Cambria Math" panose="02040503050406030204" pitchFamily="18" charset="0"/>
                          </a:rPr>
                          <m:t>8</m:t>
                        </m:r>
                      </m:sup>
                    </m:sSup>
                    <m:r>
                      <a:rPr lang="it-IT" sz="1600" b="0" i="1" dirty="0" smtClean="0">
                        <a:latin typeface="Cambria Math" panose="02040503050406030204" pitchFamily="18" charset="0"/>
                        <a:ea typeface="Cambria Math" panose="02040503050406030204" pitchFamily="18" charset="0"/>
                      </a:rPr>
                      <m:t>=</m:t>
                    </m:r>
                    <m:r>
                      <a:rPr lang="it-IT" sz="1600" i="1" dirty="0">
                        <a:latin typeface="Cambria Math" panose="02040503050406030204" pitchFamily="18" charset="0"/>
                        <a:ea typeface="Cambria Math" panose="02040503050406030204" pitchFamily="18" charset="0"/>
                      </a:rPr>
                      <m:t>[</m:t>
                    </m:r>
                    <m:sSup>
                      <m:sSupPr>
                        <m:ctrlPr>
                          <a:rPr lang="it-IT" sz="1600" i="1" dirty="0">
                            <a:latin typeface="Cambria Math" panose="02040503050406030204" pitchFamily="18" charset="0"/>
                            <a:ea typeface="Cambria Math" panose="02040503050406030204" pitchFamily="18" charset="0"/>
                          </a:rPr>
                        </m:ctrlPr>
                      </m:sSupPr>
                      <m:e>
                        <m:r>
                          <a:rPr lang="it-IT" sz="1600" b="0" i="1" dirty="0" smtClean="0">
                            <a:latin typeface="Cambria Math" panose="02040503050406030204" pitchFamily="18" charset="0"/>
                            <a:ea typeface="Cambria Math" panose="02040503050406030204" pitchFamily="18" charset="0"/>
                          </a:rPr>
                          <m:t>𝑀𝑔</m:t>
                        </m:r>
                      </m:e>
                      <m:sup>
                        <m:r>
                          <a:rPr lang="it-IT" sz="1600" b="0" i="1" dirty="0" smtClean="0">
                            <a:latin typeface="Cambria Math" panose="02040503050406030204" pitchFamily="18" charset="0"/>
                            <a:ea typeface="Cambria Math" panose="02040503050406030204" pitchFamily="18" charset="0"/>
                          </a:rPr>
                          <m:t>2</m:t>
                        </m:r>
                        <m:r>
                          <a:rPr lang="it-IT" sz="1600" i="1" dirty="0">
                            <a:latin typeface="Cambria Math" panose="02040503050406030204" pitchFamily="18" charset="0"/>
                            <a:ea typeface="Cambria Math" panose="02040503050406030204" pitchFamily="18" charset="0"/>
                          </a:rPr>
                          <m:t>+</m:t>
                        </m:r>
                      </m:sup>
                    </m:sSup>
                    <m:r>
                      <a:rPr lang="it-IT" sz="1600" i="1" dirty="0">
                        <a:latin typeface="Cambria Math" panose="02040503050406030204" pitchFamily="18" charset="0"/>
                        <a:ea typeface="Cambria Math" panose="02040503050406030204" pitchFamily="18" charset="0"/>
                      </a:rPr>
                      <m:t>]</m:t>
                    </m:r>
                    <m:sSup>
                      <m:sSupPr>
                        <m:ctrlPr>
                          <a:rPr lang="it-IT" sz="1600" i="1" dirty="0">
                            <a:latin typeface="Cambria Math" panose="02040503050406030204" pitchFamily="18" charset="0"/>
                            <a:ea typeface="Cambria Math" panose="02040503050406030204" pitchFamily="18" charset="0"/>
                          </a:rPr>
                        </m:ctrlPr>
                      </m:sSupPr>
                      <m:e>
                        <m:r>
                          <a:rPr lang="it-IT" sz="1600" i="1" dirty="0">
                            <a:latin typeface="Cambria Math" panose="02040503050406030204" pitchFamily="18" charset="0"/>
                            <a:ea typeface="Cambria Math" panose="02040503050406030204" pitchFamily="18" charset="0"/>
                          </a:rPr>
                          <m:t>[</m:t>
                        </m:r>
                        <m:sSup>
                          <m:sSupPr>
                            <m:ctrlPr>
                              <a:rPr lang="it-IT" sz="1600" i="1" dirty="0">
                                <a:latin typeface="Cambria Math" panose="02040503050406030204" pitchFamily="18" charset="0"/>
                                <a:ea typeface="Cambria Math" panose="02040503050406030204" pitchFamily="18" charset="0"/>
                              </a:rPr>
                            </m:ctrlPr>
                          </m:sSupPr>
                          <m:e>
                            <m:r>
                              <a:rPr lang="it-IT" sz="1600" b="0" i="1" dirty="0" smtClean="0">
                                <a:latin typeface="Cambria Math" panose="02040503050406030204" pitchFamily="18" charset="0"/>
                                <a:ea typeface="Cambria Math" panose="02040503050406030204" pitchFamily="18" charset="0"/>
                              </a:rPr>
                              <m:t>𝐹</m:t>
                            </m:r>
                          </m:e>
                          <m:sup>
                            <m:r>
                              <a:rPr lang="it-IT" sz="1600" i="1" dirty="0">
                                <a:latin typeface="Cambria Math" panose="02040503050406030204" pitchFamily="18" charset="0"/>
                                <a:ea typeface="Cambria Math" panose="02040503050406030204" pitchFamily="18" charset="0"/>
                              </a:rPr>
                              <m:t>−</m:t>
                            </m:r>
                          </m:sup>
                        </m:sSup>
                        <m:r>
                          <a:rPr lang="it-IT" sz="1600" i="1" dirty="0">
                            <a:latin typeface="Cambria Math" panose="02040503050406030204" pitchFamily="18" charset="0"/>
                            <a:ea typeface="Cambria Math" panose="02040503050406030204" pitchFamily="18" charset="0"/>
                          </a:rPr>
                          <m:t>]</m:t>
                        </m:r>
                      </m:e>
                      <m:sup>
                        <m:r>
                          <a:rPr lang="it-IT" sz="1600" b="0" i="1" dirty="0" smtClean="0">
                            <a:latin typeface="Cambria Math" panose="02040503050406030204" pitchFamily="18" charset="0"/>
                            <a:ea typeface="Cambria Math" panose="02040503050406030204" pitchFamily="18" charset="0"/>
                          </a:rPr>
                          <m:t>2</m:t>
                        </m:r>
                      </m:sup>
                    </m:sSup>
                  </m:oMath>
                </a14:m>
                <a:endParaRPr lang="it-IT" sz="1600" i="1" dirty="0" smtClean="0"/>
              </a:p>
              <a:p>
                <a:pPr marL="0" indent="0">
                  <a:lnSpc>
                    <a:spcPct val="120000"/>
                  </a:lnSpc>
                  <a:spcBef>
                    <a:spcPts val="0"/>
                  </a:spcBef>
                  <a:spcAft>
                    <a:spcPts val="600"/>
                  </a:spcAft>
                  <a:buNone/>
                </a:pPr>
                <a14:m>
                  <m:oMath xmlns:m="http://schemas.openxmlformats.org/officeDocument/2006/math">
                    <m:sSub>
                      <m:sSubPr>
                        <m:ctrlPr>
                          <a:rPr lang="it-IT" sz="1600" i="1" smtClean="0">
                            <a:latin typeface="Cambria Math" panose="02040503050406030204" pitchFamily="18" charset="0"/>
                          </a:rPr>
                        </m:ctrlPr>
                      </m:sSubPr>
                      <m:e>
                        <m:r>
                          <a:rPr lang="it-IT" sz="1600" b="0" i="1" smtClean="0">
                            <a:latin typeface="Cambria Math" panose="02040503050406030204" pitchFamily="18" charset="0"/>
                          </a:rPr>
                          <m:t>𝑀𝑔</m:t>
                        </m:r>
                      </m:e>
                      <m:sub>
                        <m:r>
                          <a:rPr lang="it-IT" sz="1600" b="0" i="1" smtClean="0">
                            <a:latin typeface="Cambria Math" panose="02040503050406030204" pitchFamily="18" charset="0"/>
                          </a:rPr>
                          <m:t>3</m:t>
                        </m:r>
                      </m:sub>
                    </m:sSub>
                    <m:sSub>
                      <m:sSubPr>
                        <m:ctrlPr>
                          <a:rPr lang="it-IT" sz="1600" i="1" smtClean="0">
                            <a:latin typeface="Cambria Math" panose="02040503050406030204" pitchFamily="18" charset="0"/>
                          </a:rPr>
                        </m:ctrlPr>
                      </m:sSubPr>
                      <m:e>
                        <m:r>
                          <a:rPr lang="it-IT" sz="1600" b="0" i="1" smtClean="0">
                            <a:latin typeface="Cambria Math" panose="02040503050406030204" pitchFamily="18" charset="0"/>
                          </a:rPr>
                          <m:t>(</m:t>
                        </m:r>
                        <m:r>
                          <a:rPr lang="it-IT" sz="1600" b="0" i="1" smtClean="0">
                            <a:latin typeface="Cambria Math" panose="02040503050406030204" pitchFamily="18" charset="0"/>
                          </a:rPr>
                          <m:t>𝑃</m:t>
                        </m:r>
                        <m:sSub>
                          <m:sSubPr>
                            <m:ctrlPr>
                              <a:rPr lang="it-IT" sz="1600" b="0" i="1" smtClean="0">
                                <a:latin typeface="Cambria Math" panose="02040503050406030204" pitchFamily="18" charset="0"/>
                              </a:rPr>
                            </m:ctrlPr>
                          </m:sSubPr>
                          <m:e>
                            <m:r>
                              <a:rPr lang="it-IT" sz="1600" b="0" i="1" smtClean="0">
                                <a:latin typeface="Cambria Math" panose="02040503050406030204" pitchFamily="18" charset="0"/>
                              </a:rPr>
                              <m:t>𝑂</m:t>
                            </m:r>
                          </m:e>
                          <m:sub>
                            <m:r>
                              <a:rPr lang="it-IT" sz="1600" b="0" i="1" smtClean="0">
                                <a:latin typeface="Cambria Math" panose="02040503050406030204" pitchFamily="18" charset="0"/>
                              </a:rPr>
                              <m:t>4</m:t>
                            </m:r>
                          </m:sub>
                        </m:sSub>
                        <m:r>
                          <a:rPr lang="it-IT" sz="1600" b="0" i="1" smtClean="0">
                            <a:latin typeface="Cambria Math" panose="02040503050406030204" pitchFamily="18" charset="0"/>
                          </a:rPr>
                          <m:t>)</m:t>
                        </m:r>
                      </m:e>
                      <m:sub>
                        <m:r>
                          <a:rPr lang="it-IT" sz="1600" b="0" i="1" smtClean="0">
                            <a:latin typeface="Cambria Math" panose="02040503050406030204" pitchFamily="18" charset="0"/>
                          </a:rPr>
                          <m:t>2(</m:t>
                        </m:r>
                        <m:r>
                          <a:rPr lang="it-IT" sz="1600" b="0" i="1" smtClean="0">
                            <a:latin typeface="Cambria Math" panose="02040503050406030204" pitchFamily="18" charset="0"/>
                          </a:rPr>
                          <m:t>𝑠</m:t>
                        </m:r>
                        <m:r>
                          <a:rPr lang="it-IT" sz="1600" b="0" i="1" smtClean="0">
                            <a:latin typeface="Cambria Math" panose="02040503050406030204" pitchFamily="18" charset="0"/>
                          </a:rPr>
                          <m:t>)</m:t>
                        </m:r>
                      </m:sub>
                    </m:sSub>
                    <m:r>
                      <a:rPr lang="it-IT" sz="1600" b="0" i="1" smtClean="0">
                        <a:latin typeface="Cambria Math" panose="02040503050406030204" pitchFamily="18" charset="0"/>
                      </a:rPr>
                      <m:t> </m:t>
                    </m:r>
                    <m:r>
                      <a:rPr lang="it-IT" sz="1600" i="1" smtClean="0">
                        <a:latin typeface="Cambria Math" panose="02040503050406030204" pitchFamily="18" charset="0"/>
                        <a:ea typeface="Cambria Math" panose="02040503050406030204" pitchFamily="18" charset="0"/>
                      </a:rPr>
                      <m:t>⇌</m:t>
                    </m:r>
                    <m:r>
                      <a:rPr lang="it-IT" sz="1600" b="0" i="1" smtClean="0">
                        <a:latin typeface="Cambria Math" panose="02040503050406030204" pitchFamily="18" charset="0"/>
                        <a:ea typeface="Cambria Math" panose="02040503050406030204" pitchFamily="18" charset="0"/>
                      </a:rPr>
                      <m:t> 3 </m:t>
                    </m:r>
                    <m:sSubSup>
                      <m:sSubSupPr>
                        <m:ctrlPr>
                          <a:rPr lang="it-IT" sz="1600" i="1">
                            <a:latin typeface="Cambria Math" panose="02040503050406030204" pitchFamily="18" charset="0"/>
                            <a:ea typeface="Cambria Math" panose="02040503050406030204" pitchFamily="18" charset="0"/>
                          </a:rPr>
                        </m:ctrlPr>
                      </m:sSubSupPr>
                      <m:e>
                        <m:r>
                          <a:rPr lang="it-IT" sz="1600" i="1">
                            <a:latin typeface="Cambria Math" panose="02040503050406030204" pitchFamily="18" charset="0"/>
                            <a:ea typeface="Cambria Math" panose="02040503050406030204" pitchFamily="18" charset="0"/>
                          </a:rPr>
                          <m:t>𝑀𝑔</m:t>
                        </m:r>
                      </m:e>
                      <m:sub>
                        <m:r>
                          <a:rPr lang="it-IT" sz="1600" i="1">
                            <a:latin typeface="Cambria Math" panose="02040503050406030204" pitchFamily="18" charset="0"/>
                            <a:ea typeface="Cambria Math" panose="02040503050406030204" pitchFamily="18" charset="0"/>
                          </a:rPr>
                          <m:t>(</m:t>
                        </m:r>
                        <m:r>
                          <a:rPr lang="it-IT" sz="1600" i="1">
                            <a:latin typeface="Cambria Math" panose="02040503050406030204" pitchFamily="18" charset="0"/>
                            <a:ea typeface="Cambria Math" panose="02040503050406030204" pitchFamily="18" charset="0"/>
                          </a:rPr>
                          <m:t>𝑎𝑞</m:t>
                        </m:r>
                        <m:r>
                          <a:rPr lang="it-IT" sz="1600" i="1">
                            <a:latin typeface="Cambria Math" panose="02040503050406030204" pitchFamily="18" charset="0"/>
                            <a:ea typeface="Cambria Math" panose="02040503050406030204" pitchFamily="18" charset="0"/>
                          </a:rPr>
                          <m:t>)</m:t>
                        </m:r>
                      </m:sub>
                      <m:sup>
                        <m:r>
                          <a:rPr lang="it-IT" sz="1600" i="1">
                            <a:latin typeface="Cambria Math" panose="02040503050406030204" pitchFamily="18" charset="0"/>
                            <a:ea typeface="Cambria Math" panose="02040503050406030204" pitchFamily="18" charset="0"/>
                          </a:rPr>
                          <m:t>2+</m:t>
                        </m:r>
                      </m:sup>
                    </m:sSubSup>
                    <m:r>
                      <a:rPr lang="it-IT" sz="1600" i="1">
                        <a:latin typeface="Cambria Math" panose="02040503050406030204" pitchFamily="18" charset="0"/>
                        <a:ea typeface="Cambria Math" panose="02040503050406030204" pitchFamily="18" charset="0"/>
                      </a:rPr>
                      <m:t>+2 </m:t>
                    </m:r>
                    <m:sSubSup>
                      <m:sSubSupPr>
                        <m:ctrlPr>
                          <a:rPr lang="it-IT" sz="1600" i="1">
                            <a:latin typeface="Cambria Math" panose="02040503050406030204" pitchFamily="18" charset="0"/>
                            <a:ea typeface="Cambria Math" panose="02040503050406030204" pitchFamily="18" charset="0"/>
                          </a:rPr>
                        </m:ctrlPr>
                      </m:sSubSupPr>
                      <m:e>
                        <m:r>
                          <a:rPr lang="it-IT" sz="1600" b="0" i="1" smtClean="0">
                            <a:latin typeface="Cambria Math" panose="02040503050406030204" pitchFamily="18" charset="0"/>
                            <a:ea typeface="Cambria Math" panose="02040503050406030204" pitchFamily="18" charset="0"/>
                          </a:rPr>
                          <m:t>𝑃𝑂</m:t>
                        </m:r>
                      </m:e>
                      <m:sub>
                        <m:r>
                          <a:rPr lang="it-IT" sz="1600" b="0" i="1" smtClean="0">
                            <a:latin typeface="Cambria Math" panose="02040503050406030204" pitchFamily="18" charset="0"/>
                            <a:ea typeface="Cambria Math" panose="02040503050406030204" pitchFamily="18" charset="0"/>
                          </a:rPr>
                          <m:t>4</m:t>
                        </m:r>
                        <m:r>
                          <a:rPr lang="it-IT" sz="1600" i="1">
                            <a:latin typeface="Cambria Math" panose="02040503050406030204" pitchFamily="18" charset="0"/>
                            <a:ea typeface="Cambria Math" panose="02040503050406030204" pitchFamily="18" charset="0"/>
                          </a:rPr>
                          <m:t>(</m:t>
                        </m:r>
                        <m:r>
                          <a:rPr lang="it-IT" sz="1600" i="1">
                            <a:latin typeface="Cambria Math" panose="02040503050406030204" pitchFamily="18" charset="0"/>
                            <a:ea typeface="Cambria Math" panose="02040503050406030204" pitchFamily="18" charset="0"/>
                          </a:rPr>
                          <m:t>𝑎𝑞</m:t>
                        </m:r>
                        <m:r>
                          <a:rPr lang="it-IT" sz="1600" i="1">
                            <a:latin typeface="Cambria Math" panose="02040503050406030204" pitchFamily="18" charset="0"/>
                            <a:ea typeface="Cambria Math" panose="02040503050406030204" pitchFamily="18" charset="0"/>
                          </a:rPr>
                          <m:t>)</m:t>
                        </m:r>
                      </m:sub>
                      <m:sup>
                        <m:r>
                          <a:rPr lang="it-IT" sz="1600" b="0" i="1" smtClean="0">
                            <a:latin typeface="Cambria Math" panose="02040503050406030204" pitchFamily="18" charset="0"/>
                            <a:ea typeface="Cambria Math" panose="02040503050406030204" pitchFamily="18" charset="0"/>
                          </a:rPr>
                          <m:t>3</m:t>
                        </m:r>
                        <m:r>
                          <a:rPr lang="it-IT" sz="1600" i="1">
                            <a:latin typeface="Cambria Math" panose="02040503050406030204" pitchFamily="18" charset="0"/>
                            <a:ea typeface="Cambria Math" panose="02040503050406030204" pitchFamily="18" charset="0"/>
                          </a:rPr>
                          <m:t>−</m:t>
                        </m:r>
                      </m:sup>
                    </m:sSubSup>
                  </m:oMath>
                </a14:m>
                <a:r>
                  <a:rPr lang="it-IT" sz="1600" i="1" dirty="0" smtClean="0"/>
                  <a:t>            </a:t>
                </a:r>
                <a14:m>
                  <m:oMath xmlns:m="http://schemas.openxmlformats.org/officeDocument/2006/math">
                    <m:sSub>
                      <m:sSubPr>
                        <m:ctrlPr>
                          <a:rPr lang="it-IT" sz="1600" i="1" dirty="0">
                            <a:latin typeface="Cambria Math" panose="02040503050406030204" pitchFamily="18" charset="0"/>
                          </a:rPr>
                        </m:ctrlPr>
                      </m:sSubPr>
                      <m:e>
                        <m:r>
                          <a:rPr lang="it-IT" sz="1600" i="1" dirty="0">
                            <a:latin typeface="Cambria Math" panose="02040503050406030204" pitchFamily="18" charset="0"/>
                          </a:rPr>
                          <m:t>𝐾</m:t>
                        </m:r>
                      </m:e>
                      <m:sub>
                        <m:r>
                          <a:rPr lang="it-IT" sz="1600" i="1" dirty="0">
                            <a:latin typeface="Cambria Math" panose="02040503050406030204" pitchFamily="18" charset="0"/>
                          </a:rPr>
                          <m:t>𝑝𝑠</m:t>
                        </m:r>
                      </m:sub>
                    </m:sSub>
                    <m:r>
                      <a:rPr lang="it-IT" sz="1600" i="1" dirty="0">
                        <a:latin typeface="Cambria Math" panose="02040503050406030204" pitchFamily="18" charset="0"/>
                      </a:rPr>
                      <m:t>=</m:t>
                    </m:r>
                    <m:r>
                      <a:rPr lang="it-IT" sz="1600" b="0" i="1" dirty="0" smtClean="0">
                        <a:latin typeface="Cambria Math" panose="02040503050406030204" pitchFamily="18" charset="0"/>
                      </a:rPr>
                      <m:t>1</m:t>
                    </m:r>
                    <m:r>
                      <a:rPr lang="it-IT" sz="1600" i="1" dirty="0">
                        <a:latin typeface="Cambria Math" panose="02040503050406030204" pitchFamily="18" charset="0"/>
                        <a:ea typeface="Cambria Math" panose="02040503050406030204" pitchFamily="18" charset="0"/>
                      </a:rPr>
                      <m:t>∙</m:t>
                    </m:r>
                    <m:sSup>
                      <m:sSupPr>
                        <m:ctrlPr>
                          <a:rPr lang="it-IT" sz="1600" i="1" dirty="0">
                            <a:latin typeface="Cambria Math" panose="02040503050406030204" pitchFamily="18" charset="0"/>
                            <a:ea typeface="Cambria Math" panose="02040503050406030204" pitchFamily="18" charset="0"/>
                          </a:rPr>
                        </m:ctrlPr>
                      </m:sSupPr>
                      <m:e>
                        <m:r>
                          <a:rPr lang="it-IT" sz="1600" i="1" dirty="0">
                            <a:latin typeface="Cambria Math" panose="02040503050406030204" pitchFamily="18" charset="0"/>
                            <a:ea typeface="Cambria Math" panose="02040503050406030204" pitchFamily="18" charset="0"/>
                          </a:rPr>
                          <m:t>10</m:t>
                        </m:r>
                      </m:e>
                      <m:sup>
                        <m:r>
                          <a:rPr lang="it-IT" sz="1600" i="1" dirty="0">
                            <a:latin typeface="Cambria Math" panose="02040503050406030204" pitchFamily="18" charset="0"/>
                            <a:ea typeface="Cambria Math" panose="02040503050406030204" pitchFamily="18" charset="0"/>
                          </a:rPr>
                          <m:t>−</m:t>
                        </m:r>
                        <m:r>
                          <a:rPr lang="it-IT" sz="1600" b="0" i="1" dirty="0" smtClean="0">
                            <a:latin typeface="Cambria Math" panose="02040503050406030204" pitchFamily="18" charset="0"/>
                            <a:ea typeface="Cambria Math" panose="02040503050406030204" pitchFamily="18" charset="0"/>
                          </a:rPr>
                          <m:t>25</m:t>
                        </m:r>
                      </m:sup>
                    </m:sSup>
                    <m:r>
                      <a:rPr lang="it-IT" sz="1600" i="1" dirty="0">
                        <a:latin typeface="Cambria Math" panose="02040503050406030204" pitchFamily="18" charset="0"/>
                        <a:ea typeface="Cambria Math" panose="02040503050406030204" pitchFamily="18" charset="0"/>
                      </a:rPr>
                      <m:t>=</m:t>
                    </m:r>
                    <m:sSup>
                      <m:sSupPr>
                        <m:ctrlPr>
                          <a:rPr lang="it-IT" sz="1600" i="1" dirty="0" smtClean="0">
                            <a:latin typeface="Cambria Math" panose="02040503050406030204" pitchFamily="18" charset="0"/>
                            <a:ea typeface="Cambria Math" panose="02040503050406030204" pitchFamily="18" charset="0"/>
                          </a:rPr>
                        </m:ctrlPr>
                      </m:sSupPr>
                      <m:e>
                        <m:r>
                          <a:rPr lang="it-IT" sz="1600" i="1" dirty="0">
                            <a:latin typeface="Cambria Math" panose="02040503050406030204" pitchFamily="18" charset="0"/>
                            <a:ea typeface="Cambria Math" panose="02040503050406030204" pitchFamily="18" charset="0"/>
                          </a:rPr>
                          <m:t>[</m:t>
                        </m:r>
                        <m:sSup>
                          <m:sSupPr>
                            <m:ctrlPr>
                              <a:rPr lang="it-IT" sz="1600" i="1" dirty="0">
                                <a:latin typeface="Cambria Math" panose="02040503050406030204" pitchFamily="18" charset="0"/>
                                <a:ea typeface="Cambria Math" panose="02040503050406030204" pitchFamily="18" charset="0"/>
                              </a:rPr>
                            </m:ctrlPr>
                          </m:sSupPr>
                          <m:e>
                            <m:r>
                              <a:rPr lang="it-IT" sz="1600" i="1" dirty="0">
                                <a:latin typeface="Cambria Math" panose="02040503050406030204" pitchFamily="18" charset="0"/>
                                <a:ea typeface="Cambria Math" panose="02040503050406030204" pitchFamily="18" charset="0"/>
                              </a:rPr>
                              <m:t>𝑀𝑔</m:t>
                            </m:r>
                          </m:e>
                          <m:sup>
                            <m:r>
                              <a:rPr lang="it-IT" sz="1600" i="1" dirty="0">
                                <a:latin typeface="Cambria Math" panose="02040503050406030204" pitchFamily="18" charset="0"/>
                                <a:ea typeface="Cambria Math" panose="02040503050406030204" pitchFamily="18" charset="0"/>
                              </a:rPr>
                              <m:t>2+</m:t>
                            </m:r>
                          </m:sup>
                        </m:sSup>
                        <m:r>
                          <a:rPr lang="it-IT" sz="1600" i="1" dirty="0">
                            <a:latin typeface="Cambria Math" panose="02040503050406030204" pitchFamily="18" charset="0"/>
                            <a:ea typeface="Cambria Math" panose="02040503050406030204" pitchFamily="18" charset="0"/>
                          </a:rPr>
                          <m:t>]</m:t>
                        </m:r>
                      </m:e>
                      <m:sup>
                        <m:r>
                          <a:rPr lang="it-IT" sz="1600" b="0" i="1" dirty="0" smtClean="0">
                            <a:latin typeface="Cambria Math" panose="02040503050406030204" pitchFamily="18" charset="0"/>
                            <a:ea typeface="Cambria Math" panose="02040503050406030204" pitchFamily="18" charset="0"/>
                          </a:rPr>
                          <m:t>3</m:t>
                        </m:r>
                      </m:sup>
                    </m:sSup>
                    <m:sSup>
                      <m:sSupPr>
                        <m:ctrlPr>
                          <a:rPr lang="it-IT" sz="1600" i="1" dirty="0">
                            <a:latin typeface="Cambria Math" panose="02040503050406030204" pitchFamily="18" charset="0"/>
                            <a:ea typeface="Cambria Math" panose="02040503050406030204" pitchFamily="18" charset="0"/>
                          </a:rPr>
                        </m:ctrlPr>
                      </m:sSupPr>
                      <m:e>
                        <m:r>
                          <a:rPr lang="it-IT" sz="1600" i="1" dirty="0">
                            <a:latin typeface="Cambria Math" panose="02040503050406030204" pitchFamily="18" charset="0"/>
                            <a:ea typeface="Cambria Math" panose="02040503050406030204" pitchFamily="18" charset="0"/>
                          </a:rPr>
                          <m:t>[</m:t>
                        </m:r>
                        <m:sSubSup>
                          <m:sSubSupPr>
                            <m:ctrlPr>
                              <a:rPr lang="it-IT" sz="1600" i="1" dirty="0" smtClean="0">
                                <a:latin typeface="Cambria Math" panose="02040503050406030204" pitchFamily="18" charset="0"/>
                                <a:ea typeface="Cambria Math" panose="02040503050406030204" pitchFamily="18" charset="0"/>
                              </a:rPr>
                            </m:ctrlPr>
                          </m:sSubSupPr>
                          <m:e>
                            <m:r>
                              <a:rPr lang="it-IT" sz="1600" b="0" i="1" dirty="0" smtClean="0">
                                <a:latin typeface="Cambria Math" panose="02040503050406030204" pitchFamily="18" charset="0"/>
                                <a:ea typeface="Cambria Math" panose="02040503050406030204" pitchFamily="18" charset="0"/>
                              </a:rPr>
                              <m:t>𝑃𝑂</m:t>
                            </m:r>
                          </m:e>
                          <m:sub>
                            <m:r>
                              <a:rPr lang="it-IT" sz="1600" b="0" i="1" dirty="0" smtClean="0">
                                <a:latin typeface="Cambria Math" panose="02040503050406030204" pitchFamily="18" charset="0"/>
                                <a:ea typeface="Cambria Math" panose="02040503050406030204" pitchFamily="18" charset="0"/>
                              </a:rPr>
                              <m:t>4</m:t>
                            </m:r>
                          </m:sub>
                          <m:sup>
                            <m:r>
                              <a:rPr lang="it-IT" sz="1600" b="0" i="1" dirty="0" smtClean="0">
                                <a:latin typeface="Cambria Math" panose="02040503050406030204" pitchFamily="18" charset="0"/>
                                <a:ea typeface="Cambria Math" panose="02040503050406030204" pitchFamily="18" charset="0"/>
                              </a:rPr>
                              <m:t>3−</m:t>
                            </m:r>
                          </m:sup>
                        </m:sSubSup>
                        <m:r>
                          <a:rPr lang="it-IT" sz="1600" i="1" dirty="0">
                            <a:latin typeface="Cambria Math" panose="02040503050406030204" pitchFamily="18" charset="0"/>
                            <a:ea typeface="Cambria Math" panose="02040503050406030204" pitchFamily="18" charset="0"/>
                          </a:rPr>
                          <m:t>]</m:t>
                        </m:r>
                      </m:e>
                      <m:sup>
                        <m:r>
                          <a:rPr lang="it-IT" sz="1600" i="1" dirty="0">
                            <a:latin typeface="Cambria Math" panose="02040503050406030204" pitchFamily="18" charset="0"/>
                            <a:ea typeface="Cambria Math" panose="02040503050406030204" pitchFamily="18" charset="0"/>
                          </a:rPr>
                          <m:t>2</m:t>
                        </m:r>
                      </m:sup>
                    </m:sSup>
                  </m:oMath>
                </a14:m>
                <a:endParaRPr lang="it-IT" sz="1600" i="1" dirty="0" smtClean="0"/>
              </a:p>
            </p:txBody>
          </p:sp>
        </mc:Choice>
        <mc:Fallback xmlns="">
          <p:sp>
            <p:nvSpPr>
              <p:cNvPr id="12" name="Content Placeholder 2"/>
              <p:cNvSpPr txBox="1">
                <a:spLocks noRot="1" noChangeAspect="1" noMove="1" noResize="1" noEditPoints="1" noAdjustHandles="1" noChangeArrowheads="1" noChangeShapeType="1" noTextEdit="1"/>
              </p:cNvSpPr>
              <p:nvPr/>
            </p:nvSpPr>
            <p:spPr>
              <a:xfrm>
                <a:off x="502028" y="5366067"/>
                <a:ext cx="8122019" cy="974768"/>
              </a:xfrm>
              <a:prstGeom prst="rect">
                <a:avLst/>
              </a:prstGeom>
              <a:blipFill>
                <a:blip r:embed="rId3"/>
                <a:stretch>
                  <a:fillRect b="-33750"/>
                </a:stretch>
              </a:blipFill>
            </p:spPr>
            <p:txBody>
              <a:bodyPr/>
              <a:lstStyle/>
              <a:p>
                <a:r>
                  <a:rPr lang="it-IT">
                    <a:noFill/>
                  </a:rPr>
                  <a:t> </a:t>
                </a:r>
              </a:p>
            </p:txBody>
          </p:sp>
        </mc:Fallback>
      </mc:AlternateContent>
    </p:spTree>
    <p:extLst>
      <p:ext uri="{BB962C8B-B14F-4D97-AF65-F5344CB8AC3E}">
        <p14:creationId xmlns:p14="http://schemas.microsoft.com/office/powerpoint/2010/main" val="33392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481849" y="763238"/>
            <a:ext cx="8106337"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La </a:t>
            </a:r>
            <a:r>
              <a:rPr lang="it-IT" sz="1800" b="1" dirty="0" smtClean="0"/>
              <a:t>solubilità</a:t>
            </a:r>
            <a:r>
              <a:rPr lang="it-IT" sz="1800" dirty="0" smtClean="0"/>
              <a:t> è definita come la </a:t>
            </a:r>
            <a:r>
              <a:rPr lang="it-IT" sz="1800" b="1" dirty="0" smtClean="0"/>
              <a:t>quantità massima di soluto che può essere sciolta in una definita quantità di solvente</a:t>
            </a:r>
            <a:r>
              <a:rPr lang="it-IT" sz="1800" dirty="0" smtClean="0"/>
              <a:t>. Può essere espressa come moli di soluto per litro (unità di misura: mol/L) oppure come massa di soluto per litro (g/L o mg/L).</a:t>
            </a:r>
          </a:p>
          <a:p>
            <a:pPr marL="0" indent="0">
              <a:lnSpc>
                <a:spcPct val="120000"/>
              </a:lnSpc>
              <a:spcBef>
                <a:spcPts val="0"/>
              </a:spcBef>
              <a:spcAft>
                <a:spcPts val="600"/>
              </a:spcAft>
              <a:buNone/>
            </a:pPr>
            <a:r>
              <a:rPr lang="it-IT" sz="1800" dirty="0" smtClean="0"/>
              <a:t>Per un sale, la solubilità è legata al prodotto di solubilità, ma </a:t>
            </a:r>
            <a:r>
              <a:rPr lang="it-IT" sz="1800" dirty="0" smtClean="0">
                <a:solidFill>
                  <a:srgbClr val="FF0000"/>
                </a:solidFill>
              </a:rPr>
              <a:t>dipende anche dalla stechiometria del sale</a:t>
            </a:r>
            <a:r>
              <a:rPr lang="it-IT" sz="1800" dirty="0" smtClean="0"/>
              <a:t>. </a:t>
            </a:r>
          </a:p>
        </p:txBody>
      </p:sp>
      <p:sp>
        <p:nvSpPr>
          <p:cNvPr id="2" name="Title 1"/>
          <p:cNvSpPr>
            <a:spLocks noGrp="1"/>
          </p:cNvSpPr>
          <p:nvPr>
            <p:ph type="title"/>
          </p:nvPr>
        </p:nvSpPr>
        <p:spPr>
          <a:xfrm>
            <a:off x="517710" y="184785"/>
            <a:ext cx="8070477" cy="809251"/>
          </a:xfrm>
        </p:spPr>
        <p:txBody>
          <a:bodyPr>
            <a:normAutofit/>
          </a:bodyPr>
          <a:lstStyle/>
          <a:p>
            <a:r>
              <a:rPr lang="it-IT" sz="3200" dirty="0" smtClean="0">
                <a:solidFill>
                  <a:srgbClr val="0070C0"/>
                </a:solidFill>
              </a:rPr>
              <a:t>Solubilità</a:t>
            </a:r>
            <a:endParaRPr lang="it-IT" sz="3200" dirty="0">
              <a:solidFill>
                <a:srgbClr val="0070C0"/>
              </a:solidFill>
            </a:endParaRPr>
          </a:p>
        </p:txBody>
      </p:sp>
      <p:sp>
        <p:nvSpPr>
          <p:cNvPr id="5" name="Content Placeholder 2"/>
          <p:cNvSpPr txBox="1">
            <a:spLocks/>
          </p:cNvSpPr>
          <p:nvPr/>
        </p:nvSpPr>
        <p:spPr>
          <a:xfrm>
            <a:off x="481848" y="2633529"/>
            <a:ext cx="8106337"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i="1" dirty="0" smtClean="0"/>
              <a:t>Esempio: Si calcoli la solubilità in acqua del fluoruro di magnesio, sapendo che il prodotto di solubilità di questo sale è pari a 3.7·10</a:t>
            </a:r>
            <a:r>
              <a:rPr lang="it-IT" sz="1800" i="1" baseline="30000" dirty="0" smtClean="0"/>
              <a:t>-8</a:t>
            </a:r>
            <a:r>
              <a:rPr lang="it-IT" sz="1800" i="1" dirty="0" smtClean="0"/>
              <a:t>.</a:t>
            </a:r>
          </a:p>
        </p:txBody>
      </p:sp>
      <p:graphicFrame>
        <p:nvGraphicFramePr>
          <p:cNvPr id="11" name="Table 10"/>
          <p:cNvGraphicFramePr>
            <a:graphicFrameLocks noGrp="1"/>
          </p:cNvGraphicFramePr>
          <p:nvPr>
            <p:extLst>
              <p:ext uri="{D42A27DB-BD31-4B8C-83A1-F6EECF244321}">
                <p14:modId xmlns:p14="http://schemas.microsoft.com/office/powerpoint/2010/main" val="2464657049"/>
              </p:ext>
            </p:extLst>
          </p:nvPr>
        </p:nvGraphicFramePr>
        <p:xfrm>
          <a:off x="517710" y="3929804"/>
          <a:ext cx="3857068" cy="1478280"/>
        </p:xfrm>
        <a:graphic>
          <a:graphicData uri="http://schemas.openxmlformats.org/drawingml/2006/table">
            <a:tbl>
              <a:tblPr firstRow="1" bandRow="1">
                <a:tableStyleId>{5C22544A-7EE6-4342-B048-85BDC9FD1C3A}</a:tableStyleId>
              </a:tblPr>
              <a:tblGrid>
                <a:gridCol w="360832">
                  <a:extLst>
                    <a:ext uri="{9D8B030D-6E8A-4147-A177-3AD203B41FA5}">
                      <a16:colId xmlns:a16="http://schemas.microsoft.com/office/drawing/2014/main" val="1847104608"/>
                    </a:ext>
                  </a:extLst>
                </a:gridCol>
                <a:gridCol w="1165412">
                  <a:extLst>
                    <a:ext uri="{9D8B030D-6E8A-4147-A177-3AD203B41FA5}">
                      <a16:colId xmlns:a16="http://schemas.microsoft.com/office/drawing/2014/main" val="1292649689"/>
                    </a:ext>
                  </a:extLst>
                </a:gridCol>
                <a:gridCol w="1165412">
                  <a:extLst>
                    <a:ext uri="{9D8B030D-6E8A-4147-A177-3AD203B41FA5}">
                      <a16:colId xmlns:a16="http://schemas.microsoft.com/office/drawing/2014/main" val="689430987"/>
                    </a:ext>
                  </a:extLst>
                </a:gridCol>
                <a:gridCol w="1165412">
                  <a:extLst>
                    <a:ext uri="{9D8B030D-6E8A-4147-A177-3AD203B41FA5}">
                      <a16:colId xmlns:a16="http://schemas.microsoft.com/office/drawing/2014/main" val="188160583"/>
                    </a:ext>
                  </a:extLst>
                </a:gridCol>
              </a:tblGrid>
              <a:tr h="0">
                <a:tc>
                  <a:txBody>
                    <a:bodyPr/>
                    <a:lstStyle/>
                    <a:p>
                      <a:pPr algn="ctr"/>
                      <a:endParaRPr lang="it-IT" dirty="0"/>
                    </a:p>
                  </a:txBody>
                  <a:tcPr anchor="ctr"/>
                </a:tc>
                <a:tc gridSpan="3">
                  <a:txBody>
                    <a:bodyPr/>
                    <a:lstStyle/>
                    <a:p>
                      <a:pPr algn="ctr"/>
                      <a:endParaRPr lang="it-IT" b="1" dirty="0"/>
                    </a:p>
                  </a:txBody>
                  <a:tcPr anchor="ctr"/>
                </a:tc>
                <a:tc hMerge="1">
                  <a:txBody>
                    <a:bodyPr/>
                    <a:lstStyle/>
                    <a:p>
                      <a:pPr algn="ctr"/>
                      <a:endParaRPr lang="it-IT" dirty="0"/>
                    </a:p>
                  </a:txBody>
                  <a:tcPr anchor="ctr"/>
                </a:tc>
                <a:tc hMerge="1">
                  <a:txBody>
                    <a:bodyPr/>
                    <a:lstStyle/>
                    <a:p>
                      <a:pPr algn="ctr"/>
                      <a:endParaRPr lang="it-IT" dirty="0"/>
                    </a:p>
                  </a:txBody>
                  <a:tcPr anchor="ctr"/>
                </a:tc>
                <a:extLst>
                  <a:ext uri="{0D108BD9-81ED-4DB2-BD59-A6C34878D82A}">
                    <a16:rowId xmlns:a16="http://schemas.microsoft.com/office/drawing/2014/main" val="2293235978"/>
                  </a:ext>
                </a:extLst>
              </a:tr>
              <a:tr h="370840">
                <a:tc>
                  <a:txBody>
                    <a:bodyPr/>
                    <a:lstStyle/>
                    <a:p>
                      <a:pPr algn="ctr"/>
                      <a:r>
                        <a:rPr lang="it-IT" dirty="0" smtClean="0"/>
                        <a:t>I</a:t>
                      </a:r>
                      <a:endParaRPr lang="it-IT" dirty="0"/>
                    </a:p>
                  </a:txBody>
                  <a:tcPr anchor="ctr"/>
                </a:tc>
                <a:tc>
                  <a:txBody>
                    <a:bodyPr/>
                    <a:lstStyle/>
                    <a:p>
                      <a:pPr algn="ctr"/>
                      <a:endParaRPr lang="it-IT" baseline="-25000" dirty="0"/>
                    </a:p>
                  </a:txBody>
                  <a:tcPr anchor="ctr"/>
                </a:tc>
                <a:tc>
                  <a:txBody>
                    <a:bodyPr/>
                    <a:lstStyle/>
                    <a:p>
                      <a:pPr algn="ctr"/>
                      <a:endParaRPr lang="it-IT" dirty="0"/>
                    </a:p>
                  </a:txBody>
                  <a:tcPr anchor="ctr"/>
                </a:tc>
                <a:tc>
                  <a:txBody>
                    <a:bodyPr/>
                    <a:lstStyle/>
                    <a:p>
                      <a:pPr algn="ctr"/>
                      <a:endParaRPr lang="it-IT" dirty="0"/>
                    </a:p>
                  </a:txBody>
                  <a:tcPr anchor="ctr"/>
                </a:tc>
                <a:extLst>
                  <a:ext uri="{0D108BD9-81ED-4DB2-BD59-A6C34878D82A}">
                    <a16:rowId xmlns:a16="http://schemas.microsoft.com/office/drawing/2014/main" val="2836997888"/>
                  </a:ext>
                </a:extLst>
              </a:tr>
              <a:tr h="370840">
                <a:tc>
                  <a:txBody>
                    <a:bodyPr/>
                    <a:lstStyle/>
                    <a:p>
                      <a:pPr algn="ctr"/>
                      <a:r>
                        <a:rPr lang="it-IT" dirty="0" smtClean="0"/>
                        <a:t>C</a:t>
                      </a:r>
                      <a:endParaRPr lang="it-IT" dirty="0"/>
                    </a:p>
                  </a:txBody>
                  <a:tcPr anchor="ctr"/>
                </a:tc>
                <a:tc>
                  <a:txBody>
                    <a:bodyPr/>
                    <a:lstStyle/>
                    <a:p>
                      <a:pPr algn="ctr"/>
                      <a:endParaRPr lang="it-IT" dirty="0"/>
                    </a:p>
                  </a:txBody>
                  <a:tcPr anchor="ctr"/>
                </a:tc>
                <a:tc>
                  <a:txBody>
                    <a:bodyPr/>
                    <a:lstStyle/>
                    <a:p>
                      <a:pPr algn="ctr"/>
                      <a:endParaRPr lang="it-IT" dirty="0"/>
                    </a:p>
                  </a:txBody>
                  <a:tcPr anchor="ctr"/>
                </a:tc>
                <a:tc>
                  <a:txBody>
                    <a:bodyPr/>
                    <a:lstStyle/>
                    <a:p>
                      <a:pPr algn="ctr"/>
                      <a:endParaRPr lang="it-IT" dirty="0"/>
                    </a:p>
                  </a:txBody>
                  <a:tcPr anchor="ctr"/>
                </a:tc>
                <a:extLst>
                  <a:ext uri="{0D108BD9-81ED-4DB2-BD59-A6C34878D82A}">
                    <a16:rowId xmlns:a16="http://schemas.microsoft.com/office/drawing/2014/main" val="2942888272"/>
                  </a:ext>
                </a:extLst>
              </a:tr>
              <a:tr h="370840">
                <a:tc>
                  <a:txBody>
                    <a:bodyPr/>
                    <a:lstStyle/>
                    <a:p>
                      <a:pPr algn="ctr"/>
                      <a:r>
                        <a:rPr lang="it-IT" dirty="0" smtClean="0"/>
                        <a:t>E</a:t>
                      </a:r>
                      <a:endParaRPr lang="it-IT"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dirty="0"/>
                    </a:p>
                  </a:txBody>
                  <a:tcPr anchor="ctr"/>
                </a:tc>
                <a:tc>
                  <a:txBody>
                    <a:bodyPr/>
                    <a:lstStyle/>
                    <a:p>
                      <a:pPr algn="ctr"/>
                      <a:endParaRPr lang="it-IT" dirty="0"/>
                    </a:p>
                  </a:txBody>
                  <a:tcPr anchor="ctr"/>
                </a:tc>
                <a:tc>
                  <a:txBody>
                    <a:bodyPr/>
                    <a:lstStyle/>
                    <a:p>
                      <a:pPr algn="ctr"/>
                      <a:endParaRPr lang="it-IT" sz="1400" dirty="0"/>
                    </a:p>
                  </a:txBody>
                  <a:tcPr anchor="ctr"/>
                </a:tc>
                <a:extLst>
                  <a:ext uri="{0D108BD9-81ED-4DB2-BD59-A6C34878D82A}">
                    <a16:rowId xmlns:a16="http://schemas.microsoft.com/office/drawing/2014/main" val="356159099"/>
                  </a:ext>
                </a:extLst>
              </a:tr>
            </a:tbl>
          </a:graphicData>
        </a:graphic>
      </p:graphicFrame>
      <p:grpSp>
        <p:nvGrpSpPr>
          <p:cNvPr id="105" name="Group 104"/>
          <p:cNvGrpSpPr/>
          <p:nvPr/>
        </p:nvGrpSpPr>
        <p:grpSpPr>
          <a:xfrm>
            <a:off x="646167" y="3435888"/>
            <a:ext cx="5730164" cy="413333"/>
            <a:chOff x="646167" y="3378736"/>
            <a:chExt cx="5730164" cy="413333"/>
          </a:xfrm>
        </p:grpSpPr>
        <mc:AlternateContent xmlns:mc="http://schemas.openxmlformats.org/markup-compatibility/2006" xmlns:p14="http://schemas.microsoft.com/office/powerpoint/2010/main">
          <mc:Choice Requires="p14">
            <p:contentPart p14:bwMode="auto" r:id="rId2">
              <p14:nvContentPartPr>
                <p14:cNvPr id="58" name="Ink 57"/>
                <p14:cNvContentPartPr/>
                <p14:nvPr/>
              </p14:nvContentPartPr>
              <p14:xfrm>
                <a:off x="5405051" y="3428056"/>
                <a:ext cx="95760" cy="314640"/>
              </p14:xfrm>
            </p:contentPart>
          </mc:Choice>
          <mc:Fallback xmlns="">
            <p:pic>
              <p:nvPicPr>
                <p:cNvPr id="58" name="Ink 57"/>
                <p:cNvPicPr/>
                <p:nvPr/>
              </p:nvPicPr>
              <p:blipFill>
                <a:blip r:embed="rId3"/>
                <a:stretch>
                  <a:fillRect/>
                </a:stretch>
              </p:blipFill>
              <p:spPr>
                <a:xfrm>
                  <a:off x="5395691" y="3418696"/>
                  <a:ext cx="11448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3" name="Ink 82"/>
                <p14:cNvContentPartPr/>
                <p14:nvPr/>
              </p14:nvContentPartPr>
              <p14:xfrm>
                <a:off x="4747691" y="3417616"/>
                <a:ext cx="545040" cy="335880"/>
              </p14:xfrm>
            </p:contentPart>
          </mc:Choice>
          <mc:Fallback xmlns="">
            <p:pic>
              <p:nvPicPr>
                <p:cNvPr id="83" name="Ink 82"/>
                <p:cNvPicPr/>
                <p:nvPr/>
              </p:nvPicPr>
              <p:blipFill>
                <a:blip r:embed="rId5"/>
                <a:stretch>
                  <a:fillRect/>
                </a:stretch>
              </p:blipFill>
              <p:spPr>
                <a:xfrm>
                  <a:off x="4738331" y="3408256"/>
                  <a:ext cx="56376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4" name="Ink 83"/>
                <p14:cNvContentPartPr/>
                <p14:nvPr/>
              </p14:nvContentPartPr>
              <p14:xfrm>
                <a:off x="5493611" y="3505816"/>
                <a:ext cx="219240" cy="283320"/>
              </p14:xfrm>
            </p:contentPart>
          </mc:Choice>
          <mc:Fallback xmlns="">
            <p:pic>
              <p:nvPicPr>
                <p:cNvPr id="84" name="Ink 83"/>
                <p:cNvPicPr/>
                <p:nvPr/>
              </p:nvPicPr>
              <p:blipFill>
                <a:blip r:embed="rId7"/>
                <a:stretch>
                  <a:fillRect/>
                </a:stretch>
              </p:blipFill>
              <p:spPr>
                <a:xfrm>
                  <a:off x="5484251" y="3496456"/>
                  <a:ext cx="23796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6" name="Ink 85"/>
                <p14:cNvContentPartPr/>
                <p14:nvPr/>
              </p14:nvContentPartPr>
              <p14:xfrm>
                <a:off x="5846411" y="3435256"/>
                <a:ext cx="74520" cy="325080"/>
              </p14:xfrm>
            </p:contentPart>
          </mc:Choice>
          <mc:Fallback xmlns="">
            <p:pic>
              <p:nvPicPr>
                <p:cNvPr id="86" name="Ink 85"/>
                <p:cNvPicPr/>
                <p:nvPr/>
              </p:nvPicPr>
              <p:blipFill>
                <a:blip r:embed="rId9"/>
                <a:stretch>
                  <a:fillRect/>
                </a:stretch>
              </p:blipFill>
              <p:spPr>
                <a:xfrm>
                  <a:off x="5837051" y="3425896"/>
                  <a:ext cx="93240"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0" name="Ink 89"/>
                <p14:cNvContentPartPr/>
                <p14:nvPr/>
              </p14:nvContentPartPr>
              <p14:xfrm>
                <a:off x="6054851" y="3484576"/>
                <a:ext cx="187560" cy="178920"/>
              </p14:xfrm>
            </p:contentPart>
          </mc:Choice>
          <mc:Fallback xmlns="">
            <p:pic>
              <p:nvPicPr>
                <p:cNvPr id="90" name="Ink 89"/>
                <p:cNvPicPr/>
                <p:nvPr/>
              </p:nvPicPr>
              <p:blipFill>
                <a:blip r:embed="rId11"/>
                <a:stretch>
                  <a:fillRect/>
                </a:stretch>
              </p:blipFill>
              <p:spPr>
                <a:xfrm>
                  <a:off x="6045491" y="3475216"/>
                  <a:ext cx="20628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2" name="Ink 91"/>
                <p14:cNvContentPartPr/>
                <p14:nvPr/>
              </p14:nvContentPartPr>
              <p14:xfrm>
                <a:off x="5705651" y="3466936"/>
                <a:ext cx="151920" cy="104040"/>
              </p14:xfrm>
            </p:contentPart>
          </mc:Choice>
          <mc:Fallback xmlns="">
            <p:pic>
              <p:nvPicPr>
                <p:cNvPr id="92" name="Ink 91"/>
                <p:cNvPicPr/>
                <p:nvPr/>
              </p:nvPicPr>
              <p:blipFill>
                <a:blip r:embed="rId13"/>
                <a:stretch>
                  <a:fillRect/>
                </a:stretch>
              </p:blipFill>
              <p:spPr>
                <a:xfrm>
                  <a:off x="5696291" y="3457576"/>
                  <a:ext cx="1706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3" name="Ink 92"/>
                <p14:cNvContentPartPr/>
                <p14:nvPr/>
              </p14:nvContentPartPr>
              <p14:xfrm>
                <a:off x="5969891" y="3448936"/>
                <a:ext cx="78120" cy="286560"/>
              </p14:xfrm>
            </p:contentPart>
          </mc:Choice>
          <mc:Fallback xmlns="">
            <p:pic>
              <p:nvPicPr>
                <p:cNvPr id="93" name="Ink 92"/>
                <p:cNvPicPr/>
                <p:nvPr/>
              </p:nvPicPr>
              <p:blipFill>
                <a:blip r:embed="rId15"/>
                <a:stretch>
                  <a:fillRect/>
                </a:stretch>
              </p:blipFill>
              <p:spPr>
                <a:xfrm>
                  <a:off x="5960531" y="3439576"/>
                  <a:ext cx="9684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4" name="Ink 93"/>
                <p14:cNvContentPartPr/>
                <p14:nvPr/>
              </p14:nvContentPartPr>
              <p14:xfrm>
                <a:off x="6213611" y="3409696"/>
                <a:ext cx="70560" cy="301320"/>
              </p14:xfrm>
            </p:contentPart>
          </mc:Choice>
          <mc:Fallback xmlns="">
            <p:pic>
              <p:nvPicPr>
                <p:cNvPr id="94" name="Ink 93"/>
                <p:cNvPicPr/>
                <p:nvPr/>
              </p:nvPicPr>
              <p:blipFill>
                <a:blip r:embed="rId17"/>
                <a:stretch>
                  <a:fillRect/>
                </a:stretch>
              </p:blipFill>
              <p:spPr>
                <a:xfrm>
                  <a:off x="6204251" y="3400336"/>
                  <a:ext cx="8928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5" name="Ink 94"/>
                <p14:cNvContentPartPr/>
                <p14:nvPr/>
              </p14:nvContentPartPr>
              <p14:xfrm>
                <a:off x="6309011" y="3410056"/>
                <a:ext cx="67320" cy="74880"/>
              </p14:xfrm>
            </p:contentPart>
          </mc:Choice>
          <mc:Fallback xmlns="">
            <p:pic>
              <p:nvPicPr>
                <p:cNvPr id="95" name="Ink 94"/>
                <p:cNvPicPr/>
                <p:nvPr/>
              </p:nvPicPr>
              <p:blipFill>
                <a:blip r:embed="rId19"/>
                <a:stretch>
                  <a:fillRect/>
                </a:stretch>
              </p:blipFill>
              <p:spPr>
                <a:xfrm>
                  <a:off x="6299651" y="3400696"/>
                  <a:ext cx="860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7" name="Ink 96"/>
                <p14:cNvContentPartPr/>
                <p14:nvPr/>
              </p14:nvContentPartPr>
              <p14:xfrm>
                <a:off x="646167" y="3431656"/>
                <a:ext cx="720360" cy="360413"/>
              </p14:xfrm>
            </p:contentPart>
          </mc:Choice>
          <mc:Fallback xmlns="">
            <p:pic>
              <p:nvPicPr>
                <p:cNvPr id="97" name="Ink 96"/>
                <p:cNvPicPr/>
                <p:nvPr/>
              </p:nvPicPr>
              <p:blipFill>
                <a:blip r:embed="rId21"/>
                <a:stretch>
                  <a:fillRect/>
                </a:stretch>
              </p:blipFill>
              <p:spPr>
                <a:xfrm>
                  <a:off x="636807" y="3422295"/>
                  <a:ext cx="739080" cy="379136"/>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1" name="Ink 100"/>
                <p14:cNvContentPartPr/>
                <p14:nvPr/>
              </p14:nvContentPartPr>
              <p14:xfrm>
                <a:off x="2090127" y="3378736"/>
                <a:ext cx="1560960" cy="339173"/>
              </p14:xfrm>
            </p:contentPart>
          </mc:Choice>
          <mc:Fallback xmlns="">
            <p:pic>
              <p:nvPicPr>
                <p:cNvPr id="101" name="Ink 100"/>
                <p:cNvPicPr/>
                <p:nvPr/>
              </p:nvPicPr>
              <p:blipFill>
                <a:blip r:embed="rId23"/>
                <a:stretch>
                  <a:fillRect/>
                </a:stretch>
              </p:blipFill>
              <p:spPr>
                <a:xfrm>
                  <a:off x="2080767" y="3369375"/>
                  <a:ext cx="1579680" cy="357896"/>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02" name="Ink 101"/>
                <p14:cNvContentPartPr/>
                <p14:nvPr/>
              </p14:nvContentPartPr>
              <p14:xfrm>
                <a:off x="1461567" y="3594016"/>
                <a:ext cx="95760" cy="67373"/>
              </p14:xfrm>
            </p:contentPart>
          </mc:Choice>
          <mc:Fallback xmlns="">
            <p:pic>
              <p:nvPicPr>
                <p:cNvPr id="102" name="Ink 101"/>
                <p:cNvPicPr/>
                <p:nvPr/>
              </p:nvPicPr>
              <p:blipFill>
                <a:blip r:embed="rId25"/>
                <a:stretch>
                  <a:fillRect/>
                </a:stretch>
              </p:blipFill>
              <p:spPr>
                <a:xfrm>
                  <a:off x="1452207" y="3584649"/>
                  <a:ext cx="114480" cy="86108"/>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3" name="Ink 102"/>
                <p14:cNvContentPartPr/>
                <p14:nvPr/>
              </p14:nvContentPartPr>
              <p14:xfrm>
                <a:off x="1472367" y="3579976"/>
                <a:ext cx="469800" cy="20213"/>
              </p14:xfrm>
            </p:contentPart>
          </mc:Choice>
          <mc:Fallback xmlns="">
            <p:pic>
              <p:nvPicPr>
                <p:cNvPr id="103" name="Ink 102"/>
                <p:cNvPicPr/>
                <p:nvPr/>
              </p:nvPicPr>
              <p:blipFill>
                <a:blip r:embed="rId27"/>
                <a:stretch>
                  <a:fillRect/>
                </a:stretch>
              </p:blipFill>
              <p:spPr>
                <a:xfrm>
                  <a:off x="1463007" y="3570591"/>
                  <a:ext cx="488520" cy="38982"/>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04" name="Ink 103"/>
                <p14:cNvContentPartPr/>
                <p14:nvPr/>
              </p14:nvContentPartPr>
              <p14:xfrm>
                <a:off x="1472367" y="3480976"/>
                <a:ext cx="448560" cy="50093"/>
              </p14:xfrm>
            </p:contentPart>
          </mc:Choice>
          <mc:Fallback xmlns="">
            <p:pic>
              <p:nvPicPr>
                <p:cNvPr id="104" name="Ink 103"/>
                <p:cNvPicPr/>
                <p:nvPr/>
              </p:nvPicPr>
              <p:blipFill>
                <a:blip r:embed="rId29"/>
                <a:stretch>
                  <a:fillRect/>
                </a:stretch>
              </p:blipFill>
              <p:spPr>
                <a:xfrm>
                  <a:off x="1463007" y="3471606"/>
                  <a:ext cx="467280" cy="68833"/>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116" name="Ink 115"/>
              <p14:cNvContentPartPr/>
              <p14:nvPr/>
            </p14:nvContentPartPr>
            <p14:xfrm>
              <a:off x="614249" y="3964716"/>
              <a:ext cx="3467520" cy="309240"/>
            </p14:xfrm>
          </p:contentPart>
        </mc:Choice>
        <mc:Fallback xmlns="">
          <p:pic>
            <p:nvPicPr>
              <p:cNvPr id="116" name="Ink 115"/>
              <p:cNvPicPr/>
              <p:nvPr/>
            </p:nvPicPr>
            <p:blipFill>
              <a:blip r:embed="rId31"/>
              <a:stretch>
                <a:fillRect/>
              </a:stretch>
            </p:blipFill>
            <p:spPr>
              <a:xfrm>
                <a:off x="604889" y="3955356"/>
                <a:ext cx="348624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69" name="Ink 168"/>
              <p14:cNvContentPartPr/>
              <p14:nvPr/>
            </p14:nvContentPartPr>
            <p14:xfrm>
              <a:off x="1045169" y="4399039"/>
              <a:ext cx="2789280" cy="175320"/>
            </p14:xfrm>
          </p:contentPart>
        </mc:Choice>
        <mc:Fallback xmlns="">
          <p:pic>
            <p:nvPicPr>
              <p:cNvPr id="169" name="Ink 168"/>
              <p:cNvPicPr/>
              <p:nvPr/>
            </p:nvPicPr>
            <p:blipFill>
              <a:blip r:embed="rId33"/>
              <a:stretch>
                <a:fillRect/>
              </a:stretch>
            </p:blipFill>
            <p:spPr>
              <a:xfrm>
                <a:off x="1035809" y="4389679"/>
                <a:ext cx="28080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90" name="Ink 189"/>
              <p14:cNvContentPartPr/>
              <p14:nvPr/>
            </p14:nvContentPartPr>
            <p14:xfrm>
              <a:off x="1208249" y="4723759"/>
              <a:ext cx="2739240" cy="275760"/>
            </p14:xfrm>
          </p:contentPart>
        </mc:Choice>
        <mc:Fallback xmlns="">
          <p:pic>
            <p:nvPicPr>
              <p:cNvPr id="190" name="Ink 189"/>
              <p:cNvPicPr/>
              <p:nvPr/>
            </p:nvPicPr>
            <p:blipFill>
              <a:blip r:embed="rId35"/>
              <a:stretch>
                <a:fillRect/>
              </a:stretch>
            </p:blipFill>
            <p:spPr>
              <a:xfrm>
                <a:off x="1198889" y="4714399"/>
                <a:ext cx="2757960" cy="294480"/>
              </a:xfrm>
              <a:prstGeom prst="rect">
                <a:avLst/>
              </a:prstGeom>
            </p:spPr>
          </p:pic>
        </mc:Fallback>
      </mc:AlternateContent>
      <p:grpSp>
        <p:nvGrpSpPr>
          <p:cNvPr id="225" name="Group 224"/>
          <p:cNvGrpSpPr/>
          <p:nvPr/>
        </p:nvGrpSpPr>
        <p:grpSpPr>
          <a:xfrm>
            <a:off x="1002689" y="5115799"/>
            <a:ext cx="2842560" cy="208440"/>
            <a:chOff x="1002689" y="5115799"/>
            <a:chExt cx="2842560" cy="208440"/>
          </a:xfrm>
        </p:grpSpPr>
        <mc:AlternateContent xmlns:mc="http://schemas.openxmlformats.org/markup-compatibility/2006" xmlns:p14="http://schemas.microsoft.com/office/powerpoint/2010/main">
          <mc:Choice Requires="p14">
            <p:contentPart p14:bwMode="auto" r:id="rId36">
              <p14:nvContentPartPr>
                <p14:cNvPr id="206" name="Ink 205"/>
                <p14:cNvContentPartPr/>
                <p14:nvPr/>
              </p14:nvContentPartPr>
              <p14:xfrm>
                <a:off x="1002689" y="5115799"/>
                <a:ext cx="678240" cy="163440"/>
              </p14:xfrm>
            </p:contentPart>
          </mc:Choice>
          <mc:Fallback xmlns="">
            <p:pic>
              <p:nvPicPr>
                <p:cNvPr id="206" name="Ink 205"/>
                <p:cNvPicPr/>
                <p:nvPr/>
              </p:nvPicPr>
              <p:blipFill>
                <a:blip r:embed="rId37"/>
                <a:stretch>
                  <a:fillRect/>
                </a:stretch>
              </p:blipFill>
              <p:spPr>
                <a:xfrm>
                  <a:off x="993329" y="5106439"/>
                  <a:ext cx="6969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19" name="Ink 218"/>
                <p14:cNvContentPartPr/>
                <p14:nvPr/>
              </p14:nvContentPartPr>
              <p14:xfrm>
                <a:off x="2558609" y="5179159"/>
                <a:ext cx="128160" cy="145080"/>
              </p14:xfrm>
            </p:contentPart>
          </mc:Choice>
          <mc:Fallback xmlns="">
            <p:pic>
              <p:nvPicPr>
                <p:cNvPr id="219" name="Ink 218"/>
                <p:cNvPicPr/>
                <p:nvPr/>
              </p:nvPicPr>
              <p:blipFill>
                <a:blip r:embed="rId39"/>
                <a:stretch>
                  <a:fillRect/>
                </a:stretch>
              </p:blipFill>
              <p:spPr>
                <a:xfrm>
                  <a:off x="2549249" y="5169799"/>
                  <a:ext cx="1468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20" name="Ink 219"/>
                <p14:cNvContentPartPr/>
                <p14:nvPr/>
              </p14:nvContentPartPr>
              <p14:xfrm>
                <a:off x="2566529" y="5196799"/>
                <a:ext cx="134640" cy="78480"/>
              </p14:xfrm>
            </p:contentPart>
          </mc:Choice>
          <mc:Fallback xmlns="">
            <p:pic>
              <p:nvPicPr>
                <p:cNvPr id="220" name="Ink 219"/>
                <p:cNvPicPr/>
                <p:nvPr/>
              </p:nvPicPr>
              <p:blipFill>
                <a:blip r:embed="rId41"/>
                <a:stretch>
                  <a:fillRect/>
                </a:stretch>
              </p:blipFill>
              <p:spPr>
                <a:xfrm>
                  <a:off x="2557169" y="5187439"/>
                  <a:ext cx="1533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23" name="Ink 222"/>
                <p14:cNvContentPartPr/>
                <p14:nvPr/>
              </p14:nvContentPartPr>
              <p14:xfrm>
                <a:off x="3640049" y="5133439"/>
                <a:ext cx="205200" cy="162720"/>
              </p14:xfrm>
            </p:contentPart>
          </mc:Choice>
          <mc:Fallback xmlns="">
            <p:pic>
              <p:nvPicPr>
                <p:cNvPr id="223" name="Ink 222"/>
                <p:cNvPicPr/>
                <p:nvPr/>
              </p:nvPicPr>
              <p:blipFill>
                <a:blip r:embed="rId43"/>
                <a:stretch>
                  <a:fillRect/>
                </a:stretch>
              </p:blipFill>
              <p:spPr>
                <a:xfrm>
                  <a:off x="3630689" y="5124079"/>
                  <a:ext cx="223920" cy="181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248" name="Ink 247"/>
              <p14:cNvContentPartPr/>
              <p14:nvPr/>
            </p14:nvContentPartPr>
            <p14:xfrm>
              <a:off x="4791613" y="4053079"/>
              <a:ext cx="1207080" cy="1027800"/>
            </p14:xfrm>
          </p:contentPart>
        </mc:Choice>
        <mc:Fallback xmlns="">
          <p:pic>
            <p:nvPicPr>
              <p:cNvPr id="248" name="Ink 247"/>
              <p:cNvPicPr/>
              <p:nvPr/>
            </p:nvPicPr>
            <p:blipFill>
              <a:blip r:embed="rId45"/>
              <a:stretch>
                <a:fillRect/>
              </a:stretch>
            </p:blipFill>
            <p:spPr>
              <a:xfrm>
                <a:off x="4782253" y="4043719"/>
                <a:ext cx="1225800" cy="1046520"/>
              </a:xfrm>
              <a:prstGeom prst="rect">
                <a:avLst/>
              </a:prstGeom>
            </p:spPr>
          </p:pic>
        </mc:Fallback>
      </mc:AlternateContent>
      <p:grpSp>
        <p:nvGrpSpPr>
          <p:cNvPr id="294" name="Group 293"/>
          <p:cNvGrpSpPr/>
          <p:nvPr/>
        </p:nvGrpSpPr>
        <p:grpSpPr>
          <a:xfrm>
            <a:off x="4374373" y="3996559"/>
            <a:ext cx="3033000" cy="1274040"/>
            <a:chOff x="4374373" y="3996559"/>
            <a:chExt cx="3033000" cy="1274040"/>
          </a:xfrm>
        </p:grpSpPr>
        <mc:AlternateContent xmlns:mc="http://schemas.openxmlformats.org/markup-compatibility/2006" xmlns:p14="http://schemas.microsoft.com/office/powerpoint/2010/main">
          <mc:Choice Requires="p14">
            <p:contentPart p14:bwMode="auto" r:id="rId46">
              <p14:nvContentPartPr>
                <p14:cNvPr id="265" name="Ink 264"/>
                <p14:cNvContentPartPr/>
                <p14:nvPr/>
              </p14:nvContentPartPr>
              <p14:xfrm>
                <a:off x="6047653" y="3996559"/>
                <a:ext cx="102960" cy="1038240"/>
              </p14:xfrm>
            </p:contentPart>
          </mc:Choice>
          <mc:Fallback xmlns="">
            <p:pic>
              <p:nvPicPr>
                <p:cNvPr id="265" name="Ink 264"/>
                <p:cNvPicPr/>
                <p:nvPr/>
              </p:nvPicPr>
              <p:blipFill>
                <a:blip r:embed="rId47"/>
                <a:stretch>
                  <a:fillRect/>
                </a:stretch>
              </p:blipFill>
              <p:spPr>
                <a:xfrm>
                  <a:off x="6038293" y="3987199"/>
                  <a:ext cx="121680" cy="10569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69" name="Ink 268"/>
                <p14:cNvContentPartPr/>
                <p14:nvPr/>
              </p14:nvContentPartPr>
              <p14:xfrm>
                <a:off x="6337093" y="4208239"/>
                <a:ext cx="1070280" cy="667800"/>
              </p14:xfrm>
            </p:contentPart>
          </mc:Choice>
          <mc:Fallback xmlns="">
            <p:pic>
              <p:nvPicPr>
                <p:cNvPr id="269" name="Ink 268"/>
                <p:cNvPicPr/>
                <p:nvPr/>
              </p:nvPicPr>
              <p:blipFill>
                <a:blip r:embed="rId49"/>
                <a:stretch>
                  <a:fillRect/>
                </a:stretch>
              </p:blipFill>
              <p:spPr>
                <a:xfrm>
                  <a:off x="6327733" y="4198879"/>
                  <a:ext cx="1089000" cy="6865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91" name="Ink 290"/>
                <p14:cNvContentPartPr/>
                <p14:nvPr/>
              </p14:nvContentPartPr>
              <p14:xfrm>
                <a:off x="4374373" y="4787479"/>
                <a:ext cx="2217600" cy="483120"/>
              </p14:xfrm>
            </p:contentPart>
          </mc:Choice>
          <mc:Fallback xmlns="">
            <p:pic>
              <p:nvPicPr>
                <p:cNvPr id="291" name="Ink 290"/>
                <p:cNvPicPr/>
                <p:nvPr/>
              </p:nvPicPr>
              <p:blipFill>
                <a:blip r:embed="rId51"/>
                <a:stretch>
                  <a:fillRect/>
                </a:stretch>
              </p:blipFill>
              <p:spPr>
                <a:xfrm>
                  <a:off x="4365013" y="4778119"/>
                  <a:ext cx="2236320" cy="501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
            <p14:nvContentPartPr>
              <p14:cNvPr id="431" name="Ink 430"/>
              <p14:cNvContentPartPr/>
              <p14:nvPr/>
            </p14:nvContentPartPr>
            <p14:xfrm>
              <a:off x="5271545" y="5639341"/>
              <a:ext cx="1963511" cy="301320"/>
            </p14:xfrm>
          </p:contentPart>
        </mc:Choice>
        <mc:Fallback xmlns="">
          <p:pic>
            <p:nvPicPr>
              <p:cNvPr id="431" name="Ink 430"/>
              <p:cNvPicPr/>
              <p:nvPr/>
            </p:nvPicPr>
            <p:blipFill>
              <a:blip r:embed="rId53"/>
              <a:stretch>
                <a:fillRect/>
              </a:stretch>
            </p:blipFill>
            <p:spPr>
              <a:xfrm>
                <a:off x="5262185" y="5629981"/>
                <a:ext cx="1982232" cy="320040"/>
              </a:xfrm>
              <a:prstGeom prst="rect">
                <a:avLst/>
              </a:prstGeom>
            </p:spPr>
          </p:pic>
        </mc:Fallback>
      </mc:AlternateContent>
      <p:grpSp>
        <p:nvGrpSpPr>
          <p:cNvPr id="434" name="Group 433"/>
          <p:cNvGrpSpPr/>
          <p:nvPr/>
        </p:nvGrpSpPr>
        <p:grpSpPr>
          <a:xfrm>
            <a:off x="582569" y="5503609"/>
            <a:ext cx="4618076" cy="547920"/>
            <a:chOff x="582569" y="5503609"/>
            <a:chExt cx="4618076" cy="547920"/>
          </a:xfrm>
        </p:grpSpPr>
        <mc:AlternateContent xmlns:mc="http://schemas.openxmlformats.org/markup-compatibility/2006" xmlns:p14="http://schemas.microsoft.com/office/powerpoint/2010/main">
          <mc:Choice Requires="p14">
            <p:contentPart p14:bwMode="auto" r:id="rId54">
              <p14:nvContentPartPr>
                <p14:cNvPr id="299" name="Ink 298"/>
                <p14:cNvContentPartPr/>
                <p14:nvPr/>
              </p14:nvContentPartPr>
              <p14:xfrm>
                <a:off x="582569" y="5563369"/>
                <a:ext cx="1778400" cy="371880"/>
              </p14:xfrm>
            </p:contentPart>
          </mc:Choice>
          <mc:Fallback xmlns="">
            <p:pic>
              <p:nvPicPr>
                <p:cNvPr id="299" name="Ink 298"/>
                <p:cNvPicPr/>
                <p:nvPr/>
              </p:nvPicPr>
              <p:blipFill>
                <a:blip r:embed="rId55"/>
                <a:stretch>
                  <a:fillRect/>
                </a:stretch>
              </p:blipFill>
              <p:spPr>
                <a:xfrm>
                  <a:off x="573209" y="5554009"/>
                  <a:ext cx="1797120" cy="3906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80" name="Ink 379"/>
                <p14:cNvContentPartPr/>
                <p14:nvPr/>
              </p14:nvContentPartPr>
              <p14:xfrm>
                <a:off x="3364649" y="5503609"/>
                <a:ext cx="727556" cy="519480"/>
              </p14:xfrm>
            </p:contentPart>
          </mc:Choice>
          <mc:Fallback xmlns="">
            <p:pic>
              <p:nvPicPr>
                <p:cNvPr id="380" name="Ink 379"/>
                <p:cNvPicPr/>
                <p:nvPr/>
              </p:nvPicPr>
              <p:blipFill>
                <a:blip r:embed="rId57"/>
                <a:stretch>
                  <a:fillRect/>
                </a:stretch>
              </p:blipFill>
              <p:spPr>
                <a:xfrm>
                  <a:off x="3355289" y="5494249"/>
                  <a:ext cx="746276" cy="5382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1" name="Ink 380"/>
                <p14:cNvContentPartPr/>
                <p14:nvPr/>
              </p14:nvContentPartPr>
              <p14:xfrm>
                <a:off x="4317929" y="5512249"/>
                <a:ext cx="882716" cy="500400"/>
              </p14:xfrm>
            </p:contentPart>
          </mc:Choice>
          <mc:Fallback xmlns="">
            <p:pic>
              <p:nvPicPr>
                <p:cNvPr id="381" name="Ink 380"/>
                <p:cNvPicPr/>
                <p:nvPr/>
              </p:nvPicPr>
              <p:blipFill>
                <a:blip r:embed="rId59"/>
                <a:stretch>
                  <a:fillRect/>
                </a:stretch>
              </p:blipFill>
              <p:spPr>
                <a:xfrm>
                  <a:off x="4308569" y="5502889"/>
                  <a:ext cx="901436" cy="519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2" name="Ink 381"/>
                <p14:cNvContentPartPr/>
                <p14:nvPr/>
              </p14:nvContentPartPr>
              <p14:xfrm>
                <a:off x="4459049" y="5818249"/>
                <a:ext cx="671036" cy="24120"/>
              </p14:xfrm>
            </p:contentPart>
          </mc:Choice>
          <mc:Fallback xmlns="">
            <p:pic>
              <p:nvPicPr>
                <p:cNvPr id="382" name="Ink 381"/>
                <p:cNvPicPr/>
                <p:nvPr/>
              </p:nvPicPr>
              <p:blipFill>
                <a:blip r:embed="rId61"/>
                <a:stretch>
                  <a:fillRect/>
                </a:stretch>
              </p:blipFill>
              <p:spPr>
                <a:xfrm>
                  <a:off x="4449689" y="5808889"/>
                  <a:ext cx="689756"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19" name="Ink 418"/>
                <p14:cNvContentPartPr/>
                <p14:nvPr/>
              </p14:nvContentPartPr>
              <p14:xfrm>
                <a:off x="3872969" y="5560489"/>
                <a:ext cx="1230911" cy="491040"/>
              </p14:xfrm>
            </p:contentPart>
          </mc:Choice>
          <mc:Fallback xmlns="">
            <p:pic>
              <p:nvPicPr>
                <p:cNvPr id="419" name="Ink 418"/>
                <p:cNvPicPr/>
                <p:nvPr/>
              </p:nvPicPr>
              <p:blipFill>
                <a:blip r:embed="rId63"/>
                <a:stretch>
                  <a:fillRect/>
                </a:stretch>
              </p:blipFill>
              <p:spPr>
                <a:xfrm>
                  <a:off x="3863608" y="5551129"/>
                  <a:ext cx="1249632" cy="5097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23" name="Ink 422"/>
                <p14:cNvContentPartPr/>
                <p14:nvPr/>
              </p14:nvContentPartPr>
              <p14:xfrm>
                <a:off x="3802409" y="5832289"/>
                <a:ext cx="258191" cy="14760"/>
              </p14:xfrm>
            </p:contentPart>
          </mc:Choice>
          <mc:Fallback xmlns="">
            <p:pic>
              <p:nvPicPr>
                <p:cNvPr id="423" name="Ink 422"/>
                <p:cNvPicPr/>
                <p:nvPr/>
              </p:nvPicPr>
              <p:blipFill>
                <a:blip r:embed="rId65"/>
                <a:stretch>
                  <a:fillRect/>
                </a:stretch>
              </p:blipFill>
              <p:spPr>
                <a:xfrm>
                  <a:off x="3793046" y="5822929"/>
                  <a:ext cx="276916"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32" name="Ink 431"/>
                <p14:cNvContentPartPr/>
                <p14:nvPr/>
              </p14:nvContentPartPr>
              <p14:xfrm>
                <a:off x="4720409" y="5896009"/>
                <a:ext cx="123911" cy="99000"/>
              </p14:xfrm>
            </p:contentPart>
          </mc:Choice>
          <mc:Fallback xmlns="">
            <p:pic>
              <p:nvPicPr>
                <p:cNvPr id="432" name="Ink 431"/>
                <p:cNvPicPr/>
                <p:nvPr/>
              </p:nvPicPr>
              <p:blipFill>
                <a:blip r:embed="rId67"/>
                <a:stretch>
                  <a:fillRect/>
                </a:stretch>
              </p:blipFill>
              <p:spPr>
                <a:xfrm>
                  <a:off x="4711044" y="5886649"/>
                  <a:ext cx="142642"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3" name="Ink 432"/>
                <p14:cNvContentPartPr/>
                <p14:nvPr/>
              </p14:nvContentPartPr>
              <p14:xfrm>
                <a:off x="4790969" y="5899609"/>
                <a:ext cx="6911" cy="148680"/>
              </p14:xfrm>
            </p:contentPart>
          </mc:Choice>
          <mc:Fallback xmlns="">
            <p:pic>
              <p:nvPicPr>
                <p:cNvPr id="433" name="Ink 432"/>
                <p:cNvPicPr/>
                <p:nvPr/>
              </p:nvPicPr>
              <p:blipFill>
                <a:blip r:embed="rId69"/>
                <a:stretch>
                  <a:fillRect/>
                </a:stretch>
              </p:blipFill>
              <p:spPr>
                <a:xfrm>
                  <a:off x="4781512" y="5890249"/>
                  <a:ext cx="25825" cy="167400"/>
                </a:xfrm>
                <a:prstGeom prst="rect">
                  <a:avLst/>
                </a:prstGeom>
              </p:spPr>
            </p:pic>
          </mc:Fallback>
        </mc:AlternateContent>
      </p:grpSp>
      <p:sp>
        <p:nvSpPr>
          <p:cNvPr id="435" name="Oval 434"/>
          <p:cNvSpPr/>
          <p:nvPr/>
        </p:nvSpPr>
        <p:spPr>
          <a:xfrm>
            <a:off x="6872233" y="5503610"/>
            <a:ext cx="610607" cy="51948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6" name="TextBox 435"/>
          <p:cNvSpPr txBox="1"/>
          <p:nvPr/>
        </p:nvSpPr>
        <p:spPr>
          <a:xfrm>
            <a:off x="7499013" y="4961212"/>
            <a:ext cx="1504396" cy="1661993"/>
          </a:xfrm>
          <a:prstGeom prst="rect">
            <a:avLst/>
          </a:prstGeom>
          <a:noFill/>
        </p:spPr>
        <p:txBody>
          <a:bodyPr wrap="square" rtlCol="0">
            <a:spAutoFit/>
          </a:bodyPr>
          <a:lstStyle/>
          <a:p>
            <a:r>
              <a:rPr lang="it-IT" sz="1700" dirty="0" smtClean="0">
                <a:solidFill>
                  <a:srgbClr val="FF0000"/>
                </a:solidFill>
              </a:rPr>
              <a:t>Quantità di sale sciolto in 1 L di acqua nella soluzione satura: solubilità!</a:t>
            </a:r>
            <a:endParaRPr lang="it-IT" sz="1700" dirty="0">
              <a:solidFill>
                <a:srgbClr val="FF0000"/>
              </a:solidFill>
            </a:endParaRPr>
          </a:p>
        </p:txBody>
      </p:sp>
    </p:spTree>
    <p:extLst>
      <p:ext uri="{BB962C8B-B14F-4D97-AF65-F5344CB8AC3E}">
        <p14:creationId xmlns:p14="http://schemas.microsoft.com/office/powerpoint/2010/main" val="341029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9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3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3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3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P spid="5" grpId="0" uiExpand="1" build="p"/>
      <p:bldP spid="435" grpId="0" animBg="1"/>
      <p:bldP spid="4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479279" y="323409"/>
            <a:ext cx="8230381" cy="6128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it-IT" sz="1700" i="1" dirty="0" smtClean="0"/>
              <a:t>Esempio: Calcolare quanto ioduro di piombo (II) deve essere solubilizzato in 1 L di acqua per ottenere una soluzione satura del sale, sapendo che K</a:t>
            </a:r>
            <a:r>
              <a:rPr lang="it-IT" sz="1700" i="1" baseline="-25000" dirty="0" smtClean="0"/>
              <a:t>ps</a:t>
            </a:r>
            <a:r>
              <a:rPr lang="it-IT" sz="1700" i="1" dirty="0" smtClean="0"/>
              <a:t>[PbI</a:t>
            </a:r>
            <a:r>
              <a:rPr lang="it-IT" sz="1700" i="1" baseline="-25000" dirty="0" smtClean="0"/>
              <a:t>2</a:t>
            </a:r>
            <a:r>
              <a:rPr lang="it-IT" sz="1700" i="1" dirty="0" smtClean="0"/>
              <a:t>] = 7.1·10</a:t>
            </a:r>
            <a:r>
              <a:rPr lang="it-IT" sz="1700" i="1" baseline="30000" dirty="0" smtClean="0"/>
              <a:t>-9</a:t>
            </a:r>
            <a:r>
              <a:rPr lang="it-IT" sz="1700" i="1" dirty="0" smtClean="0"/>
              <a:t>.</a:t>
            </a:r>
          </a:p>
        </p:txBody>
      </p:sp>
      <p:graphicFrame>
        <p:nvGraphicFramePr>
          <p:cNvPr id="231" name="Table 230"/>
          <p:cNvGraphicFramePr>
            <a:graphicFrameLocks noGrp="1"/>
          </p:cNvGraphicFramePr>
          <p:nvPr>
            <p:extLst>
              <p:ext uri="{D42A27DB-BD31-4B8C-83A1-F6EECF244321}">
                <p14:modId xmlns:p14="http://schemas.microsoft.com/office/powerpoint/2010/main" val="1600577136"/>
              </p:ext>
            </p:extLst>
          </p:nvPr>
        </p:nvGraphicFramePr>
        <p:xfrm>
          <a:off x="479279" y="4532129"/>
          <a:ext cx="3857068" cy="1478280"/>
        </p:xfrm>
        <a:graphic>
          <a:graphicData uri="http://schemas.openxmlformats.org/drawingml/2006/table">
            <a:tbl>
              <a:tblPr firstRow="1" bandRow="1">
                <a:tableStyleId>{5C22544A-7EE6-4342-B048-85BDC9FD1C3A}</a:tableStyleId>
              </a:tblPr>
              <a:tblGrid>
                <a:gridCol w="360832">
                  <a:extLst>
                    <a:ext uri="{9D8B030D-6E8A-4147-A177-3AD203B41FA5}">
                      <a16:colId xmlns:a16="http://schemas.microsoft.com/office/drawing/2014/main" val="1847104608"/>
                    </a:ext>
                  </a:extLst>
                </a:gridCol>
                <a:gridCol w="1165412">
                  <a:extLst>
                    <a:ext uri="{9D8B030D-6E8A-4147-A177-3AD203B41FA5}">
                      <a16:colId xmlns:a16="http://schemas.microsoft.com/office/drawing/2014/main" val="1292649689"/>
                    </a:ext>
                  </a:extLst>
                </a:gridCol>
                <a:gridCol w="1165412">
                  <a:extLst>
                    <a:ext uri="{9D8B030D-6E8A-4147-A177-3AD203B41FA5}">
                      <a16:colId xmlns:a16="http://schemas.microsoft.com/office/drawing/2014/main" val="689430987"/>
                    </a:ext>
                  </a:extLst>
                </a:gridCol>
                <a:gridCol w="1165412">
                  <a:extLst>
                    <a:ext uri="{9D8B030D-6E8A-4147-A177-3AD203B41FA5}">
                      <a16:colId xmlns:a16="http://schemas.microsoft.com/office/drawing/2014/main" val="188160583"/>
                    </a:ext>
                  </a:extLst>
                </a:gridCol>
              </a:tblGrid>
              <a:tr h="0">
                <a:tc>
                  <a:txBody>
                    <a:bodyPr/>
                    <a:lstStyle/>
                    <a:p>
                      <a:pPr algn="ctr"/>
                      <a:endParaRPr lang="it-IT" dirty="0"/>
                    </a:p>
                  </a:txBody>
                  <a:tcPr anchor="ctr"/>
                </a:tc>
                <a:tc gridSpan="3">
                  <a:txBody>
                    <a:bodyPr/>
                    <a:lstStyle/>
                    <a:p>
                      <a:pPr algn="ctr"/>
                      <a:endParaRPr lang="it-IT" b="1" dirty="0"/>
                    </a:p>
                  </a:txBody>
                  <a:tcPr anchor="ctr"/>
                </a:tc>
                <a:tc hMerge="1">
                  <a:txBody>
                    <a:bodyPr/>
                    <a:lstStyle/>
                    <a:p>
                      <a:pPr algn="ctr"/>
                      <a:endParaRPr lang="it-IT" dirty="0"/>
                    </a:p>
                  </a:txBody>
                  <a:tcPr anchor="ctr"/>
                </a:tc>
                <a:tc hMerge="1">
                  <a:txBody>
                    <a:bodyPr/>
                    <a:lstStyle/>
                    <a:p>
                      <a:pPr algn="ctr"/>
                      <a:endParaRPr lang="it-IT" dirty="0"/>
                    </a:p>
                  </a:txBody>
                  <a:tcPr anchor="ctr"/>
                </a:tc>
                <a:extLst>
                  <a:ext uri="{0D108BD9-81ED-4DB2-BD59-A6C34878D82A}">
                    <a16:rowId xmlns:a16="http://schemas.microsoft.com/office/drawing/2014/main" val="2293235978"/>
                  </a:ext>
                </a:extLst>
              </a:tr>
              <a:tr h="370840">
                <a:tc>
                  <a:txBody>
                    <a:bodyPr/>
                    <a:lstStyle/>
                    <a:p>
                      <a:pPr algn="ctr"/>
                      <a:r>
                        <a:rPr lang="it-IT" dirty="0" smtClean="0"/>
                        <a:t>I</a:t>
                      </a:r>
                      <a:endParaRPr lang="it-IT" dirty="0"/>
                    </a:p>
                  </a:txBody>
                  <a:tcPr anchor="ctr"/>
                </a:tc>
                <a:tc>
                  <a:txBody>
                    <a:bodyPr/>
                    <a:lstStyle/>
                    <a:p>
                      <a:pPr algn="ctr"/>
                      <a:endParaRPr lang="it-IT" baseline="-25000" dirty="0"/>
                    </a:p>
                  </a:txBody>
                  <a:tcPr anchor="ctr"/>
                </a:tc>
                <a:tc>
                  <a:txBody>
                    <a:bodyPr/>
                    <a:lstStyle/>
                    <a:p>
                      <a:pPr algn="ctr"/>
                      <a:endParaRPr lang="it-IT" dirty="0"/>
                    </a:p>
                  </a:txBody>
                  <a:tcPr anchor="ctr"/>
                </a:tc>
                <a:tc>
                  <a:txBody>
                    <a:bodyPr/>
                    <a:lstStyle/>
                    <a:p>
                      <a:pPr algn="ctr"/>
                      <a:endParaRPr lang="it-IT" dirty="0"/>
                    </a:p>
                  </a:txBody>
                  <a:tcPr anchor="ctr"/>
                </a:tc>
                <a:extLst>
                  <a:ext uri="{0D108BD9-81ED-4DB2-BD59-A6C34878D82A}">
                    <a16:rowId xmlns:a16="http://schemas.microsoft.com/office/drawing/2014/main" val="2836997888"/>
                  </a:ext>
                </a:extLst>
              </a:tr>
              <a:tr h="370840">
                <a:tc>
                  <a:txBody>
                    <a:bodyPr/>
                    <a:lstStyle/>
                    <a:p>
                      <a:pPr algn="ctr"/>
                      <a:r>
                        <a:rPr lang="it-IT" dirty="0" smtClean="0"/>
                        <a:t>C</a:t>
                      </a:r>
                      <a:endParaRPr lang="it-IT" dirty="0"/>
                    </a:p>
                  </a:txBody>
                  <a:tcPr anchor="ctr"/>
                </a:tc>
                <a:tc>
                  <a:txBody>
                    <a:bodyPr/>
                    <a:lstStyle/>
                    <a:p>
                      <a:pPr algn="ctr"/>
                      <a:endParaRPr lang="it-IT" dirty="0"/>
                    </a:p>
                  </a:txBody>
                  <a:tcPr anchor="ctr"/>
                </a:tc>
                <a:tc>
                  <a:txBody>
                    <a:bodyPr/>
                    <a:lstStyle/>
                    <a:p>
                      <a:pPr algn="ctr"/>
                      <a:endParaRPr lang="it-IT" dirty="0"/>
                    </a:p>
                  </a:txBody>
                  <a:tcPr anchor="ctr"/>
                </a:tc>
                <a:tc>
                  <a:txBody>
                    <a:bodyPr/>
                    <a:lstStyle/>
                    <a:p>
                      <a:pPr algn="ctr"/>
                      <a:endParaRPr lang="it-IT" dirty="0"/>
                    </a:p>
                  </a:txBody>
                  <a:tcPr anchor="ctr"/>
                </a:tc>
                <a:extLst>
                  <a:ext uri="{0D108BD9-81ED-4DB2-BD59-A6C34878D82A}">
                    <a16:rowId xmlns:a16="http://schemas.microsoft.com/office/drawing/2014/main" val="2942888272"/>
                  </a:ext>
                </a:extLst>
              </a:tr>
              <a:tr h="370840">
                <a:tc>
                  <a:txBody>
                    <a:bodyPr/>
                    <a:lstStyle/>
                    <a:p>
                      <a:pPr algn="ctr"/>
                      <a:r>
                        <a:rPr lang="it-IT" dirty="0" smtClean="0"/>
                        <a:t>E</a:t>
                      </a:r>
                      <a:endParaRPr lang="it-IT"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dirty="0"/>
                    </a:p>
                  </a:txBody>
                  <a:tcPr anchor="ctr"/>
                </a:tc>
                <a:tc>
                  <a:txBody>
                    <a:bodyPr/>
                    <a:lstStyle/>
                    <a:p>
                      <a:pPr algn="ctr"/>
                      <a:endParaRPr lang="it-IT" dirty="0"/>
                    </a:p>
                  </a:txBody>
                  <a:tcPr anchor="ctr"/>
                </a:tc>
                <a:tc>
                  <a:txBody>
                    <a:bodyPr/>
                    <a:lstStyle/>
                    <a:p>
                      <a:pPr algn="ctr"/>
                      <a:endParaRPr lang="it-IT" sz="1400" dirty="0"/>
                    </a:p>
                  </a:txBody>
                  <a:tcPr anchor="ctr"/>
                </a:tc>
                <a:extLst>
                  <a:ext uri="{0D108BD9-81ED-4DB2-BD59-A6C34878D82A}">
                    <a16:rowId xmlns:a16="http://schemas.microsoft.com/office/drawing/2014/main" val="356159099"/>
                  </a:ext>
                </a:extLst>
              </a:tr>
            </a:tbl>
          </a:graphicData>
        </a:graphic>
      </p:graphicFrame>
      <p:sp>
        <p:nvSpPr>
          <p:cNvPr id="232" name="Content Placeholder 2"/>
          <p:cNvSpPr txBox="1">
            <a:spLocks/>
          </p:cNvSpPr>
          <p:nvPr/>
        </p:nvSpPr>
        <p:spPr>
          <a:xfrm>
            <a:off x="479279" y="3418475"/>
            <a:ext cx="8230381" cy="6128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it-IT" sz="1700" i="1" dirty="0" smtClean="0"/>
              <a:t>Esempio: Il prodotto di solubilità dell’argento cloruro è </a:t>
            </a:r>
            <a:r>
              <a:rPr lang="it-IT" sz="1700" i="1" dirty="0"/>
              <a:t>pari a </a:t>
            </a:r>
            <a:r>
              <a:rPr lang="it-IT" sz="1700" i="1" dirty="0" smtClean="0"/>
              <a:t>1.8·10</a:t>
            </a:r>
            <a:r>
              <a:rPr lang="it-IT" sz="1700" i="1" baseline="30000" dirty="0" smtClean="0"/>
              <a:t>-10</a:t>
            </a:r>
            <a:r>
              <a:rPr lang="it-IT" sz="1700" i="1" dirty="0" smtClean="0"/>
              <a:t>. Calcolare la solubilità in mg/L di questo sale.</a:t>
            </a:r>
            <a:endParaRPr lang="it-IT" sz="1700" i="1" dirty="0"/>
          </a:p>
        </p:txBody>
      </p:sp>
      <p:graphicFrame>
        <p:nvGraphicFramePr>
          <p:cNvPr id="233" name="Table 232"/>
          <p:cNvGraphicFramePr>
            <a:graphicFrameLocks noGrp="1"/>
          </p:cNvGraphicFramePr>
          <p:nvPr>
            <p:extLst>
              <p:ext uri="{D42A27DB-BD31-4B8C-83A1-F6EECF244321}">
                <p14:modId xmlns:p14="http://schemas.microsoft.com/office/powerpoint/2010/main" val="413382066"/>
              </p:ext>
            </p:extLst>
          </p:nvPr>
        </p:nvGraphicFramePr>
        <p:xfrm>
          <a:off x="560458" y="1392766"/>
          <a:ext cx="3857068" cy="1478280"/>
        </p:xfrm>
        <a:graphic>
          <a:graphicData uri="http://schemas.openxmlformats.org/drawingml/2006/table">
            <a:tbl>
              <a:tblPr firstRow="1" bandRow="1">
                <a:tableStyleId>{5C22544A-7EE6-4342-B048-85BDC9FD1C3A}</a:tableStyleId>
              </a:tblPr>
              <a:tblGrid>
                <a:gridCol w="360832">
                  <a:extLst>
                    <a:ext uri="{9D8B030D-6E8A-4147-A177-3AD203B41FA5}">
                      <a16:colId xmlns:a16="http://schemas.microsoft.com/office/drawing/2014/main" val="1847104608"/>
                    </a:ext>
                  </a:extLst>
                </a:gridCol>
                <a:gridCol w="1165412">
                  <a:extLst>
                    <a:ext uri="{9D8B030D-6E8A-4147-A177-3AD203B41FA5}">
                      <a16:colId xmlns:a16="http://schemas.microsoft.com/office/drawing/2014/main" val="1292649689"/>
                    </a:ext>
                  </a:extLst>
                </a:gridCol>
                <a:gridCol w="1165412">
                  <a:extLst>
                    <a:ext uri="{9D8B030D-6E8A-4147-A177-3AD203B41FA5}">
                      <a16:colId xmlns:a16="http://schemas.microsoft.com/office/drawing/2014/main" val="689430987"/>
                    </a:ext>
                  </a:extLst>
                </a:gridCol>
                <a:gridCol w="1165412">
                  <a:extLst>
                    <a:ext uri="{9D8B030D-6E8A-4147-A177-3AD203B41FA5}">
                      <a16:colId xmlns:a16="http://schemas.microsoft.com/office/drawing/2014/main" val="188160583"/>
                    </a:ext>
                  </a:extLst>
                </a:gridCol>
              </a:tblGrid>
              <a:tr h="0">
                <a:tc>
                  <a:txBody>
                    <a:bodyPr/>
                    <a:lstStyle/>
                    <a:p>
                      <a:pPr algn="ctr"/>
                      <a:endParaRPr lang="it-IT" dirty="0"/>
                    </a:p>
                  </a:txBody>
                  <a:tcPr anchor="ctr"/>
                </a:tc>
                <a:tc gridSpan="3">
                  <a:txBody>
                    <a:bodyPr/>
                    <a:lstStyle/>
                    <a:p>
                      <a:pPr algn="ctr"/>
                      <a:endParaRPr lang="it-IT" b="1" dirty="0"/>
                    </a:p>
                  </a:txBody>
                  <a:tcPr anchor="ctr"/>
                </a:tc>
                <a:tc hMerge="1">
                  <a:txBody>
                    <a:bodyPr/>
                    <a:lstStyle/>
                    <a:p>
                      <a:pPr algn="ctr"/>
                      <a:endParaRPr lang="it-IT" dirty="0"/>
                    </a:p>
                  </a:txBody>
                  <a:tcPr anchor="ctr"/>
                </a:tc>
                <a:tc hMerge="1">
                  <a:txBody>
                    <a:bodyPr/>
                    <a:lstStyle/>
                    <a:p>
                      <a:pPr algn="ctr"/>
                      <a:endParaRPr lang="it-IT" dirty="0"/>
                    </a:p>
                  </a:txBody>
                  <a:tcPr anchor="ctr"/>
                </a:tc>
                <a:extLst>
                  <a:ext uri="{0D108BD9-81ED-4DB2-BD59-A6C34878D82A}">
                    <a16:rowId xmlns:a16="http://schemas.microsoft.com/office/drawing/2014/main" val="2293235978"/>
                  </a:ext>
                </a:extLst>
              </a:tr>
              <a:tr h="370840">
                <a:tc>
                  <a:txBody>
                    <a:bodyPr/>
                    <a:lstStyle/>
                    <a:p>
                      <a:pPr algn="ctr"/>
                      <a:r>
                        <a:rPr lang="it-IT" dirty="0" smtClean="0"/>
                        <a:t>I</a:t>
                      </a:r>
                      <a:endParaRPr lang="it-IT" dirty="0"/>
                    </a:p>
                  </a:txBody>
                  <a:tcPr anchor="ctr"/>
                </a:tc>
                <a:tc>
                  <a:txBody>
                    <a:bodyPr/>
                    <a:lstStyle/>
                    <a:p>
                      <a:pPr algn="ctr"/>
                      <a:endParaRPr lang="it-IT" baseline="-25000" dirty="0"/>
                    </a:p>
                  </a:txBody>
                  <a:tcPr anchor="ctr"/>
                </a:tc>
                <a:tc>
                  <a:txBody>
                    <a:bodyPr/>
                    <a:lstStyle/>
                    <a:p>
                      <a:pPr algn="ctr"/>
                      <a:endParaRPr lang="it-IT" dirty="0"/>
                    </a:p>
                  </a:txBody>
                  <a:tcPr anchor="ctr"/>
                </a:tc>
                <a:tc>
                  <a:txBody>
                    <a:bodyPr/>
                    <a:lstStyle/>
                    <a:p>
                      <a:pPr algn="ctr"/>
                      <a:endParaRPr lang="it-IT" dirty="0"/>
                    </a:p>
                  </a:txBody>
                  <a:tcPr anchor="ctr"/>
                </a:tc>
                <a:extLst>
                  <a:ext uri="{0D108BD9-81ED-4DB2-BD59-A6C34878D82A}">
                    <a16:rowId xmlns:a16="http://schemas.microsoft.com/office/drawing/2014/main" val="2836997888"/>
                  </a:ext>
                </a:extLst>
              </a:tr>
              <a:tr h="370840">
                <a:tc>
                  <a:txBody>
                    <a:bodyPr/>
                    <a:lstStyle/>
                    <a:p>
                      <a:pPr algn="ctr"/>
                      <a:r>
                        <a:rPr lang="it-IT" dirty="0" smtClean="0"/>
                        <a:t>C</a:t>
                      </a:r>
                      <a:endParaRPr lang="it-IT" dirty="0"/>
                    </a:p>
                  </a:txBody>
                  <a:tcPr anchor="ctr"/>
                </a:tc>
                <a:tc>
                  <a:txBody>
                    <a:bodyPr/>
                    <a:lstStyle/>
                    <a:p>
                      <a:pPr algn="ctr"/>
                      <a:endParaRPr lang="it-IT" dirty="0"/>
                    </a:p>
                  </a:txBody>
                  <a:tcPr anchor="ctr"/>
                </a:tc>
                <a:tc>
                  <a:txBody>
                    <a:bodyPr/>
                    <a:lstStyle/>
                    <a:p>
                      <a:pPr algn="ctr"/>
                      <a:endParaRPr lang="it-IT" dirty="0"/>
                    </a:p>
                  </a:txBody>
                  <a:tcPr anchor="ctr"/>
                </a:tc>
                <a:tc>
                  <a:txBody>
                    <a:bodyPr/>
                    <a:lstStyle/>
                    <a:p>
                      <a:pPr algn="ctr"/>
                      <a:endParaRPr lang="it-IT" dirty="0"/>
                    </a:p>
                  </a:txBody>
                  <a:tcPr anchor="ctr"/>
                </a:tc>
                <a:extLst>
                  <a:ext uri="{0D108BD9-81ED-4DB2-BD59-A6C34878D82A}">
                    <a16:rowId xmlns:a16="http://schemas.microsoft.com/office/drawing/2014/main" val="2942888272"/>
                  </a:ext>
                </a:extLst>
              </a:tr>
              <a:tr h="370840">
                <a:tc>
                  <a:txBody>
                    <a:bodyPr/>
                    <a:lstStyle/>
                    <a:p>
                      <a:pPr algn="ctr"/>
                      <a:r>
                        <a:rPr lang="it-IT" dirty="0" smtClean="0"/>
                        <a:t>E</a:t>
                      </a:r>
                      <a:endParaRPr lang="it-IT"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dirty="0"/>
                    </a:p>
                  </a:txBody>
                  <a:tcPr anchor="ctr"/>
                </a:tc>
                <a:tc>
                  <a:txBody>
                    <a:bodyPr/>
                    <a:lstStyle/>
                    <a:p>
                      <a:pPr algn="ctr"/>
                      <a:endParaRPr lang="it-IT" dirty="0"/>
                    </a:p>
                  </a:txBody>
                  <a:tcPr anchor="ctr"/>
                </a:tc>
                <a:tc>
                  <a:txBody>
                    <a:bodyPr/>
                    <a:lstStyle/>
                    <a:p>
                      <a:pPr algn="ctr"/>
                      <a:endParaRPr lang="it-IT" sz="1400" dirty="0"/>
                    </a:p>
                  </a:txBody>
                  <a:tcPr anchor="ctr"/>
                </a:tc>
                <a:extLst>
                  <a:ext uri="{0D108BD9-81ED-4DB2-BD59-A6C34878D82A}">
                    <a16:rowId xmlns:a16="http://schemas.microsoft.com/office/drawing/2014/main" val="356159099"/>
                  </a:ext>
                </a:extLst>
              </a:tr>
            </a:tbl>
          </a:graphicData>
        </a:graphic>
      </p:graphicFrame>
      <mc:AlternateContent xmlns:mc="http://schemas.openxmlformats.org/markup-compatibility/2006" xmlns:p14="http://schemas.microsoft.com/office/powerpoint/2010/main">
        <mc:Choice Requires="p14">
          <p:contentPart p14:bwMode="auto" r:id="rId2">
            <p14:nvContentPartPr>
              <p14:cNvPr id="8" name="Ink 7"/>
              <p14:cNvContentPartPr/>
              <p14:nvPr/>
            </p14:nvContentPartPr>
            <p14:xfrm>
              <a:off x="645929" y="995185"/>
              <a:ext cx="4639680" cy="357120"/>
            </p14:xfrm>
          </p:contentPart>
        </mc:Choice>
        <mc:Fallback xmlns="">
          <p:pic>
            <p:nvPicPr>
              <p:cNvPr id="8" name="Ink 7"/>
              <p:cNvPicPr/>
              <p:nvPr/>
            </p:nvPicPr>
            <p:blipFill>
              <a:blip r:embed="rId3"/>
              <a:stretch>
                <a:fillRect/>
              </a:stretch>
            </p:blipFill>
            <p:spPr>
              <a:xfrm>
                <a:off x="636569" y="985825"/>
                <a:ext cx="4658400" cy="375840"/>
              </a:xfrm>
              <a:prstGeom prst="rect">
                <a:avLst/>
              </a:prstGeom>
            </p:spPr>
          </p:pic>
        </mc:Fallback>
      </mc:AlternateContent>
      <p:grpSp>
        <p:nvGrpSpPr>
          <p:cNvPr id="219" name="Group 218"/>
          <p:cNvGrpSpPr/>
          <p:nvPr/>
        </p:nvGrpSpPr>
        <p:grpSpPr>
          <a:xfrm>
            <a:off x="635489" y="1460853"/>
            <a:ext cx="3467160" cy="1307160"/>
            <a:chOff x="635489" y="1436274"/>
            <a:chExt cx="3467160" cy="1307160"/>
          </a:xfrm>
        </p:grpSpPr>
        <mc:AlternateContent xmlns:mc="http://schemas.openxmlformats.org/markup-compatibility/2006" xmlns:p14="http://schemas.microsoft.com/office/powerpoint/2010/main">
          <mc:Choice Requires="p14">
            <p:contentPart p14:bwMode="auto" r:id="rId4">
              <p14:nvContentPartPr>
                <p14:cNvPr id="138" name="Ink 137"/>
                <p14:cNvContentPartPr/>
                <p14:nvPr/>
              </p14:nvContentPartPr>
              <p14:xfrm>
                <a:off x="635489" y="1436274"/>
                <a:ext cx="3467160" cy="1307160"/>
              </p14:xfrm>
            </p:contentPart>
          </mc:Choice>
          <mc:Fallback xmlns="">
            <p:pic>
              <p:nvPicPr>
                <p:cNvPr id="138" name="Ink 137"/>
                <p:cNvPicPr/>
                <p:nvPr/>
              </p:nvPicPr>
              <p:blipFill>
                <a:blip r:embed="rId5"/>
                <a:stretch>
                  <a:fillRect/>
                </a:stretch>
              </p:blipFill>
              <p:spPr>
                <a:xfrm>
                  <a:off x="626129" y="1426914"/>
                  <a:ext cx="3485880" cy="1325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02" name="Ink 201"/>
                <p14:cNvContentPartPr/>
                <p14:nvPr/>
              </p14:nvContentPartPr>
              <p14:xfrm>
                <a:off x="3668129" y="1910034"/>
                <a:ext cx="307440" cy="826560"/>
              </p14:xfrm>
            </p:contentPart>
          </mc:Choice>
          <mc:Fallback xmlns="">
            <p:pic>
              <p:nvPicPr>
                <p:cNvPr id="202" name="Ink 201"/>
                <p:cNvPicPr/>
                <p:nvPr/>
              </p:nvPicPr>
              <p:blipFill>
                <a:blip r:embed="rId7"/>
                <a:stretch>
                  <a:fillRect/>
                </a:stretch>
              </p:blipFill>
              <p:spPr>
                <a:xfrm>
                  <a:off x="3658769" y="1900674"/>
                  <a:ext cx="326160" cy="845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16" name="Ink 215"/>
                <p14:cNvContentPartPr/>
                <p14:nvPr/>
              </p14:nvContentPartPr>
              <p14:xfrm>
                <a:off x="2520809" y="1913634"/>
                <a:ext cx="240480" cy="812160"/>
              </p14:xfrm>
            </p:contentPart>
          </mc:Choice>
          <mc:Fallback xmlns="">
            <p:pic>
              <p:nvPicPr>
                <p:cNvPr id="216" name="Ink 215"/>
                <p:cNvPicPr/>
                <p:nvPr/>
              </p:nvPicPr>
              <p:blipFill>
                <a:blip r:embed="rId9"/>
                <a:stretch>
                  <a:fillRect/>
                </a:stretch>
              </p:blipFill>
              <p:spPr>
                <a:xfrm>
                  <a:off x="2511449" y="1904274"/>
                  <a:ext cx="259200" cy="830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222" name="Ink 221"/>
              <p14:cNvContentPartPr/>
              <p14:nvPr/>
            </p14:nvContentPartPr>
            <p14:xfrm>
              <a:off x="5970234" y="988496"/>
              <a:ext cx="2379600" cy="321480"/>
            </p14:xfrm>
          </p:contentPart>
        </mc:Choice>
        <mc:Fallback xmlns="">
          <p:pic>
            <p:nvPicPr>
              <p:cNvPr id="222" name="Ink 221"/>
              <p:cNvPicPr/>
              <p:nvPr/>
            </p:nvPicPr>
            <p:blipFill>
              <a:blip r:embed="rId11"/>
              <a:stretch>
                <a:fillRect/>
              </a:stretch>
            </p:blipFill>
            <p:spPr>
              <a:xfrm>
                <a:off x="5960874" y="979136"/>
                <a:ext cx="2398320" cy="340200"/>
              </a:xfrm>
              <a:prstGeom prst="rect">
                <a:avLst/>
              </a:prstGeom>
            </p:spPr>
          </p:pic>
        </mc:Fallback>
      </mc:AlternateContent>
      <p:grpSp>
        <p:nvGrpSpPr>
          <p:cNvPr id="976" name="Group 975"/>
          <p:cNvGrpSpPr/>
          <p:nvPr/>
        </p:nvGrpSpPr>
        <p:grpSpPr>
          <a:xfrm>
            <a:off x="4733245" y="1491963"/>
            <a:ext cx="2972567" cy="463680"/>
            <a:chOff x="4733245" y="1385088"/>
            <a:chExt cx="2972567" cy="463680"/>
          </a:xfrm>
        </p:grpSpPr>
        <mc:AlternateContent xmlns:mc="http://schemas.openxmlformats.org/markup-compatibility/2006" xmlns:p14="http://schemas.microsoft.com/office/powerpoint/2010/main">
          <mc:Choice Requires="p14">
            <p:contentPart p14:bwMode="auto" r:id="rId12">
              <p14:nvContentPartPr>
                <p14:cNvPr id="275" name="Ink 274"/>
                <p14:cNvContentPartPr/>
                <p14:nvPr/>
              </p14:nvContentPartPr>
              <p14:xfrm>
                <a:off x="4733245" y="1402728"/>
                <a:ext cx="2972567" cy="446040"/>
              </p14:xfrm>
            </p:contentPart>
          </mc:Choice>
          <mc:Fallback xmlns="">
            <p:pic>
              <p:nvPicPr>
                <p:cNvPr id="275" name="Ink 274"/>
                <p:cNvPicPr/>
                <p:nvPr/>
              </p:nvPicPr>
              <p:blipFill>
                <a:blip r:embed="rId13"/>
                <a:stretch>
                  <a:fillRect/>
                </a:stretch>
              </p:blipFill>
              <p:spPr>
                <a:xfrm>
                  <a:off x="4723885" y="1393368"/>
                  <a:ext cx="2991287" cy="464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96" name="Ink 295"/>
                <p14:cNvContentPartPr/>
                <p14:nvPr/>
              </p14:nvContentPartPr>
              <p14:xfrm>
                <a:off x="4965445" y="1404888"/>
                <a:ext cx="101207" cy="443160"/>
              </p14:xfrm>
            </p:contentPart>
          </mc:Choice>
          <mc:Fallback xmlns="">
            <p:pic>
              <p:nvPicPr>
                <p:cNvPr id="296" name="Ink 295"/>
                <p:cNvPicPr/>
                <p:nvPr/>
              </p:nvPicPr>
              <p:blipFill>
                <a:blip r:embed="rId15"/>
                <a:stretch>
                  <a:fillRect/>
                </a:stretch>
              </p:blipFill>
              <p:spPr>
                <a:xfrm>
                  <a:off x="4956081" y="1395528"/>
                  <a:ext cx="119936" cy="461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97" name="Ink 296"/>
                <p14:cNvContentPartPr/>
                <p14:nvPr/>
              </p14:nvContentPartPr>
              <p14:xfrm>
                <a:off x="5126725" y="1633128"/>
                <a:ext cx="599807" cy="38880"/>
              </p14:xfrm>
            </p:contentPart>
          </mc:Choice>
          <mc:Fallback xmlns="">
            <p:pic>
              <p:nvPicPr>
                <p:cNvPr id="297" name="Ink 296"/>
                <p:cNvPicPr/>
                <p:nvPr/>
              </p:nvPicPr>
              <p:blipFill>
                <a:blip r:embed="rId17"/>
                <a:stretch>
                  <a:fillRect/>
                </a:stretch>
              </p:blipFill>
              <p:spPr>
                <a:xfrm>
                  <a:off x="5117364" y="1623768"/>
                  <a:ext cx="618528"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99" name="Ink 298"/>
                <p14:cNvContentPartPr/>
                <p14:nvPr/>
              </p14:nvContentPartPr>
              <p14:xfrm>
                <a:off x="5066652" y="1385088"/>
                <a:ext cx="689760" cy="16920"/>
              </p14:xfrm>
            </p:contentPart>
          </mc:Choice>
          <mc:Fallback xmlns="">
            <p:pic>
              <p:nvPicPr>
                <p:cNvPr id="299" name="Ink 298"/>
                <p:cNvPicPr/>
                <p:nvPr/>
              </p:nvPicPr>
              <p:blipFill>
                <a:blip r:embed="rId19"/>
                <a:stretch>
                  <a:fillRect/>
                </a:stretch>
              </p:blipFill>
              <p:spPr>
                <a:xfrm>
                  <a:off x="5057292" y="1375728"/>
                  <a:ext cx="708480" cy="35640"/>
                </a:xfrm>
                <a:prstGeom prst="rect">
                  <a:avLst/>
                </a:prstGeom>
              </p:spPr>
            </p:pic>
          </mc:Fallback>
        </mc:AlternateContent>
      </p:grpSp>
      <p:grpSp>
        <p:nvGrpSpPr>
          <p:cNvPr id="368" name="Group 367"/>
          <p:cNvGrpSpPr/>
          <p:nvPr/>
        </p:nvGrpSpPr>
        <p:grpSpPr>
          <a:xfrm>
            <a:off x="4669572" y="1879683"/>
            <a:ext cx="3676680" cy="401400"/>
            <a:chOff x="4669572" y="1855104"/>
            <a:chExt cx="3676680" cy="401400"/>
          </a:xfrm>
        </p:grpSpPr>
        <mc:AlternateContent xmlns:mc="http://schemas.openxmlformats.org/markup-compatibility/2006" xmlns:p14="http://schemas.microsoft.com/office/powerpoint/2010/main">
          <mc:Choice Requires="p14">
            <p:contentPart p14:bwMode="auto" r:id="rId20">
              <p14:nvContentPartPr>
                <p14:cNvPr id="320" name="Ink 319"/>
                <p14:cNvContentPartPr/>
                <p14:nvPr/>
              </p14:nvContentPartPr>
              <p14:xfrm>
                <a:off x="4680732" y="2064984"/>
                <a:ext cx="14400" cy="183960"/>
              </p14:xfrm>
            </p:contentPart>
          </mc:Choice>
          <mc:Fallback xmlns="">
            <p:pic>
              <p:nvPicPr>
                <p:cNvPr id="320" name="Ink 319"/>
                <p:cNvPicPr/>
                <p:nvPr/>
              </p:nvPicPr>
              <p:blipFill>
                <a:blip r:embed="rId21"/>
                <a:stretch>
                  <a:fillRect/>
                </a:stretch>
              </p:blipFill>
              <p:spPr>
                <a:xfrm>
                  <a:off x="4671372" y="2055624"/>
                  <a:ext cx="3312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21" name="Ink 320"/>
                <p14:cNvContentPartPr/>
                <p14:nvPr/>
              </p14:nvContentPartPr>
              <p14:xfrm>
                <a:off x="4669572" y="2035824"/>
                <a:ext cx="110160" cy="111960"/>
              </p14:xfrm>
            </p:contentPart>
          </mc:Choice>
          <mc:Fallback xmlns="">
            <p:pic>
              <p:nvPicPr>
                <p:cNvPr id="321" name="Ink 320"/>
                <p:cNvPicPr/>
                <p:nvPr/>
              </p:nvPicPr>
              <p:blipFill>
                <a:blip r:embed="rId23"/>
                <a:stretch>
                  <a:fillRect/>
                </a:stretch>
              </p:blipFill>
              <p:spPr>
                <a:xfrm>
                  <a:off x="4660212" y="2026464"/>
                  <a:ext cx="1288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22" name="Ink 321"/>
                <p14:cNvContentPartPr/>
                <p14:nvPr/>
              </p14:nvContentPartPr>
              <p14:xfrm>
                <a:off x="4752012" y="2124384"/>
                <a:ext cx="225000" cy="105840"/>
              </p14:xfrm>
            </p:contentPart>
          </mc:Choice>
          <mc:Fallback xmlns="">
            <p:pic>
              <p:nvPicPr>
                <p:cNvPr id="322" name="Ink 321"/>
                <p:cNvPicPr/>
                <p:nvPr/>
              </p:nvPicPr>
              <p:blipFill>
                <a:blip r:embed="rId25"/>
                <a:stretch>
                  <a:fillRect/>
                </a:stretch>
              </p:blipFill>
              <p:spPr>
                <a:xfrm>
                  <a:off x="4742652" y="2115024"/>
                  <a:ext cx="2437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42" name="Ink 341"/>
                <p14:cNvContentPartPr/>
                <p14:nvPr/>
              </p14:nvContentPartPr>
              <p14:xfrm>
                <a:off x="5077812" y="1855104"/>
                <a:ext cx="3268440" cy="401400"/>
              </p14:xfrm>
            </p:contentPart>
          </mc:Choice>
          <mc:Fallback xmlns="">
            <p:pic>
              <p:nvPicPr>
                <p:cNvPr id="342" name="Ink 341"/>
                <p:cNvPicPr/>
                <p:nvPr/>
              </p:nvPicPr>
              <p:blipFill>
                <a:blip r:embed="rId27"/>
                <a:stretch>
                  <a:fillRect/>
                </a:stretch>
              </p:blipFill>
              <p:spPr>
                <a:xfrm>
                  <a:off x="5068452" y="1845744"/>
                  <a:ext cx="3287160" cy="420120"/>
                </a:xfrm>
                <a:prstGeom prst="rect">
                  <a:avLst/>
                </a:prstGeom>
              </p:spPr>
            </p:pic>
          </mc:Fallback>
        </mc:AlternateContent>
      </p:grpSp>
      <p:grpSp>
        <p:nvGrpSpPr>
          <p:cNvPr id="529" name="Group 528"/>
          <p:cNvGrpSpPr/>
          <p:nvPr/>
        </p:nvGrpSpPr>
        <p:grpSpPr>
          <a:xfrm>
            <a:off x="4628797" y="2404781"/>
            <a:ext cx="4085044" cy="743400"/>
            <a:chOff x="4628172" y="2386104"/>
            <a:chExt cx="4085044" cy="743400"/>
          </a:xfrm>
        </p:grpSpPr>
        <mc:AlternateContent xmlns:mc="http://schemas.openxmlformats.org/markup-compatibility/2006" xmlns:p14="http://schemas.microsoft.com/office/powerpoint/2010/main">
          <mc:Choice Requires="p14">
            <p:contentPart p14:bwMode="auto" r:id="rId28">
              <p14:nvContentPartPr>
                <p14:cNvPr id="370" name="Ink 369"/>
                <p14:cNvContentPartPr/>
                <p14:nvPr/>
              </p14:nvContentPartPr>
              <p14:xfrm>
                <a:off x="4628172" y="2424624"/>
                <a:ext cx="9000" cy="202680"/>
              </p14:xfrm>
            </p:contentPart>
          </mc:Choice>
          <mc:Fallback xmlns="">
            <p:pic>
              <p:nvPicPr>
                <p:cNvPr id="370" name="Ink 369"/>
                <p:cNvPicPr/>
                <p:nvPr/>
              </p:nvPicPr>
              <p:blipFill>
                <a:blip r:embed="rId29"/>
                <a:stretch>
                  <a:fillRect/>
                </a:stretch>
              </p:blipFill>
              <p:spPr>
                <a:xfrm>
                  <a:off x="4618812" y="2415264"/>
                  <a:ext cx="2772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71" name="Ink 370"/>
                <p14:cNvContentPartPr/>
                <p14:nvPr/>
              </p14:nvContentPartPr>
              <p14:xfrm>
                <a:off x="4628172" y="2428584"/>
                <a:ext cx="109080" cy="172440"/>
              </p14:xfrm>
            </p:contentPart>
          </mc:Choice>
          <mc:Fallback xmlns="">
            <p:pic>
              <p:nvPicPr>
                <p:cNvPr id="371" name="Ink 370"/>
                <p:cNvPicPr/>
                <p:nvPr/>
              </p:nvPicPr>
              <p:blipFill>
                <a:blip r:embed="rId31"/>
                <a:stretch>
                  <a:fillRect/>
                </a:stretch>
              </p:blipFill>
              <p:spPr>
                <a:xfrm>
                  <a:off x="4618812" y="2419224"/>
                  <a:ext cx="12780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72" name="Ink 371"/>
                <p14:cNvContentPartPr/>
                <p14:nvPr/>
              </p14:nvContentPartPr>
              <p14:xfrm>
                <a:off x="4781532" y="2443344"/>
                <a:ext cx="6120" cy="189360"/>
              </p14:xfrm>
            </p:contentPart>
          </mc:Choice>
          <mc:Fallback xmlns="">
            <p:pic>
              <p:nvPicPr>
                <p:cNvPr id="372" name="Ink 371"/>
                <p:cNvPicPr/>
                <p:nvPr/>
              </p:nvPicPr>
              <p:blipFill>
                <a:blip r:embed="rId33"/>
                <a:stretch>
                  <a:fillRect/>
                </a:stretch>
              </p:blipFill>
              <p:spPr>
                <a:xfrm>
                  <a:off x="4772172" y="2433984"/>
                  <a:ext cx="2484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73" name="Ink 372"/>
                <p14:cNvContentPartPr/>
                <p14:nvPr/>
              </p14:nvContentPartPr>
              <p14:xfrm>
                <a:off x="4781892" y="2432184"/>
                <a:ext cx="106200" cy="183960"/>
              </p14:xfrm>
            </p:contentPart>
          </mc:Choice>
          <mc:Fallback xmlns="">
            <p:pic>
              <p:nvPicPr>
                <p:cNvPr id="373" name="Ink 372"/>
                <p:cNvPicPr/>
                <p:nvPr/>
              </p:nvPicPr>
              <p:blipFill>
                <a:blip r:embed="rId35"/>
                <a:stretch>
                  <a:fillRect/>
                </a:stretch>
              </p:blipFill>
              <p:spPr>
                <a:xfrm>
                  <a:off x="4772532" y="2422824"/>
                  <a:ext cx="12492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74" name="Ink 373"/>
                <p14:cNvContentPartPr/>
                <p14:nvPr/>
              </p14:nvContentPartPr>
              <p14:xfrm>
                <a:off x="4924092" y="2559624"/>
                <a:ext cx="12960" cy="100080"/>
              </p14:xfrm>
            </p:contentPart>
          </mc:Choice>
          <mc:Fallback xmlns="">
            <p:pic>
              <p:nvPicPr>
                <p:cNvPr id="374" name="Ink 373"/>
                <p:cNvPicPr/>
                <p:nvPr/>
              </p:nvPicPr>
              <p:blipFill>
                <a:blip r:embed="rId37"/>
                <a:stretch>
                  <a:fillRect/>
                </a:stretch>
              </p:blipFill>
              <p:spPr>
                <a:xfrm>
                  <a:off x="4914732" y="2550264"/>
                  <a:ext cx="316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75" name="Ink 374"/>
                <p14:cNvContentPartPr/>
                <p14:nvPr/>
              </p14:nvContentPartPr>
              <p14:xfrm>
                <a:off x="4924092" y="2540904"/>
                <a:ext cx="49320" cy="60120"/>
              </p14:xfrm>
            </p:contentPart>
          </mc:Choice>
          <mc:Fallback xmlns="">
            <p:pic>
              <p:nvPicPr>
                <p:cNvPr id="375" name="Ink 374"/>
                <p:cNvPicPr/>
                <p:nvPr/>
              </p:nvPicPr>
              <p:blipFill>
                <a:blip r:embed="rId39"/>
                <a:stretch>
                  <a:fillRect/>
                </a:stretch>
              </p:blipFill>
              <p:spPr>
                <a:xfrm>
                  <a:off x="4914732" y="2531544"/>
                  <a:ext cx="680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76" name="Ink 375"/>
                <p14:cNvContentPartPr/>
                <p14:nvPr/>
              </p14:nvContentPartPr>
              <p14:xfrm>
                <a:off x="4984212" y="2540904"/>
                <a:ext cx="64440" cy="118080"/>
              </p14:xfrm>
            </p:contentPart>
          </mc:Choice>
          <mc:Fallback xmlns="">
            <p:pic>
              <p:nvPicPr>
                <p:cNvPr id="376" name="Ink 375"/>
                <p:cNvPicPr/>
                <p:nvPr/>
              </p:nvPicPr>
              <p:blipFill>
                <a:blip r:embed="rId41"/>
                <a:stretch>
                  <a:fillRect/>
                </a:stretch>
              </p:blipFill>
              <p:spPr>
                <a:xfrm>
                  <a:off x="4974852" y="2531544"/>
                  <a:ext cx="831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77" name="Ink 376"/>
                <p14:cNvContentPartPr/>
                <p14:nvPr/>
              </p14:nvContentPartPr>
              <p14:xfrm>
                <a:off x="5089332" y="2548464"/>
                <a:ext cx="11520" cy="112680"/>
              </p14:xfrm>
            </p:contentPart>
          </mc:Choice>
          <mc:Fallback xmlns="">
            <p:pic>
              <p:nvPicPr>
                <p:cNvPr id="377" name="Ink 376"/>
                <p:cNvPicPr/>
                <p:nvPr/>
              </p:nvPicPr>
              <p:blipFill>
                <a:blip r:embed="rId43"/>
                <a:stretch>
                  <a:fillRect/>
                </a:stretch>
              </p:blipFill>
              <p:spPr>
                <a:xfrm>
                  <a:off x="5079972" y="2539104"/>
                  <a:ext cx="302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96" name="Ink 395"/>
                <p14:cNvContentPartPr/>
                <p14:nvPr/>
              </p14:nvContentPartPr>
              <p14:xfrm>
                <a:off x="5066652" y="2638104"/>
                <a:ext cx="64080" cy="34200"/>
              </p14:xfrm>
            </p:contentPart>
          </mc:Choice>
          <mc:Fallback xmlns="">
            <p:pic>
              <p:nvPicPr>
                <p:cNvPr id="396" name="Ink 395"/>
                <p:cNvPicPr/>
                <p:nvPr/>
              </p:nvPicPr>
              <p:blipFill>
                <a:blip r:embed="rId45"/>
                <a:stretch>
                  <a:fillRect/>
                </a:stretch>
              </p:blipFill>
              <p:spPr>
                <a:xfrm>
                  <a:off x="5057292" y="2628744"/>
                  <a:ext cx="828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97" name="Ink 396"/>
                <p14:cNvContentPartPr/>
                <p14:nvPr/>
              </p14:nvContentPartPr>
              <p14:xfrm>
                <a:off x="5074212" y="2529744"/>
                <a:ext cx="30240" cy="7560"/>
              </p14:xfrm>
            </p:contentPart>
          </mc:Choice>
          <mc:Fallback xmlns="">
            <p:pic>
              <p:nvPicPr>
                <p:cNvPr id="397" name="Ink 396"/>
                <p:cNvPicPr/>
                <p:nvPr/>
              </p:nvPicPr>
              <p:blipFill>
                <a:blip r:embed="rId47"/>
                <a:stretch>
                  <a:fillRect/>
                </a:stretch>
              </p:blipFill>
              <p:spPr>
                <a:xfrm>
                  <a:off x="5064852" y="2520384"/>
                  <a:ext cx="489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03" name="Ink 402"/>
                <p14:cNvContentPartPr/>
                <p14:nvPr/>
              </p14:nvContentPartPr>
              <p14:xfrm>
                <a:off x="5148012" y="2622984"/>
                <a:ext cx="46440" cy="72360"/>
              </p14:xfrm>
            </p:contentPart>
          </mc:Choice>
          <mc:Fallback xmlns="">
            <p:pic>
              <p:nvPicPr>
                <p:cNvPr id="403" name="Ink 402"/>
                <p:cNvPicPr/>
                <p:nvPr/>
              </p:nvPicPr>
              <p:blipFill>
                <a:blip r:embed="rId49"/>
                <a:stretch>
                  <a:fillRect/>
                </a:stretch>
              </p:blipFill>
              <p:spPr>
                <a:xfrm>
                  <a:off x="5138652" y="2613624"/>
                  <a:ext cx="651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39" name="Ink 438"/>
                <p14:cNvContentPartPr/>
                <p14:nvPr/>
              </p14:nvContentPartPr>
              <p14:xfrm>
                <a:off x="5231532" y="2386104"/>
                <a:ext cx="3481684" cy="334800"/>
              </p14:xfrm>
            </p:contentPart>
          </mc:Choice>
          <mc:Fallback xmlns="">
            <p:pic>
              <p:nvPicPr>
                <p:cNvPr id="439" name="Ink 438"/>
                <p:cNvPicPr/>
                <p:nvPr/>
              </p:nvPicPr>
              <p:blipFill>
                <a:blip r:embed="rId51"/>
                <a:stretch>
                  <a:fillRect/>
                </a:stretch>
              </p:blipFill>
              <p:spPr>
                <a:xfrm>
                  <a:off x="5222172" y="2376744"/>
                  <a:ext cx="3500405" cy="3535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56" name="Ink 455"/>
                <p14:cNvContentPartPr/>
                <p14:nvPr/>
              </p14:nvContentPartPr>
              <p14:xfrm>
                <a:off x="5767336" y="2488344"/>
                <a:ext cx="101520" cy="176400"/>
              </p14:xfrm>
            </p:contentPart>
          </mc:Choice>
          <mc:Fallback xmlns="">
            <p:pic>
              <p:nvPicPr>
                <p:cNvPr id="456" name="Ink 455"/>
                <p:cNvPicPr/>
                <p:nvPr/>
              </p:nvPicPr>
              <p:blipFill>
                <a:blip r:embed="rId53"/>
                <a:stretch>
                  <a:fillRect/>
                </a:stretch>
              </p:blipFill>
              <p:spPr>
                <a:xfrm>
                  <a:off x="5757976" y="2478984"/>
                  <a:ext cx="1202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57" name="Ink 456"/>
                <p14:cNvContentPartPr/>
                <p14:nvPr/>
              </p14:nvContentPartPr>
              <p14:xfrm>
                <a:off x="5915656" y="2541984"/>
                <a:ext cx="73440" cy="115560"/>
              </p14:xfrm>
            </p:contentPart>
          </mc:Choice>
          <mc:Fallback xmlns="">
            <p:pic>
              <p:nvPicPr>
                <p:cNvPr id="457" name="Ink 456"/>
                <p:cNvPicPr/>
                <p:nvPr/>
              </p:nvPicPr>
              <p:blipFill>
                <a:blip r:embed="rId55"/>
                <a:stretch>
                  <a:fillRect/>
                </a:stretch>
              </p:blipFill>
              <p:spPr>
                <a:xfrm>
                  <a:off x="5906296" y="2532624"/>
                  <a:ext cx="921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58" name="Ink 457"/>
                <p14:cNvContentPartPr/>
                <p14:nvPr/>
              </p14:nvContentPartPr>
              <p14:xfrm>
                <a:off x="5935816" y="2574384"/>
                <a:ext cx="94320" cy="196560"/>
              </p14:xfrm>
            </p:contentPart>
          </mc:Choice>
          <mc:Fallback xmlns="">
            <p:pic>
              <p:nvPicPr>
                <p:cNvPr id="458" name="Ink 457"/>
                <p:cNvPicPr/>
                <p:nvPr/>
              </p:nvPicPr>
              <p:blipFill>
                <a:blip r:embed="rId57"/>
                <a:stretch>
                  <a:fillRect/>
                </a:stretch>
              </p:blipFill>
              <p:spPr>
                <a:xfrm>
                  <a:off x="5926456" y="2565024"/>
                  <a:ext cx="1130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59" name="Ink 458"/>
                <p14:cNvContentPartPr/>
                <p14:nvPr/>
              </p14:nvContentPartPr>
              <p14:xfrm>
                <a:off x="6048136" y="2447664"/>
                <a:ext cx="34560" cy="243360"/>
              </p14:xfrm>
            </p:contentPart>
          </mc:Choice>
          <mc:Fallback xmlns="">
            <p:pic>
              <p:nvPicPr>
                <p:cNvPr id="459" name="Ink 458"/>
                <p:cNvPicPr/>
                <p:nvPr/>
              </p:nvPicPr>
              <p:blipFill>
                <a:blip r:embed="rId59"/>
                <a:stretch>
                  <a:fillRect/>
                </a:stretch>
              </p:blipFill>
              <p:spPr>
                <a:xfrm>
                  <a:off x="6038776" y="2438304"/>
                  <a:ext cx="5328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60" name="Ink 459"/>
                <p14:cNvContentPartPr/>
                <p14:nvPr/>
              </p14:nvContentPartPr>
              <p14:xfrm>
                <a:off x="6101776" y="2518224"/>
                <a:ext cx="149760" cy="105480"/>
              </p14:xfrm>
            </p:contentPart>
          </mc:Choice>
          <mc:Fallback xmlns="">
            <p:pic>
              <p:nvPicPr>
                <p:cNvPr id="460" name="Ink 459"/>
                <p:cNvPicPr/>
                <p:nvPr/>
              </p:nvPicPr>
              <p:blipFill>
                <a:blip r:embed="rId61"/>
                <a:stretch>
                  <a:fillRect/>
                </a:stretch>
              </p:blipFill>
              <p:spPr>
                <a:xfrm>
                  <a:off x="6092416" y="2508864"/>
                  <a:ext cx="1684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61" name="Ink 460"/>
                <p14:cNvContentPartPr/>
                <p14:nvPr/>
              </p14:nvContentPartPr>
              <p14:xfrm>
                <a:off x="6265576" y="2540184"/>
                <a:ext cx="83160" cy="87480"/>
              </p14:xfrm>
            </p:contentPart>
          </mc:Choice>
          <mc:Fallback xmlns="">
            <p:pic>
              <p:nvPicPr>
                <p:cNvPr id="461" name="Ink 460"/>
                <p:cNvPicPr/>
                <p:nvPr/>
              </p:nvPicPr>
              <p:blipFill>
                <a:blip r:embed="rId63"/>
                <a:stretch>
                  <a:fillRect/>
                </a:stretch>
              </p:blipFill>
              <p:spPr>
                <a:xfrm>
                  <a:off x="6256216" y="2530824"/>
                  <a:ext cx="1018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17" name="Ink 516"/>
                <p14:cNvContentPartPr/>
                <p14:nvPr/>
              </p14:nvContentPartPr>
              <p14:xfrm>
                <a:off x="4665016" y="2855544"/>
                <a:ext cx="169560" cy="240840"/>
              </p14:xfrm>
            </p:contentPart>
          </mc:Choice>
          <mc:Fallback xmlns="">
            <p:pic>
              <p:nvPicPr>
                <p:cNvPr id="517" name="Ink 516"/>
                <p:cNvPicPr/>
                <p:nvPr/>
              </p:nvPicPr>
              <p:blipFill>
                <a:blip r:embed="rId65"/>
                <a:stretch>
                  <a:fillRect/>
                </a:stretch>
              </p:blipFill>
              <p:spPr>
                <a:xfrm>
                  <a:off x="4655656" y="2846184"/>
                  <a:ext cx="18828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18" name="Ink 517"/>
                <p14:cNvContentPartPr/>
                <p14:nvPr/>
              </p14:nvContentPartPr>
              <p14:xfrm>
                <a:off x="4890376" y="2953104"/>
                <a:ext cx="71640" cy="360"/>
              </p14:xfrm>
            </p:contentPart>
          </mc:Choice>
          <mc:Fallback xmlns="">
            <p:pic>
              <p:nvPicPr>
                <p:cNvPr id="518" name="Ink 517"/>
                <p:cNvPicPr/>
                <p:nvPr/>
              </p:nvPicPr>
              <p:blipFill>
                <a:blip r:embed="rId67"/>
                <a:stretch>
                  <a:fillRect/>
                </a:stretch>
              </p:blipFill>
              <p:spPr>
                <a:xfrm>
                  <a:off x="4881016" y="2943744"/>
                  <a:ext cx="903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19" name="Ink 518"/>
                <p14:cNvContentPartPr/>
                <p14:nvPr/>
              </p14:nvContentPartPr>
              <p14:xfrm>
                <a:off x="4879216" y="3004944"/>
                <a:ext cx="90360" cy="8280"/>
              </p14:xfrm>
            </p:contentPart>
          </mc:Choice>
          <mc:Fallback xmlns="">
            <p:pic>
              <p:nvPicPr>
                <p:cNvPr id="519" name="Ink 518"/>
                <p:cNvPicPr/>
                <p:nvPr/>
              </p:nvPicPr>
              <p:blipFill>
                <a:blip r:embed="rId69"/>
                <a:stretch>
                  <a:fillRect/>
                </a:stretch>
              </p:blipFill>
              <p:spPr>
                <a:xfrm>
                  <a:off x="4869856" y="2995584"/>
                  <a:ext cx="1090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21" name="Ink 520"/>
                <p14:cNvContentPartPr/>
                <p14:nvPr/>
              </p14:nvContentPartPr>
              <p14:xfrm>
                <a:off x="5081536" y="2851944"/>
                <a:ext cx="49320" cy="7920"/>
              </p14:xfrm>
            </p:contentPart>
          </mc:Choice>
          <mc:Fallback xmlns="">
            <p:pic>
              <p:nvPicPr>
                <p:cNvPr id="521" name="Ink 520"/>
                <p:cNvPicPr/>
                <p:nvPr/>
              </p:nvPicPr>
              <p:blipFill>
                <a:blip r:embed="rId71"/>
                <a:stretch>
                  <a:fillRect/>
                </a:stretch>
              </p:blipFill>
              <p:spPr>
                <a:xfrm>
                  <a:off x="5072176" y="2842584"/>
                  <a:ext cx="680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22" name="Ink 521"/>
                <p14:cNvContentPartPr/>
                <p14:nvPr/>
              </p14:nvContentPartPr>
              <p14:xfrm>
                <a:off x="5070376" y="2859864"/>
                <a:ext cx="112680" cy="221040"/>
              </p14:xfrm>
            </p:contentPart>
          </mc:Choice>
          <mc:Fallback xmlns="">
            <p:pic>
              <p:nvPicPr>
                <p:cNvPr id="522" name="Ink 521"/>
                <p:cNvPicPr/>
                <p:nvPr/>
              </p:nvPicPr>
              <p:blipFill>
                <a:blip r:embed="rId73"/>
                <a:stretch>
                  <a:fillRect/>
                </a:stretch>
              </p:blipFill>
              <p:spPr>
                <a:xfrm>
                  <a:off x="5061016" y="2850504"/>
                  <a:ext cx="13140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23" name="Ink 522"/>
                <p14:cNvContentPartPr/>
                <p14:nvPr/>
              </p14:nvContentPartPr>
              <p14:xfrm>
                <a:off x="5230936" y="2859504"/>
                <a:ext cx="96480" cy="202680"/>
              </p14:xfrm>
            </p:contentPart>
          </mc:Choice>
          <mc:Fallback xmlns="">
            <p:pic>
              <p:nvPicPr>
                <p:cNvPr id="523" name="Ink 522"/>
                <p:cNvPicPr/>
                <p:nvPr/>
              </p:nvPicPr>
              <p:blipFill>
                <a:blip r:embed="rId75"/>
                <a:stretch>
                  <a:fillRect/>
                </a:stretch>
              </p:blipFill>
              <p:spPr>
                <a:xfrm>
                  <a:off x="5221576" y="2850144"/>
                  <a:ext cx="1152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24" name="Ink 523"/>
                <p14:cNvContentPartPr/>
                <p14:nvPr/>
              </p14:nvContentPartPr>
              <p14:xfrm>
                <a:off x="5351536" y="2903784"/>
                <a:ext cx="104040" cy="151560"/>
              </p14:xfrm>
            </p:contentPart>
          </mc:Choice>
          <mc:Fallback xmlns="">
            <p:pic>
              <p:nvPicPr>
                <p:cNvPr id="524" name="Ink 523"/>
                <p:cNvPicPr/>
                <p:nvPr/>
              </p:nvPicPr>
              <p:blipFill>
                <a:blip r:embed="rId77"/>
                <a:stretch>
                  <a:fillRect/>
                </a:stretch>
              </p:blipFill>
              <p:spPr>
                <a:xfrm>
                  <a:off x="5342176" y="2894424"/>
                  <a:ext cx="1227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25" name="Ink 524"/>
                <p14:cNvContentPartPr/>
                <p14:nvPr/>
              </p14:nvContentPartPr>
              <p14:xfrm>
                <a:off x="5508856" y="2937984"/>
                <a:ext cx="241200" cy="96840"/>
              </p14:xfrm>
            </p:contentPart>
          </mc:Choice>
          <mc:Fallback xmlns="">
            <p:pic>
              <p:nvPicPr>
                <p:cNvPr id="525" name="Ink 524"/>
                <p:cNvPicPr/>
                <p:nvPr/>
              </p:nvPicPr>
              <p:blipFill>
                <a:blip r:embed="rId79"/>
                <a:stretch>
                  <a:fillRect/>
                </a:stretch>
              </p:blipFill>
              <p:spPr>
                <a:xfrm>
                  <a:off x="5499496" y="2928624"/>
                  <a:ext cx="2599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6" name="Ink 525"/>
                <p14:cNvContentPartPr/>
                <p14:nvPr/>
              </p14:nvContentPartPr>
              <p14:xfrm>
                <a:off x="5729176" y="2964264"/>
                <a:ext cx="61200" cy="165240"/>
              </p14:xfrm>
            </p:contentPart>
          </mc:Choice>
          <mc:Fallback xmlns="">
            <p:pic>
              <p:nvPicPr>
                <p:cNvPr id="526" name="Ink 525"/>
                <p:cNvPicPr/>
                <p:nvPr/>
              </p:nvPicPr>
              <p:blipFill>
                <a:blip r:embed="rId81"/>
                <a:stretch>
                  <a:fillRect/>
                </a:stretch>
              </p:blipFill>
              <p:spPr>
                <a:xfrm>
                  <a:off x="5719816" y="2954904"/>
                  <a:ext cx="799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27" name="Ink 526"/>
                <p14:cNvContentPartPr/>
                <p14:nvPr/>
              </p14:nvContentPartPr>
              <p14:xfrm>
                <a:off x="5816296" y="2885784"/>
                <a:ext cx="33840" cy="202680"/>
              </p14:xfrm>
            </p:contentPart>
          </mc:Choice>
          <mc:Fallback xmlns="">
            <p:pic>
              <p:nvPicPr>
                <p:cNvPr id="527" name="Ink 526"/>
                <p:cNvPicPr/>
                <p:nvPr/>
              </p:nvPicPr>
              <p:blipFill>
                <a:blip r:embed="rId83"/>
                <a:stretch>
                  <a:fillRect/>
                </a:stretch>
              </p:blipFill>
              <p:spPr>
                <a:xfrm>
                  <a:off x="5806936" y="2876424"/>
                  <a:ext cx="5256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28" name="Ink 527"/>
                <p14:cNvContentPartPr/>
                <p14:nvPr/>
              </p14:nvContentPartPr>
              <p14:xfrm>
                <a:off x="5907736" y="2892984"/>
                <a:ext cx="118800" cy="150480"/>
              </p14:xfrm>
            </p:contentPart>
          </mc:Choice>
          <mc:Fallback xmlns="">
            <p:pic>
              <p:nvPicPr>
                <p:cNvPr id="528" name="Ink 527"/>
                <p:cNvPicPr/>
                <p:nvPr/>
              </p:nvPicPr>
              <p:blipFill>
                <a:blip r:embed="rId85"/>
                <a:stretch>
                  <a:fillRect/>
                </a:stretch>
              </p:blipFill>
              <p:spPr>
                <a:xfrm>
                  <a:off x="5898376" y="2883624"/>
                  <a:ext cx="137520" cy="169200"/>
                </a:xfrm>
                <a:prstGeom prst="rect">
                  <a:avLst/>
                </a:prstGeom>
              </p:spPr>
            </p:pic>
          </mc:Fallback>
        </mc:AlternateContent>
      </p:grpSp>
      <p:grpSp>
        <p:nvGrpSpPr>
          <p:cNvPr id="721" name="Group 720"/>
          <p:cNvGrpSpPr/>
          <p:nvPr/>
        </p:nvGrpSpPr>
        <p:grpSpPr>
          <a:xfrm>
            <a:off x="571191" y="4087506"/>
            <a:ext cx="5695814" cy="406800"/>
            <a:chOff x="571191" y="3802501"/>
            <a:chExt cx="5695814" cy="406800"/>
          </a:xfrm>
        </p:grpSpPr>
        <mc:AlternateContent xmlns:mc="http://schemas.openxmlformats.org/markup-compatibility/2006" xmlns:p14="http://schemas.microsoft.com/office/powerpoint/2010/main">
          <mc:Choice Requires="p14">
            <p:contentPart p14:bwMode="auto" r:id="rId86">
              <p14:nvContentPartPr>
                <p14:cNvPr id="534" name="Ink 533"/>
                <p14:cNvContentPartPr/>
                <p14:nvPr/>
              </p14:nvContentPartPr>
              <p14:xfrm>
                <a:off x="571191" y="3846781"/>
                <a:ext cx="2732294" cy="362520"/>
              </p14:xfrm>
            </p:contentPart>
          </mc:Choice>
          <mc:Fallback xmlns="">
            <p:pic>
              <p:nvPicPr>
                <p:cNvPr id="534" name="Ink 533"/>
                <p:cNvPicPr/>
                <p:nvPr/>
              </p:nvPicPr>
              <p:blipFill>
                <a:blip r:embed="rId87"/>
                <a:stretch>
                  <a:fillRect/>
                </a:stretch>
              </p:blipFill>
              <p:spPr>
                <a:xfrm>
                  <a:off x="561831" y="3837421"/>
                  <a:ext cx="2751013" cy="3812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13" name="Ink 712"/>
                <p14:cNvContentPartPr/>
                <p14:nvPr/>
              </p14:nvContentPartPr>
              <p14:xfrm>
                <a:off x="4166151" y="3802501"/>
                <a:ext cx="2100854" cy="306720"/>
              </p14:xfrm>
            </p:contentPart>
          </mc:Choice>
          <mc:Fallback xmlns="">
            <p:pic>
              <p:nvPicPr>
                <p:cNvPr id="713" name="Ink 712"/>
                <p:cNvPicPr/>
                <p:nvPr/>
              </p:nvPicPr>
              <p:blipFill>
                <a:blip r:embed="rId89"/>
                <a:stretch>
                  <a:fillRect/>
                </a:stretch>
              </p:blipFill>
              <p:spPr>
                <a:xfrm>
                  <a:off x="4156791" y="3793141"/>
                  <a:ext cx="2119573" cy="325440"/>
                </a:xfrm>
                <a:prstGeom prst="rect">
                  <a:avLst/>
                </a:prstGeom>
              </p:spPr>
            </p:pic>
          </mc:Fallback>
        </mc:AlternateContent>
      </p:grpSp>
      <p:grpSp>
        <p:nvGrpSpPr>
          <p:cNvPr id="977" name="Group 976"/>
          <p:cNvGrpSpPr/>
          <p:nvPr/>
        </p:nvGrpSpPr>
        <p:grpSpPr>
          <a:xfrm>
            <a:off x="4665641" y="4087506"/>
            <a:ext cx="3633120" cy="837360"/>
            <a:chOff x="4665641" y="3802501"/>
            <a:chExt cx="3633120" cy="837360"/>
          </a:xfrm>
        </p:grpSpPr>
        <mc:AlternateContent xmlns:mc="http://schemas.openxmlformats.org/markup-compatibility/2006" xmlns:p14="http://schemas.microsoft.com/office/powerpoint/2010/main">
          <mc:Choice Requires="p14">
            <p:contentPart p14:bwMode="auto" r:id="rId90">
              <p14:nvContentPartPr>
                <p14:cNvPr id="811" name="Ink 810"/>
                <p14:cNvContentPartPr/>
                <p14:nvPr/>
              </p14:nvContentPartPr>
              <p14:xfrm>
                <a:off x="4665641" y="3802501"/>
                <a:ext cx="3633120" cy="837360"/>
              </p14:xfrm>
            </p:contentPart>
          </mc:Choice>
          <mc:Fallback xmlns="">
            <p:pic>
              <p:nvPicPr>
                <p:cNvPr id="811" name="Ink 810"/>
                <p:cNvPicPr/>
                <p:nvPr/>
              </p:nvPicPr>
              <p:blipFill>
                <a:blip r:embed="rId97"/>
                <a:stretch>
                  <a:fillRect/>
                </a:stretch>
              </p:blipFill>
              <p:spPr>
                <a:xfrm>
                  <a:off x="4656281" y="3793141"/>
                  <a:ext cx="3651840" cy="8560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51" name="Ink 850"/>
                <p14:cNvContentPartPr/>
                <p14:nvPr/>
              </p14:nvContentPartPr>
              <p14:xfrm>
                <a:off x="5105034" y="4355065"/>
                <a:ext cx="752400" cy="18000"/>
              </p14:xfrm>
            </p:contentPart>
          </mc:Choice>
          <mc:Fallback xmlns="">
            <p:pic>
              <p:nvPicPr>
                <p:cNvPr id="851" name="Ink 850"/>
                <p:cNvPicPr/>
                <p:nvPr/>
              </p:nvPicPr>
              <p:blipFill>
                <a:blip r:embed="rId99"/>
                <a:stretch>
                  <a:fillRect/>
                </a:stretch>
              </p:blipFill>
              <p:spPr>
                <a:xfrm>
                  <a:off x="5095674" y="4345705"/>
                  <a:ext cx="771120" cy="36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0">
            <p14:nvContentPartPr>
              <p14:cNvPr id="877" name="Ink 876"/>
              <p14:cNvContentPartPr/>
              <p14:nvPr/>
            </p14:nvContentPartPr>
            <p14:xfrm>
              <a:off x="4639194" y="5195910"/>
              <a:ext cx="3407040" cy="1233468"/>
            </p14:xfrm>
          </p:contentPart>
        </mc:Choice>
        <mc:Fallback xmlns="">
          <p:pic>
            <p:nvPicPr>
              <p:cNvPr id="877" name="Ink 876"/>
              <p:cNvPicPr/>
              <p:nvPr/>
            </p:nvPicPr>
            <p:blipFill>
              <a:blip r:embed="rId101"/>
              <a:stretch>
                <a:fillRect/>
              </a:stretch>
            </p:blipFill>
            <p:spPr>
              <a:xfrm>
                <a:off x="4629834" y="5186549"/>
                <a:ext cx="3425760" cy="1252190"/>
              </a:xfrm>
              <a:prstGeom prst="rect">
                <a:avLst/>
              </a:prstGeom>
            </p:spPr>
          </p:pic>
        </mc:Fallback>
      </mc:AlternateContent>
      <p:grpSp>
        <p:nvGrpSpPr>
          <p:cNvPr id="6" name="Group 5"/>
          <p:cNvGrpSpPr/>
          <p:nvPr/>
        </p:nvGrpSpPr>
        <p:grpSpPr>
          <a:xfrm>
            <a:off x="553769" y="4609902"/>
            <a:ext cx="3439440" cy="1309991"/>
            <a:chOff x="553769" y="4609902"/>
            <a:chExt cx="3439440" cy="1309991"/>
          </a:xfrm>
        </p:grpSpPr>
        <p:grpSp>
          <p:nvGrpSpPr>
            <p:cNvPr id="806" name="Group 805"/>
            <p:cNvGrpSpPr/>
            <p:nvPr/>
          </p:nvGrpSpPr>
          <p:grpSpPr>
            <a:xfrm>
              <a:off x="553769" y="4609902"/>
              <a:ext cx="3439440" cy="1309991"/>
              <a:chOff x="553769" y="4324897"/>
              <a:chExt cx="3439440" cy="1309991"/>
            </a:xfrm>
          </p:grpSpPr>
          <mc:AlternateContent xmlns:mc="http://schemas.openxmlformats.org/markup-compatibility/2006" xmlns:p14="http://schemas.microsoft.com/office/powerpoint/2010/main">
            <mc:Choice Requires="p14">
              <p:contentPart p14:bwMode="auto" r:id="rId102">
                <p14:nvContentPartPr>
                  <p14:cNvPr id="732" name="Ink 731"/>
                  <p14:cNvContentPartPr/>
                  <p14:nvPr/>
                </p14:nvContentPartPr>
                <p14:xfrm>
                  <a:off x="553769" y="4324897"/>
                  <a:ext cx="3439440" cy="1286951"/>
                </p14:xfrm>
              </p:contentPart>
            </mc:Choice>
            <mc:Fallback xmlns="">
              <p:pic>
                <p:nvPicPr>
                  <p:cNvPr id="732" name="Ink 731"/>
                  <p:cNvPicPr/>
                  <p:nvPr/>
                </p:nvPicPr>
                <p:blipFill>
                  <a:blip r:embed="rId91"/>
                  <a:stretch>
                    <a:fillRect/>
                  </a:stretch>
                </p:blipFill>
                <p:spPr>
                  <a:xfrm>
                    <a:off x="544409" y="4315537"/>
                    <a:ext cx="3458160" cy="130567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92" name="Ink 791"/>
                  <p14:cNvContentPartPr/>
                  <p14:nvPr/>
                </p14:nvContentPartPr>
                <p14:xfrm>
                  <a:off x="2330009" y="4805137"/>
                  <a:ext cx="272160" cy="829751"/>
                </p14:xfrm>
              </p:contentPart>
            </mc:Choice>
            <mc:Fallback xmlns="">
              <p:pic>
                <p:nvPicPr>
                  <p:cNvPr id="792" name="Ink 791"/>
                  <p:cNvPicPr/>
                  <p:nvPr/>
                </p:nvPicPr>
                <p:blipFill>
                  <a:blip r:embed="rId93"/>
                  <a:stretch>
                    <a:fillRect/>
                  </a:stretch>
                </p:blipFill>
                <p:spPr>
                  <a:xfrm>
                    <a:off x="2320649" y="4795778"/>
                    <a:ext cx="290880" cy="84847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99" name="Ink 798"/>
                  <p14:cNvContentPartPr/>
                  <p14:nvPr/>
                </p14:nvContentPartPr>
                <p14:xfrm>
                  <a:off x="3587129" y="4806217"/>
                  <a:ext cx="261360" cy="815711"/>
                </p14:xfrm>
              </p:contentPart>
            </mc:Choice>
            <mc:Fallback xmlns="">
              <p:pic>
                <p:nvPicPr>
                  <p:cNvPr id="799" name="Ink 798"/>
                  <p:cNvPicPr/>
                  <p:nvPr/>
                </p:nvPicPr>
                <p:blipFill>
                  <a:blip r:embed="rId95"/>
                  <a:stretch>
                    <a:fillRect/>
                  </a:stretch>
                </p:blipFill>
                <p:spPr>
                  <a:xfrm>
                    <a:off x="3577769" y="4796858"/>
                    <a:ext cx="280080" cy="83443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5">
              <p14:nvContentPartPr>
                <p14:cNvPr id="5" name="Ink 4"/>
                <p14:cNvContentPartPr/>
                <p14:nvPr/>
              </p14:nvContentPartPr>
              <p14:xfrm>
                <a:off x="970878" y="5726431"/>
                <a:ext cx="108360" cy="163800"/>
              </p14:xfrm>
            </p:contentPart>
          </mc:Choice>
          <mc:Fallback xmlns="">
            <p:pic>
              <p:nvPicPr>
                <p:cNvPr id="5" name="Ink 4"/>
                <p:cNvPicPr/>
                <p:nvPr/>
              </p:nvPicPr>
              <p:blipFill>
                <a:blip r:embed="rId106"/>
                <a:stretch>
                  <a:fillRect/>
                </a:stretch>
              </p:blipFill>
              <p:spPr>
                <a:xfrm>
                  <a:off x="961518" y="5717071"/>
                  <a:ext cx="127080" cy="182520"/>
                </a:xfrm>
                <a:prstGeom prst="rect">
                  <a:avLst/>
                </a:prstGeom>
              </p:spPr>
            </p:pic>
          </mc:Fallback>
        </mc:AlternateContent>
      </p:grpSp>
    </p:spTree>
    <p:extLst>
      <p:ext uri="{BB962C8B-B14F-4D97-AF65-F5344CB8AC3E}">
        <p14:creationId xmlns:p14="http://schemas.microsoft.com/office/powerpoint/2010/main" val="285116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7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6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3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7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479279" y="323409"/>
            <a:ext cx="8230381" cy="6128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it-IT" sz="1700" i="1" dirty="0" smtClean="0"/>
              <a:t>Esempio: Calcolare il prodotto di solubilità di una soluzione di solfato di calcio, sapendo che la massima quantità del sale che può essere sciolta in 100 mL di acqua a 25°C è 0.20 g.</a:t>
            </a:r>
          </a:p>
        </p:txBody>
      </p:sp>
      <p:graphicFrame>
        <p:nvGraphicFramePr>
          <p:cNvPr id="231" name="Table 230"/>
          <p:cNvGraphicFramePr>
            <a:graphicFrameLocks noGrp="1"/>
          </p:cNvGraphicFramePr>
          <p:nvPr>
            <p:extLst>
              <p:ext uri="{D42A27DB-BD31-4B8C-83A1-F6EECF244321}">
                <p14:modId xmlns:p14="http://schemas.microsoft.com/office/powerpoint/2010/main" val="1239080322"/>
              </p:ext>
            </p:extLst>
          </p:nvPr>
        </p:nvGraphicFramePr>
        <p:xfrm>
          <a:off x="479279" y="4674369"/>
          <a:ext cx="3857068" cy="1478280"/>
        </p:xfrm>
        <a:graphic>
          <a:graphicData uri="http://schemas.openxmlformats.org/drawingml/2006/table">
            <a:tbl>
              <a:tblPr firstRow="1" bandRow="1">
                <a:tableStyleId>{5C22544A-7EE6-4342-B048-85BDC9FD1C3A}</a:tableStyleId>
              </a:tblPr>
              <a:tblGrid>
                <a:gridCol w="360832">
                  <a:extLst>
                    <a:ext uri="{9D8B030D-6E8A-4147-A177-3AD203B41FA5}">
                      <a16:colId xmlns:a16="http://schemas.microsoft.com/office/drawing/2014/main" val="1847104608"/>
                    </a:ext>
                  </a:extLst>
                </a:gridCol>
                <a:gridCol w="1165412">
                  <a:extLst>
                    <a:ext uri="{9D8B030D-6E8A-4147-A177-3AD203B41FA5}">
                      <a16:colId xmlns:a16="http://schemas.microsoft.com/office/drawing/2014/main" val="1292649689"/>
                    </a:ext>
                  </a:extLst>
                </a:gridCol>
                <a:gridCol w="1165412">
                  <a:extLst>
                    <a:ext uri="{9D8B030D-6E8A-4147-A177-3AD203B41FA5}">
                      <a16:colId xmlns:a16="http://schemas.microsoft.com/office/drawing/2014/main" val="689430987"/>
                    </a:ext>
                  </a:extLst>
                </a:gridCol>
                <a:gridCol w="1165412">
                  <a:extLst>
                    <a:ext uri="{9D8B030D-6E8A-4147-A177-3AD203B41FA5}">
                      <a16:colId xmlns:a16="http://schemas.microsoft.com/office/drawing/2014/main" val="188160583"/>
                    </a:ext>
                  </a:extLst>
                </a:gridCol>
              </a:tblGrid>
              <a:tr h="0">
                <a:tc>
                  <a:txBody>
                    <a:bodyPr/>
                    <a:lstStyle/>
                    <a:p>
                      <a:pPr algn="ctr"/>
                      <a:endParaRPr lang="it-IT" dirty="0"/>
                    </a:p>
                  </a:txBody>
                  <a:tcPr anchor="ctr"/>
                </a:tc>
                <a:tc gridSpan="3">
                  <a:txBody>
                    <a:bodyPr/>
                    <a:lstStyle/>
                    <a:p>
                      <a:pPr algn="ctr"/>
                      <a:endParaRPr lang="it-IT" b="1" dirty="0"/>
                    </a:p>
                  </a:txBody>
                  <a:tcPr anchor="ctr"/>
                </a:tc>
                <a:tc hMerge="1">
                  <a:txBody>
                    <a:bodyPr/>
                    <a:lstStyle/>
                    <a:p>
                      <a:pPr algn="ctr"/>
                      <a:endParaRPr lang="it-IT" dirty="0"/>
                    </a:p>
                  </a:txBody>
                  <a:tcPr anchor="ctr"/>
                </a:tc>
                <a:tc hMerge="1">
                  <a:txBody>
                    <a:bodyPr/>
                    <a:lstStyle/>
                    <a:p>
                      <a:pPr algn="ctr"/>
                      <a:endParaRPr lang="it-IT" dirty="0"/>
                    </a:p>
                  </a:txBody>
                  <a:tcPr anchor="ctr"/>
                </a:tc>
                <a:extLst>
                  <a:ext uri="{0D108BD9-81ED-4DB2-BD59-A6C34878D82A}">
                    <a16:rowId xmlns:a16="http://schemas.microsoft.com/office/drawing/2014/main" val="2293235978"/>
                  </a:ext>
                </a:extLst>
              </a:tr>
              <a:tr h="370840">
                <a:tc>
                  <a:txBody>
                    <a:bodyPr/>
                    <a:lstStyle/>
                    <a:p>
                      <a:pPr algn="ctr"/>
                      <a:r>
                        <a:rPr lang="it-IT" dirty="0" smtClean="0"/>
                        <a:t>I</a:t>
                      </a:r>
                      <a:endParaRPr lang="it-IT" dirty="0"/>
                    </a:p>
                  </a:txBody>
                  <a:tcPr anchor="ctr"/>
                </a:tc>
                <a:tc>
                  <a:txBody>
                    <a:bodyPr/>
                    <a:lstStyle/>
                    <a:p>
                      <a:pPr algn="ctr"/>
                      <a:endParaRPr lang="it-IT" baseline="-25000" dirty="0"/>
                    </a:p>
                  </a:txBody>
                  <a:tcPr anchor="ctr"/>
                </a:tc>
                <a:tc>
                  <a:txBody>
                    <a:bodyPr/>
                    <a:lstStyle/>
                    <a:p>
                      <a:pPr algn="ctr"/>
                      <a:endParaRPr lang="it-IT" dirty="0"/>
                    </a:p>
                  </a:txBody>
                  <a:tcPr anchor="ctr"/>
                </a:tc>
                <a:tc>
                  <a:txBody>
                    <a:bodyPr/>
                    <a:lstStyle/>
                    <a:p>
                      <a:pPr algn="ctr"/>
                      <a:endParaRPr lang="it-IT" dirty="0"/>
                    </a:p>
                  </a:txBody>
                  <a:tcPr anchor="ctr"/>
                </a:tc>
                <a:extLst>
                  <a:ext uri="{0D108BD9-81ED-4DB2-BD59-A6C34878D82A}">
                    <a16:rowId xmlns:a16="http://schemas.microsoft.com/office/drawing/2014/main" val="2836997888"/>
                  </a:ext>
                </a:extLst>
              </a:tr>
              <a:tr h="370840">
                <a:tc>
                  <a:txBody>
                    <a:bodyPr/>
                    <a:lstStyle/>
                    <a:p>
                      <a:pPr algn="ctr"/>
                      <a:r>
                        <a:rPr lang="it-IT" dirty="0" smtClean="0"/>
                        <a:t>C</a:t>
                      </a:r>
                      <a:endParaRPr lang="it-IT" dirty="0"/>
                    </a:p>
                  </a:txBody>
                  <a:tcPr anchor="ctr"/>
                </a:tc>
                <a:tc>
                  <a:txBody>
                    <a:bodyPr/>
                    <a:lstStyle/>
                    <a:p>
                      <a:pPr algn="ctr"/>
                      <a:endParaRPr lang="it-IT" dirty="0"/>
                    </a:p>
                  </a:txBody>
                  <a:tcPr anchor="ctr"/>
                </a:tc>
                <a:tc>
                  <a:txBody>
                    <a:bodyPr/>
                    <a:lstStyle/>
                    <a:p>
                      <a:pPr algn="ctr"/>
                      <a:endParaRPr lang="it-IT" dirty="0"/>
                    </a:p>
                  </a:txBody>
                  <a:tcPr anchor="ctr"/>
                </a:tc>
                <a:tc>
                  <a:txBody>
                    <a:bodyPr/>
                    <a:lstStyle/>
                    <a:p>
                      <a:pPr algn="ctr"/>
                      <a:endParaRPr lang="it-IT" dirty="0"/>
                    </a:p>
                  </a:txBody>
                  <a:tcPr anchor="ctr"/>
                </a:tc>
                <a:extLst>
                  <a:ext uri="{0D108BD9-81ED-4DB2-BD59-A6C34878D82A}">
                    <a16:rowId xmlns:a16="http://schemas.microsoft.com/office/drawing/2014/main" val="2942888272"/>
                  </a:ext>
                </a:extLst>
              </a:tr>
              <a:tr h="370840">
                <a:tc>
                  <a:txBody>
                    <a:bodyPr/>
                    <a:lstStyle/>
                    <a:p>
                      <a:pPr algn="ctr"/>
                      <a:r>
                        <a:rPr lang="it-IT" dirty="0" smtClean="0"/>
                        <a:t>E</a:t>
                      </a:r>
                      <a:endParaRPr lang="it-IT"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dirty="0"/>
                    </a:p>
                  </a:txBody>
                  <a:tcPr anchor="ctr"/>
                </a:tc>
                <a:tc>
                  <a:txBody>
                    <a:bodyPr/>
                    <a:lstStyle/>
                    <a:p>
                      <a:pPr algn="ctr"/>
                      <a:endParaRPr lang="it-IT" dirty="0"/>
                    </a:p>
                  </a:txBody>
                  <a:tcPr anchor="ctr"/>
                </a:tc>
                <a:tc>
                  <a:txBody>
                    <a:bodyPr/>
                    <a:lstStyle/>
                    <a:p>
                      <a:pPr algn="ctr"/>
                      <a:endParaRPr lang="it-IT" sz="1400" dirty="0"/>
                    </a:p>
                  </a:txBody>
                  <a:tcPr anchor="ctr"/>
                </a:tc>
                <a:extLst>
                  <a:ext uri="{0D108BD9-81ED-4DB2-BD59-A6C34878D82A}">
                    <a16:rowId xmlns:a16="http://schemas.microsoft.com/office/drawing/2014/main" val="356159099"/>
                  </a:ext>
                </a:extLst>
              </a:tr>
            </a:tbl>
          </a:graphicData>
        </a:graphic>
      </p:graphicFrame>
      <p:sp>
        <p:nvSpPr>
          <p:cNvPr id="232" name="Content Placeholder 2"/>
          <p:cNvSpPr txBox="1">
            <a:spLocks/>
          </p:cNvSpPr>
          <p:nvPr/>
        </p:nvSpPr>
        <p:spPr>
          <a:xfrm>
            <a:off x="479279" y="3428981"/>
            <a:ext cx="8230381" cy="6128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it-IT" sz="1700" i="1" dirty="0" smtClean="0"/>
              <a:t>Esempio: L’idrossido di magnesio è un solido poco solubile in acqua. Una sua soluzione satura a 25°C ha un pH pari a 10.52. Calcolare il prodotto di solubilità del sale. </a:t>
            </a:r>
            <a:endParaRPr lang="it-IT" sz="1700" i="1" dirty="0"/>
          </a:p>
        </p:txBody>
      </p:sp>
      <p:graphicFrame>
        <p:nvGraphicFramePr>
          <p:cNvPr id="233" name="Table 232"/>
          <p:cNvGraphicFramePr>
            <a:graphicFrameLocks noGrp="1"/>
          </p:cNvGraphicFramePr>
          <p:nvPr>
            <p:extLst>
              <p:ext uri="{D42A27DB-BD31-4B8C-83A1-F6EECF244321}">
                <p14:modId xmlns:p14="http://schemas.microsoft.com/office/powerpoint/2010/main" val="3774512036"/>
              </p:ext>
            </p:extLst>
          </p:nvPr>
        </p:nvGraphicFramePr>
        <p:xfrm>
          <a:off x="560458" y="1591831"/>
          <a:ext cx="3857068" cy="1478280"/>
        </p:xfrm>
        <a:graphic>
          <a:graphicData uri="http://schemas.openxmlformats.org/drawingml/2006/table">
            <a:tbl>
              <a:tblPr firstRow="1" bandRow="1">
                <a:tableStyleId>{5C22544A-7EE6-4342-B048-85BDC9FD1C3A}</a:tableStyleId>
              </a:tblPr>
              <a:tblGrid>
                <a:gridCol w="360832">
                  <a:extLst>
                    <a:ext uri="{9D8B030D-6E8A-4147-A177-3AD203B41FA5}">
                      <a16:colId xmlns:a16="http://schemas.microsoft.com/office/drawing/2014/main" val="1847104608"/>
                    </a:ext>
                  </a:extLst>
                </a:gridCol>
                <a:gridCol w="1165412">
                  <a:extLst>
                    <a:ext uri="{9D8B030D-6E8A-4147-A177-3AD203B41FA5}">
                      <a16:colId xmlns:a16="http://schemas.microsoft.com/office/drawing/2014/main" val="1292649689"/>
                    </a:ext>
                  </a:extLst>
                </a:gridCol>
                <a:gridCol w="1165412">
                  <a:extLst>
                    <a:ext uri="{9D8B030D-6E8A-4147-A177-3AD203B41FA5}">
                      <a16:colId xmlns:a16="http://schemas.microsoft.com/office/drawing/2014/main" val="689430987"/>
                    </a:ext>
                  </a:extLst>
                </a:gridCol>
                <a:gridCol w="1165412">
                  <a:extLst>
                    <a:ext uri="{9D8B030D-6E8A-4147-A177-3AD203B41FA5}">
                      <a16:colId xmlns:a16="http://schemas.microsoft.com/office/drawing/2014/main" val="188160583"/>
                    </a:ext>
                  </a:extLst>
                </a:gridCol>
              </a:tblGrid>
              <a:tr h="0">
                <a:tc>
                  <a:txBody>
                    <a:bodyPr/>
                    <a:lstStyle/>
                    <a:p>
                      <a:pPr algn="ctr"/>
                      <a:endParaRPr lang="it-IT" dirty="0"/>
                    </a:p>
                  </a:txBody>
                  <a:tcPr anchor="ctr"/>
                </a:tc>
                <a:tc gridSpan="3">
                  <a:txBody>
                    <a:bodyPr/>
                    <a:lstStyle/>
                    <a:p>
                      <a:pPr algn="ctr"/>
                      <a:endParaRPr lang="it-IT" b="1" dirty="0"/>
                    </a:p>
                  </a:txBody>
                  <a:tcPr anchor="ctr"/>
                </a:tc>
                <a:tc hMerge="1">
                  <a:txBody>
                    <a:bodyPr/>
                    <a:lstStyle/>
                    <a:p>
                      <a:pPr algn="ctr"/>
                      <a:endParaRPr lang="it-IT" dirty="0"/>
                    </a:p>
                  </a:txBody>
                  <a:tcPr anchor="ctr"/>
                </a:tc>
                <a:tc hMerge="1">
                  <a:txBody>
                    <a:bodyPr/>
                    <a:lstStyle/>
                    <a:p>
                      <a:pPr algn="ctr"/>
                      <a:endParaRPr lang="it-IT" dirty="0"/>
                    </a:p>
                  </a:txBody>
                  <a:tcPr anchor="ctr"/>
                </a:tc>
                <a:extLst>
                  <a:ext uri="{0D108BD9-81ED-4DB2-BD59-A6C34878D82A}">
                    <a16:rowId xmlns:a16="http://schemas.microsoft.com/office/drawing/2014/main" val="2293235978"/>
                  </a:ext>
                </a:extLst>
              </a:tr>
              <a:tr h="370840">
                <a:tc>
                  <a:txBody>
                    <a:bodyPr/>
                    <a:lstStyle/>
                    <a:p>
                      <a:pPr algn="ctr"/>
                      <a:r>
                        <a:rPr lang="it-IT" dirty="0" smtClean="0"/>
                        <a:t>I</a:t>
                      </a:r>
                      <a:endParaRPr lang="it-IT" dirty="0"/>
                    </a:p>
                  </a:txBody>
                  <a:tcPr anchor="ctr"/>
                </a:tc>
                <a:tc>
                  <a:txBody>
                    <a:bodyPr/>
                    <a:lstStyle/>
                    <a:p>
                      <a:pPr algn="ctr"/>
                      <a:endParaRPr lang="it-IT" baseline="-25000" dirty="0"/>
                    </a:p>
                  </a:txBody>
                  <a:tcPr anchor="ctr"/>
                </a:tc>
                <a:tc>
                  <a:txBody>
                    <a:bodyPr/>
                    <a:lstStyle/>
                    <a:p>
                      <a:pPr algn="ctr"/>
                      <a:endParaRPr lang="it-IT" dirty="0"/>
                    </a:p>
                  </a:txBody>
                  <a:tcPr anchor="ctr"/>
                </a:tc>
                <a:tc>
                  <a:txBody>
                    <a:bodyPr/>
                    <a:lstStyle/>
                    <a:p>
                      <a:pPr algn="ctr"/>
                      <a:endParaRPr lang="it-IT" dirty="0"/>
                    </a:p>
                  </a:txBody>
                  <a:tcPr anchor="ctr"/>
                </a:tc>
                <a:extLst>
                  <a:ext uri="{0D108BD9-81ED-4DB2-BD59-A6C34878D82A}">
                    <a16:rowId xmlns:a16="http://schemas.microsoft.com/office/drawing/2014/main" val="2836997888"/>
                  </a:ext>
                </a:extLst>
              </a:tr>
              <a:tr h="370840">
                <a:tc>
                  <a:txBody>
                    <a:bodyPr/>
                    <a:lstStyle/>
                    <a:p>
                      <a:pPr algn="ctr"/>
                      <a:r>
                        <a:rPr lang="it-IT" dirty="0" smtClean="0"/>
                        <a:t>C</a:t>
                      </a:r>
                      <a:endParaRPr lang="it-IT" dirty="0"/>
                    </a:p>
                  </a:txBody>
                  <a:tcPr anchor="ctr"/>
                </a:tc>
                <a:tc>
                  <a:txBody>
                    <a:bodyPr/>
                    <a:lstStyle/>
                    <a:p>
                      <a:pPr algn="ctr"/>
                      <a:endParaRPr lang="it-IT" dirty="0"/>
                    </a:p>
                  </a:txBody>
                  <a:tcPr anchor="ctr"/>
                </a:tc>
                <a:tc>
                  <a:txBody>
                    <a:bodyPr/>
                    <a:lstStyle/>
                    <a:p>
                      <a:pPr algn="ctr"/>
                      <a:endParaRPr lang="it-IT" dirty="0"/>
                    </a:p>
                  </a:txBody>
                  <a:tcPr anchor="ctr"/>
                </a:tc>
                <a:tc>
                  <a:txBody>
                    <a:bodyPr/>
                    <a:lstStyle/>
                    <a:p>
                      <a:pPr algn="ctr"/>
                      <a:endParaRPr lang="it-IT" dirty="0"/>
                    </a:p>
                  </a:txBody>
                  <a:tcPr anchor="ctr"/>
                </a:tc>
                <a:extLst>
                  <a:ext uri="{0D108BD9-81ED-4DB2-BD59-A6C34878D82A}">
                    <a16:rowId xmlns:a16="http://schemas.microsoft.com/office/drawing/2014/main" val="2942888272"/>
                  </a:ext>
                </a:extLst>
              </a:tr>
              <a:tr h="370840">
                <a:tc>
                  <a:txBody>
                    <a:bodyPr/>
                    <a:lstStyle/>
                    <a:p>
                      <a:pPr algn="ctr"/>
                      <a:r>
                        <a:rPr lang="it-IT" dirty="0" smtClean="0"/>
                        <a:t>E</a:t>
                      </a:r>
                      <a:endParaRPr lang="it-IT"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dirty="0"/>
                    </a:p>
                  </a:txBody>
                  <a:tcPr anchor="ctr"/>
                </a:tc>
                <a:tc>
                  <a:txBody>
                    <a:bodyPr/>
                    <a:lstStyle/>
                    <a:p>
                      <a:pPr algn="ctr"/>
                      <a:endParaRPr lang="it-IT" dirty="0"/>
                    </a:p>
                  </a:txBody>
                  <a:tcPr anchor="ctr"/>
                </a:tc>
                <a:tc>
                  <a:txBody>
                    <a:bodyPr/>
                    <a:lstStyle/>
                    <a:p>
                      <a:pPr algn="ctr"/>
                      <a:endParaRPr lang="it-IT" sz="1400" dirty="0"/>
                    </a:p>
                  </a:txBody>
                  <a:tcPr anchor="ctr"/>
                </a:tc>
                <a:extLst>
                  <a:ext uri="{0D108BD9-81ED-4DB2-BD59-A6C34878D82A}">
                    <a16:rowId xmlns:a16="http://schemas.microsoft.com/office/drawing/2014/main" val="356159099"/>
                  </a:ext>
                </a:extLst>
              </a:tr>
            </a:tbl>
          </a:graphicData>
        </a:graphic>
      </p:graphicFrame>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642689" y="1141517"/>
              <a:ext cx="4942440" cy="335880"/>
            </p14:xfrm>
          </p:contentPart>
        </mc:Choice>
        <mc:Fallback xmlns="">
          <p:pic>
            <p:nvPicPr>
              <p:cNvPr id="4" name="Ink 3"/>
              <p:cNvPicPr/>
              <p:nvPr/>
            </p:nvPicPr>
            <p:blipFill>
              <a:blip r:embed="rId3"/>
              <a:stretch>
                <a:fillRect/>
              </a:stretch>
            </p:blipFill>
            <p:spPr>
              <a:xfrm>
                <a:off x="633329" y="1132157"/>
                <a:ext cx="4961160" cy="354600"/>
              </a:xfrm>
              <a:prstGeom prst="rect">
                <a:avLst/>
              </a:prstGeom>
            </p:spPr>
          </p:pic>
        </mc:Fallback>
      </mc:AlternateContent>
      <p:grpSp>
        <p:nvGrpSpPr>
          <p:cNvPr id="984" name="Group 983"/>
          <p:cNvGrpSpPr/>
          <p:nvPr/>
        </p:nvGrpSpPr>
        <p:grpSpPr>
          <a:xfrm>
            <a:off x="642689" y="1659197"/>
            <a:ext cx="3604977" cy="1353600"/>
            <a:chOff x="642689" y="1506797"/>
            <a:chExt cx="3604977" cy="1353600"/>
          </a:xfrm>
        </p:grpSpPr>
        <mc:AlternateContent xmlns:mc="http://schemas.openxmlformats.org/markup-compatibility/2006" xmlns:p14="http://schemas.microsoft.com/office/powerpoint/2010/main">
          <mc:Choice Requires="p14">
            <p:contentPart p14:bwMode="auto" r:id="rId4">
              <p14:nvContentPartPr>
                <p14:cNvPr id="62" name="Ink 61"/>
                <p14:cNvContentPartPr/>
                <p14:nvPr/>
              </p14:nvContentPartPr>
              <p14:xfrm>
                <a:off x="642689" y="1506797"/>
                <a:ext cx="3604977" cy="1353600"/>
              </p14:xfrm>
            </p:contentPart>
          </mc:Choice>
          <mc:Fallback xmlns="">
            <p:pic>
              <p:nvPicPr>
                <p:cNvPr id="62" name="Ink 61"/>
                <p:cNvPicPr/>
                <p:nvPr/>
              </p:nvPicPr>
              <p:blipFill>
                <a:blip r:embed="rId5"/>
                <a:stretch>
                  <a:fillRect/>
                </a:stretch>
              </p:blipFill>
              <p:spPr>
                <a:xfrm>
                  <a:off x="633329" y="1497437"/>
                  <a:ext cx="3623697" cy="1372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65" name="Ink 964"/>
                <p14:cNvContentPartPr/>
                <p14:nvPr/>
              </p14:nvContentPartPr>
              <p14:xfrm>
                <a:off x="2460689" y="2001797"/>
                <a:ext cx="265320" cy="840600"/>
              </p14:xfrm>
            </p:contentPart>
          </mc:Choice>
          <mc:Fallback xmlns="">
            <p:pic>
              <p:nvPicPr>
                <p:cNvPr id="965" name="Ink 964"/>
                <p:cNvPicPr/>
                <p:nvPr/>
              </p:nvPicPr>
              <p:blipFill>
                <a:blip r:embed="rId7"/>
                <a:stretch>
                  <a:fillRect/>
                </a:stretch>
              </p:blipFill>
              <p:spPr>
                <a:xfrm>
                  <a:off x="2451329" y="1992437"/>
                  <a:ext cx="284040" cy="859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70" name="Ink 969"/>
                <p14:cNvContentPartPr/>
                <p14:nvPr/>
              </p14:nvContentPartPr>
              <p14:xfrm>
                <a:off x="3622409" y="1987757"/>
                <a:ext cx="254520" cy="844200"/>
              </p14:xfrm>
            </p:contentPart>
          </mc:Choice>
          <mc:Fallback xmlns="">
            <p:pic>
              <p:nvPicPr>
                <p:cNvPr id="970" name="Ink 969"/>
                <p:cNvPicPr/>
                <p:nvPr/>
              </p:nvPicPr>
              <p:blipFill>
                <a:blip r:embed="rId9"/>
                <a:stretch>
                  <a:fillRect/>
                </a:stretch>
              </p:blipFill>
              <p:spPr>
                <a:xfrm>
                  <a:off x="3613049" y="1978397"/>
                  <a:ext cx="273240" cy="862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987" name="Ink 986"/>
              <p14:cNvContentPartPr/>
              <p14:nvPr/>
            </p14:nvContentPartPr>
            <p14:xfrm>
              <a:off x="4745034" y="1585775"/>
              <a:ext cx="3771000" cy="409680"/>
            </p14:xfrm>
          </p:contentPart>
        </mc:Choice>
        <mc:Fallback xmlns="">
          <p:pic>
            <p:nvPicPr>
              <p:cNvPr id="987" name="Ink 986"/>
              <p:cNvPicPr/>
              <p:nvPr/>
            </p:nvPicPr>
            <p:blipFill>
              <a:blip r:embed="rId11"/>
              <a:stretch>
                <a:fillRect/>
              </a:stretch>
            </p:blipFill>
            <p:spPr>
              <a:xfrm>
                <a:off x="4735674" y="1576415"/>
                <a:ext cx="3789720" cy="428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31" name="Ink 530"/>
              <p14:cNvContentPartPr/>
              <p14:nvPr/>
            </p14:nvContentPartPr>
            <p14:xfrm>
              <a:off x="4709394" y="1949375"/>
              <a:ext cx="3922920" cy="431280"/>
            </p14:xfrm>
          </p:contentPart>
        </mc:Choice>
        <mc:Fallback xmlns="">
          <p:pic>
            <p:nvPicPr>
              <p:cNvPr id="531" name="Ink 530"/>
              <p:cNvPicPr/>
              <p:nvPr/>
            </p:nvPicPr>
            <p:blipFill>
              <a:blip r:embed="rId13"/>
              <a:stretch>
                <a:fillRect/>
              </a:stretch>
            </p:blipFill>
            <p:spPr>
              <a:xfrm>
                <a:off x="4700034" y="1940015"/>
                <a:ext cx="3941640" cy="450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3" name="Ink 132"/>
              <p14:cNvContentPartPr/>
              <p14:nvPr/>
            </p14:nvContentPartPr>
            <p14:xfrm>
              <a:off x="4660434" y="2425295"/>
              <a:ext cx="2475000" cy="744120"/>
            </p14:xfrm>
          </p:contentPart>
        </mc:Choice>
        <mc:Fallback xmlns="">
          <p:pic>
            <p:nvPicPr>
              <p:cNvPr id="133" name="Ink 132"/>
              <p:cNvPicPr/>
              <p:nvPr/>
            </p:nvPicPr>
            <p:blipFill>
              <a:blip r:embed="rId15"/>
              <a:stretch>
                <a:fillRect/>
              </a:stretch>
            </p:blipFill>
            <p:spPr>
              <a:xfrm>
                <a:off x="4651074" y="2415935"/>
                <a:ext cx="2493720" cy="762840"/>
              </a:xfrm>
              <a:prstGeom prst="rect">
                <a:avLst/>
              </a:prstGeom>
            </p:spPr>
          </p:pic>
        </mc:Fallback>
      </mc:AlternateContent>
      <p:grpSp>
        <p:nvGrpSpPr>
          <p:cNvPr id="286" name="Group 285"/>
          <p:cNvGrpSpPr/>
          <p:nvPr/>
        </p:nvGrpSpPr>
        <p:grpSpPr>
          <a:xfrm>
            <a:off x="582569" y="4138636"/>
            <a:ext cx="5603185" cy="366840"/>
            <a:chOff x="582569" y="3996396"/>
            <a:chExt cx="5603185" cy="366840"/>
          </a:xfrm>
        </p:grpSpPr>
        <mc:AlternateContent xmlns:mc="http://schemas.openxmlformats.org/markup-compatibility/2006" xmlns:p14="http://schemas.microsoft.com/office/powerpoint/2010/main">
          <mc:Choice Requires="p14">
            <p:contentPart p14:bwMode="auto" r:id="rId16">
              <p14:nvContentPartPr>
                <p14:cNvPr id="204" name="Ink 203"/>
                <p14:cNvContentPartPr/>
                <p14:nvPr/>
              </p14:nvContentPartPr>
              <p14:xfrm>
                <a:off x="582569" y="3996396"/>
                <a:ext cx="3266425" cy="366840"/>
              </p14:xfrm>
            </p:contentPart>
          </mc:Choice>
          <mc:Fallback xmlns="">
            <p:pic>
              <p:nvPicPr>
                <p:cNvPr id="204" name="Ink 203"/>
                <p:cNvPicPr/>
                <p:nvPr/>
              </p:nvPicPr>
              <p:blipFill>
                <a:blip r:embed="rId17"/>
                <a:stretch>
                  <a:fillRect/>
                </a:stretch>
              </p:blipFill>
              <p:spPr>
                <a:xfrm>
                  <a:off x="573209" y="3987036"/>
                  <a:ext cx="3285146" cy="385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66" name="Ink 265"/>
                <p14:cNvContentPartPr/>
                <p14:nvPr/>
              </p14:nvContentPartPr>
              <p14:xfrm>
                <a:off x="4776569" y="4045716"/>
                <a:ext cx="1409185" cy="312480"/>
              </p14:xfrm>
            </p:contentPart>
          </mc:Choice>
          <mc:Fallback xmlns="">
            <p:pic>
              <p:nvPicPr>
                <p:cNvPr id="266" name="Ink 265"/>
                <p:cNvPicPr/>
                <p:nvPr/>
              </p:nvPicPr>
              <p:blipFill>
                <a:blip r:embed="rId19"/>
                <a:stretch>
                  <a:fillRect/>
                </a:stretch>
              </p:blipFill>
              <p:spPr>
                <a:xfrm>
                  <a:off x="4767208" y="4036356"/>
                  <a:ext cx="1427907" cy="331200"/>
                </a:xfrm>
                <a:prstGeom prst="rect">
                  <a:avLst/>
                </a:prstGeom>
              </p:spPr>
            </p:pic>
          </mc:Fallback>
        </mc:AlternateContent>
      </p:grpSp>
      <p:grpSp>
        <p:nvGrpSpPr>
          <p:cNvPr id="762" name="Group 761"/>
          <p:cNvGrpSpPr/>
          <p:nvPr/>
        </p:nvGrpSpPr>
        <p:grpSpPr>
          <a:xfrm>
            <a:off x="555569" y="4742591"/>
            <a:ext cx="3535560" cy="1320840"/>
            <a:chOff x="555569" y="4600351"/>
            <a:chExt cx="3535560" cy="1320840"/>
          </a:xfrm>
        </p:grpSpPr>
        <mc:AlternateContent xmlns:mc="http://schemas.openxmlformats.org/markup-compatibility/2006" xmlns:p14="http://schemas.microsoft.com/office/powerpoint/2010/main">
          <mc:Choice Requires="p14">
            <p:contentPart p14:bwMode="auto" r:id="rId20">
              <p14:nvContentPartPr>
                <p14:cNvPr id="288" name="Ink 287"/>
                <p14:cNvContentPartPr/>
                <p14:nvPr/>
              </p14:nvContentPartPr>
              <p14:xfrm>
                <a:off x="555569" y="4600351"/>
                <a:ext cx="3535560" cy="1306440"/>
              </p14:xfrm>
            </p:contentPart>
          </mc:Choice>
          <mc:Fallback xmlns="">
            <p:pic>
              <p:nvPicPr>
                <p:cNvPr id="288" name="Ink 287"/>
                <p:cNvPicPr/>
                <p:nvPr/>
              </p:nvPicPr>
              <p:blipFill>
                <a:blip r:embed="rId21"/>
                <a:stretch>
                  <a:fillRect/>
                </a:stretch>
              </p:blipFill>
              <p:spPr>
                <a:xfrm>
                  <a:off x="546209" y="4590991"/>
                  <a:ext cx="3554280" cy="1325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11" name="Ink 710"/>
                <p14:cNvContentPartPr/>
                <p14:nvPr/>
              </p14:nvContentPartPr>
              <p14:xfrm>
                <a:off x="3523409" y="5387671"/>
                <a:ext cx="395640" cy="533520"/>
              </p14:xfrm>
            </p:contentPart>
          </mc:Choice>
          <mc:Fallback xmlns="">
            <p:pic>
              <p:nvPicPr>
                <p:cNvPr id="711" name="Ink 710"/>
                <p:cNvPicPr/>
                <p:nvPr/>
              </p:nvPicPr>
              <p:blipFill>
                <a:blip r:embed="rId23"/>
                <a:stretch>
                  <a:fillRect/>
                </a:stretch>
              </p:blipFill>
              <p:spPr>
                <a:xfrm>
                  <a:off x="3514049" y="5378311"/>
                  <a:ext cx="414360" cy="552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12" name="Ink 711"/>
                <p14:cNvContentPartPr/>
                <p14:nvPr/>
              </p14:nvContentPartPr>
              <p14:xfrm>
                <a:off x="2376089" y="5075551"/>
                <a:ext cx="275760" cy="806760"/>
              </p14:xfrm>
            </p:contentPart>
          </mc:Choice>
          <mc:Fallback xmlns="">
            <p:pic>
              <p:nvPicPr>
                <p:cNvPr id="712" name="Ink 711"/>
                <p:cNvPicPr/>
                <p:nvPr/>
              </p:nvPicPr>
              <p:blipFill>
                <a:blip r:embed="rId25"/>
                <a:stretch>
                  <a:fillRect/>
                </a:stretch>
              </p:blipFill>
              <p:spPr>
                <a:xfrm>
                  <a:off x="2366729" y="5066191"/>
                  <a:ext cx="294480" cy="825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765" name="Ink 764"/>
              <p14:cNvContentPartPr/>
              <p14:nvPr/>
            </p14:nvContentPartPr>
            <p14:xfrm>
              <a:off x="4726674" y="4553213"/>
              <a:ext cx="3496680" cy="941760"/>
            </p14:xfrm>
          </p:contentPart>
        </mc:Choice>
        <mc:Fallback xmlns="">
          <p:pic>
            <p:nvPicPr>
              <p:cNvPr id="765" name="Ink 764"/>
              <p:cNvPicPr/>
              <p:nvPr/>
            </p:nvPicPr>
            <p:blipFill>
              <a:blip r:embed="rId27"/>
              <a:stretch>
                <a:fillRect/>
              </a:stretch>
            </p:blipFill>
            <p:spPr>
              <a:xfrm>
                <a:off x="4717314" y="4543853"/>
                <a:ext cx="3515400" cy="960480"/>
              </a:xfrm>
              <a:prstGeom prst="rect">
                <a:avLst/>
              </a:prstGeom>
            </p:spPr>
          </p:pic>
        </mc:Fallback>
      </mc:AlternateContent>
      <p:grpSp>
        <p:nvGrpSpPr>
          <p:cNvPr id="821" name="Group 820"/>
          <p:cNvGrpSpPr/>
          <p:nvPr/>
        </p:nvGrpSpPr>
        <p:grpSpPr>
          <a:xfrm>
            <a:off x="6728994" y="5024093"/>
            <a:ext cx="1987020" cy="258120"/>
            <a:chOff x="6728994" y="4881853"/>
            <a:chExt cx="1987020" cy="258120"/>
          </a:xfrm>
        </p:grpSpPr>
        <mc:AlternateContent xmlns:mc="http://schemas.openxmlformats.org/markup-compatibility/2006" xmlns:p14="http://schemas.microsoft.com/office/powerpoint/2010/main">
          <mc:Choice Requires="p14">
            <p:contentPart p14:bwMode="auto" r:id="rId28">
              <p14:nvContentPartPr>
                <p14:cNvPr id="797" name="Ink 796"/>
                <p14:cNvContentPartPr/>
                <p14:nvPr/>
              </p14:nvContentPartPr>
              <p14:xfrm>
                <a:off x="6728994" y="4953133"/>
                <a:ext cx="413640" cy="184680"/>
              </p14:xfrm>
            </p:contentPart>
          </mc:Choice>
          <mc:Fallback xmlns="">
            <p:pic>
              <p:nvPicPr>
                <p:cNvPr id="797" name="Ink 796"/>
                <p:cNvPicPr/>
                <p:nvPr/>
              </p:nvPicPr>
              <p:blipFill>
                <a:blip r:embed="rId29"/>
                <a:stretch>
                  <a:fillRect/>
                </a:stretch>
              </p:blipFill>
              <p:spPr>
                <a:xfrm>
                  <a:off x="6719634" y="4943773"/>
                  <a:ext cx="4323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815" name="Ink 814"/>
                <p14:cNvContentPartPr/>
                <p14:nvPr/>
              </p14:nvContentPartPr>
              <p14:xfrm>
                <a:off x="7730694" y="4881853"/>
                <a:ext cx="985320" cy="258120"/>
              </p14:xfrm>
            </p:contentPart>
          </mc:Choice>
          <mc:Fallback xmlns="">
            <p:pic>
              <p:nvPicPr>
                <p:cNvPr id="815" name="Ink 814"/>
                <p:cNvPicPr/>
                <p:nvPr/>
              </p:nvPicPr>
              <p:blipFill>
                <a:blip r:embed="rId31"/>
                <a:stretch>
                  <a:fillRect/>
                </a:stretch>
              </p:blipFill>
              <p:spPr>
                <a:xfrm>
                  <a:off x="7721334" y="4872493"/>
                  <a:ext cx="1004040" cy="276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824" name="Ink 823"/>
              <p14:cNvContentPartPr/>
              <p14:nvPr/>
            </p14:nvContentPartPr>
            <p14:xfrm>
              <a:off x="4755474" y="5632223"/>
              <a:ext cx="3313080" cy="383760"/>
            </p14:xfrm>
          </p:contentPart>
        </mc:Choice>
        <mc:Fallback xmlns="">
          <p:pic>
            <p:nvPicPr>
              <p:cNvPr id="824" name="Ink 823"/>
              <p:cNvPicPr/>
              <p:nvPr/>
            </p:nvPicPr>
            <p:blipFill>
              <a:blip r:embed="rId33"/>
              <a:stretch>
                <a:fillRect/>
              </a:stretch>
            </p:blipFill>
            <p:spPr>
              <a:xfrm>
                <a:off x="4746114" y="5622863"/>
                <a:ext cx="3331800" cy="402480"/>
              </a:xfrm>
              <a:prstGeom prst="rect">
                <a:avLst/>
              </a:prstGeom>
            </p:spPr>
          </p:pic>
        </mc:Fallback>
      </mc:AlternateContent>
    </p:spTree>
    <p:extLst>
      <p:ext uri="{BB962C8B-B14F-4D97-AF65-F5344CB8AC3E}">
        <p14:creationId xmlns:p14="http://schemas.microsoft.com/office/powerpoint/2010/main" val="11844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8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8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8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6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6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Content Placeholder 2"/>
              <p:cNvSpPr txBox="1">
                <a:spLocks/>
              </p:cNvSpPr>
              <p:nvPr/>
            </p:nvSpPr>
            <p:spPr>
              <a:xfrm>
                <a:off x="471716" y="1495974"/>
                <a:ext cx="6159955" cy="9565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it-IT" sz="1800" i="1" dirty="0" smtClean="0"/>
                  <a:t>Nell’esempio in figura: una soluzione di KI viene aggiunta ad una soluzione satura di PbNO</a:t>
                </a:r>
                <a:r>
                  <a:rPr lang="it-IT" sz="1800" i="1" baseline="-25000" dirty="0"/>
                  <a:t>3</a:t>
                </a:r>
                <a:r>
                  <a:rPr lang="it-IT" sz="1800" i="1" dirty="0" smtClean="0"/>
                  <a:t>. Si osserva la precipitazione di PbI</a:t>
                </a:r>
                <a:r>
                  <a:rPr lang="it-IT" sz="1800" i="1" baseline="-25000" dirty="0" smtClean="0"/>
                  <a:t>2</a:t>
                </a:r>
                <a:r>
                  <a:rPr lang="it-IT" sz="1800" i="1" dirty="0" smtClean="0"/>
                  <a:t>, un solido giallo.</a:t>
                </a:r>
              </a:p>
              <a:p>
                <a:pPr marL="0" indent="0" algn="ctr">
                  <a:lnSpc>
                    <a:spcPct val="120000"/>
                  </a:lnSpc>
                  <a:spcBef>
                    <a:spcPts val="0"/>
                  </a:spcBef>
                  <a:buNone/>
                </a:pPr>
                <a14:m>
                  <m:oMath xmlns:m="http://schemas.openxmlformats.org/officeDocument/2006/math">
                    <m:r>
                      <a:rPr lang="it-IT" sz="1800" i="1" smtClean="0">
                        <a:latin typeface="Cambria Math" panose="02040503050406030204" pitchFamily="18" charset="0"/>
                      </a:rPr>
                      <m:t>𝑃𝑏</m:t>
                    </m:r>
                    <m:sSub>
                      <m:sSubPr>
                        <m:ctrlPr>
                          <a:rPr lang="it-IT" sz="1800" i="1" smtClean="0">
                            <a:latin typeface="Cambria Math" panose="02040503050406030204" pitchFamily="18" charset="0"/>
                          </a:rPr>
                        </m:ctrlPr>
                      </m:sSubPr>
                      <m:e>
                        <m:r>
                          <a:rPr lang="it-IT" sz="1800" i="1" smtClean="0">
                            <a:latin typeface="Cambria Math" panose="02040503050406030204" pitchFamily="18" charset="0"/>
                          </a:rPr>
                          <m:t>𝐼</m:t>
                        </m:r>
                      </m:e>
                      <m:sub>
                        <m:r>
                          <a:rPr lang="it-IT" sz="1800" i="1" smtClean="0">
                            <a:latin typeface="Cambria Math" panose="02040503050406030204" pitchFamily="18" charset="0"/>
                          </a:rPr>
                          <m:t>2</m:t>
                        </m:r>
                        <m:d>
                          <m:dPr>
                            <m:ctrlPr>
                              <a:rPr lang="it-IT" sz="1800" i="1" smtClean="0">
                                <a:latin typeface="Cambria Math" panose="02040503050406030204" pitchFamily="18" charset="0"/>
                              </a:rPr>
                            </m:ctrlPr>
                          </m:dPr>
                          <m:e>
                            <m:r>
                              <a:rPr lang="it-IT" sz="1800" i="1" smtClean="0">
                                <a:latin typeface="Cambria Math" panose="02040503050406030204" pitchFamily="18" charset="0"/>
                              </a:rPr>
                              <m:t>𝑠</m:t>
                            </m:r>
                          </m:e>
                        </m:d>
                      </m:sub>
                    </m:sSub>
                    <m:r>
                      <a:rPr lang="it-IT" sz="1800" b="0" i="1" smtClean="0">
                        <a:latin typeface="Cambria Math" panose="02040503050406030204" pitchFamily="18" charset="0"/>
                      </a:rPr>
                      <m:t> </m:t>
                    </m:r>
                    <m:r>
                      <a:rPr lang="it-IT" sz="180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  </m:t>
                    </m:r>
                    <m:r>
                      <a:rPr lang="it-IT" sz="1800" i="1" smtClean="0">
                        <a:latin typeface="Cambria Math" panose="02040503050406030204" pitchFamily="18" charset="0"/>
                      </a:rPr>
                      <m:t>𝑃</m:t>
                    </m:r>
                    <m:sSubSup>
                      <m:sSubSupPr>
                        <m:ctrlPr>
                          <a:rPr lang="it-IT" sz="1800" i="1" smtClean="0">
                            <a:latin typeface="Cambria Math" panose="02040503050406030204" pitchFamily="18" charset="0"/>
                          </a:rPr>
                        </m:ctrlPr>
                      </m:sSubSupPr>
                      <m:e>
                        <m:r>
                          <a:rPr lang="it-IT" sz="1800" i="1" smtClean="0">
                            <a:latin typeface="Cambria Math" panose="02040503050406030204" pitchFamily="18" charset="0"/>
                          </a:rPr>
                          <m:t>𝑏</m:t>
                        </m:r>
                      </m:e>
                      <m:sub>
                        <m:d>
                          <m:dPr>
                            <m:ctrlPr>
                              <a:rPr lang="it-IT" sz="1800" i="1" smtClean="0">
                                <a:latin typeface="Cambria Math" panose="02040503050406030204" pitchFamily="18" charset="0"/>
                              </a:rPr>
                            </m:ctrlPr>
                          </m:dPr>
                          <m:e>
                            <m:r>
                              <a:rPr lang="it-IT" sz="1800" b="0" i="1" smtClean="0">
                                <a:latin typeface="Cambria Math" panose="02040503050406030204" pitchFamily="18" charset="0"/>
                              </a:rPr>
                              <m:t>𝑎𝑞</m:t>
                            </m:r>
                          </m:e>
                        </m:d>
                      </m:sub>
                      <m:sup>
                        <m:r>
                          <a:rPr lang="it-IT" sz="1800" i="1" smtClean="0">
                            <a:latin typeface="Cambria Math" panose="02040503050406030204" pitchFamily="18" charset="0"/>
                          </a:rPr>
                          <m:t>2</m:t>
                        </m:r>
                        <m:r>
                          <a:rPr lang="it-IT" sz="1800" b="0" i="1" smtClean="0">
                            <a:latin typeface="Cambria Math" panose="02040503050406030204" pitchFamily="18" charset="0"/>
                          </a:rPr>
                          <m:t>+</m:t>
                        </m:r>
                      </m:sup>
                    </m:sSubSup>
                    <m:r>
                      <a:rPr lang="it-IT" sz="1800" i="1" smtClean="0">
                        <a:latin typeface="Cambria Math" panose="02040503050406030204" pitchFamily="18" charset="0"/>
                      </a:rPr>
                      <m:t>+2</m:t>
                    </m:r>
                    <m:r>
                      <a:rPr lang="it-IT" sz="1800" b="0" i="1" smtClean="0">
                        <a:latin typeface="Cambria Math" panose="02040503050406030204" pitchFamily="18" charset="0"/>
                      </a:rPr>
                      <m:t> </m:t>
                    </m:r>
                    <m:sSubSup>
                      <m:sSubSupPr>
                        <m:ctrlPr>
                          <a:rPr lang="it-IT" sz="1800" i="1" smtClean="0">
                            <a:latin typeface="Cambria Math" panose="02040503050406030204" pitchFamily="18" charset="0"/>
                          </a:rPr>
                        </m:ctrlPr>
                      </m:sSubSupPr>
                      <m:e>
                        <m:r>
                          <a:rPr lang="it-IT" sz="1800" i="1" smtClean="0">
                            <a:latin typeface="Cambria Math" panose="02040503050406030204" pitchFamily="18" charset="0"/>
                          </a:rPr>
                          <m:t>𝐼</m:t>
                        </m:r>
                      </m:e>
                      <m:sub>
                        <m:d>
                          <m:dPr>
                            <m:ctrlPr>
                              <a:rPr lang="it-IT" sz="1800" i="1" smtClean="0">
                                <a:latin typeface="Cambria Math" panose="02040503050406030204" pitchFamily="18" charset="0"/>
                              </a:rPr>
                            </m:ctrlPr>
                          </m:dPr>
                          <m:e>
                            <m:r>
                              <a:rPr lang="it-IT" sz="1800" b="0" i="1" smtClean="0">
                                <a:latin typeface="Cambria Math" panose="02040503050406030204" pitchFamily="18" charset="0"/>
                              </a:rPr>
                              <m:t>𝑎𝑞</m:t>
                            </m:r>
                          </m:e>
                        </m:d>
                      </m:sub>
                      <m:sup>
                        <m:r>
                          <a:rPr lang="it-IT" sz="1800" i="1" smtClean="0">
                            <a:latin typeface="Cambria Math" panose="02040503050406030204" pitchFamily="18" charset="0"/>
                          </a:rPr>
                          <m:t>−</m:t>
                        </m:r>
                      </m:sup>
                    </m:sSubSup>
                  </m:oMath>
                </a14:m>
                <a:r>
                  <a:rPr lang="it-IT" sz="1800" dirty="0" smtClean="0"/>
                  <a:t> </a:t>
                </a:r>
              </a:p>
            </p:txBody>
          </p:sp>
        </mc:Choice>
        <mc:Fallback xmlns="">
          <p:sp>
            <p:nvSpPr>
              <p:cNvPr id="20" name="Content Placeholder 2"/>
              <p:cNvSpPr txBox="1">
                <a:spLocks noRot="1" noChangeAspect="1" noMove="1" noResize="1" noEditPoints="1" noAdjustHandles="1" noChangeArrowheads="1" noChangeShapeType="1" noTextEdit="1"/>
              </p:cNvSpPr>
              <p:nvPr/>
            </p:nvSpPr>
            <p:spPr>
              <a:xfrm>
                <a:off x="471716" y="1495974"/>
                <a:ext cx="6159955" cy="956521"/>
              </a:xfrm>
              <a:prstGeom prst="rect">
                <a:avLst/>
              </a:prstGeom>
              <a:blipFill>
                <a:blip r:embed="rId2"/>
                <a:stretch>
                  <a:fillRect l="-791" r="-1385" b="-54140"/>
                </a:stretch>
              </a:blipFill>
            </p:spPr>
            <p:txBody>
              <a:bodyPr/>
              <a:lstStyle/>
              <a:p>
                <a:r>
                  <a:rPr lang="it-IT">
                    <a:noFill/>
                  </a:rPr>
                  <a:t> </a:t>
                </a:r>
              </a:p>
            </p:txBody>
          </p:sp>
        </mc:Fallback>
      </mc:AlternateContent>
      <p:sp>
        <p:nvSpPr>
          <p:cNvPr id="2" name="Title 1"/>
          <p:cNvSpPr>
            <a:spLocks noGrp="1"/>
          </p:cNvSpPr>
          <p:nvPr>
            <p:ph type="title"/>
          </p:nvPr>
        </p:nvSpPr>
        <p:spPr>
          <a:xfrm>
            <a:off x="517710" y="184785"/>
            <a:ext cx="8070477" cy="809251"/>
          </a:xfrm>
        </p:spPr>
        <p:txBody>
          <a:bodyPr>
            <a:normAutofit/>
          </a:bodyPr>
          <a:lstStyle/>
          <a:p>
            <a:r>
              <a:rPr lang="it-IT" sz="3200" dirty="0" smtClean="0">
                <a:solidFill>
                  <a:srgbClr val="0070C0"/>
                </a:solidFill>
              </a:rPr>
              <a:t>Effetto dello ione comune</a:t>
            </a:r>
            <a:endParaRPr lang="it-IT" sz="3200" dirty="0">
              <a:solidFill>
                <a:srgbClr val="0070C0"/>
              </a:solidFill>
            </a:endParaRPr>
          </a:p>
        </p:txBody>
      </p:sp>
      <p:sp>
        <p:nvSpPr>
          <p:cNvPr id="5" name="Content Placeholder 2"/>
          <p:cNvSpPr txBox="1">
            <a:spLocks/>
          </p:cNvSpPr>
          <p:nvPr/>
        </p:nvSpPr>
        <p:spPr>
          <a:xfrm>
            <a:off x="462877" y="4044419"/>
            <a:ext cx="8180142"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700" i="1" dirty="0" smtClean="0"/>
              <a:t>Esempio: Il prodotto di solubilità dell’argento cloruro in acqua pura è pari </a:t>
            </a:r>
            <a:r>
              <a:rPr lang="it-IT" sz="1700" i="1" dirty="0"/>
              <a:t>a 1.8·10</a:t>
            </a:r>
            <a:r>
              <a:rPr lang="it-IT" sz="1700" i="1" baseline="30000" dirty="0"/>
              <a:t>-10</a:t>
            </a:r>
            <a:r>
              <a:rPr lang="it-IT" sz="1700" i="1" dirty="0" smtClean="0"/>
              <a:t>. Calcolare la solubilità dello stesso sale in una soluzione 0.10 M di cloruro di potassio.  </a:t>
            </a:r>
          </a:p>
        </p:txBody>
      </p:sp>
      <p:pic>
        <p:nvPicPr>
          <p:cNvPr id="10" name="Immagine 1"/>
          <p:cNvPicPr>
            <a:picLocks noChangeAspect="1"/>
          </p:cNvPicPr>
          <p:nvPr/>
        </p:nvPicPr>
        <p:blipFill rotWithShape="1">
          <a:blip r:embed="rId3" cstate="print">
            <a:extLst>
              <a:ext uri="{28A0092B-C50C-407E-A947-70E740481C1C}">
                <a14:useLocalDpi xmlns:a14="http://schemas.microsoft.com/office/drawing/2010/main" val="0"/>
              </a:ext>
            </a:extLst>
          </a:blip>
          <a:srcRect l="1" r="423" b="32711"/>
          <a:stretch/>
        </p:blipFill>
        <p:spPr bwMode="auto">
          <a:xfrm>
            <a:off x="6639950" y="1505236"/>
            <a:ext cx="2056291" cy="2546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ight Arrow 5"/>
          <p:cNvSpPr/>
          <p:nvPr/>
        </p:nvSpPr>
        <p:spPr>
          <a:xfrm rot="10800000">
            <a:off x="2856616" y="2452495"/>
            <a:ext cx="354418" cy="2055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Down Arrow 10"/>
          <p:cNvSpPr/>
          <p:nvPr/>
        </p:nvSpPr>
        <p:spPr>
          <a:xfrm rot="10800000">
            <a:off x="3473720" y="2851942"/>
            <a:ext cx="155945" cy="318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Down Arrow 12"/>
          <p:cNvSpPr/>
          <p:nvPr/>
        </p:nvSpPr>
        <p:spPr>
          <a:xfrm rot="10800000">
            <a:off x="4397003" y="2851941"/>
            <a:ext cx="155945" cy="318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ontent Placeholder 2"/>
          <p:cNvSpPr txBox="1">
            <a:spLocks/>
          </p:cNvSpPr>
          <p:nvPr/>
        </p:nvSpPr>
        <p:spPr>
          <a:xfrm>
            <a:off x="481847" y="807178"/>
            <a:ext cx="8222674" cy="9565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Se alla soluzione di un sale poco solubile viene aggiunta una soluzione che contiene </a:t>
            </a:r>
            <a:r>
              <a:rPr lang="it-IT" sz="1800" b="1" dirty="0" smtClean="0"/>
              <a:t>ioni comuni</a:t>
            </a:r>
            <a:r>
              <a:rPr lang="it-IT" sz="1800" dirty="0" smtClean="0"/>
              <a:t> con il sale poco solubile, la solubilità del sale diminuisce.</a:t>
            </a:r>
          </a:p>
        </p:txBody>
      </p:sp>
      <p:sp>
        <p:nvSpPr>
          <p:cNvPr id="15" name="Content Placeholder 2"/>
          <p:cNvSpPr txBox="1">
            <a:spLocks/>
          </p:cNvSpPr>
          <p:nvPr/>
        </p:nvSpPr>
        <p:spPr>
          <a:xfrm>
            <a:off x="481097" y="3274756"/>
            <a:ext cx="6158853" cy="9565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Anche se la solubilità varia, </a:t>
            </a:r>
            <a:r>
              <a:rPr lang="it-IT" sz="1800" b="1" dirty="0" smtClean="0"/>
              <a:t>il prodotto di solubilità del sale rimane costante!</a:t>
            </a:r>
          </a:p>
        </p:txBody>
      </p:sp>
      <p:graphicFrame>
        <p:nvGraphicFramePr>
          <p:cNvPr id="16" name="Table 15"/>
          <p:cNvGraphicFramePr>
            <a:graphicFrameLocks noGrp="1"/>
          </p:cNvGraphicFramePr>
          <p:nvPr>
            <p:extLst>
              <p:ext uri="{D42A27DB-BD31-4B8C-83A1-F6EECF244321}">
                <p14:modId xmlns:p14="http://schemas.microsoft.com/office/powerpoint/2010/main" val="1117338998"/>
              </p:ext>
            </p:extLst>
          </p:nvPr>
        </p:nvGraphicFramePr>
        <p:xfrm>
          <a:off x="517710" y="5132831"/>
          <a:ext cx="3857068" cy="1478280"/>
        </p:xfrm>
        <a:graphic>
          <a:graphicData uri="http://schemas.openxmlformats.org/drawingml/2006/table">
            <a:tbl>
              <a:tblPr firstRow="1" bandRow="1">
                <a:tableStyleId>{5C22544A-7EE6-4342-B048-85BDC9FD1C3A}</a:tableStyleId>
              </a:tblPr>
              <a:tblGrid>
                <a:gridCol w="360832">
                  <a:extLst>
                    <a:ext uri="{9D8B030D-6E8A-4147-A177-3AD203B41FA5}">
                      <a16:colId xmlns:a16="http://schemas.microsoft.com/office/drawing/2014/main" val="1847104608"/>
                    </a:ext>
                  </a:extLst>
                </a:gridCol>
                <a:gridCol w="1165412">
                  <a:extLst>
                    <a:ext uri="{9D8B030D-6E8A-4147-A177-3AD203B41FA5}">
                      <a16:colId xmlns:a16="http://schemas.microsoft.com/office/drawing/2014/main" val="1292649689"/>
                    </a:ext>
                  </a:extLst>
                </a:gridCol>
                <a:gridCol w="1165412">
                  <a:extLst>
                    <a:ext uri="{9D8B030D-6E8A-4147-A177-3AD203B41FA5}">
                      <a16:colId xmlns:a16="http://schemas.microsoft.com/office/drawing/2014/main" val="689430987"/>
                    </a:ext>
                  </a:extLst>
                </a:gridCol>
                <a:gridCol w="1165412">
                  <a:extLst>
                    <a:ext uri="{9D8B030D-6E8A-4147-A177-3AD203B41FA5}">
                      <a16:colId xmlns:a16="http://schemas.microsoft.com/office/drawing/2014/main" val="188160583"/>
                    </a:ext>
                  </a:extLst>
                </a:gridCol>
              </a:tblGrid>
              <a:tr h="0">
                <a:tc>
                  <a:txBody>
                    <a:bodyPr/>
                    <a:lstStyle/>
                    <a:p>
                      <a:pPr algn="ctr"/>
                      <a:endParaRPr lang="it-IT" dirty="0"/>
                    </a:p>
                  </a:txBody>
                  <a:tcPr anchor="ctr"/>
                </a:tc>
                <a:tc gridSpan="3">
                  <a:txBody>
                    <a:bodyPr/>
                    <a:lstStyle/>
                    <a:p>
                      <a:pPr algn="ctr"/>
                      <a:endParaRPr lang="it-IT" b="1" dirty="0"/>
                    </a:p>
                  </a:txBody>
                  <a:tcPr anchor="ctr"/>
                </a:tc>
                <a:tc hMerge="1">
                  <a:txBody>
                    <a:bodyPr/>
                    <a:lstStyle/>
                    <a:p>
                      <a:pPr algn="ctr"/>
                      <a:endParaRPr lang="it-IT" dirty="0"/>
                    </a:p>
                  </a:txBody>
                  <a:tcPr anchor="ctr"/>
                </a:tc>
                <a:tc hMerge="1">
                  <a:txBody>
                    <a:bodyPr/>
                    <a:lstStyle/>
                    <a:p>
                      <a:pPr algn="ctr"/>
                      <a:endParaRPr lang="it-IT" dirty="0"/>
                    </a:p>
                  </a:txBody>
                  <a:tcPr anchor="ctr"/>
                </a:tc>
                <a:extLst>
                  <a:ext uri="{0D108BD9-81ED-4DB2-BD59-A6C34878D82A}">
                    <a16:rowId xmlns:a16="http://schemas.microsoft.com/office/drawing/2014/main" val="2293235978"/>
                  </a:ext>
                </a:extLst>
              </a:tr>
              <a:tr h="370840">
                <a:tc>
                  <a:txBody>
                    <a:bodyPr/>
                    <a:lstStyle/>
                    <a:p>
                      <a:pPr algn="ctr"/>
                      <a:r>
                        <a:rPr lang="it-IT" dirty="0" smtClean="0"/>
                        <a:t>I</a:t>
                      </a:r>
                      <a:endParaRPr lang="it-IT" dirty="0"/>
                    </a:p>
                  </a:txBody>
                  <a:tcPr anchor="ctr"/>
                </a:tc>
                <a:tc>
                  <a:txBody>
                    <a:bodyPr/>
                    <a:lstStyle/>
                    <a:p>
                      <a:pPr algn="ctr"/>
                      <a:endParaRPr lang="it-IT" baseline="-25000" dirty="0"/>
                    </a:p>
                  </a:txBody>
                  <a:tcPr anchor="ctr"/>
                </a:tc>
                <a:tc>
                  <a:txBody>
                    <a:bodyPr/>
                    <a:lstStyle/>
                    <a:p>
                      <a:pPr algn="ctr"/>
                      <a:endParaRPr lang="it-IT" dirty="0"/>
                    </a:p>
                  </a:txBody>
                  <a:tcPr anchor="ctr"/>
                </a:tc>
                <a:tc>
                  <a:txBody>
                    <a:bodyPr/>
                    <a:lstStyle/>
                    <a:p>
                      <a:pPr algn="ctr"/>
                      <a:endParaRPr lang="it-IT" dirty="0"/>
                    </a:p>
                  </a:txBody>
                  <a:tcPr anchor="ctr"/>
                </a:tc>
                <a:extLst>
                  <a:ext uri="{0D108BD9-81ED-4DB2-BD59-A6C34878D82A}">
                    <a16:rowId xmlns:a16="http://schemas.microsoft.com/office/drawing/2014/main" val="2836997888"/>
                  </a:ext>
                </a:extLst>
              </a:tr>
              <a:tr h="370840">
                <a:tc>
                  <a:txBody>
                    <a:bodyPr/>
                    <a:lstStyle/>
                    <a:p>
                      <a:pPr algn="ctr"/>
                      <a:r>
                        <a:rPr lang="it-IT" dirty="0" smtClean="0"/>
                        <a:t>C</a:t>
                      </a:r>
                      <a:endParaRPr lang="it-IT" dirty="0"/>
                    </a:p>
                  </a:txBody>
                  <a:tcPr anchor="ctr"/>
                </a:tc>
                <a:tc>
                  <a:txBody>
                    <a:bodyPr/>
                    <a:lstStyle/>
                    <a:p>
                      <a:pPr algn="ctr"/>
                      <a:endParaRPr lang="it-IT" dirty="0"/>
                    </a:p>
                  </a:txBody>
                  <a:tcPr anchor="ctr"/>
                </a:tc>
                <a:tc>
                  <a:txBody>
                    <a:bodyPr/>
                    <a:lstStyle/>
                    <a:p>
                      <a:pPr algn="ctr"/>
                      <a:endParaRPr lang="it-IT" dirty="0"/>
                    </a:p>
                  </a:txBody>
                  <a:tcPr anchor="ctr"/>
                </a:tc>
                <a:tc>
                  <a:txBody>
                    <a:bodyPr/>
                    <a:lstStyle/>
                    <a:p>
                      <a:pPr algn="ctr"/>
                      <a:endParaRPr lang="it-IT" dirty="0"/>
                    </a:p>
                  </a:txBody>
                  <a:tcPr anchor="ctr"/>
                </a:tc>
                <a:extLst>
                  <a:ext uri="{0D108BD9-81ED-4DB2-BD59-A6C34878D82A}">
                    <a16:rowId xmlns:a16="http://schemas.microsoft.com/office/drawing/2014/main" val="2942888272"/>
                  </a:ext>
                </a:extLst>
              </a:tr>
              <a:tr h="370840">
                <a:tc>
                  <a:txBody>
                    <a:bodyPr/>
                    <a:lstStyle/>
                    <a:p>
                      <a:pPr algn="ctr"/>
                      <a:r>
                        <a:rPr lang="it-IT" dirty="0" smtClean="0"/>
                        <a:t>E</a:t>
                      </a:r>
                      <a:endParaRPr lang="it-IT"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dirty="0"/>
                    </a:p>
                  </a:txBody>
                  <a:tcPr anchor="ctr"/>
                </a:tc>
                <a:tc>
                  <a:txBody>
                    <a:bodyPr/>
                    <a:lstStyle/>
                    <a:p>
                      <a:pPr algn="ctr"/>
                      <a:endParaRPr lang="it-IT" dirty="0"/>
                    </a:p>
                  </a:txBody>
                  <a:tcPr anchor="ctr"/>
                </a:tc>
                <a:tc>
                  <a:txBody>
                    <a:bodyPr/>
                    <a:lstStyle/>
                    <a:p>
                      <a:pPr algn="ctr"/>
                      <a:endParaRPr lang="it-IT" sz="1400" dirty="0"/>
                    </a:p>
                  </a:txBody>
                  <a:tcPr anchor="ctr"/>
                </a:tc>
                <a:extLst>
                  <a:ext uri="{0D108BD9-81ED-4DB2-BD59-A6C34878D82A}">
                    <a16:rowId xmlns:a16="http://schemas.microsoft.com/office/drawing/2014/main" val="356159099"/>
                  </a:ext>
                </a:extLst>
              </a:tr>
            </a:tbl>
          </a:graphicData>
        </a:graphic>
      </p:graphicFrame>
      <mc:AlternateContent xmlns:mc="http://schemas.openxmlformats.org/markup-compatibility/2006" xmlns:p14="http://schemas.microsoft.com/office/powerpoint/2010/main">
        <mc:Choice Requires="p14">
          <p:contentPart p14:bwMode="auto" r:id="rId4">
            <p14:nvContentPartPr>
              <p14:cNvPr id="18" name="Ink 17"/>
              <p14:cNvContentPartPr/>
              <p14:nvPr/>
            </p14:nvContentPartPr>
            <p14:xfrm>
              <a:off x="578969" y="4723705"/>
              <a:ext cx="7661995" cy="357120"/>
            </p14:xfrm>
          </p:contentPart>
        </mc:Choice>
        <mc:Fallback xmlns="">
          <p:pic>
            <p:nvPicPr>
              <p:cNvPr id="18" name="Ink 17"/>
              <p:cNvPicPr/>
              <p:nvPr/>
            </p:nvPicPr>
            <p:blipFill>
              <a:blip r:embed="rId5"/>
              <a:stretch>
                <a:fillRect/>
              </a:stretch>
            </p:blipFill>
            <p:spPr>
              <a:xfrm>
                <a:off x="569609" y="4714345"/>
                <a:ext cx="7680715" cy="375840"/>
              </a:xfrm>
              <a:prstGeom prst="rect">
                <a:avLst/>
              </a:prstGeom>
            </p:spPr>
          </p:pic>
        </mc:Fallback>
      </mc:AlternateContent>
      <p:grpSp>
        <p:nvGrpSpPr>
          <p:cNvPr id="217" name="Group 216"/>
          <p:cNvGrpSpPr/>
          <p:nvPr/>
        </p:nvGrpSpPr>
        <p:grpSpPr>
          <a:xfrm>
            <a:off x="571383" y="5195251"/>
            <a:ext cx="3482280" cy="1331640"/>
            <a:chOff x="571383" y="5195251"/>
            <a:chExt cx="3482280" cy="1331640"/>
          </a:xfrm>
        </p:grpSpPr>
        <mc:AlternateContent xmlns:mc="http://schemas.openxmlformats.org/markup-compatibility/2006" xmlns:p14="http://schemas.microsoft.com/office/powerpoint/2010/main">
          <mc:Choice Requires="p14">
            <p:contentPart p14:bwMode="auto" r:id="rId6">
              <p14:nvContentPartPr>
                <p14:cNvPr id="114" name="Ink 113"/>
                <p14:cNvContentPartPr/>
                <p14:nvPr/>
              </p14:nvContentPartPr>
              <p14:xfrm>
                <a:off x="3521223" y="5607091"/>
                <a:ext cx="532440" cy="530280"/>
              </p14:xfrm>
            </p:contentPart>
          </mc:Choice>
          <mc:Fallback xmlns="">
            <p:pic>
              <p:nvPicPr>
                <p:cNvPr id="114" name="Ink 113"/>
                <p:cNvPicPr/>
                <p:nvPr/>
              </p:nvPicPr>
              <p:blipFill>
                <a:blip r:embed="rId7"/>
                <a:stretch>
                  <a:fillRect/>
                </a:stretch>
              </p:blipFill>
              <p:spPr>
                <a:xfrm>
                  <a:off x="3511863" y="5597731"/>
                  <a:ext cx="551160" cy="54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84" name="Ink 183"/>
                <p14:cNvContentPartPr/>
                <p14:nvPr/>
              </p14:nvContentPartPr>
              <p14:xfrm>
                <a:off x="571383" y="5195251"/>
                <a:ext cx="3478246" cy="1331640"/>
              </p14:xfrm>
            </p:contentPart>
          </mc:Choice>
          <mc:Fallback xmlns="">
            <p:pic>
              <p:nvPicPr>
                <p:cNvPr id="184" name="Ink 183"/>
                <p:cNvPicPr/>
                <p:nvPr/>
              </p:nvPicPr>
              <p:blipFill>
                <a:blip r:embed="rId9"/>
                <a:stretch>
                  <a:fillRect/>
                </a:stretch>
              </p:blipFill>
              <p:spPr>
                <a:xfrm>
                  <a:off x="562023" y="5185891"/>
                  <a:ext cx="3496966" cy="1350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09" name="Ink 208"/>
                <p14:cNvContentPartPr/>
                <p14:nvPr/>
              </p14:nvContentPartPr>
              <p14:xfrm>
                <a:off x="2447343" y="5663971"/>
                <a:ext cx="314206" cy="819000"/>
              </p14:xfrm>
            </p:contentPart>
          </mc:Choice>
          <mc:Fallback xmlns="">
            <p:pic>
              <p:nvPicPr>
                <p:cNvPr id="209" name="Ink 208"/>
                <p:cNvPicPr/>
                <p:nvPr/>
              </p:nvPicPr>
              <p:blipFill>
                <a:blip r:embed="rId11"/>
                <a:stretch>
                  <a:fillRect/>
                </a:stretch>
              </p:blipFill>
              <p:spPr>
                <a:xfrm>
                  <a:off x="2437985" y="5654611"/>
                  <a:ext cx="332922" cy="837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215" name="Ink 214"/>
              <p14:cNvContentPartPr/>
              <p14:nvPr/>
            </p14:nvContentPartPr>
            <p14:xfrm>
              <a:off x="6042211" y="5179674"/>
              <a:ext cx="1983886" cy="323280"/>
            </p14:xfrm>
          </p:contentPart>
        </mc:Choice>
        <mc:Fallback xmlns="">
          <p:pic>
            <p:nvPicPr>
              <p:cNvPr id="215" name="Ink 214"/>
              <p:cNvPicPr/>
              <p:nvPr/>
            </p:nvPicPr>
            <p:blipFill>
              <a:blip r:embed="rId13"/>
              <a:stretch>
                <a:fillRect/>
              </a:stretch>
            </p:blipFill>
            <p:spPr>
              <a:xfrm>
                <a:off x="6032851" y="5170314"/>
                <a:ext cx="2002605"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16" name="Ink 215"/>
              <p14:cNvContentPartPr/>
              <p14:nvPr/>
            </p14:nvContentPartPr>
            <p14:xfrm>
              <a:off x="0" y="0"/>
              <a:ext cx="0" cy="0"/>
            </p14:xfrm>
          </p:contentPart>
        </mc:Choice>
        <mc:Fallback xmlns="">
          <p:pic>
            <p:nvPicPr>
              <p:cNvPr id="216" name="Ink 215"/>
              <p:cNvPicPr/>
              <p:nvPr/>
            </p:nvPicPr>
            <p:blipFill>
              <a:blip/>
              <a:stretch>
                <a:fillRect/>
              </a:stretch>
            </p:blipFill>
            <p:spPr>
              <a:xfrm>
                <a:off x="0" y="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71" name="Ink 270"/>
              <p14:cNvContentPartPr/>
              <p14:nvPr/>
            </p14:nvContentPartPr>
            <p14:xfrm>
              <a:off x="0" y="0"/>
              <a:ext cx="0" cy="0"/>
            </p14:xfrm>
          </p:contentPart>
        </mc:Choice>
        <mc:Fallback xmlns="">
          <p:pic>
            <p:nvPicPr>
              <p:cNvPr id="271" name="Ink 270"/>
              <p:cNvPicPr/>
              <p:nvPr/>
            </p:nvPicPr>
            <p:blipFill>
              <a:blip/>
              <a:stretch>
                <a:fillRect/>
              </a:stretch>
            </p:blipFill>
            <p:spPr>
              <a:xfrm>
                <a:off x="0" y="0"/>
                <a:ext cx="0" cy="0"/>
              </a:xfrm>
              <a:prstGeom prst="rect">
                <a:avLst/>
              </a:prstGeom>
            </p:spPr>
          </p:pic>
        </mc:Fallback>
      </mc:AlternateContent>
      <p:grpSp>
        <p:nvGrpSpPr>
          <p:cNvPr id="324" name="Group 323"/>
          <p:cNvGrpSpPr/>
          <p:nvPr/>
        </p:nvGrpSpPr>
        <p:grpSpPr>
          <a:xfrm>
            <a:off x="3326018" y="5631103"/>
            <a:ext cx="5299816" cy="900720"/>
            <a:chOff x="3326018" y="5631103"/>
            <a:chExt cx="5299816" cy="900720"/>
          </a:xfrm>
        </p:grpSpPr>
        <mc:AlternateContent xmlns:mc="http://schemas.openxmlformats.org/markup-compatibility/2006" xmlns:p14="http://schemas.microsoft.com/office/powerpoint/2010/main">
          <mc:Choice Requires="p14">
            <p:contentPart p14:bwMode="auto" r:id="rId16">
              <p14:nvContentPartPr>
                <p14:cNvPr id="235" name="Ink 234"/>
                <p14:cNvContentPartPr/>
                <p14:nvPr/>
              </p14:nvContentPartPr>
              <p14:xfrm>
                <a:off x="3326018" y="6319423"/>
                <a:ext cx="984960" cy="212400"/>
              </p14:xfrm>
            </p:contentPart>
          </mc:Choice>
          <mc:Fallback xmlns="">
            <p:pic>
              <p:nvPicPr>
                <p:cNvPr id="235" name="Ink 234"/>
                <p:cNvPicPr/>
                <p:nvPr/>
              </p:nvPicPr>
              <p:blipFill>
                <a:blip r:embed="rId17"/>
                <a:stretch>
                  <a:fillRect/>
                </a:stretch>
              </p:blipFill>
              <p:spPr>
                <a:xfrm>
                  <a:off x="3316658" y="6310063"/>
                  <a:ext cx="100368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73" name="Ink 272"/>
                <p14:cNvContentPartPr/>
                <p14:nvPr/>
              </p14:nvContentPartPr>
              <p14:xfrm>
                <a:off x="4321276" y="5832343"/>
                <a:ext cx="321840" cy="618120"/>
              </p14:xfrm>
            </p:contentPart>
          </mc:Choice>
          <mc:Fallback xmlns="">
            <p:pic>
              <p:nvPicPr>
                <p:cNvPr id="273" name="Ink 272"/>
                <p:cNvPicPr/>
                <p:nvPr/>
              </p:nvPicPr>
              <p:blipFill>
                <a:blip r:embed="rId19"/>
                <a:stretch>
                  <a:fillRect/>
                </a:stretch>
              </p:blipFill>
              <p:spPr>
                <a:xfrm>
                  <a:off x="4311916" y="5822983"/>
                  <a:ext cx="340560" cy="636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77" name="Ink 276"/>
                <p14:cNvContentPartPr/>
                <p14:nvPr/>
              </p14:nvContentPartPr>
              <p14:xfrm>
                <a:off x="4575436" y="5631103"/>
                <a:ext cx="4050398" cy="280080"/>
              </p14:xfrm>
            </p:contentPart>
          </mc:Choice>
          <mc:Fallback xmlns="">
            <p:pic>
              <p:nvPicPr>
                <p:cNvPr id="277" name="Ink 276"/>
                <p:cNvPicPr/>
                <p:nvPr/>
              </p:nvPicPr>
              <p:blipFill>
                <a:blip r:embed="rId21"/>
                <a:stretch>
                  <a:fillRect/>
                </a:stretch>
              </p:blipFill>
              <p:spPr>
                <a:xfrm>
                  <a:off x="4566076" y="5621743"/>
                  <a:ext cx="4069118" cy="298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335" name="Ink 334"/>
              <p14:cNvContentPartPr/>
              <p14:nvPr/>
            </p14:nvContentPartPr>
            <p14:xfrm>
              <a:off x="4706177" y="6010032"/>
              <a:ext cx="3319920" cy="671400"/>
            </p14:xfrm>
          </p:contentPart>
        </mc:Choice>
        <mc:Fallback xmlns="">
          <p:pic>
            <p:nvPicPr>
              <p:cNvPr id="335" name="Ink 334"/>
              <p:cNvPicPr/>
              <p:nvPr/>
            </p:nvPicPr>
            <p:blipFill>
              <a:blip r:embed="rId23"/>
              <a:stretch>
                <a:fillRect/>
              </a:stretch>
            </p:blipFill>
            <p:spPr>
              <a:xfrm>
                <a:off x="4696817" y="6000672"/>
                <a:ext cx="3338640" cy="690120"/>
              </a:xfrm>
              <a:prstGeom prst="rect">
                <a:avLst/>
              </a:prstGeom>
            </p:spPr>
          </p:pic>
        </mc:Fallback>
      </mc:AlternateContent>
    </p:spTree>
    <p:extLst>
      <p:ext uri="{BB962C8B-B14F-4D97-AF65-F5344CB8AC3E}">
        <p14:creationId xmlns:p14="http://schemas.microsoft.com/office/powerpoint/2010/main" val="112648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5" grpId="0" uiExpand="1" build="p"/>
      <p:bldP spid="6" grpId="0" animBg="1"/>
      <p:bldP spid="11" grpId="0" animBg="1"/>
      <p:bldP spid="13"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479279" y="298830"/>
            <a:ext cx="8330184" cy="6128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it-IT" sz="1700" i="1" dirty="0" smtClean="0"/>
              <a:t>Esempio: Calcolare la solubilità (in g/100 mL) del solfato di piombo (II) (a) in acqua e (b) in una soluzione 0.200 M di solfato di sodio. Il prodotto di solubilità del solfato di piombo (II) è pari a 1.6·10</a:t>
            </a:r>
            <a:r>
              <a:rPr lang="it-IT" sz="1700" i="1" baseline="30000" dirty="0" smtClean="0"/>
              <a:t>-8</a:t>
            </a:r>
            <a:r>
              <a:rPr lang="it-IT" sz="1700" i="1" dirty="0" smtClean="0"/>
              <a:t> a 25°C.</a:t>
            </a:r>
          </a:p>
        </p:txBody>
      </p:sp>
      <p:graphicFrame>
        <p:nvGraphicFramePr>
          <p:cNvPr id="231" name="Table 230"/>
          <p:cNvGraphicFramePr>
            <a:graphicFrameLocks noGrp="1"/>
          </p:cNvGraphicFramePr>
          <p:nvPr>
            <p:extLst>
              <p:ext uri="{D42A27DB-BD31-4B8C-83A1-F6EECF244321}">
                <p14:modId xmlns:p14="http://schemas.microsoft.com/office/powerpoint/2010/main" val="2852113093"/>
              </p:ext>
            </p:extLst>
          </p:nvPr>
        </p:nvGraphicFramePr>
        <p:xfrm>
          <a:off x="605280" y="4663778"/>
          <a:ext cx="3857068" cy="1478280"/>
        </p:xfrm>
        <a:graphic>
          <a:graphicData uri="http://schemas.openxmlformats.org/drawingml/2006/table">
            <a:tbl>
              <a:tblPr firstRow="1" bandRow="1">
                <a:tableStyleId>{5C22544A-7EE6-4342-B048-85BDC9FD1C3A}</a:tableStyleId>
              </a:tblPr>
              <a:tblGrid>
                <a:gridCol w="360832">
                  <a:extLst>
                    <a:ext uri="{9D8B030D-6E8A-4147-A177-3AD203B41FA5}">
                      <a16:colId xmlns:a16="http://schemas.microsoft.com/office/drawing/2014/main" val="1847104608"/>
                    </a:ext>
                  </a:extLst>
                </a:gridCol>
                <a:gridCol w="1165412">
                  <a:extLst>
                    <a:ext uri="{9D8B030D-6E8A-4147-A177-3AD203B41FA5}">
                      <a16:colId xmlns:a16="http://schemas.microsoft.com/office/drawing/2014/main" val="1292649689"/>
                    </a:ext>
                  </a:extLst>
                </a:gridCol>
                <a:gridCol w="1165412">
                  <a:extLst>
                    <a:ext uri="{9D8B030D-6E8A-4147-A177-3AD203B41FA5}">
                      <a16:colId xmlns:a16="http://schemas.microsoft.com/office/drawing/2014/main" val="689430987"/>
                    </a:ext>
                  </a:extLst>
                </a:gridCol>
                <a:gridCol w="1165412">
                  <a:extLst>
                    <a:ext uri="{9D8B030D-6E8A-4147-A177-3AD203B41FA5}">
                      <a16:colId xmlns:a16="http://schemas.microsoft.com/office/drawing/2014/main" val="188160583"/>
                    </a:ext>
                  </a:extLst>
                </a:gridCol>
              </a:tblGrid>
              <a:tr h="0">
                <a:tc>
                  <a:txBody>
                    <a:bodyPr/>
                    <a:lstStyle/>
                    <a:p>
                      <a:pPr algn="ctr"/>
                      <a:endParaRPr lang="it-IT" dirty="0"/>
                    </a:p>
                  </a:txBody>
                  <a:tcPr anchor="ctr"/>
                </a:tc>
                <a:tc gridSpan="3">
                  <a:txBody>
                    <a:bodyPr/>
                    <a:lstStyle/>
                    <a:p>
                      <a:pPr algn="ctr"/>
                      <a:endParaRPr lang="it-IT" b="1" dirty="0"/>
                    </a:p>
                  </a:txBody>
                  <a:tcPr anchor="ctr"/>
                </a:tc>
                <a:tc hMerge="1">
                  <a:txBody>
                    <a:bodyPr/>
                    <a:lstStyle/>
                    <a:p>
                      <a:pPr algn="ctr"/>
                      <a:endParaRPr lang="it-IT" dirty="0"/>
                    </a:p>
                  </a:txBody>
                  <a:tcPr anchor="ctr"/>
                </a:tc>
                <a:tc hMerge="1">
                  <a:txBody>
                    <a:bodyPr/>
                    <a:lstStyle/>
                    <a:p>
                      <a:pPr algn="ctr"/>
                      <a:endParaRPr lang="it-IT" dirty="0"/>
                    </a:p>
                  </a:txBody>
                  <a:tcPr anchor="ctr"/>
                </a:tc>
                <a:extLst>
                  <a:ext uri="{0D108BD9-81ED-4DB2-BD59-A6C34878D82A}">
                    <a16:rowId xmlns:a16="http://schemas.microsoft.com/office/drawing/2014/main" val="2293235978"/>
                  </a:ext>
                </a:extLst>
              </a:tr>
              <a:tr h="370840">
                <a:tc>
                  <a:txBody>
                    <a:bodyPr/>
                    <a:lstStyle/>
                    <a:p>
                      <a:pPr algn="ctr"/>
                      <a:r>
                        <a:rPr lang="it-IT" dirty="0" smtClean="0"/>
                        <a:t>I</a:t>
                      </a:r>
                      <a:endParaRPr lang="it-IT" dirty="0"/>
                    </a:p>
                  </a:txBody>
                  <a:tcPr anchor="ctr"/>
                </a:tc>
                <a:tc>
                  <a:txBody>
                    <a:bodyPr/>
                    <a:lstStyle/>
                    <a:p>
                      <a:pPr algn="ctr"/>
                      <a:endParaRPr lang="it-IT" baseline="-25000" dirty="0"/>
                    </a:p>
                  </a:txBody>
                  <a:tcPr anchor="ctr"/>
                </a:tc>
                <a:tc>
                  <a:txBody>
                    <a:bodyPr/>
                    <a:lstStyle/>
                    <a:p>
                      <a:pPr algn="ctr"/>
                      <a:endParaRPr lang="it-IT" dirty="0"/>
                    </a:p>
                  </a:txBody>
                  <a:tcPr anchor="ctr"/>
                </a:tc>
                <a:tc>
                  <a:txBody>
                    <a:bodyPr/>
                    <a:lstStyle/>
                    <a:p>
                      <a:pPr algn="ctr"/>
                      <a:endParaRPr lang="it-IT" dirty="0"/>
                    </a:p>
                  </a:txBody>
                  <a:tcPr anchor="ctr"/>
                </a:tc>
                <a:extLst>
                  <a:ext uri="{0D108BD9-81ED-4DB2-BD59-A6C34878D82A}">
                    <a16:rowId xmlns:a16="http://schemas.microsoft.com/office/drawing/2014/main" val="2836997888"/>
                  </a:ext>
                </a:extLst>
              </a:tr>
              <a:tr h="370840">
                <a:tc>
                  <a:txBody>
                    <a:bodyPr/>
                    <a:lstStyle/>
                    <a:p>
                      <a:pPr algn="ctr"/>
                      <a:r>
                        <a:rPr lang="it-IT" dirty="0" smtClean="0"/>
                        <a:t>C</a:t>
                      </a:r>
                      <a:endParaRPr lang="it-IT" dirty="0"/>
                    </a:p>
                  </a:txBody>
                  <a:tcPr anchor="ctr"/>
                </a:tc>
                <a:tc>
                  <a:txBody>
                    <a:bodyPr/>
                    <a:lstStyle/>
                    <a:p>
                      <a:pPr algn="ctr"/>
                      <a:endParaRPr lang="it-IT" dirty="0"/>
                    </a:p>
                  </a:txBody>
                  <a:tcPr anchor="ctr"/>
                </a:tc>
                <a:tc>
                  <a:txBody>
                    <a:bodyPr/>
                    <a:lstStyle/>
                    <a:p>
                      <a:pPr algn="ctr"/>
                      <a:endParaRPr lang="it-IT" dirty="0"/>
                    </a:p>
                  </a:txBody>
                  <a:tcPr anchor="ctr"/>
                </a:tc>
                <a:tc>
                  <a:txBody>
                    <a:bodyPr/>
                    <a:lstStyle/>
                    <a:p>
                      <a:pPr algn="ctr"/>
                      <a:endParaRPr lang="it-IT" dirty="0"/>
                    </a:p>
                  </a:txBody>
                  <a:tcPr anchor="ctr"/>
                </a:tc>
                <a:extLst>
                  <a:ext uri="{0D108BD9-81ED-4DB2-BD59-A6C34878D82A}">
                    <a16:rowId xmlns:a16="http://schemas.microsoft.com/office/drawing/2014/main" val="2942888272"/>
                  </a:ext>
                </a:extLst>
              </a:tr>
              <a:tr h="370840">
                <a:tc>
                  <a:txBody>
                    <a:bodyPr/>
                    <a:lstStyle/>
                    <a:p>
                      <a:pPr algn="ctr"/>
                      <a:r>
                        <a:rPr lang="it-IT" dirty="0" smtClean="0"/>
                        <a:t>E</a:t>
                      </a:r>
                      <a:endParaRPr lang="it-IT"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dirty="0"/>
                    </a:p>
                  </a:txBody>
                  <a:tcPr anchor="ctr"/>
                </a:tc>
                <a:tc>
                  <a:txBody>
                    <a:bodyPr/>
                    <a:lstStyle/>
                    <a:p>
                      <a:pPr algn="ctr"/>
                      <a:endParaRPr lang="it-IT" dirty="0"/>
                    </a:p>
                  </a:txBody>
                  <a:tcPr anchor="ctr"/>
                </a:tc>
                <a:tc>
                  <a:txBody>
                    <a:bodyPr/>
                    <a:lstStyle/>
                    <a:p>
                      <a:pPr algn="ctr"/>
                      <a:endParaRPr lang="it-IT" sz="1400" dirty="0"/>
                    </a:p>
                  </a:txBody>
                  <a:tcPr anchor="ctr"/>
                </a:tc>
                <a:extLst>
                  <a:ext uri="{0D108BD9-81ED-4DB2-BD59-A6C34878D82A}">
                    <a16:rowId xmlns:a16="http://schemas.microsoft.com/office/drawing/2014/main" val="356159099"/>
                  </a:ext>
                </a:extLst>
              </a:tr>
            </a:tbl>
          </a:graphicData>
        </a:graphic>
      </p:graphicFrame>
      <p:graphicFrame>
        <p:nvGraphicFramePr>
          <p:cNvPr id="232" name="Table 231"/>
          <p:cNvGraphicFramePr>
            <a:graphicFrameLocks noGrp="1"/>
          </p:cNvGraphicFramePr>
          <p:nvPr>
            <p:extLst>
              <p:ext uri="{D42A27DB-BD31-4B8C-83A1-F6EECF244321}">
                <p14:modId xmlns:p14="http://schemas.microsoft.com/office/powerpoint/2010/main" val="2464797184"/>
              </p:ext>
            </p:extLst>
          </p:nvPr>
        </p:nvGraphicFramePr>
        <p:xfrm>
          <a:off x="605280" y="2226573"/>
          <a:ext cx="3857068" cy="1478280"/>
        </p:xfrm>
        <a:graphic>
          <a:graphicData uri="http://schemas.openxmlformats.org/drawingml/2006/table">
            <a:tbl>
              <a:tblPr firstRow="1" bandRow="1">
                <a:tableStyleId>{5C22544A-7EE6-4342-B048-85BDC9FD1C3A}</a:tableStyleId>
              </a:tblPr>
              <a:tblGrid>
                <a:gridCol w="360832">
                  <a:extLst>
                    <a:ext uri="{9D8B030D-6E8A-4147-A177-3AD203B41FA5}">
                      <a16:colId xmlns:a16="http://schemas.microsoft.com/office/drawing/2014/main" val="1847104608"/>
                    </a:ext>
                  </a:extLst>
                </a:gridCol>
                <a:gridCol w="1165412">
                  <a:extLst>
                    <a:ext uri="{9D8B030D-6E8A-4147-A177-3AD203B41FA5}">
                      <a16:colId xmlns:a16="http://schemas.microsoft.com/office/drawing/2014/main" val="1292649689"/>
                    </a:ext>
                  </a:extLst>
                </a:gridCol>
                <a:gridCol w="1165412">
                  <a:extLst>
                    <a:ext uri="{9D8B030D-6E8A-4147-A177-3AD203B41FA5}">
                      <a16:colId xmlns:a16="http://schemas.microsoft.com/office/drawing/2014/main" val="689430987"/>
                    </a:ext>
                  </a:extLst>
                </a:gridCol>
                <a:gridCol w="1165412">
                  <a:extLst>
                    <a:ext uri="{9D8B030D-6E8A-4147-A177-3AD203B41FA5}">
                      <a16:colId xmlns:a16="http://schemas.microsoft.com/office/drawing/2014/main" val="188160583"/>
                    </a:ext>
                  </a:extLst>
                </a:gridCol>
              </a:tblGrid>
              <a:tr h="194779">
                <a:tc>
                  <a:txBody>
                    <a:bodyPr/>
                    <a:lstStyle/>
                    <a:p>
                      <a:pPr algn="ctr"/>
                      <a:endParaRPr lang="it-IT" dirty="0"/>
                    </a:p>
                  </a:txBody>
                  <a:tcPr anchor="ctr"/>
                </a:tc>
                <a:tc gridSpan="3">
                  <a:txBody>
                    <a:bodyPr/>
                    <a:lstStyle/>
                    <a:p>
                      <a:pPr algn="ctr"/>
                      <a:endParaRPr lang="it-IT" b="1" dirty="0"/>
                    </a:p>
                  </a:txBody>
                  <a:tcPr anchor="ctr"/>
                </a:tc>
                <a:tc hMerge="1">
                  <a:txBody>
                    <a:bodyPr/>
                    <a:lstStyle/>
                    <a:p>
                      <a:pPr algn="ctr"/>
                      <a:endParaRPr lang="it-IT" dirty="0"/>
                    </a:p>
                  </a:txBody>
                  <a:tcPr anchor="ctr"/>
                </a:tc>
                <a:tc hMerge="1">
                  <a:txBody>
                    <a:bodyPr/>
                    <a:lstStyle/>
                    <a:p>
                      <a:pPr algn="ctr"/>
                      <a:endParaRPr lang="it-IT" dirty="0"/>
                    </a:p>
                  </a:txBody>
                  <a:tcPr anchor="ctr"/>
                </a:tc>
                <a:extLst>
                  <a:ext uri="{0D108BD9-81ED-4DB2-BD59-A6C34878D82A}">
                    <a16:rowId xmlns:a16="http://schemas.microsoft.com/office/drawing/2014/main" val="2293235978"/>
                  </a:ext>
                </a:extLst>
              </a:tr>
              <a:tr h="370840">
                <a:tc>
                  <a:txBody>
                    <a:bodyPr/>
                    <a:lstStyle/>
                    <a:p>
                      <a:pPr algn="ctr"/>
                      <a:r>
                        <a:rPr lang="it-IT" dirty="0" smtClean="0"/>
                        <a:t>I</a:t>
                      </a:r>
                      <a:endParaRPr lang="it-IT" dirty="0"/>
                    </a:p>
                  </a:txBody>
                  <a:tcPr anchor="ctr"/>
                </a:tc>
                <a:tc>
                  <a:txBody>
                    <a:bodyPr/>
                    <a:lstStyle/>
                    <a:p>
                      <a:pPr algn="ctr"/>
                      <a:endParaRPr lang="it-IT" baseline="-25000" dirty="0"/>
                    </a:p>
                  </a:txBody>
                  <a:tcPr anchor="ctr"/>
                </a:tc>
                <a:tc>
                  <a:txBody>
                    <a:bodyPr/>
                    <a:lstStyle/>
                    <a:p>
                      <a:pPr algn="ctr"/>
                      <a:endParaRPr lang="it-IT" dirty="0"/>
                    </a:p>
                  </a:txBody>
                  <a:tcPr anchor="ctr"/>
                </a:tc>
                <a:tc>
                  <a:txBody>
                    <a:bodyPr/>
                    <a:lstStyle/>
                    <a:p>
                      <a:pPr algn="ctr"/>
                      <a:endParaRPr lang="it-IT" dirty="0"/>
                    </a:p>
                  </a:txBody>
                  <a:tcPr anchor="ctr"/>
                </a:tc>
                <a:extLst>
                  <a:ext uri="{0D108BD9-81ED-4DB2-BD59-A6C34878D82A}">
                    <a16:rowId xmlns:a16="http://schemas.microsoft.com/office/drawing/2014/main" val="2836997888"/>
                  </a:ext>
                </a:extLst>
              </a:tr>
              <a:tr h="370840">
                <a:tc>
                  <a:txBody>
                    <a:bodyPr/>
                    <a:lstStyle/>
                    <a:p>
                      <a:pPr algn="ctr"/>
                      <a:r>
                        <a:rPr lang="it-IT" dirty="0" smtClean="0"/>
                        <a:t>C</a:t>
                      </a:r>
                      <a:endParaRPr lang="it-IT" dirty="0"/>
                    </a:p>
                  </a:txBody>
                  <a:tcPr anchor="ctr"/>
                </a:tc>
                <a:tc>
                  <a:txBody>
                    <a:bodyPr/>
                    <a:lstStyle/>
                    <a:p>
                      <a:pPr algn="ctr"/>
                      <a:endParaRPr lang="it-IT" dirty="0"/>
                    </a:p>
                  </a:txBody>
                  <a:tcPr anchor="ctr"/>
                </a:tc>
                <a:tc>
                  <a:txBody>
                    <a:bodyPr/>
                    <a:lstStyle/>
                    <a:p>
                      <a:pPr algn="ctr"/>
                      <a:endParaRPr lang="it-IT" dirty="0"/>
                    </a:p>
                  </a:txBody>
                  <a:tcPr anchor="ctr"/>
                </a:tc>
                <a:tc>
                  <a:txBody>
                    <a:bodyPr/>
                    <a:lstStyle/>
                    <a:p>
                      <a:pPr algn="ctr"/>
                      <a:endParaRPr lang="it-IT" dirty="0"/>
                    </a:p>
                  </a:txBody>
                  <a:tcPr anchor="ctr"/>
                </a:tc>
                <a:extLst>
                  <a:ext uri="{0D108BD9-81ED-4DB2-BD59-A6C34878D82A}">
                    <a16:rowId xmlns:a16="http://schemas.microsoft.com/office/drawing/2014/main" val="2942888272"/>
                  </a:ext>
                </a:extLst>
              </a:tr>
              <a:tr h="370840">
                <a:tc>
                  <a:txBody>
                    <a:bodyPr/>
                    <a:lstStyle/>
                    <a:p>
                      <a:pPr algn="ctr"/>
                      <a:r>
                        <a:rPr lang="it-IT" dirty="0" smtClean="0"/>
                        <a:t>E</a:t>
                      </a:r>
                      <a:endParaRPr lang="it-IT"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dirty="0"/>
                    </a:p>
                  </a:txBody>
                  <a:tcPr anchor="ctr"/>
                </a:tc>
                <a:tc>
                  <a:txBody>
                    <a:bodyPr/>
                    <a:lstStyle/>
                    <a:p>
                      <a:pPr algn="ctr"/>
                      <a:endParaRPr lang="it-IT" dirty="0"/>
                    </a:p>
                  </a:txBody>
                  <a:tcPr anchor="ctr"/>
                </a:tc>
                <a:tc>
                  <a:txBody>
                    <a:bodyPr/>
                    <a:lstStyle/>
                    <a:p>
                      <a:pPr algn="ctr"/>
                      <a:endParaRPr lang="it-IT" sz="1400" dirty="0"/>
                    </a:p>
                  </a:txBody>
                  <a:tcPr anchor="ctr"/>
                </a:tc>
                <a:extLst>
                  <a:ext uri="{0D108BD9-81ED-4DB2-BD59-A6C34878D82A}">
                    <a16:rowId xmlns:a16="http://schemas.microsoft.com/office/drawing/2014/main" val="356159099"/>
                  </a:ext>
                </a:extLst>
              </a:tr>
            </a:tbl>
          </a:graphicData>
        </a:graphic>
      </p:graphicFrame>
      <mc:AlternateContent xmlns:mc="http://schemas.openxmlformats.org/markup-compatibility/2006" xmlns:p14="http://schemas.microsoft.com/office/powerpoint/2010/main">
        <mc:Choice Requires="p14">
          <p:contentPart p14:bwMode="auto" r:id="rId2">
            <p14:nvContentPartPr>
              <p14:cNvPr id="7" name="Ink 6"/>
              <p14:cNvContentPartPr/>
              <p14:nvPr/>
            </p14:nvContentPartPr>
            <p14:xfrm>
              <a:off x="605280" y="1257327"/>
              <a:ext cx="6500207" cy="465840"/>
            </p14:xfrm>
          </p:contentPart>
        </mc:Choice>
        <mc:Fallback xmlns="">
          <p:pic>
            <p:nvPicPr>
              <p:cNvPr id="7" name="Ink 6"/>
              <p:cNvPicPr/>
              <p:nvPr/>
            </p:nvPicPr>
            <p:blipFill>
              <a:blip r:embed="rId3"/>
              <a:stretch>
                <a:fillRect/>
              </a:stretch>
            </p:blipFill>
            <p:spPr>
              <a:xfrm>
                <a:off x="595920" y="1247967"/>
                <a:ext cx="6518927" cy="484560"/>
              </a:xfrm>
              <a:prstGeom prst="rect">
                <a:avLst/>
              </a:prstGeom>
            </p:spPr>
          </p:pic>
        </mc:Fallback>
      </mc:AlternateContent>
      <p:grpSp>
        <p:nvGrpSpPr>
          <p:cNvPr id="308" name="Group 307"/>
          <p:cNvGrpSpPr/>
          <p:nvPr/>
        </p:nvGrpSpPr>
        <p:grpSpPr>
          <a:xfrm>
            <a:off x="444329" y="1818270"/>
            <a:ext cx="3795120" cy="1779840"/>
            <a:chOff x="444329" y="1818270"/>
            <a:chExt cx="3795120" cy="1779840"/>
          </a:xfrm>
        </p:grpSpPr>
        <mc:AlternateContent xmlns:mc="http://schemas.openxmlformats.org/markup-compatibility/2006" xmlns:p14="http://schemas.microsoft.com/office/powerpoint/2010/main">
          <mc:Choice Requires="p14">
            <p:contentPart p14:bwMode="auto" r:id="rId4">
              <p14:nvContentPartPr>
                <p14:cNvPr id="144" name="Ink 143"/>
                <p14:cNvContentPartPr/>
                <p14:nvPr/>
              </p14:nvContentPartPr>
              <p14:xfrm>
                <a:off x="444329" y="1818270"/>
                <a:ext cx="3795120" cy="1776960"/>
              </p14:xfrm>
            </p:contentPart>
          </mc:Choice>
          <mc:Fallback xmlns="">
            <p:pic>
              <p:nvPicPr>
                <p:cNvPr id="144" name="Ink 143"/>
                <p:cNvPicPr/>
                <p:nvPr/>
              </p:nvPicPr>
              <p:blipFill>
                <a:blip r:embed="rId5"/>
                <a:stretch>
                  <a:fillRect/>
                </a:stretch>
              </p:blipFill>
              <p:spPr>
                <a:xfrm>
                  <a:off x="434969" y="1808910"/>
                  <a:ext cx="3813840" cy="1795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23" name="Ink 222"/>
                <p14:cNvContentPartPr/>
                <p14:nvPr/>
              </p14:nvContentPartPr>
              <p14:xfrm>
                <a:off x="2559689" y="2764350"/>
                <a:ext cx="303840" cy="833760"/>
              </p14:xfrm>
            </p:contentPart>
          </mc:Choice>
          <mc:Fallback xmlns="">
            <p:pic>
              <p:nvPicPr>
                <p:cNvPr id="223" name="Ink 222"/>
                <p:cNvPicPr/>
                <p:nvPr/>
              </p:nvPicPr>
              <p:blipFill>
                <a:blip r:embed="rId7"/>
                <a:stretch>
                  <a:fillRect/>
                </a:stretch>
              </p:blipFill>
              <p:spPr>
                <a:xfrm>
                  <a:off x="2550329" y="2754990"/>
                  <a:ext cx="322560" cy="852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38" name="Ink 237"/>
                <p14:cNvContentPartPr/>
                <p14:nvPr/>
              </p14:nvContentPartPr>
              <p14:xfrm>
                <a:off x="3692969" y="3082230"/>
                <a:ext cx="329040" cy="494640"/>
              </p14:xfrm>
            </p:contentPart>
          </mc:Choice>
          <mc:Fallback xmlns="">
            <p:pic>
              <p:nvPicPr>
                <p:cNvPr id="238" name="Ink 237"/>
                <p:cNvPicPr/>
                <p:nvPr/>
              </p:nvPicPr>
              <p:blipFill>
                <a:blip r:embed="rId9"/>
                <a:stretch>
                  <a:fillRect/>
                </a:stretch>
              </p:blipFill>
              <p:spPr>
                <a:xfrm>
                  <a:off x="3683609" y="3072870"/>
                  <a:ext cx="347760" cy="513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43" name="Ink 242"/>
                <p14:cNvContentPartPr/>
                <p14:nvPr/>
              </p14:nvContentPartPr>
              <p14:xfrm>
                <a:off x="3763529" y="3449430"/>
                <a:ext cx="84960" cy="142560"/>
              </p14:xfrm>
            </p:contentPart>
          </mc:Choice>
          <mc:Fallback xmlns="">
            <p:pic>
              <p:nvPicPr>
                <p:cNvPr id="243" name="Ink 242"/>
                <p:cNvPicPr/>
                <p:nvPr/>
              </p:nvPicPr>
              <p:blipFill>
                <a:blip r:embed="rId11"/>
                <a:stretch>
                  <a:fillRect/>
                </a:stretch>
              </p:blipFill>
              <p:spPr>
                <a:xfrm>
                  <a:off x="3754169" y="3440070"/>
                  <a:ext cx="103680" cy="161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255" name="Ink 254"/>
              <p14:cNvContentPartPr/>
              <p14:nvPr/>
            </p14:nvContentPartPr>
            <p14:xfrm>
              <a:off x="4935834" y="1969848"/>
              <a:ext cx="3619080" cy="388800"/>
            </p14:xfrm>
          </p:contentPart>
        </mc:Choice>
        <mc:Fallback xmlns="">
          <p:pic>
            <p:nvPicPr>
              <p:cNvPr id="255" name="Ink 254"/>
              <p:cNvPicPr/>
              <p:nvPr/>
            </p:nvPicPr>
            <p:blipFill>
              <a:blip r:embed="rId13"/>
              <a:stretch>
                <a:fillRect/>
              </a:stretch>
            </p:blipFill>
            <p:spPr>
              <a:xfrm>
                <a:off x="4926474" y="1960488"/>
                <a:ext cx="3637800" cy="407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55" name="Ink 454"/>
              <p14:cNvContentPartPr/>
              <p14:nvPr/>
            </p14:nvContentPartPr>
            <p14:xfrm>
              <a:off x="4829020" y="2406510"/>
              <a:ext cx="1575000" cy="300240"/>
            </p14:xfrm>
          </p:contentPart>
        </mc:Choice>
        <mc:Fallback xmlns="">
          <p:pic>
            <p:nvPicPr>
              <p:cNvPr id="455" name="Ink 454"/>
              <p:cNvPicPr/>
              <p:nvPr/>
            </p:nvPicPr>
            <p:blipFill>
              <a:blip r:embed="rId15"/>
              <a:stretch>
                <a:fillRect/>
              </a:stretch>
            </p:blipFill>
            <p:spPr>
              <a:xfrm>
                <a:off x="4819660" y="2397150"/>
                <a:ext cx="159372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10" name="Ink 309"/>
              <p14:cNvContentPartPr/>
              <p14:nvPr/>
            </p14:nvContentPartPr>
            <p14:xfrm>
              <a:off x="4797954" y="2820870"/>
              <a:ext cx="3947400" cy="784206"/>
            </p14:xfrm>
          </p:contentPart>
        </mc:Choice>
        <mc:Fallback xmlns="">
          <p:pic>
            <p:nvPicPr>
              <p:cNvPr id="310" name="Ink 309"/>
              <p:cNvPicPr/>
              <p:nvPr/>
            </p:nvPicPr>
            <p:blipFill>
              <a:blip r:embed="rId17"/>
              <a:stretch>
                <a:fillRect/>
              </a:stretch>
            </p:blipFill>
            <p:spPr>
              <a:xfrm>
                <a:off x="4788594" y="2811508"/>
                <a:ext cx="3966120" cy="802929"/>
              </a:xfrm>
              <a:prstGeom prst="rect">
                <a:avLst/>
              </a:prstGeom>
            </p:spPr>
          </p:pic>
        </mc:Fallback>
      </mc:AlternateContent>
      <p:grpSp>
        <p:nvGrpSpPr>
          <p:cNvPr id="824" name="Group 823"/>
          <p:cNvGrpSpPr/>
          <p:nvPr/>
        </p:nvGrpSpPr>
        <p:grpSpPr>
          <a:xfrm>
            <a:off x="688541" y="4715893"/>
            <a:ext cx="3968868" cy="1682712"/>
            <a:chOff x="688541" y="4715893"/>
            <a:chExt cx="3968868" cy="1682712"/>
          </a:xfrm>
        </p:grpSpPr>
        <mc:AlternateContent xmlns:mc="http://schemas.openxmlformats.org/markup-compatibility/2006" xmlns:p14="http://schemas.microsoft.com/office/powerpoint/2010/main">
          <mc:Choice Requires="p14">
            <p:contentPart p14:bwMode="auto" r:id="rId18">
              <p14:nvContentPartPr>
                <p14:cNvPr id="778" name="Ink 777"/>
                <p14:cNvContentPartPr/>
                <p14:nvPr/>
              </p14:nvContentPartPr>
              <p14:xfrm>
                <a:off x="688541" y="4715893"/>
                <a:ext cx="3517560" cy="1004760"/>
              </p14:xfrm>
            </p:contentPart>
          </mc:Choice>
          <mc:Fallback xmlns="">
            <p:pic>
              <p:nvPicPr>
                <p:cNvPr id="778" name="Ink 777"/>
                <p:cNvPicPr/>
                <p:nvPr/>
              </p:nvPicPr>
              <p:blipFill>
                <a:blip r:embed="rId23"/>
                <a:stretch>
                  <a:fillRect/>
                </a:stretch>
              </p:blipFill>
              <p:spPr>
                <a:xfrm>
                  <a:off x="679181" y="4706533"/>
                  <a:ext cx="3536280" cy="1023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94" name="Ink 793"/>
                <p14:cNvContentPartPr/>
                <p14:nvPr/>
              </p14:nvContentPartPr>
              <p14:xfrm>
                <a:off x="2534849" y="5225293"/>
                <a:ext cx="258120" cy="815760"/>
              </p14:xfrm>
            </p:contentPart>
          </mc:Choice>
          <mc:Fallback xmlns="">
            <p:pic>
              <p:nvPicPr>
                <p:cNvPr id="794" name="Ink 793"/>
                <p:cNvPicPr/>
                <p:nvPr/>
              </p:nvPicPr>
              <p:blipFill>
                <a:blip r:embed="rId25"/>
                <a:stretch>
                  <a:fillRect/>
                </a:stretch>
              </p:blipFill>
              <p:spPr>
                <a:xfrm>
                  <a:off x="2525489" y="5215933"/>
                  <a:ext cx="276840" cy="834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95" name="Ink 794"/>
                <p14:cNvContentPartPr/>
                <p14:nvPr/>
              </p14:nvContentPartPr>
              <p14:xfrm>
                <a:off x="3322169" y="5143933"/>
                <a:ext cx="1335240" cy="1254672"/>
              </p14:xfrm>
            </p:contentPart>
          </mc:Choice>
          <mc:Fallback xmlns="">
            <p:pic>
              <p:nvPicPr>
                <p:cNvPr id="795" name="Ink 794"/>
                <p:cNvPicPr/>
                <p:nvPr/>
              </p:nvPicPr>
              <p:blipFill>
                <a:blip r:embed="rId27"/>
                <a:stretch>
                  <a:fillRect/>
                </a:stretch>
              </p:blipFill>
              <p:spPr>
                <a:xfrm>
                  <a:off x="3312809" y="5134572"/>
                  <a:ext cx="1353960" cy="1273393"/>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96" name="Ink 795"/>
                <p14:cNvContentPartPr/>
                <p14:nvPr/>
              </p14:nvContentPartPr>
              <p14:xfrm>
                <a:off x="1136741" y="5880853"/>
                <a:ext cx="604080" cy="176400"/>
              </p14:xfrm>
            </p:contentPart>
          </mc:Choice>
          <mc:Fallback xmlns="">
            <p:pic>
              <p:nvPicPr>
                <p:cNvPr id="796" name="Ink 795"/>
                <p:cNvPicPr/>
                <p:nvPr/>
              </p:nvPicPr>
              <p:blipFill>
                <a:blip r:embed="rId29"/>
                <a:stretch>
                  <a:fillRect/>
                </a:stretch>
              </p:blipFill>
              <p:spPr>
                <a:xfrm>
                  <a:off x="1127381" y="5871493"/>
                  <a:ext cx="622800" cy="195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834" name="Ink 833"/>
              <p14:cNvContentPartPr/>
              <p14:nvPr/>
            </p14:nvContentPartPr>
            <p14:xfrm>
              <a:off x="4864914" y="4662991"/>
              <a:ext cx="2342303" cy="650880"/>
            </p14:xfrm>
          </p:contentPart>
        </mc:Choice>
        <mc:Fallback xmlns="">
          <p:pic>
            <p:nvPicPr>
              <p:cNvPr id="834" name="Ink 833"/>
              <p:cNvPicPr/>
              <p:nvPr/>
            </p:nvPicPr>
            <p:blipFill>
              <a:blip r:embed="rId31"/>
              <a:stretch>
                <a:fillRect/>
              </a:stretch>
            </p:blipFill>
            <p:spPr>
              <a:xfrm>
                <a:off x="4855553" y="4653631"/>
                <a:ext cx="2361024" cy="6696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888" name="Ink 887"/>
              <p14:cNvContentPartPr/>
              <p14:nvPr/>
            </p14:nvContentPartPr>
            <p14:xfrm>
              <a:off x="4835394" y="5468816"/>
              <a:ext cx="3796920" cy="402840"/>
            </p14:xfrm>
          </p:contentPart>
        </mc:Choice>
        <mc:Fallback xmlns="">
          <p:pic>
            <p:nvPicPr>
              <p:cNvPr id="888" name="Ink 887"/>
              <p:cNvPicPr/>
              <p:nvPr/>
            </p:nvPicPr>
            <p:blipFill>
              <a:blip r:embed="rId33"/>
              <a:stretch>
                <a:fillRect/>
              </a:stretch>
            </p:blipFill>
            <p:spPr>
              <a:xfrm>
                <a:off x="4826034" y="5459456"/>
                <a:ext cx="3815640" cy="421560"/>
              </a:xfrm>
              <a:prstGeom prst="rect">
                <a:avLst/>
              </a:prstGeom>
            </p:spPr>
          </p:pic>
        </mc:Fallback>
      </mc:AlternateContent>
      <p:grpSp>
        <p:nvGrpSpPr>
          <p:cNvPr id="4" name="Group 3"/>
          <p:cNvGrpSpPr/>
          <p:nvPr/>
        </p:nvGrpSpPr>
        <p:grpSpPr>
          <a:xfrm>
            <a:off x="500367" y="3968425"/>
            <a:ext cx="6564416" cy="635760"/>
            <a:chOff x="500367" y="3968425"/>
            <a:chExt cx="6564416" cy="635760"/>
          </a:xfrm>
        </p:grpSpPr>
        <mc:AlternateContent xmlns:mc="http://schemas.openxmlformats.org/markup-compatibility/2006" xmlns:p14="http://schemas.microsoft.com/office/powerpoint/2010/main">
          <mc:Choice Requires="p14">
            <p:contentPart p14:bwMode="auto" r:id="rId34">
              <p14:nvContentPartPr>
                <p14:cNvPr id="440" name="Ink 439"/>
                <p14:cNvContentPartPr/>
                <p14:nvPr/>
              </p14:nvContentPartPr>
              <p14:xfrm>
                <a:off x="500367" y="3968425"/>
                <a:ext cx="6564416" cy="635760"/>
              </p14:xfrm>
            </p:contentPart>
          </mc:Choice>
          <mc:Fallback xmlns="">
            <p:pic>
              <p:nvPicPr>
                <p:cNvPr id="440" name="Ink 439"/>
                <p:cNvPicPr/>
                <p:nvPr/>
              </p:nvPicPr>
              <p:blipFill>
                <a:blip r:embed="rId35"/>
                <a:stretch>
                  <a:fillRect/>
                </a:stretch>
              </p:blipFill>
              <p:spPr>
                <a:xfrm>
                  <a:off x="491007" y="3959065"/>
                  <a:ext cx="6583137" cy="654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27" name="Ink 526"/>
                <p14:cNvContentPartPr/>
                <p14:nvPr/>
              </p14:nvContentPartPr>
              <p14:xfrm>
                <a:off x="1885287" y="4384945"/>
                <a:ext cx="469800" cy="17280"/>
              </p14:xfrm>
            </p:contentPart>
          </mc:Choice>
          <mc:Fallback xmlns="">
            <p:pic>
              <p:nvPicPr>
                <p:cNvPr id="527" name="Ink 526"/>
                <p:cNvPicPr/>
                <p:nvPr/>
              </p:nvPicPr>
              <p:blipFill>
                <a:blip r:embed="rId37"/>
                <a:stretch>
                  <a:fillRect/>
                </a:stretch>
              </p:blipFill>
              <p:spPr>
                <a:xfrm>
                  <a:off x="1875927" y="4375585"/>
                  <a:ext cx="4885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 name="Ink 2"/>
                <p14:cNvContentPartPr/>
                <p14:nvPr/>
              </p14:nvContentPartPr>
              <p14:xfrm>
                <a:off x="1618263" y="4468649"/>
                <a:ext cx="104760" cy="107640"/>
              </p14:xfrm>
            </p:contentPart>
          </mc:Choice>
          <mc:Fallback xmlns="">
            <p:pic>
              <p:nvPicPr>
                <p:cNvPr id="3" name="Ink 2"/>
                <p:cNvPicPr/>
                <p:nvPr/>
              </p:nvPicPr>
              <p:blipFill>
                <a:blip r:embed="rId39"/>
                <a:stretch>
                  <a:fillRect/>
                </a:stretch>
              </p:blipFill>
              <p:spPr>
                <a:xfrm>
                  <a:off x="1608903" y="4459289"/>
                  <a:ext cx="123480" cy="126360"/>
                </a:xfrm>
                <a:prstGeom prst="rect">
                  <a:avLst/>
                </a:prstGeom>
              </p:spPr>
            </p:pic>
          </mc:Fallback>
        </mc:AlternateContent>
      </p:grpSp>
    </p:spTree>
    <p:extLst>
      <p:ext uri="{BB962C8B-B14F-4D97-AF65-F5344CB8AC3E}">
        <p14:creationId xmlns:p14="http://schemas.microsoft.com/office/powerpoint/2010/main" val="185502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5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3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479279" y="298830"/>
            <a:ext cx="8241140" cy="6128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it-IT" sz="1700" i="1" dirty="0" smtClean="0"/>
              <a:t>Esempio: Sapendo che il prodotto di solubilità del solfato di bario è 1.08·10</a:t>
            </a:r>
            <a:r>
              <a:rPr lang="it-IT" sz="1700" i="1" baseline="30000" dirty="0" smtClean="0"/>
              <a:t>-10</a:t>
            </a:r>
            <a:r>
              <a:rPr lang="it-IT" sz="1700" i="1" dirty="0" smtClean="0"/>
              <a:t> calcolare (a) la concentrazione degli ioni bario nella soluzione satura e (b) quanto solfato di sodio è necessario aggiungere ad 1.00 L di  soluzione satura per ottenere una concentrazione di Ba</a:t>
            </a:r>
            <a:r>
              <a:rPr lang="it-IT" sz="1700" i="1" baseline="30000" dirty="0" smtClean="0"/>
              <a:t>2+</a:t>
            </a:r>
            <a:r>
              <a:rPr lang="it-IT" sz="1700" i="1" dirty="0" smtClean="0"/>
              <a:t> di 1.80·10</a:t>
            </a:r>
            <a:r>
              <a:rPr lang="it-IT" sz="1700" i="1" baseline="30000" dirty="0" smtClean="0"/>
              <a:t>-7</a:t>
            </a:r>
            <a:r>
              <a:rPr lang="it-IT" sz="1700" i="1" dirty="0" smtClean="0"/>
              <a:t>. </a:t>
            </a:r>
            <a:endParaRPr lang="it-IT" sz="1700" i="1" baseline="30000" dirty="0" smtClean="0"/>
          </a:p>
        </p:txBody>
      </p:sp>
      <p:graphicFrame>
        <p:nvGraphicFramePr>
          <p:cNvPr id="4" name="Table 3"/>
          <p:cNvGraphicFramePr>
            <a:graphicFrameLocks noGrp="1"/>
          </p:cNvGraphicFramePr>
          <p:nvPr>
            <p:extLst>
              <p:ext uri="{D42A27DB-BD31-4B8C-83A1-F6EECF244321}">
                <p14:modId xmlns:p14="http://schemas.microsoft.com/office/powerpoint/2010/main" val="2169487574"/>
              </p:ext>
            </p:extLst>
          </p:nvPr>
        </p:nvGraphicFramePr>
        <p:xfrm>
          <a:off x="602683" y="4224710"/>
          <a:ext cx="3857068" cy="1478280"/>
        </p:xfrm>
        <a:graphic>
          <a:graphicData uri="http://schemas.openxmlformats.org/drawingml/2006/table">
            <a:tbl>
              <a:tblPr firstRow="1" bandRow="1">
                <a:tableStyleId>{5C22544A-7EE6-4342-B048-85BDC9FD1C3A}</a:tableStyleId>
              </a:tblPr>
              <a:tblGrid>
                <a:gridCol w="360832">
                  <a:extLst>
                    <a:ext uri="{9D8B030D-6E8A-4147-A177-3AD203B41FA5}">
                      <a16:colId xmlns:a16="http://schemas.microsoft.com/office/drawing/2014/main" val="1847104608"/>
                    </a:ext>
                  </a:extLst>
                </a:gridCol>
                <a:gridCol w="1165412">
                  <a:extLst>
                    <a:ext uri="{9D8B030D-6E8A-4147-A177-3AD203B41FA5}">
                      <a16:colId xmlns:a16="http://schemas.microsoft.com/office/drawing/2014/main" val="1292649689"/>
                    </a:ext>
                  </a:extLst>
                </a:gridCol>
                <a:gridCol w="1165412">
                  <a:extLst>
                    <a:ext uri="{9D8B030D-6E8A-4147-A177-3AD203B41FA5}">
                      <a16:colId xmlns:a16="http://schemas.microsoft.com/office/drawing/2014/main" val="689430987"/>
                    </a:ext>
                  </a:extLst>
                </a:gridCol>
                <a:gridCol w="1165412">
                  <a:extLst>
                    <a:ext uri="{9D8B030D-6E8A-4147-A177-3AD203B41FA5}">
                      <a16:colId xmlns:a16="http://schemas.microsoft.com/office/drawing/2014/main" val="188160583"/>
                    </a:ext>
                  </a:extLst>
                </a:gridCol>
              </a:tblGrid>
              <a:tr h="0">
                <a:tc>
                  <a:txBody>
                    <a:bodyPr/>
                    <a:lstStyle/>
                    <a:p>
                      <a:pPr algn="ctr"/>
                      <a:endParaRPr lang="it-IT" dirty="0"/>
                    </a:p>
                  </a:txBody>
                  <a:tcPr anchor="ctr"/>
                </a:tc>
                <a:tc gridSpan="3">
                  <a:txBody>
                    <a:bodyPr/>
                    <a:lstStyle/>
                    <a:p>
                      <a:pPr algn="ctr"/>
                      <a:endParaRPr lang="it-IT" b="1" dirty="0"/>
                    </a:p>
                  </a:txBody>
                  <a:tcPr anchor="ctr"/>
                </a:tc>
                <a:tc hMerge="1">
                  <a:txBody>
                    <a:bodyPr/>
                    <a:lstStyle/>
                    <a:p>
                      <a:pPr algn="ctr"/>
                      <a:endParaRPr lang="it-IT" dirty="0"/>
                    </a:p>
                  </a:txBody>
                  <a:tcPr anchor="ctr"/>
                </a:tc>
                <a:tc hMerge="1">
                  <a:txBody>
                    <a:bodyPr/>
                    <a:lstStyle/>
                    <a:p>
                      <a:pPr algn="ctr"/>
                      <a:endParaRPr lang="it-IT" dirty="0"/>
                    </a:p>
                  </a:txBody>
                  <a:tcPr anchor="ctr"/>
                </a:tc>
                <a:extLst>
                  <a:ext uri="{0D108BD9-81ED-4DB2-BD59-A6C34878D82A}">
                    <a16:rowId xmlns:a16="http://schemas.microsoft.com/office/drawing/2014/main" val="2293235978"/>
                  </a:ext>
                </a:extLst>
              </a:tr>
              <a:tr h="370840">
                <a:tc>
                  <a:txBody>
                    <a:bodyPr/>
                    <a:lstStyle/>
                    <a:p>
                      <a:pPr algn="ctr"/>
                      <a:r>
                        <a:rPr lang="it-IT" dirty="0" smtClean="0"/>
                        <a:t>I</a:t>
                      </a:r>
                      <a:endParaRPr lang="it-IT" dirty="0"/>
                    </a:p>
                  </a:txBody>
                  <a:tcPr anchor="ctr"/>
                </a:tc>
                <a:tc>
                  <a:txBody>
                    <a:bodyPr/>
                    <a:lstStyle/>
                    <a:p>
                      <a:pPr algn="ctr"/>
                      <a:endParaRPr lang="it-IT" baseline="-25000" dirty="0"/>
                    </a:p>
                  </a:txBody>
                  <a:tcPr anchor="ctr"/>
                </a:tc>
                <a:tc>
                  <a:txBody>
                    <a:bodyPr/>
                    <a:lstStyle/>
                    <a:p>
                      <a:pPr algn="ctr"/>
                      <a:endParaRPr lang="it-IT" dirty="0"/>
                    </a:p>
                  </a:txBody>
                  <a:tcPr anchor="ctr"/>
                </a:tc>
                <a:tc>
                  <a:txBody>
                    <a:bodyPr/>
                    <a:lstStyle/>
                    <a:p>
                      <a:pPr algn="ctr"/>
                      <a:endParaRPr lang="it-IT" dirty="0"/>
                    </a:p>
                  </a:txBody>
                  <a:tcPr anchor="ctr"/>
                </a:tc>
                <a:extLst>
                  <a:ext uri="{0D108BD9-81ED-4DB2-BD59-A6C34878D82A}">
                    <a16:rowId xmlns:a16="http://schemas.microsoft.com/office/drawing/2014/main" val="2836997888"/>
                  </a:ext>
                </a:extLst>
              </a:tr>
              <a:tr h="370840">
                <a:tc>
                  <a:txBody>
                    <a:bodyPr/>
                    <a:lstStyle/>
                    <a:p>
                      <a:pPr algn="ctr"/>
                      <a:r>
                        <a:rPr lang="it-IT" dirty="0" smtClean="0"/>
                        <a:t>C</a:t>
                      </a:r>
                      <a:endParaRPr lang="it-IT" dirty="0"/>
                    </a:p>
                  </a:txBody>
                  <a:tcPr anchor="ctr"/>
                </a:tc>
                <a:tc>
                  <a:txBody>
                    <a:bodyPr/>
                    <a:lstStyle/>
                    <a:p>
                      <a:pPr algn="ctr"/>
                      <a:endParaRPr lang="it-IT" dirty="0"/>
                    </a:p>
                  </a:txBody>
                  <a:tcPr anchor="ctr"/>
                </a:tc>
                <a:tc>
                  <a:txBody>
                    <a:bodyPr/>
                    <a:lstStyle/>
                    <a:p>
                      <a:pPr algn="ctr"/>
                      <a:endParaRPr lang="it-IT" dirty="0"/>
                    </a:p>
                  </a:txBody>
                  <a:tcPr anchor="ctr"/>
                </a:tc>
                <a:tc>
                  <a:txBody>
                    <a:bodyPr/>
                    <a:lstStyle/>
                    <a:p>
                      <a:pPr algn="ctr"/>
                      <a:endParaRPr lang="it-IT" dirty="0"/>
                    </a:p>
                  </a:txBody>
                  <a:tcPr anchor="ctr"/>
                </a:tc>
                <a:extLst>
                  <a:ext uri="{0D108BD9-81ED-4DB2-BD59-A6C34878D82A}">
                    <a16:rowId xmlns:a16="http://schemas.microsoft.com/office/drawing/2014/main" val="2942888272"/>
                  </a:ext>
                </a:extLst>
              </a:tr>
              <a:tr h="370840">
                <a:tc>
                  <a:txBody>
                    <a:bodyPr/>
                    <a:lstStyle/>
                    <a:p>
                      <a:pPr algn="ctr"/>
                      <a:r>
                        <a:rPr lang="it-IT" dirty="0" smtClean="0"/>
                        <a:t>E</a:t>
                      </a:r>
                      <a:endParaRPr lang="it-IT"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dirty="0"/>
                    </a:p>
                  </a:txBody>
                  <a:tcPr anchor="ctr"/>
                </a:tc>
                <a:tc>
                  <a:txBody>
                    <a:bodyPr/>
                    <a:lstStyle/>
                    <a:p>
                      <a:pPr algn="ctr"/>
                      <a:endParaRPr lang="it-IT" dirty="0"/>
                    </a:p>
                  </a:txBody>
                  <a:tcPr anchor="ctr"/>
                </a:tc>
                <a:tc>
                  <a:txBody>
                    <a:bodyPr/>
                    <a:lstStyle/>
                    <a:p>
                      <a:pPr algn="ctr"/>
                      <a:endParaRPr lang="it-IT" sz="1400" dirty="0"/>
                    </a:p>
                  </a:txBody>
                  <a:tcPr anchor="ctr"/>
                </a:tc>
                <a:extLst>
                  <a:ext uri="{0D108BD9-81ED-4DB2-BD59-A6C34878D82A}">
                    <a16:rowId xmlns:a16="http://schemas.microsoft.com/office/drawing/2014/main" val="356159099"/>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254433991"/>
              </p:ext>
            </p:extLst>
          </p:nvPr>
        </p:nvGraphicFramePr>
        <p:xfrm>
          <a:off x="605280" y="2048609"/>
          <a:ext cx="3857068" cy="1478280"/>
        </p:xfrm>
        <a:graphic>
          <a:graphicData uri="http://schemas.openxmlformats.org/drawingml/2006/table">
            <a:tbl>
              <a:tblPr firstRow="1" bandRow="1">
                <a:tableStyleId>{5C22544A-7EE6-4342-B048-85BDC9FD1C3A}</a:tableStyleId>
              </a:tblPr>
              <a:tblGrid>
                <a:gridCol w="360832">
                  <a:extLst>
                    <a:ext uri="{9D8B030D-6E8A-4147-A177-3AD203B41FA5}">
                      <a16:colId xmlns:a16="http://schemas.microsoft.com/office/drawing/2014/main" val="1847104608"/>
                    </a:ext>
                  </a:extLst>
                </a:gridCol>
                <a:gridCol w="1165412">
                  <a:extLst>
                    <a:ext uri="{9D8B030D-6E8A-4147-A177-3AD203B41FA5}">
                      <a16:colId xmlns:a16="http://schemas.microsoft.com/office/drawing/2014/main" val="1292649689"/>
                    </a:ext>
                  </a:extLst>
                </a:gridCol>
                <a:gridCol w="1165412">
                  <a:extLst>
                    <a:ext uri="{9D8B030D-6E8A-4147-A177-3AD203B41FA5}">
                      <a16:colId xmlns:a16="http://schemas.microsoft.com/office/drawing/2014/main" val="689430987"/>
                    </a:ext>
                  </a:extLst>
                </a:gridCol>
                <a:gridCol w="1165412">
                  <a:extLst>
                    <a:ext uri="{9D8B030D-6E8A-4147-A177-3AD203B41FA5}">
                      <a16:colId xmlns:a16="http://schemas.microsoft.com/office/drawing/2014/main" val="188160583"/>
                    </a:ext>
                  </a:extLst>
                </a:gridCol>
              </a:tblGrid>
              <a:tr h="194779">
                <a:tc>
                  <a:txBody>
                    <a:bodyPr/>
                    <a:lstStyle/>
                    <a:p>
                      <a:pPr algn="ctr"/>
                      <a:endParaRPr lang="it-IT" dirty="0"/>
                    </a:p>
                  </a:txBody>
                  <a:tcPr anchor="ctr"/>
                </a:tc>
                <a:tc gridSpan="3">
                  <a:txBody>
                    <a:bodyPr/>
                    <a:lstStyle/>
                    <a:p>
                      <a:pPr algn="ctr"/>
                      <a:endParaRPr lang="it-IT" b="1" dirty="0"/>
                    </a:p>
                  </a:txBody>
                  <a:tcPr anchor="ctr"/>
                </a:tc>
                <a:tc hMerge="1">
                  <a:txBody>
                    <a:bodyPr/>
                    <a:lstStyle/>
                    <a:p>
                      <a:pPr algn="ctr"/>
                      <a:endParaRPr lang="it-IT" dirty="0"/>
                    </a:p>
                  </a:txBody>
                  <a:tcPr anchor="ctr"/>
                </a:tc>
                <a:tc hMerge="1">
                  <a:txBody>
                    <a:bodyPr/>
                    <a:lstStyle/>
                    <a:p>
                      <a:pPr algn="ctr"/>
                      <a:endParaRPr lang="it-IT" dirty="0"/>
                    </a:p>
                  </a:txBody>
                  <a:tcPr anchor="ctr"/>
                </a:tc>
                <a:extLst>
                  <a:ext uri="{0D108BD9-81ED-4DB2-BD59-A6C34878D82A}">
                    <a16:rowId xmlns:a16="http://schemas.microsoft.com/office/drawing/2014/main" val="2293235978"/>
                  </a:ext>
                </a:extLst>
              </a:tr>
              <a:tr h="370840">
                <a:tc>
                  <a:txBody>
                    <a:bodyPr/>
                    <a:lstStyle/>
                    <a:p>
                      <a:pPr algn="ctr"/>
                      <a:r>
                        <a:rPr lang="it-IT" dirty="0" smtClean="0"/>
                        <a:t>I</a:t>
                      </a:r>
                      <a:endParaRPr lang="it-IT" dirty="0"/>
                    </a:p>
                  </a:txBody>
                  <a:tcPr anchor="ctr"/>
                </a:tc>
                <a:tc>
                  <a:txBody>
                    <a:bodyPr/>
                    <a:lstStyle/>
                    <a:p>
                      <a:pPr algn="ctr"/>
                      <a:endParaRPr lang="it-IT" baseline="-25000" dirty="0"/>
                    </a:p>
                  </a:txBody>
                  <a:tcPr anchor="ctr"/>
                </a:tc>
                <a:tc>
                  <a:txBody>
                    <a:bodyPr/>
                    <a:lstStyle/>
                    <a:p>
                      <a:pPr algn="ctr"/>
                      <a:endParaRPr lang="it-IT" dirty="0"/>
                    </a:p>
                  </a:txBody>
                  <a:tcPr anchor="ctr"/>
                </a:tc>
                <a:tc>
                  <a:txBody>
                    <a:bodyPr/>
                    <a:lstStyle/>
                    <a:p>
                      <a:pPr algn="ctr"/>
                      <a:endParaRPr lang="it-IT" dirty="0"/>
                    </a:p>
                  </a:txBody>
                  <a:tcPr anchor="ctr"/>
                </a:tc>
                <a:extLst>
                  <a:ext uri="{0D108BD9-81ED-4DB2-BD59-A6C34878D82A}">
                    <a16:rowId xmlns:a16="http://schemas.microsoft.com/office/drawing/2014/main" val="2836997888"/>
                  </a:ext>
                </a:extLst>
              </a:tr>
              <a:tr h="370840">
                <a:tc>
                  <a:txBody>
                    <a:bodyPr/>
                    <a:lstStyle/>
                    <a:p>
                      <a:pPr algn="ctr"/>
                      <a:r>
                        <a:rPr lang="it-IT" dirty="0" smtClean="0"/>
                        <a:t>C</a:t>
                      </a:r>
                      <a:endParaRPr lang="it-IT" dirty="0"/>
                    </a:p>
                  </a:txBody>
                  <a:tcPr anchor="ctr"/>
                </a:tc>
                <a:tc>
                  <a:txBody>
                    <a:bodyPr/>
                    <a:lstStyle/>
                    <a:p>
                      <a:pPr algn="ctr"/>
                      <a:endParaRPr lang="it-IT" dirty="0"/>
                    </a:p>
                  </a:txBody>
                  <a:tcPr anchor="ctr"/>
                </a:tc>
                <a:tc>
                  <a:txBody>
                    <a:bodyPr/>
                    <a:lstStyle/>
                    <a:p>
                      <a:pPr algn="ctr"/>
                      <a:endParaRPr lang="it-IT" dirty="0"/>
                    </a:p>
                  </a:txBody>
                  <a:tcPr anchor="ctr"/>
                </a:tc>
                <a:tc>
                  <a:txBody>
                    <a:bodyPr/>
                    <a:lstStyle/>
                    <a:p>
                      <a:pPr algn="ctr"/>
                      <a:endParaRPr lang="it-IT" dirty="0"/>
                    </a:p>
                  </a:txBody>
                  <a:tcPr anchor="ctr"/>
                </a:tc>
                <a:extLst>
                  <a:ext uri="{0D108BD9-81ED-4DB2-BD59-A6C34878D82A}">
                    <a16:rowId xmlns:a16="http://schemas.microsoft.com/office/drawing/2014/main" val="2942888272"/>
                  </a:ext>
                </a:extLst>
              </a:tr>
              <a:tr h="370840">
                <a:tc>
                  <a:txBody>
                    <a:bodyPr/>
                    <a:lstStyle/>
                    <a:p>
                      <a:pPr algn="ctr"/>
                      <a:r>
                        <a:rPr lang="it-IT" dirty="0" smtClean="0"/>
                        <a:t>E</a:t>
                      </a:r>
                      <a:endParaRPr lang="it-IT"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dirty="0"/>
                    </a:p>
                  </a:txBody>
                  <a:tcPr anchor="ctr"/>
                </a:tc>
                <a:tc>
                  <a:txBody>
                    <a:bodyPr/>
                    <a:lstStyle/>
                    <a:p>
                      <a:pPr algn="ctr"/>
                      <a:endParaRPr lang="it-IT" dirty="0"/>
                    </a:p>
                  </a:txBody>
                  <a:tcPr anchor="ctr"/>
                </a:tc>
                <a:tc>
                  <a:txBody>
                    <a:bodyPr/>
                    <a:lstStyle/>
                    <a:p>
                      <a:pPr algn="ctr"/>
                      <a:endParaRPr lang="it-IT" sz="1400" dirty="0"/>
                    </a:p>
                  </a:txBody>
                  <a:tcPr anchor="ctr"/>
                </a:tc>
                <a:extLst>
                  <a:ext uri="{0D108BD9-81ED-4DB2-BD59-A6C34878D82A}">
                    <a16:rowId xmlns:a16="http://schemas.microsoft.com/office/drawing/2014/main" val="356159099"/>
                  </a:ext>
                </a:extLst>
              </a:tr>
            </a:tbl>
          </a:graphicData>
        </a:graphic>
      </p:graphicFrame>
      <p:grpSp>
        <p:nvGrpSpPr>
          <p:cNvPr id="190" name="Group 189"/>
          <p:cNvGrpSpPr/>
          <p:nvPr/>
        </p:nvGrpSpPr>
        <p:grpSpPr>
          <a:xfrm>
            <a:off x="334857" y="2022030"/>
            <a:ext cx="3883320" cy="1410120"/>
            <a:chOff x="334857" y="2022030"/>
            <a:chExt cx="3883320" cy="1410120"/>
          </a:xfrm>
        </p:grpSpPr>
        <mc:AlternateContent xmlns:mc="http://schemas.openxmlformats.org/markup-compatibility/2006" xmlns:p14="http://schemas.microsoft.com/office/powerpoint/2010/main">
          <mc:Choice Requires="p14">
            <p:contentPart p14:bwMode="auto" r:id="rId2">
              <p14:nvContentPartPr>
                <p14:cNvPr id="82" name="Ink 81"/>
                <p14:cNvContentPartPr/>
                <p14:nvPr/>
              </p14:nvContentPartPr>
              <p14:xfrm>
                <a:off x="334857" y="2022030"/>
                <a:ext cx="3883320" cy="1399320"/>
              </p14:xfrm>
            </p:contentPart>
          </mc:Choice>
          <mc:Fallback xmlns="">
            <p:pic>
              <p:nvPicPr>
                <p:cNvPr id="82" name="Ink 81"/>
                <p:cNvPicPr/>
                <p:nvPr/>
              </p:nvPicPr>
              <p:blipFill>
                <a:blip r:embed="rId3"/>
                <a:stretch>
                  <a:fillRect/>
                </a:stretch>
              </p:blipFill>
              <p:spPr>
                <a:xfrm>
                  <a:off x="325497" y="2012670"/>
                  <a:ext cx="3902040" cy="14180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70" name="Ink 169"/>
                <p14:cNvContentPartPr/>
                <p14:nvPr/>
              </p14:nvContentPartPr>
              <p14:xfrm>
                <a:off x="3664497" y="2593710"/>
                <a:ext cx="177120" cy="425160"/>
              </p14:xfrm>
            </p:contentPart>
          </mc:Choice>
          <mc:Fallback xmlns="">
            <p:pic>
              <p:nvPicPr>
                <p:cNvPr id="170" name="Ink 169"/>
                <p:cNvPicPr/>
                <p:nvPr/>
              </p:nvPicPr>
              <p:blipFill>
                <a:blip r:embed="rId5"/>
                <a:stretch>
                  <a:fillRect/>
                </a:stretch>
              </p:blipFill>
              <p:spPr>
                <a:xfrm>
                  <a:off x="3655137" y="2584350"/>
                  <a:ext cx="195840" cy="443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1" name="Ink 170"/>
                <p14:cNvContentPartPr/>
                <p14:nvPr/>
              </p14:nvContentPartPr>
              <p14:xfrm>
                <a:off x="2531217" y="2596230"/>
                <a:ext cx="297000" cy="457920"/>
              </p14:xfrm>
            </p:contentPart>
          </mc:Choice>
          <mc:Fallback xmlns="">
            <p:pic>
              <p:nvPicPr>
                <p:cNvPr id="171" name="Ink 170"/>
                <p:cNvPicPr/>
                <p:nvPr/>
              </p:nvPicPr>
              <p:blipFill>
                <a:blip r:embed="rId7"/>
                <a:stretch>
                  <a:fillRect/>
                </a:stretch>
              </p:blipFill>
              <p:spPr>
                <a:xfrm>
                  <a:off x="2521857" y="2586870"/>
                  <a:ext cx="315720" cy="476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3" name="Ink 172"/>
                <p14:cNvContentPartPr/>
                <p14:nvPr/>
              </p14:nvContentPartPr>
              <p14:xfrm>
                <a:off x="3862497" y="2909070"/>
                <a:ext cx="132120" cy="131040"/>
              </p14:xfrm>
            </p:contentPart>
          </mc:Choice>
          <mc:Fallback xmlns="">
            <p:pic>
              <p:nvPicPr>
                <p:cNvPr id="173" name="Ink 172"/>
                <p:cNvPicPr/>
                <p:nvPr/>
              </p:nvPicPr>
              <p:blipFill>
                <a:blip r:embed="rId9"/>
                <a:stretch>
                  <a:fillRect/>
                </a:stretch>
              </p:blipFill>
              <p:spPr>
                <a:xfrm>
                  <a:off x="3853137" y="2899710"/>
                  <a:ext cx="1508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5" name="Ink 174"/>
                <p14:cNvContentPartPr/>
                <p14:nvPr/>
              </p14:nvContentPartPr>
              <p14:xfrm>
                <a:off x="3883377" y="2891430"/>
                <a:ext cx="102960" cy="148680"/>
              </p14:xfrm>
            </p:contentPart>
          </mc:Choice>
          <mc:Fallback xmlns="">
            <p:pic>
              <p:nvPicPr>
                <p:cNvPr id="175" name="Ink 174"/>
                <p:cNvPicPr/>
                <p:nvPr/>
              </p:nvPicPr>
              <p:blipFill>
                <a:blip r:embed="rId11"/>
                <a:stretch>
                  <a:fillRect/>
                </a:stretch>
              </p:blipFill>
              <p:spPr>
                <a:xfrm>
                  <a:off x="3874017" y="2882070"/>
                  <a:ext cx="1216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8" name="Ink 177"/>
                <p14:cNvContentPartPr/>
                <p14:nvPr/>
              </p14:nvContentPartPr>
              <p14:xfrm>
                <a:off x="3728217" y="3258630"/>
                <a:ext cx="168120" cy="131040"/>
              </p14:xfrm>
            </p:contentPart>
          </mc:Choice>
          <mc:Fallback xmlns="">
            <p:pic>
              <p:nvPicPr>
                <p:cNvPr id="178" name="Ink 177"/>
                <p:cNvPicPr/>
                <p:nvPr/>
              </p:nvPicPr>
              <p:blipFill>
                <a:blip r:embed="rId13"/>
                <a:stretch>
                  <a:fillRect/>
                </a:stretch>
              </p:blipFill>
              <p:spPr>
                <a:xfrm>
                  <a:off x="3718857" y="3249270"/>
                  <a:ext cx="1868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5" name="Ink 184"/>
                <p14:cNvContentPartPr/>
                <p14:nvPr/>
              </p14:nvContentPartPr>
              <p14:xfrm>
                <a:off x="2570097" y="3297510"/>
                <a:ext cx="187560" cy="117000"/>
              </p14:xfrm>
            </p:contentPart>
          </mc:Choice>
          <mc:Fallback xmlns="">
            <p:pic>
              <p:nvPicPr>
                <p:cNvPr id="185" name="Ink 184"/>
                <p:cNvPicPr/>
                <p:nvPr/>
              </p:nvPicPr>
              <p:blipFill>
                <a:blip r:embed="rId15"/>
                <a:stretch>
                  <a:fillRect/>
                </a:stretch>
              </p:blipFill>
              <p:spPr>
                <a:xfrm>
                  <a:off x="2560737" y="3288150"/>
                  <a:ext cx="2062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7" name="Ink 186"/>
                <p14:cNvContentPartPr/>
                <p14:nvPr/>
              </p14:nvContentPartPr>
              <p14:xfrm>
                <a:off x="2612577" y="3287070"/>
                <a:ext cx="131040" cy="145080"/>
              </p14:xfrm>
            </p:contentPart>
          </mc:Choice>
          <mc:Fallback xmlns="">
            <p:pic>
              <p:nvPicPr>
                <p:cNvPr id="187" name="Ink 186"/>
                <p:cNvPicPr/>
                <p:nvPr/>
              </p:nvPicPr>
              <p:blipFill>
                <a:blip r:embed="rId17"/>
                <a:stretch>
                  <a:fillRect/>
                </a:stretch>
              </p:blipFill>
              <p:spPr>
                <a:xfrm>
                  <a:off x="2603217" y="3277710"/>
                  <a:ext cx="1497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9" name="Ink 188"/>
                <p14:cNvContentPartPr/>
                <p14:nvPr/>
              </p14:nvContentPartPr>
              <p14:xfrm>
                <a:off x="3753057" y="3272670"/>
                <a:ext cx="137880" cy="109800"/>
              </p14:xfrm>
            </p:contentPart>
          </mc:Choice>
          <mc:Fallback xmlns="">
            <p:pic>
              <p:nvPicPr>
                <p:cNvPr id="189" name="Ink 188"/>
                <p:cNvPicPr/>
                <p:nvPr/>
              </p:nvPicPr>
              <p:blipFill>
                <a:blip r:embed="rId19"/>
                <a:stretch>
                  <a:fillRect/>
                </a:stretch>
              </p:blipFill>
              <p:spPr>
                <a:xfrm>
                  <a:off x="3743697" y="3263310"/>
                  <a:ext cx="156600" cy="128520"/>
                </a:xfrm>
                <a:prstGeom prst="rect">
                  <a:avLst/>
                </a:prstGeom>
              </p:spPr>
            </p:pic>
          </mc:Fallback>
        </mc:AlternateContent>
      </p:grpSp>
      <p:grpSp>
        <p:nvGrpSpPr>
          <p:cNvPr id="205" name="Group 204"/>
          <p:cNvGrpSpPr/>
          <p:nvPr/>
        </p:nvGrpSpPr>
        <p:grpSpPr>
          <a:xfrm>
            <a:off x="606329" y="1577772"/>
            <a:ext cx="7559985" cy="428040"/>
            <a:chOff x="606329" y="1577772"/>
            <a:chExt cx="7559985" cy="428040"/>
          </a:xfrm>
        </p:grpSpPr>
        <p:grpSp>
          <p:nvGrpSpPr>
            <p:cNvPr id="80" name="Group 79"/>
            <p:cNvGrpSpPr/>
            <p:nvPr/>
          </p:nvGrpSpPr>
          <p:grpSpPr>
            <a:xfrm>
              <a:off x="606329" y="1577772"/>
              <a:ext cx="6398965" cy="428040"/>
              <a:chOff x="606329" y="1577772"/>
              <a:chExt cx="6398965" cy="428040"/>
            </a:xfrm>
          </p:grpSpPr>
          <mc:AlternateContent xmlns:mc="http://schemas.openxmlformats.org/markup-compatibility/2006" xmlns:p14="http://schemas.microsoft.com/office/powerpoint/2010/main">
            <mc:Choice Requires="p14">
              <p:contentPart p14:bwMode="auto" r:id="rId20">
                <p14:nvContentPartPr>
                  <p14:cNvPr id="12" name="Ink 11"/>
                  <p14:cNvContentPartPr/>
                  <p14:nvPr/>
                </p14:nvContentPartPr>
                <p14:xfrm>
                  <a:off x="606329" y="1587852"/>
                  <a:ext cx="3440125" cy="417960"/>
                </p14:xfrm>
              </p:contentPart>
            </mc:Choice>
            <mc:Fallback xmlns="">
              <p:pic>
                <p:nvPicPr>
                  <p:cNvPr id="12" name="Ink 11"/>
                  <p:cNvPicPr/>
                  <p:nvPr/>
                </p:nvPicPr>
                <p:blipFill>
                  <a:blip r:embed="rId21"/>
                  <a:stretch>
                    <a:fillRect/>
                  </a:stretch>
                </p:blipFill>
                <p:spPr>
                  <a:xfrm>
                    <a:off x="596969" y="1578492"/>
                    <a:ext cx="3458845" cy="436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6" name="Ink 75"/>
                  <p14:cNvContentPartPr/>
                  <p14:nvPr/>
                </p14:nvContentPartPr>
                <p14:xfrm>
                  <a:off x="5146614" y="1577772"/>
                  <a:ext cx="1858680" cy="384480"/>
                </p14:xfrm>
              </p:contentPart>
            </mc:Choice>
            <mc:Fallback xmlns="">
              <p:pic>
                <p:nvPicPr>
                  <p:cNvPr id="76" name="Ink 75"/>
                  <p:cNvPicPr/>
                  <p:nvPr/>
                </p:nvPicPr>
                <p:blipFill>
                  <a:blip r:embed="rId23"/>
                  <a:stretch>
                    <a:fillRect/>
                  </a:stretch>
                </p:blipFill>
                <p:spPr>
                  <a:xfrm>
                    <a:off x="5137254" y="1568412"/>
                    <a:ext cx="1877400" cy="403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195" name="Ink 194"/>
                <p14:cNvContentPartPr/>
                <p14:nvPr/>
              </p14:nvContentPartPr>
              <p14:xfrm>
                <a:off x="7053914" y="1609884"/>
                <a:ext cx="1112400" cy="233280"/>
              </p14:xfrm>
            </p:contentPart>
          </mc:Choice>
          <mc:Fallback xmlns="">
            <p:pic>
              <p:nvPicPr>
                <p:cNvPr id="195" name="Ink 194"/>
                <p:cNvPicPr/>
                <p:nvPr/>
              </p:nvPicPr>
              <p:blipFill>
                <a:blip r:embed="rId25"/>
                <a:stretch>
                  <a:fillRect/>
                </a:stretch>
              </p:blipFill>
              <p:spPr>
                <a:xfrm>
                  <a:off x="7044554" y="1600524"/>
                  <a:ext cx="1131120" cy="252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236" name="Ink 235"/>
              <p14:cNvContentPartPr/>
              <p14:nvPr/>
            </p14:nvContentPartPr>
            <p14:xfrm>
              <a:off x="4977960" y="2172582"/>
              <a:ext cx="2216520" cy="821520"/>
            </p14:xfrm>
          </p:contentPart>
        </mc:Choice>
        <mc:Fallback xmlns="">
          <p:pic>
            <p:nvPicPr>
              <p:cNvPr id="236" name="Ink 235"/>
              <p:cNvPicPr/>
              <p:nvPr/>
            </p:nvPicPr>
            <p:blipFill>
              <a:blip r:embed="rId27"/>
              <a:stretch>
                <a:fillRect/>
              </a:stretch>
            </p:blipFill>
            <p:spPr>
              <a:xfrm>
                <a:off x="4968600" y="2163222"/>
                <a:ext cx="2235240" cy="8402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76" name="Ink 275"/>
              <p14:cNvContentPartPr/>
              <p14:nvPr/>
            </p14:nvContentPartPr>
            <p14:xfrm>
              <a:off x="381329" y="3643542"/>
              <a:ext cx="6380101" cy="434520"/>
            </p14:xfrm>
          </p:contentPart>
        </mc:Choice>
        <mc:Fallback xmlns="">
          <p:pic>
            <p:nvPicPr>
              <p:cNvPr id="276" name="Ink 275"/>
              <p:cNvPicPr/>
              <p:nvPr/>
            </p:nvPicPr>
            <p:blipFill>
              <a:blip r:embed="rId29"/>
              <a:stretch>
                <a:fillRect/>
              </a:stretch>
            </p:blipFill>
            <p:spPr>
              <a:xfrm>
                <a:off x="371969" y="3634182"/>
                <a:ext cx="6398820" cy="453240"/>
              </a:xfrm>
              <a:prstGeom prst="rect">
                <a:avLst/>
              </a:prstGeom>
            </p:spPr>
          </p:pic>
        </mc:Fallback>
      </mc:AlternateContent>
      <p:grpSp>
        <p:nvGrpSpPr>
          <p:cNvPr id="459" name="Group 458"/>
          <p:cNvGrpSpPr/>
          <p:nvPr/>
        </p:nvGrpSpPr>
        <p:grpSpPr>
          <a:xfrm>
            <a:off x="663789" y="4282668"/>
            <a:ext cx="3619440" cy="1342531"/>
            <a:chOff x="663789" y="4282668"/>
            <a:chExt cx="3619440" cy="1342531"/>
          </a:xfrm>
        </p:grpSpPr>
        <mc:AlternateContent xmlns:mc="http://schemas.openxmlformats.org/markup-compatibility/2006" xmlns:p14="http://schemas.microsoft.com/office/powerpoint/2010/main">
          <mc:Choice Requires="p14">
            <p:contentPart p14:bwMode="auto" r:id="rId30">
              <p14:nvContentPartPr>
                <p14:cNvPr id="365" name="Ink 364"/>
                <p14:cNvContentPartPr/>
                <p14:nvPr/>
              </p14:nvContentPartPr>
              <p14:xfrm>
                <a:off x="663789" y="4282668"/>
                <a:ext cx="3619440" cy="1317331"/>
              </p14:xfrm>
            </p:contentPart>
          </mc:Choice>
          <mc:Fallback xmlns="">
            <p:pic>
              <p:nvPicPr>
                <p:cNvPr id="365" name="Ink 364"/>
                <p:cNvPicPr/>
                <p:nvPr/>
              </p:nvPicPr>
              <p:blipFill>
                <a:blip r:embed="rId31"/>
                <a:stretch>
                  <a:fillRect/>
                </a:stretch>
              </p:blipFill>
              <p:spPr>
                <a:xfrm>
                  <a:off x="654429" y="4273307"/>
                  <a:ext cx="3638160" cy="1336052"/>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35" name="Ink 434"/>
                <p14:cNvContentPartPr/>
                <p14:nvPr/>
              </p14:nvContentPartPr>
              <p14:xfrm>
                <a:off x="3551849" y="4688388"/>
                <a:ext cx="455760" cy="936811"/>
              </p14:xfrm>
            </p:contentPart>
          </mc:Choice>
          <mc:Fallback xmlns="">
            <p:pic>
              <p:nvPicPr>
                <p:cNvPr id="435" name="Ink 434"/>
                <p:cNvPicPr/>
                <p:nvPr/>
              </p:nvPicPr>
              <p:blipFill>
                <a:blip r:embed="rId33"/>
                <a:stretch>
                  <a:fillRect/>
                </a:stretch>
              </p:blipFill>
              <p:spPr>
                <a:xfrm>
                  <a:off x="3542489" y="4679027"/>
                  <a:ext cx="474480" cy="955533"/>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54" name="Ink 453"/>
                <p14:cNvContentPartPr/>
                <p14:nvPr/>
              </p14:nvContentPartPr>
              <p14:xfrm>
                <a:off x="2527869" y="4768668"/>
                <a:ext cx="272300" cy="799291"/>
              </p14:xfrm>
            </p:contentPart>
          </mc:Choice>
          <mc:Fallback xmlns="">
            <p:pic>
              <p:nvPicPr>
                <p:cNvPr id="454" name="Ink 453"/>
                <p:cNvPicPr/>
                <p:nvPr/>
              </p:nvPicPr>
              <p:blipFill>
                <a:blip r:embed="rId35"/>
                <a:stretch>
                  <a:fillRect/>
                </a:stretch>
              </p:blipFill>
              <p:spPr>
                <a:xfrm>
                  <a:off x="2518504" y="4759307"/>
                  <a:ext cx="291030" cy="818013"/>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462" name="Ink 461"/>
              <p14:cNvContentPartPr/>
              <p14:nvPr/>
            </p14:nvContentPartPr>
            <p14:xfrm>
              <a:off x="6827974" y="3742203"/>
              <a:ext cx="289800" cy="155880"/>
            </p14:xfrm>
          </p:contentPart>
        </mc:Choice>
        <mc:Fallback xmlns="">
          <p:pic>
            <p:nvPicPr>
              <p:cNvPr id="462" name="Ink 461"/>
              <p:cNvPicPr/>
              <p:nvPr/>
            </p:nvPicPr>
            <p:blipFill>
              <a:blip r:embed="rId37"/>
              <a:stretch>
                <a:fillRect/>
              </a:stretch>
            </p:blipFill>
            <p:spPr>
              <a:xfrm>
                <a:off x="6818614" y="3732843"/>
                <a:ext cx="308520" cy="174600"/>
              </a:xfrm>
              <a:prstGeom prst="rect">
                <a:avLst/>
              </a:prstGeom>
            </p:spPr>
          </p:pic>
        </mc:Fallback>
      </mc:AlternateContent>
      <p:grpSp>
        <p:nvGrpSpPr>
          <p:cNvPr id="639" name="Group 638"/>
          <p:cNvGrpSpPr/>
          <p:nvPr/>
        </p:nvGrpSpPr>
        <p:grpSpPr>
          <a:xfrm>
            <a:off x="4770163" y="4078062"/>
            <a:ext cx="4230097" cy="929283"/>
            <a:chOff x="4770163" y="4078062"/>
            <a:chExt cx="4230097" cy="929283"/>
          </a:xfrm>
        </p:grpSpPr>
        <mc:AlternateContent xmlns:mc="http://schemas.openxmlformats.org/markup-compatibility/2006" xmlns:p14="http://schemas.microsoft.com/office/powerpoint/2010/main">
          <mc:Choice Requires="p14">
            <p:contentPart p14:bwMode="auto" r:id="rId38">
              <p14:nvContentPartPr>
                <p14:cNvPr id="471" name="Ink 470"/>
                <p14:cNvContentPartPr/>
                <p14:nvPr/>
              </p14:nvContentPartPr>
              <p14:xfrm>
                <a:off x="4770163" y="4078062"/>
                <a:ext cx="4230097" cy="929283"/>
              </p14:xfrm>
            </p:contentPart>
          </mc:Choice>
          <mc:Fallback xmlns="">
            <p:pic>
              <p:nvPicPr>
                <p:cNvPr id="471" name="Ink 470"/>
                <p:cNvPicPr/>
                <p:nvPr/>
              </p:nvPicPr>
              <p:blipFill>
                <a:blip r:embed="rId39"/>
                <a:stretch>
                  <a:fillRect/>
                </a:stretch>
              </p:blipFill>
              <p:spPr>
                <a:xfrm>
                  <a:off x="4760804" y="4068701"/>
                  <a:ext cx="4248816" cy="948005"/>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44" name="Ink 543"/>
                <p14:cNvContentPartPr/>
                <p14:nvPr/>
              </p14:nvContentPartPr>
              <p14:xfrm>
                <a:off x="5114840" y="4765137"/>
                <a:ext cx="798120" cy="53280"/>
              </p14:xfrm>
            </p:contentPart>
          </mc:Choice>
          <mc:Fallback xmlns="">
            <p:pic>
              <p:nvPicPr>
                <p:cNvPr id="544" name="Ink 543"/>
                <p:cNvPicPr/>
                <p:nvPr/>
              </p:nvPicPr>
              <p:blipFill>
                <a:blip r:embed="rId41"/>
                <a:stretch>
                  <a:fillRect/>
                </a:stretch>
              </p:blipFill>
              <p:spPr>
                <a:xfrm>
                  <a:off x="5105480" y="4755777"/>
                  <a:ext cx="816840" cy="72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
            <p14:nvContentPartPr>
              <p14:cNvPr id="640" name="Ink 639"/>
              <p14:cNvContentPartPr/>
              <p14:nvPr/>
            </p14:nvContentPartPr>
            <p14:xfrm>
              <a:off x="4723634" y="5078563"/>
              <a:ext cx="3930120" cy="1164486"/>
            </p14:xfrm>
          </p:contentPart>
        </mc:Choice>
        <mc:Fallback xmlns="">
          <p:pic>
            <p:nvPicPr>
              <p:cNvPr id="640" name="Ink 639"/>
              <p:cNvPicPr/>
              <p:nvPr/>
            </p:nvPicPr>
            <p:blipFill>
              <a:blip r:embed="rId43"/>
              <a:stretch>
                <a:fillRect/>
              </a:stretch>
            </p:blipFill>
            <p:spPr>
              <a:xfrm>
                <a:off x="4714274" y="5069204"/>
                <a:ext cx="3948840" cy="1183204"/>
              </a:xfrm>
              <a:prstGeom prst="rect">
                <a:avLst/>
              </a:prstGeom>
            </p:spPr>
          </p:pic>
        </mc:Fallback>
      </mc:AlternateContent>
    </p:spTree>
    <p:extLst>
      <p:ext uri="{BB962C8B-B14F-4D97-AF65-F5344CB8AC3E}">
        <p14:creationId xmlns:p14="http://schemas.microsoft.com/office/powerpoint/2010/main" val="244738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6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Content Placeholder 2"/>
              <p:cNvSpPr txBox="1">
                <a:spLocks/>
              </p:cNvSpPr>
              <p:nvPr/>
            </p:nvSpPr>
            <p:spPr>
              <a:xfrm>
                <a:off x="481850" y="843923"/>
                <a:ext cx="8165964"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1800"/>
                  </a:spcAft>
                  <a:buNone/>
                </a:pPr>
                <a:r>
                  <a:rPr lang="it-IT" sz="1800" dirty="0" smtClean="0"/>
                  <a:t>Il pH ha un effetto sulla solubilità di composti in cui l’anione o il catione hanno proprietà acide o basiche. L’effetto dipende dalle proprietà dello ione e dalla direzione della variazione di pH. Il risultato può essere previsto applicando il principio di Le Châtelier alle equazioni chimiche coinvolte: dissoluzione del sale e idrolisi. </a:t>
                </a:r>
              </a:p>
              <a:p>
                <a:pPr marL="0" indent="0">
                  <a:lnSpc>
                    <a:spcPct val="120000"/>
                  </a:lnSpc>
                  <a:spcBef>
                    <a:spcPts val="0"/>
                  </a:spcBef>
                  <a:spcAft>
                    <a:spcPts val="600"/>
                  </a:spcAft>
                  <a:buNone/>
                </a:pPr>
                <a:r>
                  <a:rPr lang="it-IT" sz="1800" i="1" dirty="0" smtClean="0"/>
                  <a:t>Ad esempio: MgF</a:t>
                </a:r>
                <a:r>
                  <a:rPr lang="it-IT" sz="1800" i="1" baseline="-25000" dirty="0" smtClean="0"/>
                  <a:t>2</a:t>
                </a:r>
                <a:r>
                  <a:rPr lang="it-IT" sz="1800" i="1" dirty="0" smtClean="0"/>
                  <a:t> (K</a:t>
                </a:r>
                <a:r>
                  <a:rPr lang="it-IT" sz="1800" i="1" baseline="-25000" dirty="0" smtClean="0"/>
                  <a:t>ps</a:t>
                </a:r>
                <a:r>
                  <a:rPr lang="it-IT" sz="1800" i="1" dirty="0" smtClean="0"/>
                  <a:t> = 6.4·10</a:t>
                </a:r>
                <a:r>
                  <a:rPr lang="it-IT" sz="1800" i="1" baseline="30000" dirty="0" smtClean="0"/>
                  <a:t>-9</a:t>
                </a:r>
                <a:r>
                  <a:rPr lang="it-IT" sz="1800" i="1" dirty="0" smtClean="0"/>
                  <a:t>) si dissocia in Mg</a:t>
                </a:r>
                <a:r>
                  <a:rPr lang="it-IT" sz="1800" i="1" baseline="30000" dirty="0" smtClean="0"/>
                  <a:t>2+</a:t>
                </a:r>
                <a:r>
                  <a:rPr lang="it-IT" sz="1800" i="1" dirty="0" smtClean="0"/>
                  <a:t> e F</a:t>
                </a:r>
                <a:r>
                  <a:rPr lang="it-IT" sz="1800" i="1" baseline="30000" dirty="0" smtClean="0"/>
                  <a:t>-</a:t>
                </a:r>
                <a:r>
                  <a:rPr lang="it-IT" sz="1800" i="1" dirty="0" smtClean="0"/>
                  <a:t>, che è la base debole di HF (K</a:t>
                </a:r>
                <a:r>
                  <a:rPr lang="it-IT" sz="1800" i="1" baseline="-25000" dirty="0" smtClean="0"/>
                  <a:t>a</a:t>
                </a:r>
                <a:r>
                  <a:rPr lang="it-IT" sz="1800" i="1" dirty="0" smtClean="0"/>
                  <a:t> = 6.7·10</a:t>
                </a:r>
                <a:r>
                  <a:rPr lang="it-IT" sz="1800" i="1" baseline="30000" dirty="0" smtClean="0"/>
                  <a:t>-4</a:t>
                </a:r>
                <a:r>
                  <a:rPr lang="it-IT" sz="1800" i="1" dirty="0" smtClean="0"/>
                  <a:t>). </a:t>
                </a:r>
                <a:r>
                  <a:rPr lang="it-IT" sz="1800" i="1" u="sng" dirty="0" smtClean="0"/>
                  <a:t>Al diminuire del pH</a:t>
                </a:r>
                <a:r>
                  <a:rPr lang="it-IT" sz="1800" i="1" dirty="0" smtClean="0"/>
                  <a:t>, la solubilità di MgF</a:t>
                </a:r>
                <a:r>
                  <a:rPr lang="it-IT" sz="1800" i="1" baseline="-25000" dirty="0" smtClean="0"/>
                  <a:t>2</a:t>
                </a:r>
                <a:r>
                  <a:rPr lang="it-IT" sz="1800" i="1" dirty="0" smtClean="0"/>
                  <a:t> aumenta:</a:t>
                </a:r>
              </a:p>
              <a:p>
                <a:pPr marL="0" indent="0" algn="ctr">
                  <a:lnSpc>
                    <a:spcPct val="120000"/>
                  </a:lnSpc>
                  <a:spcBef>
                    <a:spcPts val="0"/>
                  </a:spcBef>
                  <a:spcAft>
                    <a:spcPts val="600"/>
                  </a:spcAft>
                  <a:buNone/>
                </a:pPr>
                <a14:m>
                  <m:oMath xmlns:m="http://schemas.openxmlformats.org/officeDocument/2006/math">
                    <m:r>
                      <a:rPr lang="it-IT" sz="1800" b="0" i="1" smtClean="0">
                        <a:latin typeface="Cambria Math" panose="02040503050406030204" pitchFamily="18" charset="0"/>
                      </a:rPr>
                      <m:t>𝑀𝑔</m:t>
                    </m:r>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𝐹</m:t>
                        </m:r>
                      </m:e>
                      <m:sub>
                        <m:r>
                          <a:rPr lang="it-IT" sz="1800" b="0" i="1" smtClean="0">
                            <a:latin typeface="Cambria Math" panose="02040503050406030204" pitchFamily="18" charset="0"/>
                          </a:rPr>
                          <m:t>2(</m:t>
                        </m:r>
                        <m:r>
                          <a:rPr lang="it-IT" sz="1800" b="0" i="1" smtClean="0">
                            <a:latin typeface="Cambria Math" panose="02040503050406030204" pitchFamily="18" charset="0"/>
                          </a:rPr>
                          <m:t>𝑠</m:t>
                        </m:r>
                        <m:r>
                          <a:rPr lang="it-IT" sz="1800" b="0" i="1" smtClean="0">
                            <a:latin typeface="Cambria Math" panose="02040503050406030204" pitchFamily="18" charset="0"/>
                          </a:rPr>
                          <m:t>)</m:t>
                        </m:r>
                      </m:sub>
                    </m:sSub>
                    <m:r>
                      <a:rPr lang="it-IT" sz="1800" b="0" i="1" smtClean="0">
                        <a:latin typeface="Cambria Math" panose="02040503050406030204" pitchFamily="18" charset="0"/>
                        <a:ea typeface="Cambria Math" panose="02040503050406030204" pitchFamily="18" charset="0"/>
                      </a:rPr>
                      <m:t>⇌</m:t>
                    </m:r>
                    <m:sSubSup>
                      <m:sSubSupPr>
                        <m:ctrlPr>
                          <a:rPr lang="it-IT" sz="1800" b="0" i="1" smtClean="0">
                            <a:latin typeface="Cambria Math" panose="02040503050406030204" pitchFamily="18" charset="0"/>
                            <a:ea typeface="Cambria Math" panose="02040503050406030204" pitchFamily="18" charset="0"/>
                          </a:rPr>
                        </m:ctrlPr>
                      </m:sSubSupPr>
                      <m:e>
                        <m:r>
                          <a:rPr lang="it-IT" sz="1800" b="0" i="1" smtClean="0">
                            <a:latin typeface="Cambria Math" panose="02040503050406030204" pitchFamily="18" charset="0"/>
                            <a:ea typeface="Cambria Math" panose="02040503050406030204" pitchFamily="18" charset="0"/>
                          </a:rPr>
                          <m:t>𝑀𝑔</m:t>
                        </m:r>
                      </m:e>
                      <m:sub>
                        <m:r>
                          <a:rPr lang="it-IT" sz="1800" b="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𝑎𝑞</m:t>
                        </m:r>
                        <m:r>
                          <a:rPr lang="it-IT" sz="1800" b="0" i="1" smtClean="0">
                            <a:latin typeface="Cambria Math" panose="02040503050406030204" pitchFamily="18" charset="0"/>
                            <a:ea typeface="Cambria Math" panose="02040503050406030204" pitchFamily="18" charset="0"/>
                          </a:rPr>
                          <m:t>)</m:t>
                        </m:r>
                      </m:sub>
                      <m:sup>
                        <m:r>
                          <a:rPr lang="it-IT" sz="1800" b="0" i="1" smtClean="0">
                            <a:latin typeface="Cambria Math" panose="02040503050406030204" pitchFamily="18" charset="0"/>
                            <a:ea typeface="Cambria Math" panose="02040503050406030204" pitchFamily="18" charset="0"/>
                          </a:rPr>
                          <m:t>2+</m:t>
                        </m:r>
                      </m:sup>
                    </m:sSubSup>
                    <m:r>
                      <a:rPr lang="it-IT" sz="1800" b="0" i="1" smtClean="0">
                        <a:latin typeface="Cambria Math" panose="02040503050406030204" pitchFamily="18" charset="0"/>
                        <a:ea typeface="Cambria Math" panose="02040503050406030204" pitchFamily="18" charset="0"/>
                      </a:rPr>
                      <m:t>+2 </m:t>
                    </m:r>
                    <m:sSubSup>
                      <m:sSubSupPr>
                        <m:ctrlPr>
                          <a:rPr lang="it-IT" sz="1800" b="0" i="1" smtClean="0">
                            <a:latin typeface="Cambria Math" panose="02040503050406030204" pitchFamily="18" charset="0"/>
                            <a:ea typeface="Cambria Math" panose="02040503050406030204" pitchFamily="18" charset="0"/>
                          </a:rPr>
                        </m:ctrlPr>
                      </m:sSubSupPr>
                      <m:e>
                        <m:r>
                          <a:rPr lang="it-IT" sz="1800" b="0" i="1" smtClean="0">
                            <a:latin typeface="Cambria Math" panose="02040503050406030204" pitchFamily="18" charset="0"/>
                            <a:ea typeface="Cambria Math" panose="02040503050406030204" pitchFamily="18" charset="0"/>
                          </a:rPr>
                          <m:t>𝐹</m:t>
                        </m:r>
                      </m:e>
                      <m:sub>
                        <m:r>
                          <a:rPr lang="it-IT" sz="1800" b="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𝑎𝑞</m:t>
                        </m:r>
                        <m:r>
                          <a:rPr lang="it-IT" sz="1800" b="0" i="1" smtClean="0">
                            <a:latin typeface="Cambria Math" panose="02040503050406030204" pitchFamily="18" charset="0"/>
                            <a:ea typeface="Cambria Math" panose="02040503050406030204" pitchFamily="18" charset="0"/>
                          </a:rPr>
                          <m:t>)</m:t>
                        </m:r>
                      </m:sub>
                      <m:sup>
                        <m:r>
                          <a:rPr lang="it-IT" sz="1800" b="0" i="1" smtClean="0">
                            <a:latin typeface="Cambria Math" panose="02040503050406030204" pitchFamily="18" charset="0"/>
                            <a:ea typeface="Cambria Math" panose="02040503050406030204" pitchFamily="18" charset="0"/>
                          </a:rPr>
                          <m:t>−</m:t>
                        </m:r>
                      </m:sup>
                    </m:sSubSup>
                  </m:oMath>
                </a14:m>
                <a:r>
                  <a:rPr lang="it-IT" sz="1800" i="1" dirty="0" smtClean="0"/>
                  <a:t>                     </a:t>
                </a:r>
                <a14:m>
                  <m:oMath xmlns:m="http://schemas.openxmlformats.org/officeDocument/2006/math">
                    <m:sSubSup>
                      <m:sSubSupPr>
                        <m:ctrlPr>
                          <a:rPr lang="it-IT" sz="1800" i="1" dirty="0" smtClean="0">
                            <a:latin typeface="Cambria Math" panose="02040503050406030204" pitchFamily="18" charset="0"/>
                          </a:rPr>
                        </m:ctrlPr>
                      </m:sSubSupPr>
                      <m:e>
                        <m:r>
                          <a:rPr lang="it-IT" sz="1800" b="0" i="1" dirty="0" smtClean="0">
                            <a:latin typeface="Cambria Math" panose="02040503050406030204" pitchFamily="18" charset="0"/>
                          </a:rPr>
                          <m:t>𝐹</m:t>
                        </m:r>
                      </m:e>
                      <m:sub>
                        <m:r>
                          <a:rPr lang="it-IT" sz="1800" b="0" i="1" dirty="0" smtClean="0">
                            <a:latin typeface="Cambria Math" panose="02040503050406030204" pitchFamily="18" charset="0"/>
                          </a:rPr>
                          <m:t>(</m:t>
                        </m:r>
                        <m:r>
                          <a:rPr lang="it-IT" sz="1800" b="0" i="1" dirty="0" smtClean="0">
                            <a:latin typeface="Cambria Math" panose="02040503050406030204" pitchFamily="18" charset="0"/>
                          </a:rPr>
                          <m:t>𝑎𝑞</m:t>
                        </m:r>
                        <m:r>
                          <a:rPr lang="it-IT" sz="1800" b="0" i="1" dirty="0" smtClean="0">
                            <a:latin typeface="Cambria Math" panose="02040503050406030204" pitchFamily="18" charset="0"/>
                          </a:rPr>
                          <m:t>)</m:t>
                        </m:r>
                      </m:sub>
                      <m:sup>
                        <m:r>
                          <a:rPr lang="it-IT" sz="1800" b="0" i="1" dirty="0" smtClean="0">
                            <a:latin typeface="Cambria Math" panose="02040503050406030204" pitchFamily="18" charset="0"/>
                          </a:rPr>
                          <m:t>−</m:t>
                        </m:r>
                      </m:sup>
                    </m:sSubSup>
                    <m:r>
                      <a:rPr lang="it-IT" sz="1800" b="0" i="1" dirty="0" smtClean="0">
                        <a:latin typeface="Cambria Math" panose="02040503050406030204" pitchFamily="18" charset="0"/>
                      </a:rPr>
                      <m:t>+</m:t>
                    </m:r>
                    <m:sSub>
                      <m:sSubPr>
                        <m:ctrlPr>
                          <a:rPr lang="it-IT" sz="1800" b="0" i="1" dirty="0" smtClean="0">
                            <a:latin typeface="Cambria Math" panose="02040503050406030204" pitchFamily="18" charset="0"/>
                          </a:rPr>
                        </m:ctrlPr>
                      </m:sSubPr>
                      <m:e>
                        <m:r>
                          <a:rPr lang="it-IT" sz="1800" b="0" i="1" dirty="0" smtClean="0">
                            <a:latin typeface="Cambria Math" panose="02040503050406030204" pitchFamily="18" charset="0"/>
                          </a:rPr>
                          <m:t>𝐻</m:t>
                        </m:r>
                      </m:e>
                      <m:sub>
                        <m:r>
                          <a:rPr lang="it-IT" sz="1800" b="0" i="1" dirty="0" smtClean="0">
                            <a:latin typeface="Cambria Math" panose="02040503050406030204" pitchFamily="18" charset="0"/>
                          </a:rPr>
                          <m:t>2</m:t>
                        </m:r>
                      </m:sub>
                    </m:sSub>
                    <m:sSub>
                      <m:sSubPr>
                        <m:ctrlPr>
                          <a:rPr lang="it-IT" sz="1800" b="0" i="1" dirty="0" smtClean="0">
                            <a:latin typeface="Cambria Math" panose="02040503050406030204" pitchFamily="18" charset="0"/>
                          </a:rPr>
                        </m:ctrlPr>
                      </m:sSubPr>
                      <m:e>
                        <m:r>
                          <a:rPr lang="it-IT" sz="1800" b="0" i="1" dirty="0" smtClean="0">
                            <a:latin typeface="Cambria Math" panose="02040503050406030204" pitchFamily="18" charset="0"/>
                          </a:rPr>
                          <m:t>𝑂</m:t>
                        </m:r>
                      </m:e>
                      <m:sub>
                        <m:r>
                          <a:rPr lang="it-IT" sz="1800" b="0" i="1" dirty="0" smtClean="0">
                            <a:latin typeface="Cambria Math" panose="02040503050406030204" pitchFamily="18" charset="0"/>
                          </a:rPr>
                          <m:t>(</m:t>
                        </m:r>
                        <m:r>
                          <a:rPr lang="it-IT" sz="1800" b="0" i="1" dirty="0" smtClean="0">
                            <a:latin typeface="Cambria Math" panose="02040503050406030204" pitchFamily="18" charset="0"/>
                          </a:rPr>
                          <m:t>𝑙</m:t>
                        </m:r>
                        <m:r>
                          <a:rPr lang="it-IT" sz="1800" b="0" i="1" dirty="0" smtClean="0">
                            <a:latin typeface="Cambria Math" panose="02040503050406030204" pitchFamily="18" charset="0"/>
                          </a:rPr>
                          <m:t>)</m:t>
                        </m:r>
                      </m:sub>
                    </m:sSub>
                    <m:r>
                      <a:rPr lang="it-IT" sz="1800" b="0" i="1" dirty="0" smtClean="0">
                        <a:latin typeface="Cambria Math" panose="02040503050406030204" pitchFamily="18" charset="0"/>
                        <a:ea typeface="Cambria Math" panose="02040503050406030204" pitchFamily="18" charset="0"/>
                      </a:rPr>
                      <m:t>⇌</m:t>
                    </m:r>
                    <m:sSub>
                      <m:sSubPr>
                        <m:ctrlPr>
                          <a:rPr lang="it-IT" sz="1800" b="0" i="1" dirty="0" smtClean="0">
                            <a:latin typeface="Cambria Math" panose="02040503050406030204" pitchFamily="18" charset="0"/>
                            <a:ea typeface="Cambria Math" panose="02040503050406030204" pitchFamily="18" charset="0"/>
                          </a:rPr>
                        </m:ctrlPr>
                      </m:sSubPr>
                      <m:e>
                        <m:r>
                          <a:rPr lang="it-IT" sz="1800" b="0" i="1" dirty="0" smtClean="0">
                            <a:latin typeface="Cambria Math" panose="02040503050406030204" pitchFamily="18" charset="0"/>
                            <a:ea typeface="Cambria Math" panose="02040503050406030204" pitchFamily="18" charset="0"/>
                          </a:rPr>
                          <m:t>𝐻𝐹</m:t>
                        </m:r>
                      </m:e>
                      <m:sub>
                        <m:r>
                          <a:rPr lang="it-IT" sz="1800" b="0" i="1" dirty="0" smtClean="0">
                            <a:latin typeface="Cambria Math" panose="02040503050406030204" pitchFamily="18" charset="0"/>
                            <a:ea typeface="Cambria Math" panose="02040503050406030204" pitchFamily="18" charset="0"/>
                          </a:rPr>
                          <m:t>(</m:t>
                        </m:r>
                        <m:r>
                          <a:rPr lang="it-IT" sz="1800" b="0" i="1" dirty="0" smtClean="0">
                            <a:latin typeface="Cambria Math" panose="02040503050406030204" pitchFamily="18" charset="0"/>
                            <a:ea typeface="Cambria Math" panose="02040503050406030204" pitchFamily="18" charset="0"/>
                          </a:rPr>
                          <m:t>𝑎𝑞</m:t>
                        </m:r>
                        <m:r>
                          <a:rPr lang="it-IT" sz="1800" b="0" i="1" dirty="0" smtClean="0">
                            <a:latin typeface="Cambria Math" panose="02040503050406030204" pitchFamily="18" charset="0"/>
                            <a:ea typeface="Cambria Math" panose="02040503050406030204" pitchFamily="18" charset="0"/>
                          </a:rPr>
                          <m:t>)</m:t>
                        </m:r>
                      </m:sub>
                    </m:sSub>
                    <m:r>
                      <a:rPr lang="it-IT" sz="1800" b="0" i="1" dirty="0" smtClean="0">
                        <a:latin typeface="Cambria Math" panose="02040503050406030204" pitchFamily="18" charset="0"/>
                        <a:ea typeface="Cambria Math" panose="02040503050406030204" pitchFamily="18" charset="0"/>
                      </a:rPr>
                      <m:t>+</m:t>
                    </m:r>
                    <m:sSubSup>
                      <m:sSubSupPr>
                        <m:ctrlPr>
                          <a:rPr lang="it-IT" sz="1800" b="0" i="1" dirty="0" smtClean="0">
                            <a:latin typeface="Cambria Math" panose="02040503050406030204" pitchFamily="18" charset="0"/>
                            <a:ea typeface="Cambria Math" panose="02040503050406030204" pitchFamily="18" charset="0"/>
                          </a:rPr>
                        </m:ctrlPr>
                      </m:sSubSupPr>
                      <m:e>
                        <m:r>
                          <a:rPr lang="it-IT" sz="1800" b="0" i="1" dirty="0" smtClean="0">
                            <a:latin typeface="Cambria Math" panose="02040503050406030204" pitchFamily="18" charset="0"/>
                            <a:ea typeface="Cambria Math" panose="02040503050406030204" pitchFamily="18" charset="0"/>
                          </a:rPr>
                          <m:t>𝑂𝐻</m:t>
                        </m:r>
                      </m:e>
                      <m:sub>
                        <m:r>
                          <a:rPr lang="it-IT" sz="1800" b="0" i="1" dirty="0" smtClean="0">
                            <a:latin typeface="Cambria Math" panose="02040503050406030204" pitchFamily="18" charset="0"/>
                            <a:ea typeface="Cambria Math" panose="02040503050406030204" pitchFamily="18" charset="0"/>
                          </a:rPr>
                          <m:t>(</m:t>
                        </m:r>
                        <m:r>
                          <a:rPr lang="it-IT" sz="1800" b="0" i="1" dirty="0" smtClean="0">
                            <a:latin typeface="Cambria Math" panose="02040503050406030204" pitchFamily="18" charset="0"/>
                            <a:ea typeface="Cambria Math" panose="02040503050406030204" pitchFamily="18" charset="0"/>
                          </a:rPr>
                          <m:t>𝑎𝑞</m:t>
                        </m:r>
                        <m:r>
                          <a:rPr lang="it-IT" sz="1800" b="0" i="1" dirty="0" smtClean="0">
                            <a:latin typeface="Cambria Math" panose="02040503050406030204" pitchFamily="18" charset="0"/>
                            <a:ea typeface="Cambria Math" panose="02040503050406030204" pitchFamily="18" charset="0"/>
                          </a:rPr>
                          <m:t>)</m:t>
                        </m:r>
                      </m:sub>
                      <m:sup>
                        <m:r>
                          <a:rPr lang="it-IT" sz="1800" b="0" i="1" dirty="0" smtClean="0">
                            <a:latin typeface="Cambria Math" panose="02040503050406030204" pitchFamily="18" charset="0"/>
                            <a:ea typeface="Cambria Math" panose="02040503050406030204" pitchFamily="18" charset="0"/>
                          </a:rPr>
                          <m:t>−</m:t>
                        </m:r>
                      </m:sup>
                    </m:sSubSup>
                  </m:oMath>
                </a14:m>
                <a:endParaRPr lang="it-IT" sz="1800" i="1" dirty="0" smtClean="0"/>
              </a:p>
            </p:txBody>
          </p:sp>
        </mc:Choice>
        <mc:Fallback xmlns="">
          <p:sp>
            <p:nvSpPr>
              <p:cNvPr id="20" name="Content Placeholder 2"/>
              <p:cNvSpPr txBox="1">
                <a:spLocks noRot="1" noChangeAspect="1" noMove="1" noResize="1" noEditPoints="1" noAdjustHandles="1" noChangeArrowheads="1" noChangeShapeType="1" noTextEdit="1"/>
              </p:cNvSpPr>
              <p:nvPr/>
            </p:nvSpPr>
            <p:spPr>
              <a:xfrm>
                <a:off x="481850" y="843923"/>
                <a:ext cx="8165964" cy="974768"/>
              </a:xfrm>
              <a:prstGeom prst="rect">
                <a:avLst/>
              </a:prstGeom>
              <a:blipFill>
                <a:blip r:embed="rId2"/>
                <a:stretch>
                  <a:fillRect l="-597" r="-1045" b="-185625"/>
                </a:stretch>
              </a:blipFill>
            </p:spPr>
            <p:txBody>
              <a:bodyPr/>
              <a:lstStyle/>
              <a:p>
                <a:r>
                  <a:rPr lang="it-IT">
                    <a:noFill/>
                  </a:rPr>
                  <a:t> </a:t>
                </a:r>
              </a:p>
            </p:txBody>
          </p:sp>
        </mc:Fallback>
      </mc:AlternateContent>
      <p:sp>
        <p:nvSpPr>
          <p:cNvPr id="2" name="Title 1"/>
          <p:cNvSpPr>
            <a:spLocks noGrp="1"/>
          </p:cNvSpPr>
          <p:nvPr>
            <p:ph type="title"/>
          </p:nvPr>
        </p:nvSpPr>
        <p:spPr>
          <a:xfrm>
            <a:off x="517710" y="184785"/>
            <a:ext cx="8070477" cy="809251"/>
          </a:xfrm>
        </p:spPr>
        <p:txBody>
          <a:bodyPr>
            <a:normAutofit/>
          </a:bodyPr>
          <a:lstStyle/>
          <a:p>
            <a:r>
              <a:rPr lang="it-IT" sz="3200" dirty="0" smtClean="0">
                <a:solidFill>
                  <a:srgbClr val="0070C0"/>
                </a:solidFill>
              </a:rPr>
              <a:t>Effetto del pH sulla solubilità</a:t>
            </a:r>
            <a:endParaRPr lang="it-IT" sz="3200" dirty="0">
              <a:solidFill>
                <a:srgbClr val="0070C0"/>
              </a:solidFill>
            </a:endParaRPr>
          </a:p>
        </p:txBody>
      </p:sp>
      <p:sp>
        <p:nvSpPr>
          <p:cNvPr id="5" name="Content Placeholder 2"/>
          <p:cNvSpPr txBox="1">
            <a:spLocks/>
          </p:cNvSpPr>
          <p:nvPr/>
        </p:nvSpPr>
        <p:spPr>
          <a:xfrm>
            <a:off x="3696862" y="4116919"/>
            <a:ext cx="4891325"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i="1" dirty="0" smtClean="0"/>
              <a:t>Un altro esempio dell’effetto che le variazioni di pH possono avere sulla solubilità dei composti è dato dall’obelisco di Cleopatra che si trova a Central Park a New York: mentre nel deserto l’obelisco si è conservato intatto per 3000 anni, le piogge acide di New York hanno rovinato i geroglifici perchè hanno solubilizzato il granito rosso.</a:t>
            </a:r>
            <a:r>
              <a:rPr lang="it-IT" sz="1800" dirty="0" smtClean="0"/>
              <a:t> </a:t>
            </a:r>
          </a:p>
        </p:txBody>
      </p:sp>
      <p:pic>
        <p:nvPicPr>
          <p:cNvPr id="10" name="Immagine 1"/>
          <p:cNvPicPr>
            <a:picLocks noChangeAspect="1"/>
          </p:cNvPicPr>
          <p:nvPr/>
        </p:nvPicPr>
        <p:blipFill rotWithShape="1">
          <a:blip r:embed="rId3" cstate="print">
            <a:extLst>
              <a:ext uri="{28A0092B-C50C-407E-A947-70E740481C1C}">
                <a14:useLocalDpi xmlns:a14="http://schemas.microsoft.com/office/drawing/2010/main" val="0"/>
              </a:ext>
            </a:extLst>
          </a:blip>
          <a:srcRect r="35532" b="5246"/>
          <a:stretch/>
        </p:blipFill>
        <p:spPr bwMode="auto">
          <a:xfrm>
            <a:off x="517710" y="4219668"/>
            <a:ext cx="3051403" cy="228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own Arrow 2"/>
          <p:cNvSpPr/>
          <p:nvPr/>
        </p:nvSpPr>
        <p:spPr>
          <a:xfrm>
            <a:off x="7521387" y="3567953"/>
            <a:ext cx="179294" cy="331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ight Arrow 3"/>
          <p:cNvSpPr/>
          <p:nvPr/>
        </p:nvSpPr>
        <p:spPr>
          <a:xfrm>
            <a:off x="6221506" y="3523130"/>
            <a:ext cx="367553" cy="1792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Down Arrow 10"/>
          <p:cNvSpPr/>
          <p:nvPr/>
        </p:nvSpPr>
        <p:spPr>
          <a:xfrm>
            <a:off x="3236260" y="3567952"/>
            <a:ext cx="179294" cy="331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ight Arrow 11"/>
          <p:cNvSpPr/>
          <p:nvPr/>
        </p:nvSpPr>
        <p:spPr>
          <a:xfrm>
            <a:off x="1846729" y="3523129"/>
            <a:ext cx="367553" cy="1792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67726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P spid="5" grpId="0" uiExpand="1" build="p"/>
      <p:bldP spid="3" grpId="0" animBg="1"/>
      <p:bldP spid="4" grpId="0" animBg="1"/>
      <p:bldP spid="11" grpId="0" animBg="1"/>
      <p:bldP spid="12"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18231</TotalTime>
  <Words>1510</Words>
  <Application>Microsoft Office PowerPoint</Application>
  <PresentationFormat>Presentazione su schermo (4:3)</PresentationFormat>
  <Paragraphs>113</Paragraphs>
  <Slides>16</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16</vt:i4>
      </vt:variant>
    </vt:vector>
  </HeadingPairs>
  <TitlesOfParts>
    <vt:vector size="23" baseType="lpstr">
      <vt:lpstr>Arial</vt:lpstr>
      <vt:lpstr>Calibri</vt:lpstr>
      <vt:lpstr>Calibri Light</vt:lpstr>
      <vt:lpstr>Cambria Math</vt:lpstr>
      <vt:lpstr>Times</vt:lpstr>
      <vt:lpstr>Verdana</vt:lpstr>
      <vt:lpstr>Office Theme</vt:lpstr>
      <vt:lpstr>Costante prodotto di solubilità</vt:lpstr>
      <vt:lpstr>Presentazione standard di PowerPoint</vt:lpstr>
      <vt:lpstr>Solubilità</vt:lpstr>
      <vt:lpstr>Presentazione standard di PowerPoint</vt:lpstr>
      <vt:lpstr>Presentazione standard di PowerPoint</vt:lpstr>
      <vt:lpstr>Effetto dello ione comune</vt:lpstr>
      <vt:lpstr>Presentazione standard di PowerPoint</vt:lpstr>
      <vt:lpstr>Presentazione standard di PowerPoint</vt:lpstr>
      <vt:lpstr>Effetto del pH sulla solubilità</vt:lpstr>
      <vt:lpstr>Presentazione standard di PowerPoint</vt:lpstr>
      <vt:lpstr>Presentazione standard di PowerPoint</vt:lpstr>
      <vt:lpstr>Presentazione standard di PowerPoint</vt:lpstr>
      <vt:lpstr>Equilibri con ioni complessi</vt:lpstr>
      <vt:lpstr>Presentazione standard di PowerPoint</vt:lpstr>
      <vt:lpstr>Precipitazione frazionata</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di Chimica Generale e Inorganica con Esercitazioni</dc:title>
  <dc:creator>rita de zorzi</dc:creator>
  <cp:lastModifiedBy>Michele</cp:lastModifiedBy>
  <cp:revision>1377</cp:revision>
  <cp:lastPrinted>2020-12-14T12:55:09Z</cp:lastPrinted>
  <dcterms:created xsi:type="dcterms:W3CDTF">2020-07-11T12:16:55Z</dcterms:created>
  <dcterms:modified xsi:type="dcterms:W3CDTF">2022-01-12T09:53:07Z</dcterms:modified>
</cp:coreProperties>
</file>