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484" r:id="rId2"/>
    <p:sldId id="618" r:id="rId3"/>
    <p:sldId id="626" r:id="rId4"/>
    <p:sldId id="641" r:id="rId5"/>
    <p:sldId id="642" r:id="rId6"/>
    <p:sldId id="627" r:id="rId7"/>
    <p:sldId id="634" r:id="rId8"/>
    <p:sldId id="628" r:id="rId9"/>
    <p:sldId id="629" r:id="rId10"/>
    <p:sldId id="643" r:id="rId11"/>
    <p:sldId id="644" r:id="rId12"/>
    <p:sldId id="646" r:id="rId13"/>
    <p:sldId id="648" r:id="rId14"/>
    <p:sldId id="649" r:id="rId15"/>
    <p:sldId id="647"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411" autoAdjust="0"/>
  </p:normalViewPr>
  <p:slideViewPr>
    <p:cSldViewPr snapToGrid="0">
      <p:cViewPr varScale="1">
        <p:scale>
          <a:sx n="69" d="100"/>
          <a:sy n="69" d="100"/>
        </p:scale>
        <p:origin x="1068" y="32"/>
      </p:cViewPr>
      <p:guideLst/>
    </p:cSldViewPr>
  </p:slideViewPr>
  <p:outlineViewPr>
    <p:cViewPr>
      <p:scale>
        <a:sx n="33" d="100"/>
        <a:sy n="33" d="100"/>
      </p:scale>
      <p:origin x="0" y="-544"/>
    </p:cViewPr>
  </p:outlineViewPr>
  <p:notesTextViewPr>
    <p:cViewPr>
      <p:scale>
        <a:sx n="1" d="1"/>
        <a:sy n="1" d="1"/>
      </p:scale>
      <p:origin x="0" y="0"/>
    </p:cViewPr>
  </p:notesTextViewPr>
  <p:sorterViewPr>
    <p:cViewPr varScale="1">
      <p:scale>
        <a:sx n="1" d="1"/>
        <a:sy n="1" d="1"/>
      </p:scale>
      <p:origin x="0" y="-2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14:57:04.41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93 0,'26'-25'297,"-1"25"-282,0 0 1,-25-26 0,26 26-1,-1 0 1,0 0 15,13 0-15,-13 0-1,1 0 1,-1 0 0,0 0-1,0 0 1,1 0-1,-1 0 1,13 13 0,0-13-1,-13 0 1,0 0 0,1 0-1,-1 0 1,0 0-1,0 0 1,1 0 0,-14 0-1,14 0 1,-1 0 0,0 0-16,0 0 15,1 0 1,-1 0-1,0 0 1,0 0 15,1 0-15,-1 0 15,0 0-15,1 0-1,-14 0 1,39 0-16,-26 0 16,-12 0-1,12 0 1,0 0 0,0 0-1,1 0 1,-1 0-1,0 0 1,1 0 0,-1 0-1,0 0 1,0 0 0,1 0-1,-1 0 1,-12 0-1,12 0 1,0 0 0,0 0-1,1 0 1,12 0 0,12 0-1,-12 0 1,0 0-1,-13 0 1,0 0 0,1 0-1,-1 0 1,0 0 0,-12 0-1,37 0 1,-12 0-1,-12 0 1,-1 0 0,13 0-1,0 0 1,0-13 0,12 13-16,-25 0 15,13 0 1,0 0-1,0-25 1,13 25 0,-13 0-1,0 0 1,0 0 0,-1 0-1,14 0 1,-26 0-1,-12 0 1,12 0-16,0 0 31,1 0-15,-1 0 0,13 0 15,-13 0-16,13 0 1,13 0 0,-26 0-16,13 0 15,0 0 1,-13 0 0,0 0-1,1 0 1,-1 0-1,0 0 1,13 0 0,-13 0-1,1 0 1,-1 0 31,-13 0 140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20:58:22.968"/>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39881EE4-4EB7-40DB-A9DA-47D4A2F1C262}" emma:medium="tactile" emma:mode="ink">
          <msink:context xmlns:msink="http://schemas.microsoft.com/ink/2010/main" type="writingRegion" rotatedBoundingBox="1788,3280 15747,3224 15770,8949 1811,9005"/>
        </emma:interpretation>
      </emma:emma>
    </inkml:annotationXML>
    <inkml:traceGroup>
      <inkml:annotationXML>
        <emma:emma xmlns:emma="http://www.w3.org/2003/04/emma" version="1.0">
          <emma:interpretation id="{50B78766-8868-482B-B064-21CD36F7D6B6}" emma:medium="tactile" emma:mode="ink">
            <msink:context xmlns:msink="http://schemas.microsoft.com/ink/2010/main" type="paragraph" rotatedBoundingBox="1821,3212 15760,3480 15698,6705 1759,6437" alignmentLevel="1"/>
          </emma:interpretation>
        </emma:emma>
      </inkml:annotationXML>
      <inkml:traceGroup>
        <inkml:annotationXML>
          <emma:emma xmlns:emma="http://www.w3.org/2003/04/emma" version="1.0">
            <emma:interpretation id="{A2219257-4720-4AB4-A64A-23049748D23E}" emma:medium="tactile" emma:mode="ink">
              <msink:context xmlns:msink="http://schemas.microsoft.com/ink/2010/main" type="line" rotatedBoundingBox="2141,3219 15760,3480 15741,4479 2122,4217"/>
            </emma:interpretation>
          </emma:emma>
        </inkml:annotationXML>
        <inkml:traceGroup>
          <inkml:annotationXML>
            <emma:emma xmlns:emma="http://www.w3.org/2003/04/emma" version="1.0">
              <emma:interpretation id="{0BF21ECC-BC8F-4010-8622-8415CD88D7F4}" emma:medium="tactile" emma:mode="ink">
                <msink:context xmlns:msink="http://schemas.microsoft.com/ink/2010/main" type="inkWord" rotatedBoundingBox="2141,3252 3675,3281 3662,3991 2127,3961"/>
              </emma:interpretation>
              <emma:one-of disjunction-type="recognition" id="oneOf0">
                <emma:interpretation id="interp0" emma:lang="" emma:confidence="1">
                  <emma:literal/>
                </emma:interpretation>
              </emma:one-of>
            </emma:emma>
          </inkml:annotationXML>
          <inkml:trace contextRef="#ctx0" brushRef="#br0">284 49 0,'0'30'110,"0"9"-95,10-19-15,-10-1 16,20 1-16,-20 9 16,39 1-16,-39-1 15,29 1-15,-9 9 16,-20-10-16,39 1 16,-39 9-16,29-10 15,-29-9-15,30 9 0,-30-9 16,20 19-1,-20-19 1</inkml:trace>
          <inkml:trace contextRef="#ctx0" brushRef="#br0" timeOffset="707.1964">-49 579 0,'19'20'63,"11"-20"-48,-11 0 1,1 0-16,-10 0 16,9 0-16,1 0 15,19 0-15,-9 0 16,9 0-16,10 0 16,20 0-1,-30-10-15,-10 10 16,1 0-16,-1 0 15,-9 0-15,-1 0 16,-19-20-16,20 20 16,0 0-1</inkml:trace>
          <inkml:trace contextRef="#ctx0" brushRef="#br0" timeOffset="2189.4208">618 324 0,'9'-20'62,"40"20"-46,-39 0-16,29 0 16,20-29-1,-29 29-15,9-20 16,-10 20-16,1 0 15,-11 0-15,1 0 16,-20-19-16,29 19 0</inkml:trace>
          <inkml:trace contextRef="#ctx0" brushRef="#br0" timeOffset="1680.4223">676 59 0,'0'30'78,"0"-1"-78,0 10 15,0-9-15,0-1 16,0 1-16,0-1 16,0 10-16,-9-19 15,9-1-15,0 1 16,0 0-16,0-11 16,0 11-16,0 0 15,0-1-15,0 11 16,0-11-1,9-19-15,-9 20 16,20-20 15,-20 20-15,20-20 0,-1 0-1,11 0 1,-1 0-1,1 0 1,19 0 0,-30 0-1,1 0-15,-1 0 16,-9 0-16,10 0 0,19 0 47,-19 0-47</inkml:trace>
          <inkml:trace contextRef="#ctx0" brushRef="#br0" timeOffset="2649.6997">618 30 0,'9'0'47,"40"0"-47,-29 0 16,0-20-16,-1 20 15,11 0-15,-1 0 16,1 0-16,-11 0 16,1 0-16,-1 0 15,1 0-15,9 0 16,11 0 15,-31 0-15</inkml:trace>
          <inkml:trace contextRef="#ctx0" brushRef="#br0" timeOffset="3633.7199">1049-9 0,'0'9'16,"0"11"-1,0 0 1,0-1 15,39-19-31,-19 0 16,0 0 0,-11 0-1,11 0 1,0 0-1,-20-10 1,19 10 0,-19-19-1,20 19-15,-20-20 16,0 1 0,0-1-1,0 0 1,-10 20-1,10-19 1,-29 19 0,9-20-1,-9 20 1,9 0 0,0 0-1,20 10-15,-19-10 16,19 29-16,0-9 15,-20 0-15,20-1 0,0 1 16</inkml:trace>
          <inkml:trace contextRef="#ctx0" brushRef="#br0" timeOffset="4594.3997">1294 402 0,'30'0'47,"-11"0"-47,1 0 16,9 0-16,-9 0 0,0-19 16,38 19-1</inkml:trace>
          <inkml:trace contextRef="#ctx0" brushRef="#br0" timeOffset="4246.7034">1314 275 0,'19'0'47,"1"0"-47,0 0 16,-1 0 0,1 0-16,-10 0 0,9 0 15,1 0 1</inkml:trace>
          <inkml:trace contextRef="#ctx0" brushRef="#br0" timeOffset="-881.5121">265 0 0,'0'20'109,"0"-10"-93,-10-10 0,10 39-16,-30-19 15,30-1-15,-29 1 0,9 9 16,20 11 0,-39-11-16,19 0 0,20 11 15,-29-11-15,29 0 16,-29 11-16,29-11 15,-20-9-15,20-1 16,0 1-16,-20 0 16,20 9-1,-19 0 1,19-9 0,0-30 30</inkml:trace>
        </inkml:traceGroup>
        <inkml:traceGroup>
          <inkml:annotationXML>
            <emma:emma xmlns:emma="http://www.w3.org/2003/04/emma" version="1.0">
              <emma:interpretation id="{3205832F-70C6-476A-8BD2-652032425B93}" emma:medium="tactile" emma:mode="ink">
                <msink:context xmlns:msink="http://schemas.microsoft.com/ink/2010/main" type="inkWord" rotatedBoundingBox="3851,3274 6533,3325 6516,4226 3834,4175"/>
              </emma:interpretation>
              <emma:one-of disjunction-type="recognition" id="oneOf1">
                <emma:interpretation id="interp1" emma:lang="" emma:confidence="1">
                  <emma:literal/>
                </emma:interpretation>
              </emma:one-of>
            </emma:emma>
          </inkml:annotationXML>
          <inkml:trace contextRef="#ctx0" brushRef="#br0" timeOffset="8640.3604">2118 716 0,'10'-19'93,"-10"-11"-93,19 30 16,-19-29 0,20-1-16,-20-9 15,0 29 1,0-9-16,0-1 15,0 1-15,0-1 16,0-9 0,0 9-1,0 30 126,0 9-125,10 1-1,19 0 1,-9-20-1,0 0 1,-1 0 0,1-10-1,-1 10 1,-19-20-16,0 1 31,-9 19 16,-11 9-31,0 11-1,-9 19 1,29-9 0,-10-30-1,10 29-15,0 0 16,0-9-1,0 0 1,0-1 0,20-19-16,-1 20 15,1-20 1,0 0 0,-1 0 15,1 0-16,-20-10 1,19 10 0</inkml:trace>
          <inkml:trace contextRef="#ctx0" brushRef="#br0" timeOffset="9736.9805">2383 618 0,'10'0'46,"9"0"-46,1 0 16,-1 0 0,1-19-1,0-11 17,-20 11-17,0-1 1,0 0-1,-10 1 17,-10 19-17,-9 0 1,9 0 0,20 10-16,-19 9 15,19 11 16,0-1-31,0 0 16,0 11 0,0-21-1,9-19 1,-9 20 0,20-20-16,0 0 31,-1 0-16,1 0 1,-10 0 15,-10-10-31,19 10 16,1 0 31,0 0-16,9 0-15,0 10-1,-9-10 1,-10 0 0,19-10-1,-9-19 1,-20 19-1,0-10 1,0 1 0,0-1-1,-30 0 1,11 20 0,-1 0-1,10 0 1,-39 69 31,49-40-32,0-9 1,0 0 0,10-20-1,10 0 1</inkml:trace>
          <inkml:trace contextRef="#ctx0" brushRef="#br0" timeOffset="10169.2572">2706 383 0,'0'29'78,"0"-9"-62,0-10-16,0 29 15,0-10-15,0 1 16,0-11-16,0 1 15,0 0-15,0-1 16,0 1 0,0-1-1</inkml:trace>
          <inkml:trace contextRef="#ctx0" brushRef="#br0" timeOffset="10723.424">2854 716 0,'-20'0'16,"20"10"-1,0 10 1,-20-20-16,20 29 16,-19 10-1,19-19 1</inkml:trace>
          <inkml:trace contextRef="#ctx0" brushRef="#br0" timeOffset="12069.1382">3069 461 0,'-19'0'16,"-1"0"15,0 0 110,11 0-126,-11 0 1,20 10 0,-20-10-16,20 20 15,-19-20-15,19 29 16,0-9-16,-20-1 0,20 1 15,0 0 1,0-1-16,20 11 16,9-1-1,20-29 1,-29 0-16,19 0 16,0 0-1,-39-10 1,10 10-16,-10-19 15,0-1 1,20 20-16,-20-20 16,0 40 62,0 0-63,19-20 1,-19 19-16,40-19 16,-11 0-1,0 0 1,-9 0 0,0 0-1,-20-10-15,19-9 16,-19-1-1,0-9 1,-10-10 0,-9 19-1,-20 20 1,9 0 0,1 20-1,9-1 1,20 1-1,-19-20-15,19 10 16,0 29 0,9-39-16,-9 19 15,20-19-15,9 20 16,1-20 0</inkml:trace>
          <inkml:trace contextRef="#ctx0" brushRef="#br0" timeOffset="12398.0957">3305 589 0,'19'0'31,"1"0"16,-20 10-31,0 9-1,20-19-15,-20 20 16,0-1 0,19-19-16,-19 20 15,20-20 1,-1 0-1,-9 0 1,10 0 0,-20-10-16</inkml:trace>
          <inkml:trace contextRef="#ctx0" brushRef="#br0" timeOffset="13231.4082">3452 432 0,'0'-20'15,"10"20"17,9 0-17,11 0 1,-30-19-16,29 19 16,0 0-1,-9 0 1</inkml:trace>
          <inkml:trace contextRef="#ctx0" brushRef="#br0" timeOffset="12901.4217">3481 363 0,'0'10'63,"0"10"-48,0-1-15,0 1 16,-19 0-16,19-1 15,0 1-15,0-1 16,0 1-16,0 0 16,0-1-16,0 1 15,0 9 1,19-9 0,-9-20-1,-10 19 1,20-19-16,-1 0 31,-19-9-31,20 9 16</inkml:trace>
          <inkml:trace contextRef="#ctx0" brushRef="#br0" timeOffset="14141.6564">3677 608 0,'0'-19'16,"-19"19"15,19-20-31,-10 20 47,-19 10-16,29 10-15,0-1-1,0 11 1,29-11-1,0-19 1,-29 20-16,30-20 16,-11 0-16,11 0 15,-11-10 1,11-10 0,-30 1-1,19 19 1,-19-20-16,0-9 15,-29-10 1,0 19 0,-1 20-1,-9 0 1,19 0 0,1 0-1,19 20-15,-20 19 31,30 10-15</inkml:trace>
          <inkml:trace contextRef="#ctx0" brushRef="#br0" timeOffset="14941.862">3923 599 0,'-10'0'31,"10"9"32,-20 21-48,20-1 1,10-9 0,10-20-16,-20 19 15,29-19 1,10 0-16,-9-9 16,-11-11-1,1-9 1,-20-11-1,0 21 1,0-11 0,-10 30-16,10-19 15,-29 19-15,9 0 16,0 0-16,1 0 16,9 0-16,-10 0 15,-19 19 1,19 11-1,20-1-15,0 1 16,0-11 0,20-19-1,0 20 1,19-20 0</inkml:trace>
          <inkml:trace contextRef="#ctx0" brushRef="#br0" timeOffset="15337.4508">4070 363 0,'0'-19'16,"0"48"62,0-19-78,0 29 0,19-9 15,-19-1-15,0 20 16,0-20-16,0 1 16,0-11-16,0 1 15,0 9 1,0-9 0,20-20-1</inkml:trace>
          <inkml:trace contextRef="#ctx0" brushRef="#br0" timeOffset="15775.3502">4148 618 0,'0'20'15,"20"-20"-15,-1 19 16,11-19 0,-1 0-1,10 0 1,-19 0 0,0 0-1,-20-19-15,19-1 31,-19-39 1,-29 20-17,-1 20-15,1 19 16,9 0 0,-9 0-1,0 9 1,9 40-1,20-29-15,0 0 16,-20-1-16,20 1 16</inkml:trace>
          <inkml:trace contextRef="#ctx0" brushRef="#br0" timeOffset="6262.0351">1667 314 0,'10'0'31,"19"0"-15,-9-19 0,-1 19-16,1 0 15,0 0-15,9 0 16,0 0-16,1 0 16,-1 0-16,-9 0 15,19-20 1,-19 20 15</inkml:trace>
          <inkml:trace contextRef="#ctx0" brushRef="#br0" timeOffset="5746.5742">1755 40 0,'-19'0'15,"19"9"63,0 11-78,0 0 16,0 9-16,0 0 16,0 1-16,0-1 15,-20 20-15,20-19 0,0 9 16,-29-10-16,29 1 16,0-1-16,-20 11 15,20-21-15,0 1 16,0-1-16,0 11 15,0-11 1,10-19 93,9 0-93,1 0 0,0 0-1,-1 0 1,20 0 0,-19 0-1,0 0-15,-1 0 16,11 0-16,-1 0 15,1 0-15,9 0 16,-10 0-16,-9 0 16,-1 0-16,1 0 15,0 0-15,-20-9 78</inkml:trace>
          <inkml:trace contextRef="#ctx0" brushRef="#br0" timeOffset="6727.8055">1696 30 0,'10'0'15,"0"0"1,29 0-1,-19 0-15,-1 0 16,11 0-16,9 0 16,-10 0-16,11 0 15,-11 0-15,-9 0 16,-1 0-16,1 0 16,0 0-16,-11 0 15</inkml:trace>
          <inkml:trace contextRef="#ctx0" brushRef="#br0" timeOffset="17541.4094">2118-9 0,'0'19'15,"0"1"16,0-1 1,10-19-1,-10 10-15,19-10-1,1 0 1,0 0 31,-1 0-47,-9 0 31,-10-19 0,0-1 0,20 20-15,-20-20 0,0 1 15,0-1-15,0 1 15,-10 19-16,10-20 17,-10 20-17,-9 0 17,-1 0-1,0 10-16,20 9 1,-19-19-16,19 20 16,0 9-1</inkml:trace>
        </inkml:traceGroup>
        <inkml:traceGroup>
          <inkml:annotationXML>
            <emma:emma xmlns:emma="http://www.w3.org/2003/04/emma" version="1.0">
              <emma:interpretation id="{47F4A439-146A-4379-AE1C-57194EC95C2D}" emma:medium="tactile" emma:mode="ink">
                <msink:context xmlns:msink="http://schemas.microsoft.com/ink/2010/main" type="inkWord" rotatedBoundingBox="6742,3455 9818,3514 9802,4365 6726,4305"/>
              </emma:interpretation>
            </emma:emma>
          </inkml:annotationXML>
          <inkml:trace contextRef="#ctx0" brushRef="#br0" timeOffset="19868.2028">5001 187 0,'0'19'63,"0"1"-63,-19 0 15,19 19-15,0-10 16,0 1-16,-20-1 16,20 10-16,0-9 15,0 9-15,0 0 16,0-9-16,0-1 16,0-9-16,0-1 15,0 1-15,0 9 16,0-9 15,10-20 125,9 0-140,-9 0 0,39-20-1,-29 20-15,9 0 16,11 0-16,-11 0 0,0 0 15,1 0-15,9-19 16,-29 19-16,9 0 16</inkml:trace>
          <inkml:trace contextRef="#ctx0" brushRef="#br0" timeOffset="20361.7764">4982 422 0,'9'0'32,"21"0"-17,-10 0 1,-1 0-16,1 0 15,-1 0-15,-9 0 16,10 0-16,-1 0 0,11 0 31,-11 0-31</inkml:trace>
          <inkml:trace contextRef="#ctx0" brushRef="#br0" timeOffset="20773.7081">5011 206 0,'10'0'47,"19"0"-47,-9 0 15,0 0 1,-1 0-16,-9 0 0,10 0 16,-1 0-16,1 0 15,-1 0 16</inkml:trace>
          <inkml:trace contextRef="#ctx0" brushRef="#br0" timeOffset="21415.1619">5286 147 0,'0'10'31,"0"10"-15,0 9 0,9-29-1,11 20 1,0-20 0,-1 0-1,-19-10 1,20-9-16,-20-1 15,0 0 1,0 1 0,0-1-1,0 10 17,-10 10-32,-9 0 15,-1 0 1,0 0-1,1 10 1,-1 10 0,20-1-1</inkml:trace>
          <inkml:trace contextRef="#ctx0" brushRef="#br0" timeOffset="23872.7224">5384 795 0,'0'-10'78,"0"-10"-62,0 1-1,10 19 1,-10-30-16,0 11 15,0-1-15,0 0 16,0 1-16,0-1 16,0 1-1,19 19 142,1 9-142,-1-9-15,21 0 16,-1 0-1,-20 0 1,1-9 15,-20-11-15,-10 20 15,-19 0 0,9 0-31,20 10 16,-19-10-16,-1 39 16,-9-19-1,29 9 1,-20-9 0,20 9-1,0-9-15,0 19 16,10-39-16,-10 10 15,19-10-15,1 29 16,0-29 0,9 0-1,-9-19 1,9-1 0,-29 0-1,20 20 1,-20-19-1,10 19 79,29 0-78,-20 0-1,11 0 1,-11 0 0,1 0-1,-20-10-15,20 10 16,-20-20-16,19-9 16,-19 19-1,0-10 1,-10 20-1,-29 0 17,20 0-1,-1 0-31,0 10 16,20 10-1,-19-20-15,19 29 16,0 1-1,0-1 1,0 10 0,10-39-16,-10 10 0,19-10 15,11 30 1,-11-30 0,1 0-1,-1 0 1,1-10-1,0-20 1,-1 11 0,-19-1-1,20 20 1,-20-19-16,0 28 94,0 11-79,0 0 1,19-20 0,-19 19-16,20-19 15,0 0 1,-1 0-1,1-10 1,-20-9 0,20 19-16,-20-20 0,0-9 15,0-1 1,-10 30 0,10-29-16,-20 29 15,20-20-15,-29 20 16,-1 0-1,11 0 1,-1 20 0,20 9-1,-20-29-15,20 30 16,0 9 0,0-29-1,10-10-15,-10 19 0,20-19 16,-10 0-1</inkml:trace>
          <inkml:trace contextRef="#ctx0" brushRef="#br0" timeOffset="24269.2957">5953 481 0,'0'29'62,"0"-9"-46,0 9-16,0 1 15,0-1-15,0 1 16,0 9-16,0-10 16,0 1-16,0-11 15,0 1-15,0 0 16,0-1 15</inkml:trace>
          <inkml:trace contextRef="#ctx0" brushRef="#br0" timeOffset="24832.2256">6090 834 0,'-20'0'15,"20"10"1,0 9 0,-19-19-16,19 30 15,0-11-15,-20-19 0,20 30 16,0-1 0,-20-29-1</inkml:trace>
          <inkml:trace contextRef="#ctx0" brushRef="#br0" timeOffset="26219.4369">6188 746 0,'20'-10'78,"-1"-10"-62,-19 1 0,20-11-1,-20 11 1,19 19-1,-19-20-15,-9 20 79,9 10-64,0 9 1,0 11-1,0-1 1,0 1 0,9-11-1,11 1 1,0-20 0,-20 20-16,39-20 31,-20 0-16,1 0 1,-20-10-16,20 10 16,-20-20-16,19 1 15,-19-1 1,20 0 0,-20 1-1,0-1 1,0 10-1,-10 10-15,10-19 16,-20 19 0,20-20-16,-19 20 15,-1 0 1,1 0 0,-11 0-1,30 10-15,-19-10 16,19 19-1,-20 11-15,20-11 16,0 1 0,0 0-1,0-1 1,10 1 15,9-20-15</inkml:trace>
          <inkml:trace contextRef="#ctx0" brushRef="#br0" timeOffset="27345.0112">6433 697 0,'20'0'16,"-20"-20"-1,19 30 48,-19 9-48,20 11 1,-20-10 0,20-20-1,-20 19-15,19-19 16,1 0 31,-1 0-32,-19-10 1,20-19 0,-20-1-1,20-9 1,-20 20-1,19-1 1,-19 0 0,20 20-1,-1 0 32,-19 10-16,0 29-31,20-19 16,-20 0-16,0 9 16,30 1-1,-30-11 1,19-19 62,-19-19-62,20-11-1,-20 10-15,19-9 16,-19 19 0,20 10-1,-20-19-15,20 19 16,-20-20-1,19 20 48,-19 10-47,20 9-1,-20 11 1,0-1-16,19-29 15,-19 20-15,0 0 16,0-1 15,20-19 16</inkml:trace>
          <inkml:trace contextRef="#ctx0" brushRef="#br0" timeOffset="28079.0808">6972 648 0,'-19'0'15,"-1"19"17,20 1-17,0 9 1,0-9-1,0 0 1,10-20-16,10 19 16,-1-19-1,1 0 1,0 0 0,19-10 30,-20-19-30,-19 19 0,20 10-1,-20-20 1,0 1 0,0-1-1,0 1 1,-10 19-16,-9-20 15,-1 20 1,-9 0 0,9 0-1,20 10-15,-20-10 16,20 19-16,-19-19 16,19 30-16</inkml:trace>
          <inkml:trace contextRef="#ctx0" brushRef="#br0" timeOffset="28993.7985">7198 667 0,'-20'0'31,"1"10"0,19 10-15,0 9-1,10 10 1,29-19 0,-20-20-1,1 0-15,0 0 16,-10 0-16,9 0 0,20 0 15,-19-10 1,0-9 0,-20-1-1,0 0 1,0 1 0,-10-30 15,-20 49-16,30-20-15,-39 20 16,10 0 0,-1 0-16,1 0 31,29 10-31,-20-10 0,20 19 16,-19 11-1,19-1 1,0 1-1,19-30-15</inkml:trace>
          <inkml:trace contextRef="#ctx0" brushRef="#br0" timeOffset="29527.1289">7384 442 0,'0'-20'16,"0"0"15,0 30 32,0 39-48,0-19-15,0-11 16,0 11-16,0-1 16,0 1-16,0 9 15,0-10-15,0 1 16,0-11-16,0 1 16,0 9-1,0-9 1,20-20-1</inkml:trace>
          <inkml:trace contextRef="#ctx0" brushRef="#br0" timeOffset="30187.4141">7492 736 0,'0'10'31,"0"9"-15,0 1-1,10-20 1,-10 20-1,10-20-15,9 0 16,1 0 0,0 0-1,-1 0 1,-19-10-16,20 10 16,-20-30-1,20 30-15,-20-19 16,0-1-1,0 0 1,0 1 0,-10-1-1,-10 1-15,-9 19 16,29-20 0,-40 20-16,21 0 15,-1 0 1,1 20-1,-1 19 1,20-10 0,-20-29-1,20 40-15,0-1 16</inkml:trace>
          <inkml:trace contextRef="#ctx0" brushRef="#br0" timeOffset="18775.0201">4560 383 0,'69'0'94,"-50"0"-78,20 0-1,-19 0-15,0 0 16,-1 0-16,11 0 16,-11 0-1</inkml:trace>
        </inkml:traceGroup>
        <inkml:traceGroup>
          <inkml:annotationXML>
            <emma:emma xmlns:emma="http://www.w3.org/2003/04/emma" version="1.0">
              <emma:interpretation id="{83AE0B7D-83B7-4476-A5DB-EC4AADEB7B4A}" emma:medium="tactile" emma:mode="ink">
                <msink:context xmlns:msink="http://schemas.microsoft.com/ink/2010/main" type="inkWord" rotatedBoundingBox="10091,3756 10475,3763 10472,3903 10088,3895"/>
              </emma:interpretation>
              <emma:one-of disjunction-type="recognition" id="oneOf2">
                <emma:interpretation id="interp2" emma:lang="" emma:confidence="1">
                  <emma:literal/>
                </emma:interpretation>
              </emma:one-of>
            </emma:emma>
          </inkml:annotationXML>
          <inkml:trace contextRef="#ctx0" brushRef="#br0" timeOffset="31043.0953">7914 393 0,'0'9'31,"20"-9"-15,-1 0-16,11 0 16,9 0-16,-10 0 15,1 0-15,-1 0 16,1 0-16,-11 0 0,1 0 15,-1 0 1,-19 20 15</inkml:trace>
          <inkml:trace contextRef="#ctx0" brushRef="#br0" timeOffset="31493.8705">7963 520 0,'20'0'32,"29"0"-17,-30 0-15,1 0 16,9 0-16,1 0 16,-1 0-16,10 0 15,-9 0-15,-1 0 16,-9 0-16,-20 20 15,19-20-15</inkml:trace>
        </inkml:traceGroup>
        <inkml:traceGroup>
          <inkml:annotationXML>
            <emma:emma xmlns:emma="http://www.w3.org/2003/04/emma" version="1.0">
              <emma:interpretation id="{09BE8548-C361-477E-BBDD-0F1EC8429A1E}" emma:medium="tactile" emma:mode="ink">
                <msink:context xmlns:msink="http://schemas.microsoft.com/ink/2010/main" type="inkWord" rotatedBoundingBox="10743,3420 13616,3475 13600,4310 10727,4255"/>
              </emma:interpretation>
              <emma:one-of disjunction-type="recognition" id="oneOf3">
                <emma:interpretation id="interp3" emma:lang="" emma:confidence="1">
                  <emma:literal/>
                </emma:interpretation>
              </emma:one-of>
            </emma:emma>
          </inkml:annotationXML>
          <inkml:trace contextRef="#ctx0" brushRef="#br0" timeOffset="39629.7549">8600 108 0,'-9'0'16,"9"30"62,0-21-63,0 11-15,0 19 16,0-9-16,0 9 16,-30 10-16,30-20 15,0 20-15,0-19 16,0-1-16,0 1 16,0 9-16,0-10 15,0 1-15,0-1 0,0-9 16,0-1-16,0 11 15,0-11 1,0 1 15,10-20 110,10-10-110,9 10-15,-9 0-16,19-19 15,-10 19-15,11 0 16,-1 0-16,-10-30 16,1 30-16,-11 0 15,1 0-15,-1 0 16,1 0 15,0 0 0</inkml:trace>
          <inkml:trace contextRef="#ctx0" brushRef="#br0" timeOffset="40095.9169">8600 471 0,'20'0'31,"9"0"-16,-9 0-15,0 0 16,9 0-16,-9 0 16,9-19-16,-9 19 15,-1 0-15,1 0 16,0 0 0</inkml:trace>
          <inkml:trace contextRef="#ctx0" brushRef="#br0" timeOffset="40492.3797">8659 167 0,'10'0'47,"20"0"-31,-11 0-1,1 0-15,9 0 16,1 0-16,-11 0 16,1 0-16,9 0 15,-9 0 1,-20 10-1</inkml:trace>
          <inkml:trace contextRef="#ctx0" brushRef="#br0" timeOffset="41704.8831">9032 128 0,'0'10'31,"0"9"-15,0 1 15,0 0-15,10-20-1,9 19 1,1-19 0,0 0 15,-1 0-15,1-10-1,-1-19-15,-19 9 16,20 20-1,-20-10-15,0-9 32,0-1-17,0 1 17,-29-1 14,-1 20-14,11 0-32,-1 10 15,20 9 1,-20-19 0,20 30-16</inkml:trace>
          <inkml:trace contextRef="#ctx0" brushRef="#br0" timeOffset="43374.2429">8983 834 0,'0'-10'47,"10"-9"-32,9-11 1,-19 1 0,20 29-1,-20-30-15,0-9 16,0 19-16,20 1 16,-20-1-16,0 1 15,0-11 1,0 11-1,-10 19-15,-10 0 63,20 9-32,0 11-15,10-20-1,10 0 1,-20 20-16,29-20 16,10 0-1,-19 0 1,-10 0 0,-10-10 30,-20 10-14,-9 10-1,29 19-31,-10-29 16,10 39-16,0-19 15,0-1-15,0-9 16,0 10-16,0 19 15,19-19 1,1-20 0,0 0-1,-1 0 1,1 0 0,-20-10-1,19-10-15,-19 1 16,20-1-1</inkml:trace>
          <inkml:trace contextRef="#ctx0" brushRef="#br0" timeOffset="44331.4655">9218 706 0,'10'0'62,"10"0"-46,-1 0-1,11 0 1,-30-19-16,19 19 16,-19-20-16,20 1 31,-20-1-31,0-9 31,-10 29-15,-9 0-1,-1 0 1,0 0 0,1 9-1,-1 21-15,20-11 16,0 1-1,-20 0-15,20-1 0,0 1 16,0 9 0,20-9-1,0-20 1,9 0 0,1 0-1,-11 0 1,1 0-1,-20-20-15,19-9 16,-19 39 78,0 9-79,20-19 1,0 0 0,-20 20-16,39-20 15,-10 0 1,-9-10 0,-1-9-1,-19-1 1,0 0-1,0-9 1,-19-10 0,-20 19-1,9 20 1,11 0 0,-1 0-1,20 20 1,0 19-1,0-10 1,0-9 0,0 0-1,10-20-15,9 0 16,1 0 0</inkml:trace>
          <inkml:trace contextRef="#ctx0" brushRef="#br0" timeOffset="44716.3733">9493 432 0,'0'10'63,"0"9"-63,0 1 15,0 9-15,0 1 16,0 9-16,0-10 16,0 1-16,19-1 0,-19-9 15,0-1-15,0 1 16,0 10 0,0-11-1</inkml:trace>
          <inkml:trace contextRef="#ctx0" brushRef="#br0" timeOffset="45052.2616">9591 775 0,'0'20'0,"-10"-20"15,10 19-15,0 1 16,0 9 0,0 1-1,-19-30-15,19 19 16</inkml:trace>
          <inkml:trace contextRef="#ctx0" brushRef="#br0" timeOffset="46658.1864">9758 559 0,'-20'0'156,"0"10"-140,20 29 0,-19-19-16,19 0 15,0-1-15,0 11 0,0-11 16,0 1-16,19 9 16,11-29-1,-30 20 1,49-20-16,-20 0 15,-29-10 1,20 10-16,-20-19 16,20-11-1,-20 10 1,0 30 62,0 10-62,19-20-16,11 20 15,9-20 1,-20 0 0,21-10 30,-40-20-46,0-9 16,0 19 0,0 11-16,0-11 0,-10-9 15,-20 9 1,1 20 0,0 0-1,-1 0 1,1 0-1,29 10-15,-20-10 16,20 29-16,0 20 16,0-29-1,0-1-15,0 1 16,10-20-16,-10 30 16,39-30-16,10 0 15,-19 0 1,-11 0-1,-19-10 1,20 10-16,-20-20 16,0-9-1,0-1 1,0 40 78,19 19-79,-19-9 1,20-20-16,-20 20 16,20-20-16,-1 19 31,50-38 16,-69-1-32</inkml:trace>
          <inkml:trace contextRef="#ctx0" brushRef="#br0" timeOffset="47483.312">10121 510 0,'9'0'47,"-9"-19"-47,30 19 16,-11 0-16,1 0 15,9 0-15,-9 0 16</inkml:trace>
          <inkml:trace contextRef="#ctx0" brushRef="#br0" timeOffset="47175.4253">10130 422 0,'0'10'62,"0"29"-46,0-19-16,0-1 15,0 11-15,0-11 16,0 11-16,0-11 16,0 1-16,0 0 15,10-1-15,-10 1 16,0 9 0,20-29-16,-20 30 15,19-1 1,1-29-1,0 0 1,-20-10 0,9 10-16,-9-29 15,20 29-15,-20-39 16</inkml:trace>
          <inkml:trace contextRef="#ctx0" brushRef="#br0" timeOffset="48599.618">10385 638 0,'-19'0'32,"19"10"-1,0 9-15,0 1-1,0-1-15,9 11 31,-9-10-15,20-20-16,0 19 16,-1-19-1,1 0 1,9 0 0,-29-10-1,20-9 1,0-1-1,-20 0 1,0 1 0,0-1-16,-10-9 31,-20 29-15,30-20-16,-29 20 15,-10 0 1,9 0-1,1 10 1,9 29 0,20-19-1,0-10 1,0 29 0,10-19-1,10-20 1</inkml:trace>
          <inkml:trace contextRef="#ctx0" brushRef="#br0" timeOffset="48998.074">10552 628 0</inkml:trace>
          <inkml:trace contextRef="#ctx0" brushRef="#br0" timeOffset="50077.6209">10581 589 0,'0'39'62,"0"-19"-62,0-1 32,0 1-32,0-1 31,0 1 0,10-20-31,10 20 31,-1-20 1,1 0-17,-10 0 1,10 0 0,-20-10-1,19 10 1,-19-20-16,0 1 31,20 19-31,-20-20 16,0 0-16,-10 1 15,-10-1 1,1 20 0,19-19-1,-30 19-15,11 0 16,-1 0-1,0 9 1,20 11 0,-19-20-16,19 20 15,0-1 1,0 1 0,0-1-1</inkml:trace>
          <inkml:trace contextRef="#ctx0" brushRef="#br0" timeOffset="50559.176">10699 412 0,'0'-19'16,"0"38"46,0 30-46,0-29-16,0 0 16,0 9-16,0 0 15,0 1-15,30 9 0,-30-19 16,0-1-16,0 1 15,9-20-15,-9 10 16,0 9 31</inkml:trace>
          <inkml:trace contextRef="#ctx0" brushRef="#br0" timeOffset="51303.0683">10797 648 0,'0'9'0,"0"11"31,0 0-15,0-1-1,39-19 17,-39 20-17,20-20-15,-10 0 16,9 0-1,-19-10 1,20 10-16,0-20 31,-20-19 16,0 20-31,0 9-1,0-10 1,-10-9 0,10 19-1,-20 10 1,1-29-16,-11 29 31,11 0-31,-1 0 31,20 9-31,-20 11 16,20 0 0,0 19-1,0-20-15</inkml:trace>
          <inkml:trace contextRef="#ctx0" brushRef="#br0" timeOffset="53346.7665">11072 412 0,'29'0'78,"1"0"-63,-11 0 1,1 0-16,-1 0 16,1-29-16,10 29 15,-11 0-15,1 0 16,9 0-16,-9 0 15,-1 0-15,1-20 16,9 20 0,-9 0-1,0 0 32</inkml:trace>
          <inkml:trace contextRef="#ctx0" brushRef="#br0" timeOffset="53948.0696">11258 236 0,'0'10'31,"0"117"16,0-98-32,0 11-15,0-11 0,0 1 16,0-11-16,0 1 16,0 9-1,0-9 1,10-20 0</inkml:trace>
        </inkml:traceGroup>
        <inkml:traceGroup>
          <inkml:annotationXML>
            <emma:emma xmlns:emma="http://www.w3.org/2003/04/emma" version="1.0">
              <emma:interpretation id="{2E14B369-96F1-4D66-8912-EBD4A5FBDD3E}" emma:medium="tactile" emma:mode="ink">
                <msink:context xmlns:msink="http://schemas.microsoft.com/ink/2010/main" type="inkWord" rotatedBoundingBox="13786,3442 15760,3480 15744,4309 13770,4271"/>
              </emma:interpretation>
              <emma:one-of disjunction-type="recognition" id="oneOf4">
                <emma:interpretation id="interp4" emma:lang="" emma:confidence="1">
                  <emma:literal/>
                </emma:interpretation>
              </emma:one-of>
            </emma:emma>
          </inkml:annotationXML>
          <inkml:trace contextRef="#ctx0" brushRef="#br0" timeOffset="55071.6579">11621 177 0,'0'10'63,"0"9"-63,0 1 15,0 9-15,0 1 16,0-1-16,0 1 16,0 19-16,0-10 15,0 10-15,-20 0 16,20-20-16,0 1 16,0-1-16,0-9 15,0-1-15,0 11 16,0-11 15,10-19 47,10 0-47,-1-9-15,1 9 0,0 0-16,-1-20 15,1 20-15,-10 0 16,9 0-16,1 0 16,0-20-16,-1 20 15,20 0 1,-19 0-16,-10 0 31</inkml:trace>
          <inkml:trace contextRef="#ctx0" brushRef="#br0" timeOffset="56032.3496">11611 206 0,'10'0'32,"10"-19"-32,-1 19 15,11-30 1,9 30 0,0 0-1,-19 0-15,-1 0 16,1 0-16,0 0 15,-1-19-15,1 19 16,-20 9 15</inkml:trace>
          <inkml:trace contextRef="#ctx0" brushRef="#br0" timeOffset="55567.925">11611 452 0,'10'0'47,"-10"-20"-31,10 20-16,29 0 16,-19-20-1,9 20 1,0 0-1,-9 0 1,0 0 0,-20-19 31</inkml:trace>
          <inkml:trace contextRef="#ctx0" brushRef="#br0" timeOffset="56923.1715">11984 157 0,'0'10'16,"-20"-10"15,20 20-15,0-1 15,10-19-15,-10 20-1,29-20 1,-9 0 0,-20 20-16,20-20 0,-1 0 15,1 0 1,0 0 0,-20-10-1,9 10-15,-9-30 16,20 30-1,-20-19-15,0-1 16,0 0 0,0 1-1,-39-20 48,19 39-48,0 0-15,1 9 16,19 21 0,-20-11-1,20 21 1</inkml:trace>
          <inkml:trace contextRef="#ctx0" brushRef="#br0" timeOffset="58110.4096">11964 677 0,'0'10'62,"0"0"-46,0 9 0,0 1-1,0 0 1,10-20-16,10 0 16,-20 19-1,19-19-15,1 0 16,-10 0-1,19-10 1,-29-9 0,10 19-1,-10-20-15,0 0 16,0 1 0,0-1-1,0 1 1,0 9-1,-20 10 17,1 0-17,-1 0 1,0 10 15,20 9-15</inkml:trace>
          <inkml:trace contextRef="#ctx0" brushRef="#br0" timeOffset="58663.7104">12258 638 0,'-19'0'78,"19"39"-62,-39-39-16,39 29 16,-30-29-16,30 30 15,-29-30-15,29 29 16,-20-29-16,20 20 15</inkml:trace>
          <inkml:trace contextRef="#ctx0" brushRef="#br0" timeOffset="59077.1988">12141 628 0,'0'10'63,"10"-10"-48,-10 29-15,19 1 16,1-11-1,19 11 1,-10-30 0,-29 10-1,20-10 1,-20 19 0</inkml:trace>
          <inkml:trace contextRef="#ctx0" brushRef="#br0" timeOffset="59436.3916">12357 795 0,'0'19'0,"0"1"15,-10 0 1,10-1 0,-20-19-1,20 30-15,0-11 16,-20-19 0</inkml:trace>
          <inkml:trace contextRef="#ctx0" brushRef="#br0" timeOffset="61245.167">12474 775 0,'0'-10'94,"10"10"-79,-10-19 1,0-11-16,20 30 15,-20-29-15,0-1 16,0 11 0,0-1 15,0 40 94,0 9-109,0 10-1,0-9 1,0-1-1,19-9 1,1-20 0,-1 20-1,1-20 1,0-10 0,-1 10-1,-19-30-15,20 30 16,-20-19-1,0-1 1,0 0 0,0 1-1,0-1 1,-10 20 0,10-29-1,-20 29-15,1 0 16,19-20-1,-20 20-15,1 0 16,-1 0 0,20 10-1,-20 10 1,20-1 0,0 1-1,0-1 1,0 1-1,10-20-15</inkml:trace>
          <inkml:trace contextRef="#ctx0" brushRef="#br0" timeOffset="62293.1086">12641 657 0,'0'20'63,"20"-20"-48,-20 29-15,0 11 16,19-21-1,1-19 17,-1 0 15,1-9-1,-20-11-46,10 20 16,-10-30 0,0 1-1,0-10 1,0 9 0,19 30-1,11 30 48,-30-20-48,19-10-15,-19 39 16,0-10 0,10-29-16,-10 20 15,30-30 79,-30-10-78,0 1-16,0-1 31,19 20-31,-19-19 0,0-1 15,10 20 17,19 10 15,11 78 15,-40-68-62,19-1 16</inkml:trace>
          <inkml:trace contextRef="#ctx0" brushRef="#br0" timeOffset="66081.5954">13043 648 0,'-19'0'62,"19"19"16,0 1-62,0-1 0,0 11 15,0-10-16,9-20 1,11 0 0,0 0-1,9 0 1,-9 0 0,-20-10-16,19 10 0,-19-20 15,20 20 1,-20-10-16,0-9 15,0-1 1,0 0 0,0-9-1,0 9 1,-10 1 15,-10 19-15,1-30-1,-1 30 1,1 0 0,19 10-16,-30 29 15,30-9 1,0-1 0</inkml:trace>
          <inkml:trace contextRef="#ctx0" brushRef="#br0" timeOffset="66804.2059">13259 638 0,'-20'10'47,"20"9"-32,0 1 1,0-1 15,10-19-31,10 0 16,68-9 46,-88-11-46,20 20-16,-20-20 15,0 1 1,0-1 0,-10 1-1,-20 19 1,30-20-16,-29 20 16,9 0-16,1 0 15,-11 0 1,11 0-1,19 20-15,0 9 16,0 10 0,0-19-1,10-20 1</inkml:trace>
          <inkml:trace contextRef="#ctx0" brushRef="#br0" timeOffset="67289.5684">13337 353 0,'30'10'78,"-30"10"-62,0-1-16,0 11 0,0-10 15,19-1 1,-19 11-16,0-11 0,0 1 16,20-1-16,-20 1 15,0 0-15,0-1 16,20 1 15</inkml:trace>
          <inkml:trace contextRef="#ctx0" brushRef="#br0" timeOffset="67914.4028">13455 599 0,'0'19'31,"0"1"-15,10-20-16,-10 19 16,20-19-16,-1 0 15,1 0 1,-10 0-1,9 0 17,-19-9-17,20 9-15,-20-20 16,0 0-16,0 1 16,0-1-1,0 1 1,0 9-1,-10 10 1,-10 0 0,1-30-1,-11 30 1,11 0 0,-1 20-1,0 9 1,20-9-1,0 19 1,0 0 0,0-29-16,10-10 15</inkml:trace>
        </inkml:traceGroup>
      </inkml:traceGroup>
      <inkml:traceGroup>
        <inkml:annotationXML>
          <emma:emma xmlns:emma="http://www.w3.org/2003/04/emma" version="1.0">
            <emma:interpretation id="{BE93679A-8196-437F-AE28-93328671976F}" emma:medium="tactile" emma:mode="ink">
              <msink:context xmlns:msink="http://schemas.microsoft.com/ink/2010/main" type="line" rotatedBoundingBox="1797,4444 13613,4674 13595,5595 1779,5366"/>
            </emma:interpretation>
          </emma:emma>
        </inkml:annotationXML>
        <inkml:traceGroup>
          <inkml:annotationXML>
            <emma:emma xmlns:emma="http://www.w3.org/2003/04/emma" version="1.0">
              <emma:interpretation id="{9C1A12B3-F621-4D56-B90A-763503869D5E}" emma:medium="tactile" emma:mode="ink">
                <msink:context xmlns:msink="http://schemas.microsoft.com/ink/2010/main" type="inkWord" rotatedBoundingBox="1796,4496 3589,4531 3578,5094 1785,5060"/>
              </emma:interpretation>
              <emma:one-of disjunction-type="recognition" id="oneOf5">
                <emma:interpretation id="interp5" emma:lang="" emma:confidence="1">
                  <emma:literal/>
                </emma:interpretation>
              </emma:one-of>
            </emma:emma>
          </inkml:annotationXML>
          <inkml:trace contextRef="#ctx0" brushRef="#br1" timeOffset="273622.226">196 1520 0,'0'10'63,"20"39"-16,-20-29-47,29-1 15,-29 1 17,10-20-32,10 0 31,-1 0-15,1 0-1,-20-10-15,20-29 16,-20 29-1</inkml:trace>
          <inkml:trace contextRef="#ctx0" brushRef="#br1" timeOffset="274911.0462">324 1314 0,'10'0'47,"9"0"-47,1 0 16,-1 0-16,1 0 15,-10 0-15,19-19 0,-9 19 16,9 0-1,-9 0 1,-1 0 0,-19 9-1</inkml:trace>
          <inkml:trace contextRef="#ctx0" brushRef="#br1" timeOffset="274461.031">343 1177 0,'0'-29'93,"0"38"-61,0 1-17,0 39-15,0-29 16,0-1-16,0 1 15,0 9-15,0-9 16,0 0-16,20-1 16,-20 1-16,0 0 15,0-1-15,0 1 16,20-1 0,-20 11-1,0-11 1,0 1-16,0 0 15,19-20 1,-19 19-16,0 1 16,0 9 15,20-29-31,-20 30 16,10-30-1,-10 19 1,19-19-1,1 0 1,-20-9 0,19 9-1,1-20 1,0 20 0,-20-20-1</inkml:trace>
          <inkml:trace contextRef="#ctx0" brushRef="#br1" timeOffset="276183.014">677 1491 0,'-20'0'15,"1"0"48,19 10-48,0 9 1,-20 1 0,20-1-1,0 1 1,0 0-1,10 9 1,-10-9 0,19-20-16,-19 19 15,20-19-15,0 20 16,9-20 0,-9 0-1,-1 0 1,1 0-1,-1 0 1,-19-10-16,20 10 16,-20-10-1,20 10-15,-1-39 47,-19-59 31,0 78-78,-9 20 16,9-19-16,-20 19 0,0-20 16,1 20-1,-11 0 1,1 0-1,-10 0 1,39 10 0,-20 10-16,20-1 15,-20 1-15,20-1 16</inkml:trace>
          <inkml:trace contextRef="#ctx0" brushRef="#br1" timeOffset="277350.4161">902 1520 0,'0'10'15,"0"10"17,0-1-17,0 1 16,0-10-15,0 9 0,10-19-16,-10 20 15,20-20-15,146-30 157,-146-9-142,-20 10 16,0 9-31,0 1 16,0-1 0,-39 20-1,39-10 1,-20 10-16,-9-29 16,9 29-1,1 0 1,-1 0-1,0 0 1,-9 19 0,29-9-1,-20-10 1,20 20-16,0 19 16,0-19-1,0-11 1</inkml:trace>
          <inkml:trace contextRef="#ctx0" brushRef="#br1" timeOffset="278081.3739">1098 1197 0,'-19'0'31,"19"9"-15,0 11-16,0 0 16,0-1-16,0 1 15,0 9-15,0 1 16,0-1-16,0 1 16,10 9-16,-10-10 15,0 1 1,0-1-16,19 10 0,-19-19 15,0-1-15,30 11 16,-30-10 0,0-1 15</inkml:trace>
          <inkml:trace contextRef="#ctx0" brushRef="#br1" timeOffset="272976.4411">-137 1167 0,'-10'0'15,"10"-19"95,-20 19-110,-9 0 31,9 0-15,1 0-1,-11 0 1,11 0-16,-1 0 31,0 0-31,1 9 16,-1 11-1,20 9 1,-19-29 0,19 40-16,0-11 15,0 0 1,0 1-1,0 9 1,0-9 0,0-1-1,0 0 1,0 1 0,0 9-1,0-29 1,9 19-16,-9 1 15,0-11 1,20-19 0,-20 20-16,0 0 15,29-20 1,-29 9 0,20-9-16,10 30 15,-11-30 16,20 0-31,-9 0 16,-1 0 0,1 0-1,-1 0 1,10 0 0,-19-10-1,-1 10 1,-19-20-1,20 20 1,-20-19 0,10 19-16,-10-20 15,29 0 1,-29 1 0,20 19-1,-20-20-15,0 1 31,0-1-15,0 30 156,0 9-110,-20 1-46,20 0 15,0-1-15,0 1 0,20 9 15,0-9-16,-1-20 17,1 0-17,-20 20-15,19-20 16,-9 0 15,10 0-15,-20-10-1,19 10-15,-19-20 16,0 1 0,20 19-16,-20-20 15,0 10 1,0-10 0,0 1-1,0-11 1,0-9-1,0 20 1,-10 19-16,10-20 16,-29 0-1,9 20 1,1-19-16,-11 19 16,-9 0-1,10 29 1,9-29-1,20 10 1,-20-10-16,20 20 16,0-1-1,0 11 1,0 9 0,10-10-1,20-9 1</inkml:trace>
          <inkml:trace contextRef="#ctx0" brushRef="#br1" timeOffset="279193.29">1226 1461 0,'-20'0'63,"20"10"-47,-19-10-1,19 20 1,0 9-1,-20-29 1,20 20-16,0-1 16,0 1-1,0 0 1,10-20 0,-10 9-16,20 21 15,-20-10 1,29-20-1,-29 9-15,20-9 16,-1 0 0,-19 20-16,20-20 15,-1 0 1,1 0-16,0 0 16,-11 0-1,-9-10 1,30-9-1,-30-1 1,20 20 0,-20-20-16,0 10 31,0-29 0,0 0 16,-20 19-31,-10-9-1,11 29 1,19-10-16,-20 10 16,1 0-1,19-19-15,-20 19 16,0 0-1,11 0 1,-11 0 15,20 9-31,0 21 32,-20-30-32</inkml:trace>
        </inkml:traceGroup>
        <inkml:traceGroup>
          <inkml:annotationXML>
            <emma:emma xmlns:emma="http://www.w3.org/2003/04/emma" version="1.0">
              <emma:interpretation id="{4961E16A-02E6-47A8-9A74-9DF975951FDF}" emma:medium="tactile" emma:mode="ink">
                <msink:context xmlns:msink="http://schemas.microsoft.com/ink/2010/main" type="inkWord" rotatedBoundingBox="3861,4863 3903,4864 3899,5031 3857,5030"/>
              </emma:interpretation>
            </emma:emma>
          </inkml:annotationXML>
          <inkml:trace contextRef="#ctx0" brushRef="#br1" timeOffset="96731.3091">1696 1648 0,'0'20'0</inkml:trace>
          <inkml:trace contextRef="#ctx0" brushRef="#br1" timeOffset="96589.1781">1706 1501 0,'20'0'63,"-20"10"-48</inkml:trace>
        </inkml:traceGroup>
        <inkml:traceGroup>
          <inkml:annotationXML>
            <emma:emma xmlns:emma="http://www.w3.org/2003/04/emma" version="1.0">
              <emma:interpretation id="{83C838A9-0943-475C-A0C4-1DBD01ADDB08}" emma:medium="tactile" emma:mode="ink">
                <msink:context xmlns:msink="http://schemas.microsoft.com/ink/2010/main" type="inkWord" rotatedBoundingBox="4330,4591 5470,4613 5459,5146 4320,5123"/>
              </emma:interpretation>
              <emma:one-of disjunction-type="recognition" id="oneOf6">
                <emma:interpretation id="interp6" emma:lang="" emma:confidence="1">
                  <emma:literal/>
                </emma:interpretation>
              </emma:one-of>
            </emma:emma>
          </inkml:annotationXML>
          <inkml:trace contextRef="#ctx0" brushRef="#br1" timeOffset="134696.4927">2167 1285 0,'0'10'0,"0"10"16,0 9-1,0 10 1,0-19-1,0 9-15,0-9 16,0-1 0,0 11-16,0-1 0,0 1 15,0-1-15,0 10 16,0-19-16,0-10 16,0 9-16,0 1 15,0 0-15,0-1 16,0-29 62,0-19-62</inkml:trace>
          <inkml:trace contextRef="#ctx0" brushRef="#br1" timeOffset="135961.3571">2167 1354 0,'0'-10'0,"0"-10"63,10-19-16,10 39-16,-20-20-16,19 20-15,1 0 16,-1 0 0,11 0-1,-10 10 1,-1-10 0,-19 20-1,20-20-15,-20 20 16,19-1-1,-19 1 1,0-1 0,0 1-1,0 9-15,-9 1 32,-11-1-32,20-9 15,-20-20-15,20 39 16,-29-39-16,29 20 15,-30-20-15,-9 0 16,10 0 0,9 0-1,1 0 1,19-10 0,0-10 30,19 20 17,69 10-1,-58-10-62,-30 20 0,20-20 16,-1 29 0,-19-9-1,20-20-15,-20 29 16,29 10-16,-29-9 16,10-30-1,-10 19-15,0 1 16,20-20-1,-20 20 1</inkml:trace>
          <inkml:trace contextRef="#ctx0" brushRef="#br1" timeOffset="137516.6778">2481 1305 0,'10'0'32,"9"0"-17,-9 0-15,10 0 16,0 0-16,9 0 16,10 0-16,-9 0 15,-1 0-15,-9 0 16,-1 0-16,1 0 15,9 0 1,-29 10-16,20-10 0</inkml:trace>
          <inkml:trace contextRef="#ctx0" brushRef="#br1" timeOffset="136785.725">2540 1305 0,'0'19'31,"0"21"-15,0-21-16,0 1 15,0-10-15,0 9 16,0 20-16,-10-9 16,10-1-16,0 1 15,0 9-15,-20-19 16,20-1-16,0 1 15,0-10 1,0 9 0,0 1-1,10-20 32,10 0-31,-20 19-1,29-19-15,-9 0 16,0 0-16,-1 0 16,1 0-16,127 0 78</inkml:trace>
          <inkml:trace contextRef="#ctx0" brushRef="#br1" timeOffset="137171.4669">2520 1550 0,'0'-20'47,"20"20"-32,0 0-15,-1 0 16,1 0-16,-1 0 16,1 0-16,9 0 15,-9 0-15,0 0 16,-1 0-16,-19-19 15,30 19-15,-11 0 16,-19-20 15</inkml:trace>
          <inkml:trace contextRef="#ctx0" brushRef="#br1" timeOffset="138122.5343">3011 1305 0,'-20'0'16,"20"19"15,0 1-31,0 9 16,0 1-16,0-1 15,0 20-15,-20 0 16,20-10-16,0-9 16,-29 9-16,29-19 15,0-1-15,0 1 16,0-30 31,0-9-32</inkml:trace>
          <inkml:trace contextRef="#ctx0" brushRef="#br1" timeOffset="138782.4224">3011 1246 0,'29'0'62,"-29"19"-46,29-19-16,-29 40 16,30-11-16,-30-9 0,49-1 15,-29 1-15,-1-20 16,1 29-16,-1-29 15,-19 40-15,30-21 16,-30 1-16,29-1 16,-29 1-16,0 9 15,0-9-15,0 0 16,0-1-16,0 1 16,0 9-1,-19-9 1,-1 0-1,-19-20 1,19 0-16,1 19 0,-1-19 16,0 0-16,-58 0 47,58-10-47,-9 10 78</inkml:trace>
        </inkml:traceGroup>
        <inkml:traceGroup>
          <inkml:annotationXML>
            <emma:emma xmlns:emma="http://www.w3.org/2003/04/emma" version="1.0">
              <emma:interpretation id="{FA639B97-6C48-46D5-900A-69787F8ACB51}" emma:medium="tactile" emma:mode="ink">
                <msink:context xmlns:msink="http://schemas.microsoft.com/ink/2010/main" type="inkWord" rotatedBoundingBox="6737,4581 10554,4655 10537,5536 6720,5462"/>
              </emma:interpretation>
              <emma:one-of disjunction-type="recognition" id="oneOf7">
                <emma:interpretation id="interp7" emma:lang="" emma:confidence="1">
                  <emma:literal/>
                </emma:interpretation>
              </emma:one-of>
            </emma:emma>
          </inkml:annotationXML>
          <inkml:trace contextRef="#ctx0" brushRef="#br1" timeOffset="144281.0686">5041 1579 0,'19'0'47,"11"0"-32,-11 0-15,1 0 16,9 0-16,1 0 16,9 0-16,-10 0 15,-9 0-15,0 0 16,9 0-1,-9 10 1</inkml:trace>
          <inkml:trace contextRef="#ctx0" brushRef="#br1" timeOffset="143777.7633">5100 1795 0,'-20'-10'94,"20"-9"-79,0-11 1,0 1-1,0 9 1,0 1-16,0-1 16,0 0-16,0 1 15,0-1-15,-20 0 0,20 1 16,0-1-16,0 1 16,0-1-16,0 0 15,0 1-15,0-11 16,0 1-1,0 0 1,10 29 0,-10-20-16,20 0 31,19 1 31,-19 19-62,38 0 63,-28 10-32,-30 9-31,19-19 16,-19 30-16,20-30 15,-20 29-15,20 10 16,-20-19-16,0-1 16,0 1-16,0-10 15,0 9-15,0 1 16,0 0-16,19-1 16,-19 1-1,0 19 1,0-9-1,0 9-15,0-29 16,0 9 15</inkml:trace>
          <inkml:trace contextRef="#ctx0" brushRef="#br1" timeOffset="142359.3803">4609 1324 0,'0'-19'31,"0"-1"32,0 0-32,0 1-15,10 19-1,10-20 1,-1 20 0,1 0-1,-1 0 1,1 0 15,0 0-15,-20 10-16,19 10 15,-19-1 1,20-19 0,-20 20-16,0 9 15,0 1 1,0-1 0,0 10-1,0-9 1,0-11-16,0 11 15,-10-11 1,-19 11 0,29 19-1,-30-29-15,30-1 16,-19-19-16,19 30 16,-20-30-16,20 29 15,-20-29-15,20 20 16,-19-20-16,19 19 15,-20-19-15,1 20 32,-1-20-1,20 19 0,-20-19 0,30 0 126,10 0-142,-20-9 1,29 9-16,10 0 16,1 0-1,-21 0 1,1 0-16,-1 0 0,1 0 15,0 0-15,-1 0 16,-9 0-16,10 0 16,-1 0-16,1 0 15,9 0 1,-9 0 0,0 0 15</inkml:trace>
          <inkml:trace contextRef="#ctx0" brushRef="#br1" timeOffset="145442.688">5423 1677 0,'0'10'31,"-19"10"-15,19-1 0,0 1-1,0 0 1,9-1 0,11-19-1,-20 20 1,20-20-16,9 19 15,0-19 1,1 0 0,9 0-1,-19-9 1,-1 9 0,-19-20-16,0 0 15,20 20 1,-20-19-16,0-1 15,0 1 1,0-1 0,0 0-1,-10 20-15,-19-19 16,19 19 0,-29 0-1,9 0 1,1 0-1,29 10 1,-20-10-16,20 19 16,-19 1-16,19 19 15,0-29 1</inkml:trace>
          <inkml:trace contextRef="#ctx0" brushRef="#br1" timeOffset="146232.0802">5619 1746 0,'20'0'62,"-20"10"-62,20 29 16,-20-10-1,19-29-15,-19 30 16,20-1 0,-20-9-16,19 0 15,-19 19 1,20-39-16,-20 29 15,0-9 1,0-1 0,-147 70 77,127-89-93,20-10 16,-19 10 0,19-20-16,0-9 15,0-10 1,0 19 0,0 10-16,9-19 15,-9 9-15,20 1 16,-20-1-16,29 0 15,-29 1-15,40-1 16,-40 0-16,29 1 16,-29-1-16,20 1 0,-20-11 15,19 30 1,-19-19-16,0-1 16,0 0 15</inkml:trace>
          <inkml:trace contextRef="#ctx0" brushRef="#br1" timeOffset="146963.5063">5708 1393 0,'9'0'63,"11"0"-48,9 0 1,-9 0-16,0 0 15,-1 0-15,1 0 16,-1 0-16,1 0 16,0 0-16,-1 0 0,1 0 31,-10 0-31</inkml:trace>
          <inkml:trace contextRef="#ctx0" brushRef="#br1" timeOffset="147469.469">5815 1246 0,'0'39'31,"0"-19"-31,0-10 15,0 9-15,0 1 16,0-1-16,0 1 16,0 0-16,0-1 15,10 89 32</inkml:trace>
          <inkml:trace contextRef="#ctx0" brushRef="#br1" timeOffset="148405.4233">5953 1707 0,'-20'0'16,"0"0"31,1 10-32,19 19 1,-20-9 0,20 29-1,0-30-15,0 11 16,0-1-16,0-9 15,0 9-15,0-9 16,0-1-16,0 1 0,10 0 16,-10 9-1,20-29-15,-20 20 16,19-20 0,-19 19-16,20-19 62,-20-10-46</inkml:trace>
          <inkml:trace contextRef="#ctx0" brushRef="#br1" timeOffset="150045.102">6031 1834 0,'-19'0'47,"19"10"-31,0 10-1,0 9 1,0 1 0,9-1-1,11-29 1,-20 10-16,20-10 15,9 0 1,0 0 0,30-88 62,-59 58-63,0 10 1,-29 1 0,-1 19-1,11 0 1,-1 0 0,1 0-1,9 0 1,-20 29 15,30 11-15,0-21-16,0 1 0,0 9 15,20 1 1,-10-30 0,-10 19-1,19-19-15,1 0 16,0 0-1,-20-10 1,19 10-16,-19-9 16,20 9-16,-20-20 15,19-19 1,-19 19 0,0 1-1,59 107 126,-39-88-126,0 0 1,-1 0 15,-19-10-31,20-10 16,-20 1 0,19 29 93,11 9-93,-11-19-1,-9 0 1,10 0-1,-1 0 1,1 0 0,-20-10-16,20-9 15,-20-1 1,0 1 0,0-1-1,-10 0 1,-10 1-1,1 19 1,19-20 0,-20 20-16,-9 0 15,9 0 1,0 0 0,20 10-16,-19-10 15,19 19-15,0 11 16,-20-10-1,20 9 1,0-9 0,10-20-16,10 0 15</inkml:trace>
          <inkml:trace contextRef="#ctx0" brushRef="#br1" timeOffset="150473.7005">6453 1854 0,'0'10'16,"0"29"-1,19-19 1,-19 19-1,0-20-15,0 1 16,0 0-16,0 9 16,0-9-1,20-20 1,-20 19-16</inkml:trace>
          <inkml:trace contextRef="#ctx0" brushRef="#br1" timeOffset="150983.8019">6492 1697 0,'0'10'63,"10"-10"-48,-10 29 1,29-9-16,-29-1 0,20 1 15,-20 0-15,20 19 16,-20-10-16,19 1 16,-19-11-16,0 11 15,20-1-15,-20-9 16,0-10-16,0 9 16,0 1-16,-10-1 15,10 1-15,-20 0 16</inkml:trace>
          <inkml:trace contextRef="#ctx0" brushRef="#br1" timeOffset="167261.1863">6688 1569 0,'10'0'16,"10"0"0,-1 0 15,1 0-15,-1 0-1,11-9 1,-1 9-1,-9 0 1,0 0-16,-1 0 0,1 0 16,-1-20-16,1 20 15,0 0-15,9 0 16,0 0 0,11 0-1,-30 0 1,9 0 15,1 0 16,-20-20 0</inkml:trace>
          <inkml:trace contextRef="#ctx0" brushRef="#br1" timeOffset="167973.6756">6904 1383 0,'-20'0'31,"20"10"-15,0 29 0,0-19-16,0-10 15,0 9-15,0 20 16,0-9-16,0-11 15,0 11-15,0-10 16,10-1-16,-10 1 16,0 9-1,0-9 1,20-1 0</inkml:trace>
          <inkml:trace contextRef="#ctx0" brushRef="#br1" timeOffset="169662.7107">7316 1393 0,'0'-20'31,"0"1"-15,10-1 0,-10 1-1,19 19 1,-19-20-1,20 20 1,0-20 0,-1 20 15,11 0-15,-11 0 15,1 10-16,-1 10 1,-19-1 0,20 11-1,-20-1 1,0 1 0,0-11-1,0 1-15,-10-1 0,10 1 16,-19 0-1,19-1-15,-20 1 0,20-1 16,-20 1-16,20 0 16,-19-1-16,19 1 15,-20-20-15,20 49 16,-19-49-16,19 29 16,-20-29-16,20 30 15,-20-30-15,-39 68 78,40-48-78,19-30 125,10 10-109,9-19 0,1 19-1,-1-20 1,1 20-16,10 0 15,-11 0 1,11 10 0,9-10-1,-10 0 1,-29 19 0,30-19-16,-1 0 15,0 0 1,-9 0-1,0 0 17</inkml:trace>
          <inkml:trace contextRef="#ctx0" brushRef="#br1" timeOffset="171162.3053">7806 1717 0,'10'0'31,"19"0"-15,-9 0 0,9 0-1,-9-10-15,19-10 16,-19 1 0,0-1-1,-20 0 1,19 20-16,-19-19 15,0-1 1,0 0 0,0 1-1,-10-1 17,-88 10 61,79 10-93,-1 30 16,20-11 0,-20-19-16,20 20 15,0 10 1,-19-30-16,19 29 15,0 10 1,0-9 0,0-1-1,0-9 1,0 9 0,10-29-1,-10 20-15,19-20 16,1 19-1,9-19 1,1 0 0,9 0-1,-10 0 1,1 0 0,-1 0-1,-29-10-15,20 10 16,-1 0-1,-19-19-15,20 19 32</inkml:trace>
          <inkml:trace contextRef="#ctx0" brushRef="#br1" timeOffset="171742.8707">8120 1422 0,'10'0'47,"19"0"-31,1 0-1,-11 0-15,1 0 16,0 0-16,-1 0 16,1 0-16,9 0 15,1 0 1,-1 0-1</inkml:trace>
        </inkml:traceGroup>
        <inkml:traceGroup>
          <inkml:annotationXML>
            <emma:emma xmlns:emma="http://www.w3.org/2003/04/emma" version="1.0">
              <emma:interpretation id="{060017C3-68C8-4E70-B752-9C6F0AE262B3}" emma:medium="tactile" emma:mode="ink">
                <msink:context xmlns:msink="http://schemas.microsoft.com/ink/2010/main" type="inkWord" rotatedBoundingBox="10901,4621 13613,4674 13598,5464 10886,5411"/>
              </emma:interpretation>
              <emma:one-of disjunction-type="recognition" id="oneOf8">
                <emma:interpretation id="interp8" emma:lang="" emma:confidence="1">
                  <emma:literal/>
                </emma:interpretation>
              </emma:one-of>
            </emma:emma>
          </inkml:annotationXML>
          <inkml:trace contextRef="#ctx0" brushRef="#br1" timeOffset="175279.3659">9915 1403 0,'0'-20'32,"0"1"-17,10-1 17,9 0-17,1 20 1,-20-19-1,19 19-15,11 0 16,-30-20 0,39 20-16,-19 0 15,-11 0 1,-9 10 0,20-10-16,-20 20 15,20-20-15,-20 19 16,19-19-16,-19 20 0,20 9 15,-20 1 1,0-11 0,0 1-16,0-1 15,-10 1-15,10 0 16,-20-1-16,20 1 16,-29-1-16,29 1 15,-39 0-15,39-1 16,-20 1-16,20 0 15,-19 9-15,19-19 16,-30 19-16,11 1 16,19-11-1,-20-19-15,20 20 16,-20-20 31,20 19-47,10-19 94,10 0-79,9 0 1,-9 0-16,-1 0 15,1 0-15,-10 0 16,9 0-16,1 0 16,0 0-16,-1 0 15,1 0-15,9 0 16,-9 0 0,39 0 62</inkml:trace>
          <inkml:trace contextRef="#ctx0" brushRef="#br1" timeOffset="176683.4555">10346 1815 0,'0'-10'110,"0"-10"-79,0 1-15,0-1-1,0-9-15,0 9 16,0 0-16,0 1 16,0-1-16,0 10 15,0-9-15,0-1 16,0 0-16,0 1 15,0-1-15,0 1 16,0-11 0,0 1-1,0 9-15,10 20 16,-10-29-16,20 9 31,-20 1-31,19 19 16,-19-20-1,20 20-15,9-20 32,-9 20-17,0 0 1,-1 0 15,1 0-15,-1 10 15,-19 20-15,20-30-16,-20 29 15,0-9 1,20-1-16,-20 1 0,0-1 16,19 11-16,-19 9 15,0-10-15,0-9 16,0 0-16,0-10 15,0 9-15,0 1 16,0-1-16,0 11 16,0-11-1,0 1 17,0 0 14</inkml:trace>
          <inkml:trace contextRef="#ctx0" brushRef="#br1" timeOffset="173082.5299">8718 1619 0,'10'0'79,"20"0"-64,-11 0-15,1 0 16,-1 0-16,1 0 15,9 0-15,1 0 16,9 0-16,-10 0 16,1 0-16,-1 0 0,1 0 15,9 0 1,-19 0-16,9 0 0,-9 19 16,-1-19-16,11 0 15,38 0 1,70 0 46,-119 0-62,1 0 0,-1 0 16,11 0 0,-11 0-16,1 0 15,-20 20 1,20-20-1,-1 0 1,1 0 0,0 0 62</inkml:trace>
          <inkml:trace contextRef="#ctx0" brushRef="#br1" timeOffset="173815.5176">9493 1471 0,'0'10'47,"10"10"-31,-10-1-16,19-19 15,-19 30-15,20-30 16,-20 19-16,29-19 15,-9 20-15,0-20 16,-1 0-16,1 20 16,0-20-16,9 0 15,-9 0 17,-40 0 30,20 19-46,-29-19-16,-1 20 15,20-20-15,10 29 16,-49 1-16,30-1 16,-1 50 77</inkml:trace>
          <inkml:trace contextRef="#ctx0" brushRef="#br1" timeOffset="177386.3423">10356 1569 0,'78'10'78,"-58"-10"-78,0 0 16,-1 0-16,1 0 16,0 0-16,-11 0 0,11 0 15,19 0 1,-19 0-1</inkml:trace>
          <inkml:trace contextRef="#ctx0" brushRef="#br1" timeOffset="178229.9326">10719 1687 0,'-20'0'16,"20"10"-1,0 10 1,-19-1 0,19 1-1,0-1 1,0-9 0,9 20 15,11-30-16,0 0 1,-20 9-16,19-9 16,11 0-16,-11 0 15,1-9 1,-20-11 0,20 20-1,-20-10 1,19-19-1,-19 9 1,0 10 0,0-29-1,0 10 1,0 9 0,-19 20-16,-21-19 15,11 19 1,9 0-1,1 0 1,19 9-16,-20-9 16,20 30-16,-20 19 15,20-30 1,0 1-16,0 9 31</inkml:trace>
          <inkml:trace contextRef="#ctx0" brushRef="#br1" timeOffset="178850.9824">10846 1746 0,'0'10'31,"0"19"-15,0 10-1,0-19 1,30 0-16,-30-1 16,0 1-16,0-10 15,19 29-15,-19-10 16,0-9-16,0 0 16,0-1-16,0 11 15,-9-11 1,-11-19-1,-9 0 1,-11 0 0,21 0-1,19-10 1,-10 10-16,10-19 16,0-1-1,69-166 63,-69 166-62,39 1-16,-39-1 16,10 20-16,-10-29 15,29-1 1</inkml:trace>
          <inkml:trace contextRef="#ctx0" brushRef="#br1" timeOffset="179801.3623">11092 1393 0,'-10'0'16,"10"10"-16,-20 29 16,20-19-1,-19-1-15,19 1 16,-20 9-16,20 1 16,-30 9-16,30-10 15,0 11-15,-19 9 16,19-20-16,0 0 0,0 11 15,0-21-15,0-9 16,10 20-16,-10-21 16,0 11-16,19-20 15,-19 39-15,20-9 16,-20-11 0,39 1 77,-39-30-93</inkml:trace>
          <inkml:trace contextRef="#ctx0" brushRef="#br1" timeOffset="180619.0036">11229 1697 0,'0'-20'16,"-10"20"0,-10 0-1,1 0 1,-1 0 0,-19 0 30,39 10-46,-20-10 32,20 20-17,10-1 1,10-19 0,-20 20-1,19-20-15,1 20 16,9-20-1,11 19 1,-21-19 0,-19 20-1,20-20-15,-20 19 16,20-19-16,-20 20 31,0 0-31,0-1 31,-20 1-15,10-20 0,-29 0-1,9 0 1,11 0-16,-11-10 16,1 10-1,29-19 1,-20 19-1</inkml:trace>
          <inkml:trace contextRef="#ctx0" brushRef="#br1" timeOffset="181198.7609">11278 1501 0,'0'10'47,"20"-10"-47,-20 29 15,29 0-15,-29-9 16,29 0-16,-29-1 16,40 11-16,-40-1 15,29 10-15,-29-9 0,0-11 16,0 11-16,0-11 15,0 1-15,0 0 16,0-1-16,0 1 16,0 0-16,-10-20 15,10 29-15,-19 0 16,19-9 0</inkml:trace>
        </inkml:traceGroup>
      </inkml:traceGroup>
      <inkml:traceGroup>
        <inkml:annotationXML>
          <emma:emma xmlns:emma="http://www.w3.org/2003/04/emma" version="1.0">
            <emma:interpretation id="{09B76CAC-5689-47E5-91B6-CD4BC2B8DF2C}" emma:medium="tactile" emma:mode="ink">
              <msink:context xmlns:msink="http://schemas.microsoft.com/ink/2010/main" type="line" rotatedBoundingBox="1979,5716 12866,5672 12870,6602 1982,6646"/>
            </emma:interpretation>
          </emma:emma>
        </inkml:annotationXML>
        <inkml:traceGroup>
          <inkml:annotationXML>
            <emma:emma xmlns:emma="http://www.w3.org/2003/04/emma" version="1.0">
              <emma:interpretation id="{8BC221D4-8DF0-4F98-8961-071AB0561C7D}" emma:medium="tactile" emma:mode="ink">
                <msink:context xmlns:msink="http://schemas.microsoft.com/ink/2010/main" type="inkWord" rotatedBoundingBox="1979,5805 3989,5797 3991,6435 1982,6443"/>
              </emma:interpretation>
              <emma:one-of disjunction-type="recognition" id="oneOf9">
                <emma:interpretation id="interp9" emma:lang="" emma:confidence="1">
                  <emma:literal/>
                </emma:interpretation>
              </emma:one-of>
            </emma:emma>
          </inkml:annotationXML>
          <inkml:trace contextRef="#ctx0" brushRef="#br1" timeOffset="257929.1805">285 3030 0,'0'20'16,"9"-20"31,-9-10-16,0-9-16,0-1-15,0-19 32,0 19-32,0-48 15,0 19 1,20 29 0,-20-9-16,29 9 15,-9 0 16,0 20-15,-11 0 0,31 10-1,-11 20 1,-29-11 0,20 1-16,-20-1 15,29 1-15,-29 0 0,0-1 16,0 1-16,20-1 15,-20 1-15,0 0 16,0-1 0,0-29 62,0-29-63,0 20-15,0-1 16,0-9-16,0-11 0,0 11 16,19 9-16,-19 1 15,0-1 1,20 20-16,0 0 31,-1 0-15,1 0-1,-20 20 1,29 9-16,-29-9 16,20-1-16,-20 1 15,0 0-15,19-1 16,-19 1-16,0-10 16,0 9-16,0 1 0,0-1 15,0 11 1,0-11-1,20-19 1</inkml:trace>
          <inkml:trace contextRef="#ctx0" brushRef="#br1" timeOffset="258779.8526">785 2825 0,'0'9'15,"-20"-9"-15,20 20 16,0 0-16,0 9 31,39 89 16,-9-99-31,-1-19-1,-9 0-15,-1 0 16,1 0-16,9-10 16,1-9-1,-1-1 1,-29 1 0,10 19-1,-10-20-15,0 0 16,0-9-1,0 0 1,-20 29-16,20-40 16,-19 40-16,19-19 15,-30 19-15,30-10 16,-29 10-16,9 0 16,1 0-1,-1 0 16,1 0 1,19 20-32</inkml:trace>
          <inkml:trace contextRef="#ctx0" brushRef="#br1" timeOffset="255927.6232">-127 3080 0,'-10'0'140,"10"-10"-124,0-10-1,-20 20-15,20-29 16,0 9 0,0-19-1,-19 39-15,19-30 16,0 1 0,0-10-1,0 19-15,0 1 0,0-1 16,0 0-16,0 1 15,0-1-15,0-9 16,0-1 0,0 11-1,0-1 1,0-9 0,0-11-1,9 21 1,-9-1-1,20 20 1,-20-19-16,20 19 16,-20-20-1,19 20 1,-19-10-16,20 10 16,-20-20-1,19 20-15,1-29 16,0 29-1,-1 0 17,1 0-17,0 0 1,9 0 0,-29 10-16,20-10 0,-1 29 31,1-29-31,-20 10 15,19-10-15,-19 39 16,20-9 0,-20-11-16,0 1 15,20 0-15,-20-1 16,0 1-16,0-1 16,19 1-16,-19 0 15,0-1-15,0 11 16,0-11-16,20 1 15,-20 0-15,0-1 0,0 1 16,0-1 0,0 1-16,0 9 15,0-9 1,29 0 0,-29-1-1</inkml:trace>
          <inkml:trace contextRef="#ctx0" brushRef="#br1" timeOffset="256554.2973">-176 2805 0,'-20'0'16,"128"0"78,-69 0-94,-10 0 15,1 0-15,-1 0 0,1-20 16,9 20-16,-19 0 16,-1 0-16,-9 0 15,10 0 1</inkml:trace>
          <inkml:trace contextRef="#ctx0" brushRef="#br1" timeOffset="259753.7381">1098 2874 0,'-19'0'15,"19"9"-15,0 21 16,167 107 93,-148-147-93,1-29 0,-1 10-1,-19-1 1,0 1 0,0 9-16,-19-19 15,-11 10 1,1 9-1,0 20 1,-1 0 0,1 0-1,9 0 1,-19 20 0,39-1-1,0 11-15,0-11 16,0 1-16,10-1 15</inkml:trace>
          <inkml:trace contextRef="#ctx0" brushRef="#br1" timeOffset="260307.6905">1304 2501 0,'-19'0'15,"19"29"32,0-19-31,0 29-16,0-9 15,0 9-15,0 10 16,0-10-16,10 10 16,-10 0-16,0-9 15,29-11-15,-29 10 16,0-19-16,0-10 15,20-10-15,-20 39 0,0-20 32,9-19-1</inkml:trace>
          <inkml:trace contextRef="#ctx0" brushRef="#br1" timeOffset="261006.9833">1432 2893 0,'0'30'15,"0"-21"1,0 11-1,10-20 1,-10 20-16,19-20 0,-19 19 16,20-19-16,0 0 15,9 0 1,0 0 0,-9 0-1,9 0 1,-29-19-1,20 19-15,-20-30 16,20-9 0,-20 10-1,0 9-15,0-9 16,0-1 0,-10 1-1,-20-11 1,-9 21-1,-108 176 95,147-138-95,10 11-15,-10-20 16,20-10-16</inkml:trace>
          <inkml:trace contextRef="#ctx0" brushRef="#br1" timeOffset="280220.6025">1795 2717 0,'0'9'94,"0"11"-78</inkml:trace>
          <inkml:trace contextRef="#ctx0" brushRef="#br1" timeOffset="280391.4341">1814 2874 0,'0'19'62</inkml:trace>
        </inkml:traceGroup>
        <inkml:traceGroup>
          <inkml:annotationXML>
            <emma:emma xmlns:emma="http://www.w3.org/2003/04/emma" version="1.0">
              <emma:interpretation id="{235D592B-3874-46CA-852B-7BD66B6EB0D7}" emma:medium="tactile" emma:mode="ink">
                <msink:context xmlns:msink="http://schemas.microsoft.com/ink/2010/main" type="inkWord" rotatedBoundingBox="4303,5707 5155,5703 5158,6333 4306,6336"/>
              </emma:interpretation>
              <emma:one-of disjunction-type="recognition" id="oneOf10">
                <emma:interpretation id="interp10" emma:lang="" emma:confidence="1">
                  <emma:literal/>
                </emma:interpretation>
              </emma:one-of>
            </emma:emma>
          </inkml:annotationXML>
          <inkml:trace contextRef="#ctx0" brushRef="#br1" timeOffset="281940.8754">2197 2432 0,'-20'0'47,"20"10"-32,0 19 1,-19-9-16,19 0 15,0-1-15,0 11 16,0 9-16,0-10 16,0 1-16,0-1 15,0 1-15,0 9 16,9-19-16,-9-1 16,20 1-16,-20-1 15,29-19-15,-29 20 16,30-20-16,-1 20 15,1-20 1,-30 19-16,29-19 16,-9 0-1,-1 0-15,119-137 141,-119 107-125,-19 1-1,0 0-15,0-1 31,0-9-31,0 19 16,0-9 0,-10 0-1,10 9 1,-19 20-16,19-30 16,-20 30-16,20-39 15,-19 39-15,19-29 16,-20 29-16,20-20 15,-20 20-15,1-19 16,-1 19 0,1-20-1,-1 20 1,-9 0 0,-11 0-1,11 0 1,-1 0-1,11 20 1,19-1-16,-20 20 16,20-9-16,-29-1 15,29 20-15,0-9 16,-20-1-16</inkml:trace>
          <inkml:trace contextRef="#ctx0" brushRef="#br1" timeOffset="282781.163">2932 2481 0,'-9'0'16,"9"10"-1,-40 20 1,21-1-16,-1-9 15,1 9-15,-11 20 16,-9 0-16,9 0 16,1-10-16,9-9 15,20-1-15,-29 10 16,29-19-16,-29 0 16,29 9-1,0-9 1,0-30 31</inkml:trace>
          <inkml:trace contextRef="#ctx0" brushRef="#br1" timeOffset="283363.1626">2677 2452 0,'0'-20'0,"0"40"63,0-1-48,10 1-15,-10 0 16,20-1-16,-20 1 16,29 19-16,-9-19 15,9 9-15,-9 10 16,0-9-16,-1-1 15,11-9-15,-30 0 16,29 9-16,-9 0 16,-1-9-1,1 0 1,-20-1 0,19-19-1,-19 20 1</inkml:trace>
        </inkml:traceGroup>
        <inkml:traceGroup>
          <inkml:annotationXML>
            <emma:emma xmlns:emma="http://www.w3.org/2003/04/emma" version="1.0">
              <emma:interpretation id="{F83F49EA-61EF-4B8A-872E-B9161F385C80}" emma:medium="tactile" emma:mode="ink">
                <msink:context xmlns:msink="http://schemas.microsoft.com/ink/2010/main" type="inkWord" rotatedBoundingBox="6627,5776 7873,5771 7876,6529 6630,6534"/>
              </emma:interpretation>
              <emma:one-of disjunction-type="recognition" id="oneOf11">
                <emma:interpretation id="interp11" emma:lang="" emma:confidence="1">
                  <emma:literal/>
                </emma:interpretation>
              </emma:one-of>
            </emma:emma>
          </inkml:annotationXML>
          <inkml:trace contextRef="#ctx0" brushRef="#br1" timeOffset="286341.1842">4600 2413 0,'-20'0'140,"0"0"-108,-58 29 46,78-9-78,-20-20 15,20 19-15,0 11 16,-10-30-16,10 19 16,0 11-1,0-11-15,0 21 16,0-21-1,0-9-15,0 10 16,0 19 0,0 0-1,10 10 1,-10-19 0,20-1-16,-20-9 15,20-1 1,-1 11 15,1-30-15,-1 0-1,21 0 1,-31 0 0,21-20-1,-11 0 1,-19 1-1,20 19-15,-20-20 16,0 10-16,20 10 16,-20-19-16,0-1 15,9 20 1,-9-29 0,0-11-16,0 11 15,20 29 1,-20-29-16,0-1 15,0 11 1,0-1 15,0 30 32,0 19-48,0 1 1,0-11 0,0 11-1,0 9 1,0-10 0,0 1-1,0-11 1,20-19-16,-20 20 15,19-20-15,-19 20 16,20-20 0,0 19-1,-1-19 1,1 0 0,9 0 15,-9 0-16,-20-10-15,19 10 16,-19-29 0,20 29-16,-20-20 15,20 1-15,-20-20 32,19 9-32,-19 1 15,0 9 1,0 0-1,0 1 1,0-1 15,-10 30 63,10 29-94,0-9 16,0-1-1,0-9 1,0 9 0,0-9-16,0-1 15,0 1-15,10-20 16,-10 29-16,20-9 15,19-20 17,-39 20-32,20-20 15,-11 0 1,11 0-16,0-10 16,-1 10-1</inkml:trace>
          <inkml:trace contextRef="#ctx0" brushRef="#br1" timeOffset="290383.8647">5276 2697 0,'0'39'15,"0"-19"-15,-19 0 16,19-1-16,0-9 15,0 10-15,0-1 16,0 1-16,0-1 16,0 1-16,0 0 15,0-1-15,0 1 16,0-1-16,0 1 16,0 0-16,0-1 15,9 1-15,-9 0 16,0-1-16,20-19 15,-20 30-15,20-30 0,-20 19 16,19-19-16,1 20 16,0-20 15,-20-10 31,0-10-46</inkml:trace>
          <inkml:trace contextRef="#ctx0" brushRef="#br1" timeOffset="291427.9651">5502 2795 0,'-10'0'0,"-88"30"109,78-11-93,20 1 0,0-1-1,0 1 1,10-20-1,10 0 17,-1 0-17,1 0 1,0 0 0,-1 0-1,1 0 1,-1 20 15,1-20-15,-20 19-1,0 1 17,0-1-17,0 1 16,0 0-15,-10-20 0,-9 0-1,-11 0 1,1 0 0,-10 0-1,19 0 16,20-10 1</inkml:trace>
          <inkml:trace contextRef="#ctx0" brushRef="#br1" timeOffset="292049.3054">5590 2668 0,'0'9'62,"20"-9"-46,-20 40-16,19-40 15,-19 29-15,20-9 16,-20-1-16,29 1 16,-29 0-16,20-1 15,-20 1-15,0-1 16,0 1-16,0 0 0,0-1 16,0-9-1,0 29-15,0-19 16,0 9-1,0 1 1,-10-30-16,10 19 16</inkml:trace>
        </inkml:traceGroup>
        <inkml:traceGroup>
          <inkml:annotationXML>
            <emma:emma xmlns:emma="http://www.w3.org/2003/04/emma" version="1.0">
              <emma:interpretation id="{71DCF496-2B8F-4BA6-8BEE-EC1BFF9BBD03}" emma:medium="tactile" emma:mode="ink">
                <msink:context xmlns:msink="http://schemas.microsoft.com/ink/2010/main" type="inkWord" rotatedBoundingBox="8108,5750 9355,5745 9356,6167 8110,6172"/>
              </emma:interpretation>
              <emma:one-of disjunction-type="recognition" id="oneOf12">
                <emma:interpretation id="interp12" emma:lang="" emma:confidence="1">
                  <emma:literal/>
                </emma:interpretation>
              </emma:one-of>
            </emma:emma>
          </inkml:annotationXML>
          <inkml:trace contextRef="#ctx0" brushRef="#br1" timeOffset="294294.0812">7002 2383 0,'0'10'15,"0"10"1,0 19 0,20-20-1,0 11 1,9-1-1,10-29-15,-19 30 16,9-30 0,-9 0-1,-118 127 142,98-97-142,-39-11-15,39 1 0,0 9 16,-20-29-1,20 20-15,10-20 32,9 0-17</inkml:trace>
          <inkml:trace contextRef="#ctx0" brushRef="#br1" timeOffset="293639.1694">5933 2707 0,'0'-20'47,"10"20"0,98-19 47,-79 19-94,-9 0 0,0 0 15,-1 0-15,1 0 16,-1 0-1,1 0-15,0 0 0,-1 0 16,-9 0-16,10 0 16,-1-20-16,1 20 15,0 0-15,-1 0 16,1-20-16,-1 20 16,1 0-16,0 0 0,-1 0 15,30 0 1,-19 0-1,-1 0 1,-9 0 0,9-29-1,20 29-15,-19 0 16,-1 0 0,0 0-1,21-20 1,-21 20-1,-9 0 1,9 0 0,10 0-1,-9 0-15,-1 0 16,-9 0 0,-1 0 15,1 0-16,0 0 17,-1 0 15,1 0 124</inkml:trace>
        </inkml:traceGroup>
        <inkml:traceGroup>
          <inkml:annotationXML>
            <emma:emma xmlns:emma="http://www.w3.org/2003/04/emma" version="1.0">
              <emma:interpretation id="{736CE43B-71C3-4237-84BB-A93EFDB6F4FC}" emma:medium="tactile" emma:mode="ink">
                <msink:context xmlns:msink="http://schemas.microsoft.com/ink/2010/main" type="inkWord" rotatedBoundingBox="9746,5689 11205,5684 11209,6608 9749,6614"/>
              </emma:interpretation>
              <emma:one-of disjunction-type="recognition" id="oneOf13">
                <emma:interpretation id="interp13" emma:lang="" emma:confidence="1">
                  <emma:literal/>
                </emma:interpretation>
              </emma:one-of>
            </emma:emma>
          </inkml:annotationXML>
          <inkml:trace contextRef="#ctx0" brushRef="#br1" timeOffset="296332.5684">7738 2501 0,'10'-20'46,"-10"1"-30,0-1 15,0 0-15,-10 20 0,-10 0-1,1-19 1,-1 19-1,0 10 1,1 9 0,-1 20-1,0-9 1,20-10-16,0-1 16,-29 1-16,29 9 0,0 1 15,0 9-15,0-10 16,0 1-16,0-11 15,0 11-15,0-11 16,0 1-16,20 0 16,-20-1-16,19 1 15,11 19 1,-1-19 0,-9-20-16,-1 0 15,1 19-15,0-19 16,19 0-1,-10 0-15,-29-10 16,20 10-16,-20-19 16,19 19-16,-19-30 15,20 30-15,-20-29 16,10 29-16,-10-29 16,0 9-16,29 0 15,-29 1-15,0-70 94,0 99-63,0 20-15,0-11-1,0 1-15,0 0 16,0-11-16,0 40 16,0-19-1,20-11 1,-20 1 0,20-20-1,-1 20 1,1-20-1,-1 0 1,1 0 0,-20-10-16,10 10 15,-10-10-15,19 10 16,-19-39-16,20 39 16,-20-20-16,0-9 15,20 29 1,-20-30-16,0 1 15,0 9 1,0 1 0,0 38 109,19 158-47,-19-158-63,39-19-15,-19 0 32,10 0-32,-11 0 0,11 0 15,-30-9 1,29 9-16,-29-20 16,20 20-16,-20-29 15</inkml:trace>
          <inkml:trace contextRef="#ctx0" brushRef="#br1" timeOffset="297495.3436">8258 2403 0,'0'-20'15,"0"1"1,0-1 15,29 0 0,-19 20-15,9 0 15,-19 10-15,20-10-16,-20 20 16,0 9-1,0-9-15,-78 137 94,78-138-78,-20-19-16,20 20 15,-10-20-15,30 0 110,-20-10-110,39 10 15,-10 0 1,1 0-1,-1 0 1,1 0-16,-11 0 16,1 0-1,0 0 1,-1 10 15,1-10 0</inkml:trace>
          <inkml:trace contextRef="#ctx0" brushRef="#br1" timeOffset="299391.4209">8434 2785 0,'-78'108'125,"78"-98"-125,-20 19 15,20 20 1,0-29-16,0 0 16,0 9-16,0-9 15,10-1-15,-10 1 16,19 0-16,1-1 16,0 1-1,-1-20 32</inkml:trace>
          <inkml:trace contextRef="#ctx0" brushRef="#br1" timeOffset="300353.3495">8493 2952 0,'-20'0'79,"20"10"-48,0 19-16,0-9 1,0-1 0,10-19-1,10 20 1,-1-20 0,1 0-1,0 0 1,-1 0-1,1 0 1,-1-10 0,-19-9-1,20 19 1,-20-30-16,0 11 16,0-1-1,-118-29 141,99 69-140,19 9 0,0 0-1,0-9 1,0 0 0,10-20-16,19 19 15,-9-19 1</inkml:trace>
          <inkml:trace contextRef="#ctx0" brushRef="#br1" timeOffset="297995.1293">8513 2452 0,'29'0'62,"-9"0"-46,9 0-1,10 0 1,-9 0 0,-11 0-1,1 0 1</inkml:trace>
          <inkml:trace contextRef="#ctx0" brushRef="#br1" timeOffset="298433.0233">8620 2324 0,'0'10'32,"0"20"-1,0-11-31,0 1 0,0-1 15,0 1-15,10 0 16,-10-1-16,0-9 16,0 10-16,0-1 15,0 21 1</inkml:trace>
          <inkml:trace contextRef="#ctx0" brushRef="#br1" timeOffset="301389.1934">8640 2952 0,'20'69'110,"-1"-69"-95,-19 19 1,20-19-1,-1 0 17,1 0-1,-20-10-15,20-9-1,-20-1 16,0 30 63,0 10-78,19-20-1,-19 19-15,20-19 16,0 0 0,-11 0-1,11 0 17,9-10-17,-29-9 16,10 19-31,-10-20 16,0 1 0,0-1 15,0 0-15,-19 20-1,19-19 1,-20 19-1,0 0 1,1 0 0,-1 0 31,20 10-47,0 9 15,0 1 1,0-1-1,0 1 1</inkml:trace>
          <inkml:trace contextRef="#ctx0" brushRef="#br1" timeOffset="301865.6165">8885 2991 0,'0'69'109,"0"-40"-93,0-9-16,0 19 16,0-9-1,0-11 1,20-19-16</inkml:trace>
          <inkml:trace contextRef="#ctx0" brushRef="#br1" timeOffset="302396.9883">8934 2864 0,'0'10'62,"10"19"-62,-10-9 16,20-1 0,-20 1-16,29-1 0,-29 1 15,20 0-15,-20-1 16,0 1-16,19 0 16,-19-1-16,0 1 15,0-1-15,0 1 16,0 0-1,0-1-15,-9 1 16,9 9 0</inkml:trace>
        </inkml:traceGroup>
        <inkml:traceGroup>
          <inkml:annotationXML>
            <emma:emma xmlns:emma="http://www.w3.org/2003/04/emma" version="1.0">
              <emma:interpretation id="{A3C91B3B-1B38-4ACE-A2E4-E49E0AD0A83B}" emma:medium="tactile" emma:mode="ink">
                <msink:context xmlns:msink="http://schemas.microsoft.com/ink/2010/main" type="inkWord" rotatedBoundingBox="11433,5680 12866,5674 12868,6233 11435,6239"/>
              </emma:interpretation>
              <emma:one-of disjunction-type="recognition" id="oneOf14">
                <emma:interpretation id="interp14" emma:lang="" emma:confidence="1">
                  <emma:literal/>
                </emma:interpretation>
              </emma:one-of>
            </emma:emma>
          </inkml:annotationXML>
          <inkml:trace contextRef="#ctx0" brushRef="#br1" timeOffset="305109.9339">9797 2413 0,'0'-20'31,"-19"20"-15,19-20-16,0 1 46,9 19-30,-9-20 0,20 20-16,9 0 15,1-19 1,-10 19 0,-1 0-1,1 0 16,-20 9-31,19 21 32,-19-1-32,0-9 15,0-1-15,0 1 16,0 0-16,0 9 16,0-9-16,0-1 15,0 1-15,-176 284 172,176-284-156,10-30 109,9 10-110,11 0 1,9-30 0,-10 30-1,1 0 1,-1 0-1,-29 10-15,20-10 16,-1 0 0,-19 20-16,20-20 15,0 0 1,-1 0 0,1 0-16,-20-10 15,19 10-15,1-20 16</inkml:trace>
          <inkml:trace contextRef="#ctx0" brushRef="#br1" timeOffset="303249.2878">9258 2687 0,'29'0'31,"-19"0"-15,10 0-16,303-19 140</inkml:trace>
          <inkml:trace contextRef="#ctx0" brushRef="#br1" timeOffset="303747.4099">9444 2491 0,'0'10'31,"0"59"0,10 186 47,10-255-62,-20 19-16</inkml:trace>
          <inkml:trace contextRef="#ctx0" brushRef="#br1" timeOffset="306328.0545">10268 2707 0,'10'0'93,"9"0"-77,11 0 0,-11-39-1,11 19 1,-30-9-1,10 29-15,-10-20 16,0 0 0,0 1-1,0-1 1,-30 1 15,20 19-15,-29 0-1,20 9-15,-1 11 32,0 9-32,20 1 15,-19-11 1,19 1-16,0 0 16,0-1-16,0 1 15,127 117 141,-107-137-156,-1 0 16,-19-10 0,20 10-16,0-19 15,-1 19 1,-19-20 0,20 20-1</inkml:trace>
          <inkml:trace contextRef="#ctx0" brushRef="#br1" timeOffset="306891.8231">10523 2442 0,'10'0'63,"19"0"-47,-9 0-16,-1 0 15,1 0-15,0 0 16,9 0-1,-9 0 1</inkml:trace>
        </inkml:traceGroup>
      </inkml:traceGroup>
    </inkml:traceGroup>
    <inkml:traceGroup>
      <inkml:annotationXML>
        <emma:emma xmlns:emma="http://www.w3.org/2003/04/emma" version="1.0">
          <emma:interpretation id="{44FFFBDA-7D5D-440F-8DFC-02DCB9003550}" emma:medium="tactile" emma:mode="ink">
            <msink:context xmlns:msink="http://schemas.microsoft.com/ink/2010/main" type="paragraph" rotatedBoundingBox="2037,6998 14723,6741 14766,8872 2080,9129" alignmentLevel="1"/>
          </emma:interpretation>
        </emma:emma>
      </inkml:annotationXML>
      <inkml:traceGroup>
        <inkml:annotationXML>
          <emma:emma xmlns:emma="http://www.w3.org/2003/04/emma" version="1.0">
            <emma:interpretation id="{407BFD7E-F0BE-4684-89E5-FBEC5BC952BB}" emma:medium="tactile" emma:mode="ink">
              <msink:context xmlns:msink="http://schemas.microsoft.com/ink/2010/main" type="line" rotatedBoundingBox="2037,6998 14723,6741 14744,7743 2057,8001"/>
            </emma:interpretation>
          </emma:emma>
        </inkml:annotationXML>
        <inkml:traceGroup>
          <inkml:annotationXML>
            <emma:emma xmlns:emma="http://www.w3.org/2003/04/emma" version="1.0">
              <emma:interpretation id="{6BF282DF-8C00-494D-91C0-D8A88BA500C5}" emma:medium="tactile" emma:mode="ink">
                <msink:context xmlns:msink="http://schemas.microsoft.com/ink/2010/main" type="inkWord" rotatedBoundingBox="2037,6998 6434,6909 6455,7912 2057,8001"/>
              </emma:interpretation>
              <emma:one-of disjunction-type="recognition" id="oneOf15">
                <emma:interpretation id="interp15" emma:lang="" emma:confidence="1">
                  <emma:literal/>
                </emma:interpretation>
              </emma:one-of>
            </emma:emma>
          </inkml:annotationXML>
          <inkml:trace contextRef="#ctx0" brushRef="#br1" timeOffset="373455.5666">1755 4403 0,'0'-19'47,"10"-1"-32,39-146 79,-49 146-78,-10 20-1,10-20-15,0 30 110,10-10-110,19 30 15,-19-30 1,10 0 0,-1 0-1,1 0 1,0-20 15,-20 0 16,-10 20 0,-10 0-32,20 10 1,-10-10 0,10 20-1,-19-20-15,19 19 16,0 1 0,-20-20-16,20 20 15,0-1 1,0 1-1,0-1 1,0 1 0,10 0-1,10-1 17,-1-19-17,1 0 1,-20 20-1,20-20 1,-1 0 0,1 0-1,-1 0 17,-19-10-32,10 10 15,10 0 1,-20-20-16,19 20 15,1-19 1,-20-1 15,20 20-31,-20-19 0,0-1 32,0 0-32,0 1 15,0-1 16,-10 20 1,-10 0-1,10 0 0,-19 20 0,29 9-15,-20-9 0,20 9-1,0 1 1,0-11 0,10 1-1,20 9 16,-21-29-15,21 20 0,-11-20-1,-9 0 1,20-10 0,-11 10-1,-19-20-15,10 20 16,-10-19-1,0-1 1,0 1 15,20 19-31,-20 9 94,0 11-63,19-20-31,1 20 32,0-20-17,-1 0 1,1 0 15,-1 0-15,-19-10-1,20-10-15,-20 1 32,0-1-32,0 0 15,0-9 1,-10 9-1,-9 20 1,-1 0 0,0 0-1,1 0 1,-1 10 15,20 10-31,0-1 31,-19 1-31,19 0 16,0-1 0,9-19-1,-9 20 1,20-20 0</inkml:trace>
          <inkml:trace contextRef="#ctx0" brushRef="#br1" timeOffset="373913.4948">2344 4050 0,'0'20'63,"0"29"-48,0-29 1,0-1-16,0 1 16,0 0-16,0 9 15,0 0-15,0 1 16,0-1-16,0-9 15,0 19 1,0-29 0</inkml:trace>
          <inkml:trace contextRef="#ctx0" brushRef="#br1" timeOffset="374513.8628">2412 4433 0,'0'10'16,"0"19"0,-19 79 46</inkml:trace>
          <inkml:trace contextRef="#ctx0" brushRef="#br1" timeOffset="376288.323">2599 3982 0,'-10'39'79,"10"10"-64,-20-29-15,20-1 16,0 1-16,-19-1 0,19 1 15,-30 10-15,30-11 16,0 1-16,-19-1 16,19 11-1,0-11 1,-20-19 0,20-9 62,20-11-63</inkml:trace>
          <inkml:trace contextRef="#ctx0" brushRef="#br1" timeOffset="377253.5159">2559 4198 0,'20'0'79,"0"0"-64,9 0-15,-9 0 16,-1 0-16,1 0 15,-1 0-15</inkml:trace>
          <inkml:trace contextRef="#ctx0" brushRef="#br1" timeOffset="376857.7451">2608 3972 0,'0'10'31,"0"9"-16,0 11 1,0-1 0,20-29-16,-20 30 0,29 9 15,-29-10 1,20-9 0,-20 9-1,20 11 1,-20-21-1,0 1 1,19-1 0,-19 1 15</inkml:trace>
          <inkml:trace contextRef="#ctx0" brushRef="#br1" timeOffset="378000.5776">2785 4286 0,'0'19'31,"0"1"0,0 0-15,10-20 0,9 0-1,-19 19-15,20-19 16,0 0 0,-1 0-1,-19-10 1,20-19-1,-20 19 1,0-9-16,19-11 31,-19 20-31,0-9 16,-9 19 0,9-20-1,-30 20-15,11 0 16,-1 0-1,0 0 1,1 0 0,-1 30 31,30 28-16</inkml:trace>
          <inkml:trace contextRef="#ctx0" brushRef="#br1" timeOffset="378573.1005">2903 4256 0,'0'10'16,"0"10"-1,19-20-15,-19 19 16,0 11 0,20-30-16,-20 29 15,0-9-15,0 9 16,0 1 0,0 9-1,0-19 1,-10-20-1,-29 0 1,39 19-16,-30-19 16,11 0-1,-1 0 1,20-29 0,0-1-1,0 1 1,0-1-1,0 1 1,10 29-16,-10-39 0,20 39 16,-20-30-1,19 30-15,-19-29 0,20 29 16,-20-20-16,19 20 16</inkml:trace>
          <inkml:trace contextRef="#ctx0" brushRef="#br1" timeOffset="379159.5606">2942 4021 0,'78'10'78,"-48"-10"-62,9 0-16,-29 0 15</inkml:trace>
          <inkml:trace contextRef="#ctx0" brushRef="#br1" timeOffset="379595.4777">3050 3943 0,'0'58'78,"0"-38"-63,0-10-15,0 9 16,0 1-16,0 9 16,0-9-1,0 0 1</inkml:trace>
          <inkml:trace contextRef="#ctx0" brushRef="#br1" timeOffset="380691.2922">3265 3982 0,'-88'235'125,"88"-196"-125,-19 10 16,19-19-16,-30 9 16,30-10-16,0-9 15,0 0-15,-10-20 0,10 29 16,0-9-1</inkml:trace>
          <inkml:trace contextRef="#ctx0" brushRef="#br1" timeOffset="381244.1163">3334 4109 0,'0'10'31,"0"29"-15,0-19-1,0-10-15,0 29 16,-10-19-16,10 9 16,0-9-16,0-1 0,0 1 15,0 9 1,0-9 0</inkml:trace>
          <inkml:trace contextRef="#ctx0" brushRef="#br1" timeOffset="381884.4771">3324 4129 0,'0'-20'16,"10"1"15,-10-1-15,20 20-1,-1-20 1,1 20 0,0 0-1,-1 0 1,1 0-1,-1 20 17,-19 0-17,20 19 1,-20-29-16,0 9 16,0 1-16,0 0 15,0-1-15,0 1 0,0-1 16,0 11-1,0-1 1,0 10 0,0-29-1,0 10 17,0-30 30</inkml:trace>
          <inkml:trace contextRef="#ctx0" brushRef="#br1" timeOffset="382233.5247">3354 4266 0,'19'0'78,"11"0"-63,-11 0 1,1 0-16,0 0 16,-1 0-16,11 0 15,-11 0 1</inkml:trace>
          <inkml:trace contextRef="#ctx0" brushRef="#br1" timeOffset="382881.0638">3579 4325 0,'0'20'15,"0"-1"32,0 1-15,10-20-32,0 0 15,10 0 1,-1 0-1,1 0 17,-20-10-32,19-10 15,-19 1 1,0-1 0,0 1-1,0-1 1,-9 20-1,-11-20 1,0 20 0,1 0-1,9 0 1,-20 10 0,30 10-1,0-1 1,0 1-1</inkml:trace>
          <inkml:trace contextRef="#ctx0" brushRef="#br1" timeOffset="383542.352">3677 4315 0,'0'10'47,"0"10"-31,0 9-1,20-29-15,-20 39 0,0-29 16,20 19-16,-20-9 15,0-10-15,19 19 16,-19-19-16,0 10 16,0-1-1,-10-19 17,-19 0-17,0 0 1,9-9-1,20-11 1,-20 20 0,20-20-16,118-186 140,-118 187-140</inkml:trace>
          <inkml:trace contextRef="#ctx0" brushRef="#br1" timeOffset="385068.6271">3815 3933 0,'9'0'94,"11"0"-78,10 0-1,-11 0-15,1 0 16,-10 0-16,9 0 16,1 0-16,-1 0 15,1 0-15,0 0 16,-1 19-16,1-19 16,-1 0-16,1 0 15,0 0-15,-1 0 16,1 0-16,0 0 15,9 0 1,-9 0-16,19 0 125,-39 20-62</inkml:trace>
          <inkml:trace contextRef="#ctx0" brushRef="#br1" timeOffset="364397.4869">549 3668 0,'0'10'46,"0"9"-30,0 1-16,0 0 16,0-1-16,0 1 15,0-1-15,0 11 16,0-1-16,-20 1 16,20-1-16,0 10 15,0-9-15,0-11 16,0 11-16,-19-11 15,19 11-15,0-11 0,0 1 16,0 0-16,0 9 31,0 10 47,10-39-31,-1 0-47,11 0 32,19 0-17,0 0-15,-19 0 16,0 0-16,-1 0 15,1 0-15,-1-9 16,1 9-16,0 0 16,-1 0-16,11 0 15,-11 0 17</inkml:trace>
          <inkml:trace contextRef="#ctx0" brushRef="#br1" timeOffset="364876.4646">529 3972 0,'0'-20'47,"20"20"-16,19 0-15,-19 0-16,-1 0 0,11 0 16,9 0-16,-29 0 15,9 0-15,1 0 16,0 0-16,-1 0 16,-19-19 46</inkml:trace>
          <inkml:trace contextRef="#ctx0" brushRef="#br1" timeOffset="365325.5696">539 3639 0,'10'0'32,"29"0"-17,-19 9-15,19-9 16,-10 0-16,1 0 15,-1 0-15,-9 0 16,0 0-16,-1 0 16,11 0-1,-30 20 1,19-20-16</inkml:trace>
          <inkml:trace contextRef="#ctx0" brushRef="#br1" timeOffset="366063.3335">971 3688 0,'0'19'16,"0"1"15,9-20-15,-9 19 0,10-19-16,10 0 31,-1 0-16,1 0 17,0 0-17,-20-9 1,19-11 0,-19 0 15,0 1-16,0-1 1,-9 1 0,-11 19-1,0-20 1,1 20 0,-1 0 15,0 0-16,1 10 17,19 19-17,0 1 1,-20-30-16,20 19 16</inkml:trace>
          <inkml:trace contextRef="#ctx0" brushRef="#br1" timeOffset="366691.0072">1216 3923 0,'186'0'141</inkml:trace>
          <inkml:trace contextRef="#ctx0" brushRef="#br1" timeOffset="367030.4145">1235 4050 0,'20'0'31,"9"0"-15,-9 0-1,0 0-15,-1-9 0,1 9 16,0 0 0,9 0-16</inkml:trace>
          <inkml:trace contextRef="#ctx0" brushRef="#br1" timeOffset="368142.7588">1530 3707 0,'0'10'47,"0"29"-32,0-29-15,0 10 16,0-1-16,0 20 16,0-9-16,0-1 15,0 1-15,0-1 16,0-9-16,-10 19 16,10-19-16,0-11 15,0 11-15,0 19 16,0-19-16,-20-1 15,20 1-15,0-10 0,0 29 16,0-19 0,-19-20-1,19 19 1,0-9 15,9-10 47,21 0-46,-1 0-17,1 0 1,-11 0-16,30 0 15,-39 0 1,29 0 0,1 0 77</inkml:trace>
          <inkml:trace contextRef="#ctx0" brushRef="#br1" timeOffset="369001.2697">1530 3688 0,'9'0'31,"21"0"-15,-11 0-1,1 0-15,0 0 16,-1 0-16,1 0 16,-10 0-16,9 0 15,21 0 1,-40 9-16,19-9 15</inkml:trace>
          <inkml:trace contextRef="#ctx0" brushRef="#br1" timeOffset="368612.0211">1539 3923 0,'10'0'47,"20"0"-31,-11 0-1,1 0-15,0 0 0,-1 0 16,1 0 0,-1 0-16,1 0 15</inkml:trace>
          <inkml:trace contextRef="#ctx0" brushRef="#br1" timeOffset="369895.43">1843 3737 0,'0'19'47,"10"-19"-31,10 0-1,-1 0 17,50-39 108,-69 19-124,0 1 0,0-1-1,-10 1 16,-9 19-15,19-20 0,-10 20-1,-10 0 1,1 0 0,-1 0-1,20 10-15,-20 9 16,20 1-1,0 9 1</inkml:trace>
          <inkml:trace contextRef="#ctx0" brushRef="#br1" timeOffset="361567.8062">147 3648 0,'0'10'78,"0"10"-47,-10-20-15,10 19-1,-20 1 1,20 9 0,-19-9-16,19 0 15,-20-1-15,20 11 16,-39 9-16,19-10 15,20 1-15,-39 9 16,39-10-16,-29 11 0,29-11 16,-30 0-16,30 1 15,-29-1-15,29-19 16,-20 29 0,20-48 93,10 9-93,-10-20-16</inkml:trace>
          <inkml:trace contextRef="#ctx0" brushRef="#br1" timeOffset="363217.3321">-98 4217 0,'0'10'16,"19"-10"124,1 0-140,0 0 16,-1 0-16,1 0 16,-10 0-16,29 0 15,-10 0-15,1 0 16,-1 0-16,-9 0 16,-1 0-16,1 0 15,0 0-15,-1 0 0,1 0 16,9 0-1,-9 0 1,-1 0 0,1 0-1,0 0 32</inkml:trace>
          <inkml:trace contextRef="#ctx0" brushRef="#br1" timeOffset="362467.6121">196 3629 0,'0'108'94,"20"-89"-78,-20 1-16,0-1 0,0 1 15,19 0-15,-19 9 16,0-9-16,20 9 16,-20 10-16,0-9 15,29-1-15,-29 1 16,0 9-16,20-10 15,-20-9-15,0-1 16,0 1-16,19-20 16,-19 30-16,0-1 15,0-9 1,20-20 0,-20 19-16,0 1 93</inkml:trace>
        </inkml:traceGroup>
        <inkml:traceGroup>
          <inkml:annotationXML>
            <emma:emma xmlns:emma="http://www.w3.org/2003/04/emma" version="1.0">
              <emma:interpretation id="{85899CFC-45B4-4833-9A8D-79DBB3055D7F}" emma:medium="tactile" emma:mode="ink">
                <msink:context xmlns:msink="http://schemas.microsoft.com/ink/2010/main" type="inkWord" rotatedBoundingBox="6616,6932 9773,6868 9791,7771 6634,7835"/>
              </emma:interpretation>
              <emma:one-of disjunction-type="recognition" id="oneOf16">
                <emma:interpretation id="interp16" emma:lang="" emma:confidence="1">
                  <emma:literal/>
                </emma:interpretation>
              </emma:one-of>
            </emma:emma>
          </inkml:annotationXML>
          <inkml:trace contextRef="#ctx0" brushRef="#br1" timeOffset="388374.2175">4472 3668 0,'0'10'31,"0"19"0,0 1-15,0-11-16,0 1 0,0-1 16,0 1-1,0 9-15,0-9 16,0 9-16,0 1 0,0-1 16,0 11-16,0-11 15,0 0-15,0 1 16,0-1-16,-20-9 15,20-1-15,0 21 16,0-21 15,10-19 172,10 0-187,-11 0 0,11 0-16,19 0 15,-29 0 1,10 0-16,-1 0 16,1 0-16,-1-19 15,21 19-15,-11 0 16,1 0-16,-11 0 15,1-20-15,9 20 16,-9 0 15,-30 0 47</inkml:trace>
          <inkml:trace contextRef="#ctx0" brushRef="#br1" timeOffset="389243.0757">4511 3717 0,'20'0'47,"19"0"-31,-20 0-16,11 0 15,-1 0-15,1 0 16,-11 0-16,1 0 16,9 0-1,-9 0 1</inkml:trace>
          <inkml:trace contextRef="#ctx0" brushRef="#br1" timeOffset="388837.0731">4501 3972 0,'10'0'94,"19"0"-94,-9-20 15,19 20-15,-9 0 16,-1 0-16,0-29 16,-9 29-16,0 0 15,-1 0 1,1-20 15</inkml:trace>
          <inkml:trace contextRef="#ctx0" brushRef="#br1" timeOffset="390088.9739">4854 3746 0,'0'20'15,"0"0"17,10-20-17,10 0 1,-1 19-1,1-19 17,-1 0-17,-19-10 1,20 10 0,-20-19-1,20-20 16,-50-40 63,11 79-63,-1 0-31,0 0 16,1 0 0,19 10-1,-20 29 1,20-19 0,0 9-1</inkml:trace>
          <inkml:trace contextRef="#ctx0" brushRef="#br1" timeOffset="392781.1863">4874 4374 0,'29'-255'187,"-29"245"-171,-10 10 0,-9 0 31,29 0 31,29 30-63,-20-30 1,11 0 0,-1 0-1,-9 0 1,0 0-1,-1 0 1,-19-10 0,-49 59 140,29-29-156,20-1 16,0 11-1,0-1 1,10-9-1,-10-1 1,20-19 0,0 0-1,-11 0 17,11 0-1,-20-10-16,29-9 1,-19 19 78,10 0-94,-20-20 15,19 20-15,1 0 16,-20-19 0,20 19-1,-20-20-15,19 0 16,-19 1 0,0-1-1,0 10 16,0-9-15,-10 19 0,-9-20-16,-1 20 15,1 0 17,-1 29-17,20 1 1,0-1-1,-20 1 1,20 9 0,0-10-1,10-9 1,-10 0 0,20-20-1,-1 19 1,1-19-1,0 0 1,-1 0 0,1 0-1,-20-10 1,19-9 0,-19-1-1,20 1 1,-20-1 15,0 30 63,0 9-79,20-19 1,-20 20 0,19-20-1,11 0 1,-1 0 0,-9 0-1,-1 0 1,-19-10-16,20-9 15,-20-1 1,0 0 0,0 1-1,0-1 1,-10 20-16,10-19 16,-29 19-1,29-20-15,-20 20 16,1 0-1,-1 0 1,10 0 0,10 10-16,-19-10 15,19 19-15,0 1 16,0 0 0,0-1-1,0 1 1,9-20-1,1 0 1,-10 19-16,20-19 16</inkml:trace>
          <inkml:trace contextRef="#ctx0" brushRef="#br1" timeOffset="393301.8786">5423 3962 0,'0'20'47,"0"-1"-47,0 1 16,0 0-16,0-1 15,0 1-15,0-1 16,0 1-16,0 0 16,0-11-16,0 11 15,0 0-15,0-1 16,0 11 0,0-11-1</inkml:trace>
          <inkml:trace contextRef="#ctx0" brushRef="#br1" timeOffset="393571.6511">5511 4276 0,'0'20'15,"0"9"1,0 10 0,-10-39-16,10 30 15,0-1 1,-19-29-16,19 29 16</inkml:trace>
          <inkml:trace contextRef="#ctx0" brushRef="#br1" timeOffset="395936.0783">5717 4011 0,'-10'0'125,"-9"0"-94,-1 0-15,1 10 0,-1 29-1,20-9-15,-20-11 16,20 1-16,0-1 16,0 1-16,0 0 15,0-1-15,10 11 16,10-11-1,-1 1 1,1 9 15,0-29-15,-1 0 15,1 0-15,19-9 15,0-139 78,-39 129-93,-10 19 0,10 10 15,0 9-15,0 11-1,0-1 1,0-9-1,0-1 1,10-19 0,-10 20-16,20-20 15,0 0 17,-1 0-17,-19-10 1,20-9-16,-20-1 15,19 0 1,-19 1 0,0-1 15,0 0-15,0 50 62,0-20-63,0 9-15,0 21 16,0-11 0,30-9-1,-20-20 1,-10 19-1,19-19 1,1 0 15,-20-10-15,19 10-16,-19-19 0</inkml:trace>
          <inkml:trace contextRef="#ctx0" brushRef="#br1" timeOffset="406991.5125">5923 3903 0,'0'-10'109,"0"-9"-62,10 19-31,10 0 30,-1 0 1,-19 10-31,0-1 15,0 11-15,0 0-16,0-1 15,0 1 1,0 0 15,0-1-15,-10-19 0,10 20-1,-19-20 1,19 19-16,-20-19 15,20 20 1,-19-20 0,19 20-1,9-20 142,-9-10-142,20 10-15,0 0 31,-1 0-15,1 0 15,-1 0 1,-9 0-1</inkml:trace>
          <inkml:trace contextRef="#ctx0" brushRef="#br1" timeOffset="407602.9901">6060 3982 0,'148'-20'235</inkml:trace>
          <inkml:trace contextRef="#ctx0" brushRef="#br1" timeOffset="408194.795">6139 3854 0,'0'20'63,"0"-1"-47,0 11-1,0 9 1,0-9-1,0-11 1,0 1 0,10-20-1,-10 19-15</inkml:trace>
          <inkml:trace contextRef="#ctx0" brushRef="#br1" timeOffset="409227.6695">6315 3923 0,'0'10'16,"-19"-10"-16,-60 372 156,79-342-140,-19-30-16,19 19 15,0 1 1,0 0 31</inkml:trace>
          <inkml:trace contextRef="#ctx0" brushRef="#br1" timeOffset="411070.8447">6423 4050 0,'0'-9'94,"-9"9"-48,-11 0-30,0 0 15,20 19-15,-10-19 0,10 20-1,0-1 1,-29 1-1,29 0 1,0-1 0,0 1-1,0 0 1,0-1-16,0 1 31,20-1-15,-1 1 15,1-20 0,-10 0-15,9 0 15,1 0 0,0 0-15,-20-10 15,19 10-31,-19-19 16,20 19 0,-20-30-1,0 1 1,0 9-1,0 0 1,0 1 15,19 127 157,-19-89-173,20-19-15,0 0 32,-1 0 15,-19-9-32,20 9 1,-20-20-1,0 0 1,19 20-16,-19-19 16,0-11-1,0 11-15,0-1 32,0 30 30,-9-10-46,9 29-1,0-9 1,0 9 0,58 50 93,-28-89-93</inkml:trace>
          <inkml:trace contextRef="#ctx0" brushRef="#br1" timeOffset="412200.1063">6757 3835 0,'29'0'78,"-29"19"-78,30-19 16,-1 0-1,0 0-15,-9 0 16,0 0-16,9 0 16,10 0-1,-19 0 1</inkml:trace>
          <inkml:trace contextRef="#ctx0" brushRef="#br1" timeOffset="412808.2891">6806 4001 0,'-20'0'0,"30"0"62,10 0-46,19 0-1,-20 0-15,1 0 16,19 0 0,-19 0-1,-1 0-15,-9 0 0,10 0 16,0 0-16</inkml:trace>
          <inkml:trace contextRef="#ctx0" brushRef="#br1" timeOffset="424530.7209">7316 3511 0,'-20'10'62,"1"9"-46,19 1-16,-30-20 16,30 20-16,-20-20 15,20 19-15,-19-19 16,19 30-16,-20-1 15,20 1 1,-19-11 0,19 30-1,-20-29 1,20-1-16,0 1 0,-29 0 16,29-1-16,0 1 15,0-1-15,-20 1 16,20 0-16,0-1 15,0 1-15,0 0 16,0-1-16,0-9 16,0 10-16,0-1 0,0 1 15,0-1 1,0 1-16,0 9 16,10-29-16,-10 20 15,19 0 1,-19-1-1,20 1 1,-20 0 0,29-1-1,-29 1 1,20-20 0,-10 19-1,9-19 63</inkml:trace>
          <inkml:trace contextRef="#ctx0" brushRef="#br1" timeOffset="416882.6854">7414 3678 0,'-20'0'15,"1"0"48,19 10-47,-20-10-1,20 19 1,-20-19-1,20 30 1,-19-11 0,19 20-1,-20-9 1,20-1 0,0 1-16,0 9 31,0-10-31,0 1 15,0-11 1,0 11 0,0-11-16,0 11 15,0-11 1,0 1 0,10-20-1,-10 20 1,20-20-1,-20 19-15,19-19 16,-19 20 0,20-20-1,-10 0 1,9 0 0,1 0-1,-1 0 1,-19-10-1,20 10-15,0-20 32,-1 1-17,-19-1 17,20 20-32,-20-19 15,0-1 1,19 20-16,-19-20 15,0 1 1,0-1 0,20 20-16,-20-29 15,0 9 1,0 1 0,0-1-1,0 0 1,0 1-1,0-1 1,0 0 0,0 11-16,0-11 15,-10 0 17,10 1-17,-19-11 1,19 21 15,-20 9-31,0-30 31,1 30-15,19-19 0,-20 19-16,1 0 31,-1 0-16,20 9 1</inkml:trace>
          <inkml:trace contextRef="#ctx0" brushRef="#br1" timeOffset="417727.2016">7610 4178 0,'0'20'0,"0"-30"109,0 0-93</inkml:trace>
        </inkml:traceGroup>
        <inkml:traceGroup>
          <inkml:annotationXML>
            <emma:emma xmlns:emma="http://www.w3.org/2003/04/emma" version="1.0">
              <emma:interpretation id="{D3295E25-1A43-4E6B-8BBA-C5F7ADC7E7E0}" emma:medium="tactile" emma:mode="ink">
                <msink:context xmlns:msink="http://schemas.microsoft.com/ink/2010/main" type="inkWord" rotatedBoundingBox="9924,7034 12996,6972 13008,7592 9937,7655"/>
              </emma:interpretation>
              <emma:one-of disjunction-type="recognition" id="oneOf17">
                <emma:interpretation id="interp17" emma:lang="" emma:confidence="1">
                  <emma:literal/>
                </emma:interpretation>
              </emma:one-of>
            </emma:emma>
          </inkml:annotationXML>
          <inkml:trace contextRef="#ctx0" brushRef="#br1" timeOffset="419255.37">7806 3943 0,'0'-20'47,"20"20"-32,-1-20 1,-19 1 0,20 19-16,-20-30 15,20-9 1,-20 10 0,19 29-16,-19-30 0,0 11 31,0-1-31,0 0 31,0 1-15,-10 19-1,-9 0 1,-1 0 0,10 0-1,-19 10 1,19-10-1,10 19 1,-29 1-16,29-1 31,0 11-31,-20 9 16,20-19 0,0 9-1,10-29 1,-10 20-16,19-1 15,-19 1 1,20-20 0,-20 20-1,20-20-15,-1 0 16,1 0 0,-20 19-1,20-19-15,-1 0 31,-19 20-15,20-20-16,-20 19 16,19-19-1,-19 20 1,0-10 0,-39 157 140,10-167-141,9 0 1,1 0 0,19-10-16,-20 10 15,0-20-15,1-9 32,19 19-17,-20 10 1,20-20-16,0 1 15,0-1 1,0 0 15,0 1-15,10 19 0,9-30-1,11 1 1,-10 9-1,19 1 1</inkml:trace>
          <inkml:trace contextRef="#ctx0" brushRef="#br1" timeOffset="421239.9766">8041 3756 0,'0'10'140,"0"10"-124,0-11 0,0 31-1,0-11 1,0 0 0,-9-29-16,9 30 15,68 107 126,-48-137-126,-20 20 1,20-20 0,-1 0 15,1 0-15,-1 0 15,-19-10-16,20 10 1,-20-20 0,20 1 15,-20-1 0,0 1 0,19 19-31,-19-20 16,0 0 0,0 1-1,0 9 1,0-10 0,0 1 15,-29-99 63,29 98-79,-20 20 1,20-19-1,-19 19 1,19-20 15,-20 20-31,0 0 32,1 0-1,19-19-16,-20 19 1,0 0 0,20 9 15,-19-9-31,-1 20 16,1 19 15,19-19-16</inkml:trace>
          <inkml:trace contextRef="#ctx0" brushRef="#br1" timeOffset="422803.5211">8434 3893 0,'0'-19'0,"19"19"63,21 0-48,-21 10 1,1-10-16,-1 0 16,1 0-16,-10 0 15,29 0 1,-10 0-1,-9 0 1,0 0 15</inkml:trace>
          <inkml:trace contextRef="#ctx0" brushRef="#br1" timeOffset="427118.0061">8846 3727 0,'0'10'15,"-20"-10"1,20 19-1,0 1 1,0-1 0,-10-19-1,10 20-15,0 9 16,0 1 0,-19-30-1,19 29-15,0 1 16,0 9-1,0-29 1,0 9 0,0 1-1,9 0 1,-9-1 0,20-19-16,-20 20 15,20-20 1,-1 0-1,-19 19 1,10-19 0,10 0-1,-1 0 1,1 0 0,0 0-1,-20-9-15,19 9 31,-19-20-31,20 20 16,-20-20-16,19 1 16,-19-1-1,0 1 1,20 19 0,-20-10-16,0-10 15,0-19 16,0 29-15,0-10-16,0 1 16,0-1 15,0 1-15,0-1 15,0 0-16,-10 1 1,10-1 15,-19 20-15,19-19 0,-20 19-16,20-20 15,-20 20 1,1-20-1,-1 20 17,0 0-1,1 0-15,-1 10-1,20 10 1,-19-1-16,19 1 15,0 0-15</inkml:trace>
          <inkml:trace contextRef="#ctx0" brushRef="#br1" timeOffset="428004.3075">9140 4109 0,'-20'0'0,"20"10"31,0-20 31,-19 10 1,19 10-32,9-10 16</inkml:trace>
          <inkml:trace contextRef="#ctx0" brushRef="#br1" timeOffset="429712.7783">9297 3717 0,'-20'0'0,"30"0"93,10 0-61,-1-20-17,1 20 1,-1 0-1,1 0-15,0 20 32,-1 0-17,-19-1 1,0 1 0,0 9-1,0-9 1,-10 19-1,-9-10 1,-11-9 0,21-20-1,9 20-15,-20-20 0,10 0 203,30-20-187,-1 20 0,1 0-1,0 0 1,-1 0 0,1 0-1,-1 0 1,-19 10-1,10-10 1,20 20 0,-30-1-1,0 1 1,0-1 0,0 1-1,0 0 1,0-1-1,0 1 1,0-1 0,-10-19-16,10 20 15,-20-20-15,1 20 16,-50-20 15,-29 0 79</inkml:trace>
          <inkml:trace contextRef="#ctx0" brushRef="#br1" timeOffset="430867.5518">9689 3678 0,'0'19'109,"-10"11"-78,10-20-31,0 9 0,-19-19 16,19 49-16,0-29 16,-20-1-16,20 1 15,0 0-15,-20-1 16,20 1-16,0 9 16,-19-29-1,19 20-15,0 0 31,176-20 204,-166 0-235,29 0 15,-19 0 1,0 0 0</inkml:trace>
          <inkml:trace contextRef="#ctx0" brushRef="#br1" timeOffset="431573.3811">9758 3688 0,'0'9'63,"0"31"-48,0-21-15,9 1 16,-9-1-16,0-9 16,0 29-16,0-9 15,0-1-15,0 1 16,0 9-16,0-10 16,0-9-16,0 0 15,20-1-15,-20 1 16,0-1-16,0-9 0,0 29 15,0-19 1</inkml:trace>
          <inkml:trace contextRef="#ctx0" brushRef="#br1" timeOffset="432487.5806">9856 3629 0,'127'137'156,"-127"-117"-156,20 9 0,-20-9 16,0 9 0,0 0-16,0 1 0,19 9 15,-19-9-15,0-1 16,0 0-16,0 11 15,0-11-15,0-9 16,-9-1-16,9 1 16,0 0-16,0-1 15,-20-19-15,20 20 16,0-10 0,-20-10-1</inkml:trace>
          <inkml:trace contextRef="#ctx0" brushRef="#br1" timeOffset="433681.7778">10160 3727 0,'0'-20'16,"-20"20"15,20 10 32,10-10-48,-10 29-15,20-9 16,-20 0-16,29-1 16,-29 1-16,20-1 15,-20 1-15,29 0 16,-29-1-16,0 1 16,20 0-16,-20-1 0,0 1 15,19 19 1,-19-19-1,20-20 1,-20 9-16,0-28 109,0-20-109,19 9 16,-19 11 0,0-1-16,0 0 15,20 1-15,-20-21 16,0 21 0,20-1-16,-20 1 15,0-1-15,29 0 16,-29 1-16,0-1 15,20 1-15,-20-1 16,0 0-16,0 40 109</inkml:trace>
          <inkml:trace contextRef="#ctx0" brushRef="#br1" timeOffset="434664.6888">10611 4001 0,'10'0'32,"9"0"-17,1 0-15,0 0 16,-1 0-16,1 0 15,-1-9-15,1 9 16,0 0-16,-1 0 16,11 0-16</inkml:trace>
          <inkml:trace contextRef="#ctx0" brushRef="#br1" timeOffset="434249.5368">10630 3893 0,'118'-19'79,"-98"19"-79,9 0 31,-9 0-16</inkml:trace>
        </inkml:traceGroup>
        <inkml:traceGroup>
          <inkml:annotationXML>
            <emma:emma xmlns:emma="http://www.w3.org/2003/04/emma" version="1.0">
              <emma:interpretation id="{601D5031-854B-4D5B-8366-521820240B46}" emma:medium="tactile" emma:mode="ink">
                <msink:context xmlns:msink="http://schemas.microsoft.com/ink/2010/main" type="inkWord" rotatedBoundingBox="13231,7050 14729,7019 14739,7507 13241,7538"/>
              </emma:interpretation>
              <emma:one-of disjunction-type="recognition" id="oneOf18">
                <emma:interpretation id="interp18" emma:lang="" emma:confidence="1">
                  <emma:literal/>
                </emma:interpretation>
              </emma:one-of>
            </emma:emma>
          </inkml:annotationXML>
          <inkml:trace contextRef="#ctx0" brushRef="#br1" timeOffset="439239.6011">11425 4129 0,'0'19'0,"0"1"15,0-30 79</inkml:trace>
          <inkml:trace contextRef="#ctx0" brushRef="#br1" timeOffset="440239.0795">11592 3707 0,'0'-19'15,"19"19"1,-19 9 109,-10-9-109,10 30-16,0-11 15,-29 21-15,29-11 16,-20-9-16,20 9 0,0-9 16,-19-1-16,19 11 15,0-11 1,0 1-1,-20-20 1,20 20-16,0-1 63,10-19-17,10 0-30,-1 0 0,30-10-1,-29 10 1,-1 0-16,1 0 16,0-19-16,-1 19 15,11 0 1,-11 0-1,1 0 1,0 0 15,-1 0 16</inkml:trace>
          <inkml:trace contextRef="#ctx0" brushRef="#br1" timeOffset="438469.7514">11140 3717 0,'-19'0'78,"-1"0"-47,1 0 1,19 20-17,0-1 1,0 1-16,-20-20 16,20 19-16,0 1 15,0 29 1,0-39-16,0 9 15,0 1-15,0 0 16,0 9 0,0-9-1,0-1 1,0 1 0,0 0-1,0-1 1,10-19-1,-10 20-15,19-1 32,1-19-1,-20 20-15,20-20-1,-1 0 1,11 0 15,-11 0-15,1 0-1,-20-10 17,20 10-32,-20-19 15,19 19-15,-19-20 16,20 20-1,-20-20 1,0 1 0,19 19-16,-19-10 15,20-19 1,-20 9 0,0 10-1,0-9 16,20 19-31,-20-40 16,0 21 0,0 9-1,0-10 1,0 1 0,0-1-1,-10 20 1,10-20-16,0 1 15,-20 19 1,20-20 0,-19 20-1,19-19 1,-20 19-16,0-20 16,1 20-1,-11 0 16,11 0-15,19-20-16,-20 20 16,0 0-1,1 0 1,-1 20 15,20 0-31,-19-1 16</inkml:trace>
          <inkml:trace contextRef="#ctx0" brushRef="#br1" timeOffset="440854.5205">11670 3697 0,'0'10'62,"0"10"-46,0-1-16,0 1 16,10 9-16,-10 1 15,0-1-15,0 1 16,0 9-16,0-10 0,0 1 15,0-1-15,19 10 16,-19-19-16,0 0 16,0-11-16,0 11 15,0-30 48</inkml:trace>
          <inkml:trace contextRef="#ctx0" brushRef="#br1" timeOffset="445458.2329">12033 3688 0,'-9'0'31,"9"-20"0,-20 20 63,20 10-79,-20-10 1,20 19-16,-19 1 16,19 9-1,-20-29 1,20 30-16,-19 9 16,19-10-1,0-9-15,-30 9 16,30 1-1,0 9 1,0-9 0,0-1-1,0 0 1,0-9 0,10-20-1,-10 20 1,20-20-1,-20 19 1,19-19 0,1 20-1,-1-20 1,1 0-16,0 0 16,-1 0-1,1 0 1,0 0 15,-20-10-31,19 10 16,-19-20-1,20 1 1,-20-1 0,0 1-1,19 19 1,-19-20-16,0 0 31,-9 1-31,-11-1 31,0 20-15,1 0 0,-11 0-1,-9 0 1,19 0-1,1 10 1,-1 10 0,20 19-1,0-10-15,0 1 32,0-11-32,10-19 15</inkml:trace>
          <inkml:trace contextRef="#ctx0" brushRef="#br1" timeOffset="446674.03">12328 3746 0,'0'30'94,"19"-1"-79,-19-9-15,0-1 16,20 1-16,-20 0 15,0-1-15,29 1 16,-29 0-16,0-1 16,20 11-1,-20-11-15,0 1 32,20-20-32,-20-10 171,0-10-155,0 1 0,19-1-1,-19 1 1,98-217 109,-98 217-109,0 28 62,0 11-63</inkml:trace>
        </inkml:traceGroup>
      </inkml:traceGroup>
      <inkml:traceGroup>
        <inkml:annotationXML>
          <emma:emma xmlns:emma="http://www.w3.org/2003/04/emma" version="1.0">
            <emma:interpretation id="{13EF1C8F-E052-4E1F-9C44-B54C78CB1F99}" emma:medium="tactile" emma:mode="ink">
              <msink:context xmlns:msink="http://schemas.microsoft.com/ink/2010/main" type="line" rotatedBoundingBox="6669,8169 12553,8083 12565,8926 6681,9012"/>
            </emma:interpretation>
          </emma:emma>
        </inkml:annotationXML>
        <inkml:traceGroup>
          <inkml:annotationXML>
            <emma:emma xmlns:emma="http://www.w3.org/2003/04/emma" version="1.0">
              <emma:interpretation id="{3D6F4948-8675-45D2-B9ED-FE4D447B5AA2}" emma:medium="tactile" emma:mode="ink">
                <msink:context xmlns:msink="http://schemas.microsoft.com/ink/2010/main" type="inkWord" rotatedBoundingBox="6669,8225 9396,8185 9407,8954 6681,8994"/>
              </emma:interpretation>
              <emma:one-of disjunction-type="recognition" id="oneOf19">
                <emma:interpretation id="interp19" emma:lang="" emma:confidence="1">
                  <emma:literal/>
                </emma:interpretation>
              </emma:one-of>
            </emma:emma>
          </inkml:annotationXML>
          <inkml:trace contextRef="#ctx0" brushRef="#br1" timeOffset="483273.2443">6080 4982 0,'0'-20'62,"-20"20"94,1 0-140,-1 0 15,1 0 0,19 10-15,-20-10 0,20 20-1,0-1 1,-20-19 0,20 20-16,0 0 15,-19-20 1,19 29-1,0-9 1,0-1 0,-20 1-1,20 0 1,0-1 0,0 1-1,0-1 1,0 1-1,0 0 1,0-11 0,0 11-1,0 0 1,10-20 0,-10 19-16,20-19 15,-20 20 1,19-20-1,-19 20 1,20-20-16,-1 0 31,1 19-15,0-19 15,-1 0-15,-9 0-1,19-10 17,-9-9-1,-20-1 0,20 20-31,-20-19 16,0-1 15,19 0-15,-19 1-16,0-11 31,0 11-15,0-1 15,0 30 94,0 9-110,0 1 1,0 9 0,0 1-1,0-10 1,0-1 0,20-19-1,-20 20 1,20-20-1,-1 0 1,-9 0 0,10 0-1,-1 0 1,-19-10 0,20 10-16,-20-20 15,19 1 1,-19-1-1,0 0 1,0 1 0,20 19-1,-20-20-15,0 1 16,0-1 15,0 30 63,0 9-78,0 1-1,0 9 1,0 11-1,0-11 1,20-9 0,-20-1-1,19-19-15,1 20 32,0-20-17,-1 0 16,-19-10-31,20 10 16,-20-19 0</inkml:trace>
          <inkml:trace contextRef="#ctx0" brushRef="#br1" timeOffset="484571.0612">6394 4894 0,'0'-20'32,"0"1"-1,0-1 16,10 20-32,9 0 17,-19 10-17,20-10-15,-20 19 16,20 1-1,-20 0 1,0 9 0,0 0-1,0 11 1,-10-40 0,10 19-16,-20 11 15,1-11 1,-1 1 15,0-20 63,30 0-47,10 0-16,-1 0-31,1 0 31,0 0-31,-11 0 31,11 0-15,0 0 31</inkml:trace>
          <inkml:trace contextRef="#ctx0" brushRef="#br1" timeOffset="486704.2052">6639 5247 0,'-20'0'110,"20"10"-95,-19-10-15,19 29 16,0 1-1,-20-11-15,20 1 16,0-1-16,0 1 0,0 0 16,0-1-16,0 1 15,0-1-15,0 1 16,0 9 0,0-9-1,10 0 1,10-1 15,-20-29 47</inkml:trace>
          <inkml:trace contextRef="#ctx0" brushRef="#br1" timeOffset="485082.8749">6570 4962 0,'20'0'31,"0"0"0,-1 0-15,1 0-1,-1 0 1,1 0 0,0 0 31</inkml:trace>
          <inkml:trace contextRef="#ctx0" brushRef="#br1" timeOffset="485568.9311">6639 4874 0,'0'10'78,"0"10"-63,0 9 1,0-9-16,0 9 16,0-9-1,0 9 1,0 1 0</inkml:trace>
          <inkml:trace contextRef="#ctx0" brushRef="#br1" timeOffset="487655.3916">6698 5404 0,'0'10'15,"-20"-10"1,20 9 15,0 11 0,0 0 1,10-20-1,-10 19-31,20-19 31,39 10 47,-40-30-62,-19 1 15,0-1-15,0 1 15,0-11 0,0 11-15,-10 19-16,-9 0 31,19-20-31,-20 20 16,1 0 15,19 10 0,-20-10-15,20 19-1,0 1 1,0 0 0,0-1-16</inkml:trace>
          <inkml:trace contextRef="#ctx0" brushRef="#br1" timeOffset="488765.8028">6825 5404 0,'0'10'31,"0"-1"0,0 11-15,0 0 0,20-20-1,0 0 1,-20 19 0,19-19-1,1-10 16,-20-9-15,19 19 0,-19-20-1,0 1 1,0-1 15,89 89 188,-70-69-203,-19-10-16,0-10 31,20 1-16,-20-11 1,0 11 0,0-1 15,-20 20-15,1-20-16,-1 20 31,0 0-16,20 10 1,-19-10 0,19 20-1,-20-1 1,20 1 0,0 0-1,0-1 1,10 1-1</inkml:trace>
          <inkml:trace contextRef="#ctx0" brushRef="#br1" timeOffset="489161.3085">7100 5374 0,'0'10'47,"0"10"-32,0 9 1,0 1 0,0-11-16,0 1 15,0 19 1,0-10-1,0-9 1</inkml:trace>
          <inkml:trace contextRef="#ctx0" brushRef="#br1" timeOffset="489868.9501">7139 5276 0,'10'0'47,"-10"10"-47,29-10 16,-29 10-16,30-10 0,-30 49 16,19-29-1,-19-1-15,0 1 0,0 9 16,-9 108 46</inkml:trace>
          <inkml:trace contextRef="#ctx0" brushRef="#br1" timeOffset="457482.6373">4717 4972 0,'0'-19'63,"-10"19"46,-10 0-93,1 0-1,-1 0 1,10 0-1,-19 9 1,19-9 0,10 20-16,-19-20 15,19 20-15,-30-1 16,30 21 0,-10-40-1,10 29-15,0-9 16,-19-20-16,19 19 15,0 11 1,0-1 0,0-9-16,-20-20 15,20 29-15,0-9 16,0 9 0,0-9-1,0 9 1,0-9-1,0 19 1,0-19 0,0-11-1,10-9-15,-10 20 0,20 0 32,-1 9-17,1-29 16,-20 20-31,29-20 16,-9 0 0,-1 0-1,1 19 1,0-19 0,-1 0-1,-19-10 1,20 10-1,0-19 1,-1-11 15,1 11-15,-20-1 0,19 1-1,-19-11 1,0 1-1,0-1 1,0 11 0,0-1-1,0 0 17,0 1-1,-9 19-16,9-20 17,0 30 46,0 10-63,0-1 1,0 11 0,0-1-1,0 1 1,0 9 0,0-20-1,0-9 1,0 10-1,9-20 1,-9 19 0,20-19-1,-20 20 1,20-20 0,-1 0-1,1 0 16,-1 0-15,1 0 0,-20-10-1,20 10 1,-20-19 0,19-1-1,-19 0-15,0 1 16,20-1-1,-20 1 1,0-1 0,0 10-1,0-9 1,0-1 0,0 0 15,0 1 16,-10 19-16,10 9 235,0 21-251,0-1 1,0-9-1,0 0-15,0 9 16,0 0 0,10-29-16,-10 40 15,0-21 1,19 1 0,-19-1-1,20-19 1,0 0 15,-1 0 0,1 0-15,0 0 0,-20-9-1,19 9-15,1 0 16,-20-20-16</inkml:trace>
          <inkml:trace contextRef="#ctx0" brushRef="#br1" timeOffset="468593.4906">5246 5217 0,'0'10'110,"0"10"-95,-19-20-15,19 19 16,0 11 0,-20-1-1,20-9-15,0 0 16,0-1-16,0 1 15,0-1-15,0 1 16,0 0-16,0-1 0,0 1 16,0 9-1,10 1 1,10-11 0,-20 1-1,19-20-15,1 0 31,-20 20-15,0-30 78</inkml:trace>
          <inkml:trace contextRef="#ctx0" brushRef="#br1" timeOffset="469607.169">5394 5345 0,'0'-20'47,"0"1"-16,-10 19-15,0 0 15,-29 98 157,58-98-188,1 0 15,0 0 1,-1 0 15,1 0-15,-1 0 15,-19 19 0,0 1-15,0 0 0,0-1-1,0 1 17,-9-20-17,-11 0 1,20 19-16,-29-19 15,-1 0-15,11 0 32,-1 0-17</inkml:trace>
          <inkml:trace contextRef="#ctx0" brushRef="#br1" timeOffset="470272.5552">5482 5198 0,'19'10'46,"11"19"-30,-30 20 0,29-29-1,-29-1-15,0 1 16,20 0-16,-20-1 16,0 1-16,0-1 15,0 1-15,0 0 16,0-1-16,0 1 15,0 9-15,-10-29 16,10 20-16,-20-20 16</inkml:trace>
          <inkml:trace contextRef="#ctx0" brushRef="#br1" timeOffset="471688.8677">5737 4855 0,'0'19'94,"0"11"-79,0 19 1,0-30-16,0 1 16,0-1-16,0 1 15,0 0-15,0-10 16,0 9-16,0 1 15,0-1-15,0 1 16,0 0-16,0-1 0,0 1 16,0-1-16,0 1 15,0 0-15,0-1 16,0 1-16,0-10 16,0 9-16,0 1 15,0 0-15,0 9 16,0 10-1,0-19 1,0-10 0,0 9 15,0 1-15,19-1 15</inkml:trace>
        </inkml:traceGroup>
        <inkml:traceGroup>
          <inkml:annotationXML>
            <emma:emma xmlns:emma="http://www.w3.org/2003/04/emma" version="1.0">
              <emma:interpretation id="{49C62918-F553-46F4-BCEC-74CAAF5AFFC9}" emma:medium="tactile" emma:mode="ink">
                <msink:context xmlns:msink="http://schemas.microsoft.com/ink/2010/main" type="inkWord" rotatedBoundingBox="9696,8139 9848,8136 9857,8765 9705,8767"/>
              </emma:interpretation>
              <emma:one-of disjunction-type="recognition" id="oneOf20">
                <emma:interpretation id="interp20" emma:lang="" emma:confidence="1">
                  <emma:literal/>
                </emma:interpretation>
              </emma:one-of>
            </emma:emma>
          </inkml:annotationXML>
          <inkml:trace contextRef="#ctx0" brushRef="#br1" timeOffset="491142.6077">7522 4776 0,'0'20'78,"0"-1"-62,0 1-1,0 0-15,0-1 16,0 1-16,0 9 16,0 1-16,9 9 15,-9-10-15,0 1 16,0-1-16,0 1 16,0 9-16,0-10 15,0-9-15,0 9 16,0-9-16,0-1 15,0 1-15,0 0 0,0 9 16,0 1 0,0-11-1,0 1 32,20-20-16,-20-10-15</inkml:trace>
          <inkml:trace contextRef="#ctx0" brushRef="#br1" timeOffset="491975.6541">7659 4806 0,'0'-10'16,"0"-10"46,0 30 16,0 19-62,0-9-16,0 0 16,0-1-16,0-9 15,0 10-15,0-1 16,0 11-16,0 68 31,20 127 94,-20-205-109</inkml:trace>
        </inkml:traceGroup>
        <inkml:traceGroup>
          <inkml:annotationXML>
            <emma:emma xmlns:emma="http://www.w3.org/2003/04/emma" version="1.0">
              <emma:interpretation id="{031091E9-8697-4414-926F-BB9BB881D261}" emma:medium="tactile" emma:mode="ink">
                <msink:context xmlns:msink="http://schemas.microsoft.com/ink/2010/main" type="inkWord" rotatedBoundingBox="10063,8119 12267,8087 12279,8931 10076,8963"/>
              </emma:interpretation>
              <emma:one-of disjunction-type="recognition" id="oneOf21">
                <emma:interpretation id="interp21" emma:lang="" emma:confidence="1">
                  <emma:literal/>
                </emma:interpretation>
              </emma:one-of>
            </emma:emma>
          </inkml:annotationXML>
          <inkml:trace contextRef="#ctx0" brushRef="#br1" timeOffset="508089.2246">9493 5217 0,'0'10'0,"0"10"47,-20-256 203,20 217-234,0-20-1,0 9 1,0 1 0,0-1-1,10 11 1,-10-1-1,20 20 17,-20-19-32,19 19 15,1-20 17,0 20-1,-20 10-16,19-10 1,-19 19-16,20 11 16,-20-1-1,19-9 1,-19-1-16,0 1 16,0 0-16,20-1 15,-20 1-15,0 39 31,20 137 63,-20-177-78,0 1 15</inkml:trace>
          <inkml:trace contextRef="#ctx0" brushRef="#br1" timeOffset="508629.2782">9493 5080 0,'10'0'62,"9"0"-46,1 0-1,0 0-15,-1 0 16,1 0-16,-1 0 16,-9 0-16,29 0 15,-19 0 1,0 0-1</inkml:trace>
          <inkml:trace contextRef="#ctx0" brushRef="#br1" timeOffset="496376.377">7914 5257 0,'0'19'16,"0"-29"109,0-9-109,-20 19-1,20-20-15,0-9 16,0-1-1,0-9 1,0 29 0,0-29-16,0 10 15,0-1 1,0 11 0,0-1-1,0 0 1,10 20-1,-10-19-15,0-1 16,30 1 0,-30-1-1,19 0 17,-19 1-1,20 19-31,-1 0 31,-19-20-15,10 20-1,10 0 1,-1 10 15,-19 10 0,20-20-31,-20 39 16,20-39 0,-20 10-16,0 9 15,19-19-15,-19 39 16,0-9 0,0-1-1,0-9-15,0 0 16,20-1-16,-20 1 15,0-1-15,0 1 16,0 0-16,0-1 16,0 11-1,0-11 1,20-19-16,-20 20 16,0-1-1,0-9 1,0 10-1,19-20 126</inkml:trace>
          <inkml:trace contextRef="#ctx0" brushRef="#br1" timeOffset="496999.9346">7904 5100 0,'196'0'172</inkml:trace>
          <inkml:trace contextRef="#ctx0" brushRef="#br1" timeOffset="498113.3926">8267 5168 0,'-20'0'16,"20"10"47,-19-10-48,19 20 1,0-1 15,0 1-15,0 0 15,0-1-15,0 1 15,10-20-16,-10 20-15,19-20 16,1 0-16,-1 0 16,1 0 15,0 0-15,-1 0-1,-19-10 1,20 10-16,-20-20 15,0 0 1,20 1 0,-20-1-1,0 1 17,0-1-17,-10 20-15,10-20 16,-20 20-1,20-19-15,-20 19 16,1 0 0,-1-20-1,1 20 1,-1 0 0,20 10-16,-20 19 15,20 20 1,0-29-1</inkml:trace>
          <inkml:trace contextRef="#ctx0" brushRef="#br1" timeOffset="499075.2803">8375 5237 0,'0'69'94,"20"-69"-94,-20 19 15,0 1 1,9-20-16,-9 20 16,0-1-1,30 1 1,-30-1-1,0 1 1,0-10 0,-20 19-1,10-29 1,10 20 0,-39-20-1,19 0 1,1 0-1,9 0 1,-19-20 0,19 20 15,10-19-31,-20 19 16,1-10 30,87-127 64,-48 137-79,-1 0-31,-19-20 0,20 20 16,-10 0-1,19-20 1</inkml:trace>
          <inkml:trace contextRef="#ctx0" brushRef="#br1" timeOffset="499959.1466">8444 4904 0,'9'0'47,"11"0"-32,0 0 1,9 0 0,10 0-1,-19 0 1,-10 0 0,9 0 46</inkml:trace>
          <inkml:trace contextRef="#ctx0" brushRef="#br1" timeOffset="501529.2564">8591 5247 0,'-20'0'46,"20"10"-30,-20 9-16,20 21 31,-19-21-31,19 1 0,0-10 16,0 9-16,0 1 16,0-1-16,68 148 156</inkml:trace>
          <inkml:trace contextRef="#ctx0" brushRef="#br1" timeOffset="500472.6048">8571 4806 0,'0'9'78,"0"21"-62,0-11-1,0 1-15,0 0 16,0-1-16,0 1 16,0 88 31</inkml:trace>
          <inkml:trace contextRef="#ctx0" brushRef="#br1" timeOffset="502565.6797">8649 5384 0,'0'10'78,"0"10"-62,0-1-1,0 1 17,10-20-17,10 0 1,-20 19-1,20-19 1,-1 0 15,1 0 1,-20-9-17,19 9 1,-19-20-16,0 0 31,0 1-15,0-1 15,0 1-15,-9-1 30,-11 20-30,0-20 0,1 20 15,-1 0-15,0 0 15,20 10-31,0 20 31,-19-30-31,19 19 16,0 1-1,10-1 1,9-19 0</inkml:trace>
          <inkml:trace contextRef="#ctx0" brushRef="#br1" timeOffset="503702.43">8777 5394 0,'98'29'219,"-78"-29"-203,-20-9-16,0-1 31,0-10-15,0 30 93,0 0-78,19-10-15,-19 19-16,20-19 31,-20 20-15,10-20-16,9 0 31,-19-10 0,20-9 0,-49-70 94,19 89-93,10-19-17,-20 19-15,0 0 32,1 0-1,19 10-16,0 9 1,-20-19 0,20 20-1,0-1-15,0 1 16,10 0 0</inkml:trace>
          <inkml:trace contextRef="#ctx0" brushRef="#br1" timeOffset="504233.5006">8983 5365 0,'0'9'63,"0"11"-48,0 0 1,0 9-1,0-9-15,0 9 16,0-9 0,0-1-1,0 1 17</inkml:trace>
          <inkml:trace contextRef="#ctx0" brushRef="#br1" timeOffset="504844.1186">9042 5257 0,'-20'0'16,"30"0"31,-10 9-47,20 11 15,-1 0 1,-19 9-1,20-29 1,-20 49-16,0-29 16,0-1-16,0 1 15,0-10-15,0 9 16,0 1-16,0 0 16,0-1-16,-20 30 15</inkml:trace>
          <inkml:trace contextRef="#ctx0" brushRef="#br1" timeOffset="506459.3925">9258 4737 0,'0'274'203,"0"-254"-187,0 0-16,0-1 15,0 11 1,0-1 0,19 1-16,-19 9 15,0-10 1,0 1 0,0-1-1,0-9 1,0-1-1,0 1 1,0 0 15,20-20-15,-20 19 0</inkml:trace>
          <inkml:trace contextRef="#ctx0" brushRef="#br1" timeOffset="509528.972">9738 5178 0,'-20'0'31,"20"20"-15,0-1 15,-19-19-31,19 20 16,0 0 15,10-1-16,9 1 17,1-20-17,-20 20-15,19-20 16,1 0 15,0 0-15,-20-10-1,19 10 1,-19-20 0,0 0-1,20 20 1,-20-19-16,0 9 16,0-29 15,-108-10 94,88 49-110,20 19 1,0 1 0,0 0-1</inkml:trace>
          <inkml:trace contextRef="#ctx0" brushRef="#br1" timeOffset="510480.3091">9817 5237 0,'0'10'47,"0"9"-31,9 1-1,-9 10 1,20-30-16,-20 29 16,29 10-1,-29-9 1,0-1-1,0-9 1,0-1 0,-9-19-16,9 20 15,-20-20 1,0 0 0,20 19-16,-19-19 0,-1 0 15,0 0 16,20-9 16,0-11-31,0 0 0,10 1-1,-10-11 1,20-9-1,-20 20 1,20 19 0,-20-10-1,19 10-15,-19-20 16,20 20-16,-1-29 16,60-30 62</inkml:trace>
          <inkml:trace contextRef="#ctx0" brushRef="#br1" timeOffset="511577.5431">10071 5110 0,'0'-10'0,"-19"10"94,19 39-78,-20-39-16,20 29 15,-19 11 1,19-21-16,0 1 15,0-1-15,0 1 16,0 0-16,0-10 16,0 29-16,9-10 15,11 1 1,0 9 0,-20-20-1,19-19 1,1 0 15</inkml:trace>
        </inkml:traceGroup>
        <inkml:traceGroup>
          <inkml:annotationXML>
            <emma:emma xmlns:emma="http://www.w3.org/2003/04/emma" version="1.0">
              <emma:interpretation id="{59B6C3FF-A04E-4C52-AA5A-C78CCC5465F6}" emma:medium="tactile" emma:mode="ink">
                <msink:context xmlns:msink="http://schemas.microsoft.com/ink/2010/main" type="inkWord" rotatedBoundingBox="12285,8484 12559,8480 12564,8825 12290,8829"/>
              </emma:interpretation>
              <emma:one-of disjunction-type="recognition" id="oneOf22">
                <emma:interpretation id="interp22" emma:lang="" emma:confidence="0">
                  <emma:literal>S)</emma:literal>
                </emma:interpretation>
                <emma:interpretation id="interp23" emma:lang="" emma:confidence="0">
                  <emma:literal>5)</emma:literal>
                </emma:interpretation>
                <emma:interpretation id="interp24" emma:lang="" emma:confidence="0">
                  <emma:literal>s)</emma:literal>
                </emma:interpretation>
                <emma:interpretation id="interp25" emma:lang="" emma:confidence="0">
                  <emma:literal>5</emma:literal>
                </emma:interpretation>
                <emma:interpretation id="interp26" emma:lang="" emma:confidence="0">
                  <emma:literal>S</emma:literal>
                </emma:interpretation>
              </emma:one-of>
            </emma:emma>
          </inkml:annotationXML>
          <inkml:trace contextRef="#ctx0" brushRef="#br1" timeOffset="512528.8462">10199 5217 0,'-10'-19'62,"-9"19"-46,-1 0 0,20 10-1,-20-10-15,20 19 16,-19-19-1,19 20 1,0-1 0,10 1 15,9-20-15,1 0-1,-1 0 1,1 0-1,0 0 17,-1 20-17,1-20 1,-20 19 15,19-19-15,-19 20-1,0 0 1,-88 9 93,69-29-93,-1 0 0</inkml:trace>
          <inkml:trace contextRef="#ctx0" brushRef="#br1" timeOffset="513136.0135">10287 5119 0,'10'20'78,"10"19"-62,-20-19-16,29-1 15,-29 1-15,20 0 16,-20 19 0,19-19-16,-19-1 15,0 11 1,0-11-16,0 1 0,-9-1 15,9 1-15,0 0 16,-40-20-16</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21:02:09.43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B8BE10E-A418-48A7-93B3-BDA935015231}" emma:medium="tactile" emma:mode="ink">
          <msink:context xmlns:msink="http://schemas.microsoft.com/ink/2010/main" type="writingRegion" rotatedBoundingBox="16199,4779 21388,4485 21496,6401 16307,6694"/>
        </emma:interpretation>
      </emma:emma>
    </inkml:annotationXML>
    <inkml:traceGroup>
      <inkml:annotationXML>
        <emma:emma xmlns:emma="http://www.w3.org/2003/04/emma" version="1.0">
          <emma:interpretation id="{D0EA2E18-B3AF-42CE-AD8C-F2F1568EF96B}" emma:medium="tactile" emma:mode="ink">
            <msink:context xmlns:msink="http://schemas.microsoft.com/ink/2010/main" type="paragraph" rotatedBoundingBox="16424,4918 21094,4440 21171,5186 16500,5664" alignmentLevel="1"/>
          </emma:interpretation>
        </emma:emma>
      </inkml:annotationXML>
      <inkml:traceGroup>
        <inkml:annotationXML>
          <emma:emma xmlns:emma="http://www.w3.org/2003/04/emma" version="1.0">
            <emma:interpretation id="{143C9F0B-C6D8-4D85-80F5-FB3169D6C10A}" emma:medium="tactile" emma:mode="ink">
              <msink:context xmlns:msink="http://schemas.microsoft.com/ink/2010/main" type="line" rotatedBoundingBox="16424,4918 21094,4440 21171,5186 16500,5664"/>
            </emma:interpretation>
          </emma:emma>
        </inkml:annotationXML>
        <inkml:traceGroup>
          <inkml:annotationXML>
            <emma:emma xmlns:emma="http://www.w3.org/2003/04/emma" version="1.0">
              <emma:interpretation id="{93C5ED91-349E-41E3-BACF-14FDAB983A30}" emma:medium="tactile" emma:mode="ink">
                <msink:context xmlns:msink="http://schemas.microsoft.com/ink/2010/main" type="inkWord" rotatedBoundingBox="16425,4928 19010,4663 19085,5399 16500,5664"/>
              </emma:interpretation>
              <emma:one-of disjunction-type="recognition" id="oneOf0">
                <emma:interpretation id="interp0" emma:lang="" emma:confidence="1">
                  <emma:literal/>
                </emma:interpretation>
              </emma:one-of>
            </emma:emma>
          </inkml:annotationXML>
          <inkml:trace contextRef="#ctx0" brushRef="#br0">14289 1962 0,'0'-10'47,"10"10"-47,-10-20 16,0-9-1,19 29-15,-19-30 0,0 11 16,0-1-1,0 0-15,20-9 0,-20 0 16,0-11-16,0 21 16,0-1-16,0 10 15,0-9-15,0-1 16,-10 20-16,10-20 16,-20 20-1,1 10 48,19 20-48,10-11 1,9-19 0,-19 20-16,30-20 15,9 0 1,-10 0-1,-9 0 1,-20-10 47,-10 10-17,-9 0-30,19 20 0,0 19-1,0 0 1,0-19-16,0-1 16,0 1-16,0 0 15,0-1-15,9-19 16,-9 30-16,20-30 15,0 0 1,-11 0 0,11 0-16,0 0 31,-20-20-31,29-19 16,-29 19-1</inkml:trace>
          <inkml:trace contextRef="#ctx0" brushRef="#br0" timeOffset="1131.8268">14554 1775 0,'9'0'31,"11"0"-15,-20 10 0,20-10-1,-1 0 1,-19-10 0,20 10-16,-20-29 15,19 29 1,-19-20-16,0 1 15,0-1 1,0 0 0,-9 20-1,-11 0 1,-88 196 93,108-176-109,10-20 16,10 20 0,-1-20-1,1 0 1,-1 0-1,1 0 1,0-10 0,-1-10-16,11 30 125,-11 10-110,11-20 1,-30 19-16,29-19 16,1 0-1,-1 0 1,-29-10-16,20 10 15,-20-29-15,0-20 16,0 29-16,0 11 16,0-31-1,-40 21 17,-38 68 46,78-30-63,0 1 1,0 0-16,10-20 16,-10 19-1,19-19 1</inkml:trace>
          <inkml:trace contextRef="#ctx0" brushRef="#br0" timeOffset="1553.4346">14877 1501 0,'0'19'47,"0"20"-32,0-9-15,0 9 16,0 10-16,0-10 16,0-9-16,0 9 15,20-10-15,-20 1 16,0-11-16,0 1 15,19-20-15,-19 29 16,0-9 0</inkml:trace>
          <inkml:trace contextRef="#ctx0" brushRef="#br0" timeOffset="2405.2333">15044 1834 0,'0'29'16,"-10"-9"-16,10 0 15,0-1-15,-19 1 16,19 0-16,0-1 16,0 1-16,-30-1 15,30 11 1,0-11-1</inkml:trace>
          <inkml:trace contextRef="#ctx0" brushRef="#br0" timeOffset="3225.3167">15211 1540 0,'-20'0'47,"20"29"-47,0-9 15,0 9-15,-20 1 16,20-1-16,0 10 16,-19-9-16,19-1 15,0 1-15,-20 9 0,20-20 16,0 1-1,0-10-15</inkml:trace>
          <inkml:trace contextRef="#ctx0" brushRef="#br0" timeOffset="4101.9488">15152 1736 0,'68'0'94,"-48"-20"-94,0 20 15,-1 0-15,11 0 16,-11 0 0</inkml:trace>
          <inkml:trace contextRef="#ctx0" brushRef="#br0" timeOffset="3740.9839">15201 1510 0,'39'40'62,"-39"-21"-62,0 1 16,20-1-16,-20 1 15,19 0-15,-19-1 16,20 21-16,-20-21 16,20 1-16,-20-1 15,0 1-15,19 0 16,-19 9-1,20-29-15,-20 20 16,0-40 47</inkml:trace>
          <inkml:trace contextRef="#ctx0" brushRef="#br0" timeOffset="4875.4703">15446 1765 0,'-20'20'15,"20"0"17,0 9-17,10-9 16,29 9-15,-29-29 0,10 0-1,0 0 1,-1 0 0,1-10-1,-20-9 1,19 19-1,-19-20-15,0 0 16,20 1 0,-20-1-1,0 1 1,0-1 15,-20 20-31,1 0 16,-1 0-1,1-20 1,-1 20 0,0 0-1,20 10-15,0 10 16,-19-20 0,19 29-16,0 1 15</inkml:trace>
          <inkml:trace contextRef="#ctx0" brushRef="#br0" timeOffset="5516.7814">15632 1805 0,'0'9'31,"0"11"-15,0 9-16,0-9 15,0 0 1,0-1-16,0 1 0,0 0 16,0 9-1,0 0 1,0 11-1,0-21 1,-9-19-16,-11 20 16,-19-20-1,19 0 1,20-30 0,-19 30-16,19-9 15,0-31 1,0 11-1,0 0-15,0-1 16,9 30 0,-9-29-16,20 29 15,-20-40-15,20 40 16,-20-29-16,88-10 47</inkml:trace>
          <inkml:trace contextRef="#ctx0" brushRef="#br0" timeOffset="6117.4422">15740 1471 0,'0'10'47,"0"19"-31,0-9-16,0 0 15,0-1-15,0 1 16,0-1-16,0 11 16,0-10-1,0-1 17</inkml:trace>
          <inkml:trace contextRef="#ctx0" brushRef="#br0" timeOffset="6530.0787">15632 1579 0,'10'0'47,"20"0"-31,-11 0-16,1 0 15,-1-20-15,1 20 16,49 10 31</inkml:trace>
          <inkml:trace contextRef="#ctx0" brushRef="#br0" timeOffset="7454.2007">15985 1432 0,'0'20'47,"-9"-1"-32,9 1-15,-20 39 16,20-30-1,-29 0-15,29 1 16,-20 9-16,20 0 0,0 1 16,-20 18-1,20-38 1,0 0-16,-19 19 16,19-10-1,0-9 1,0-30 46</inkml:trace>
          <inkml:trace contextRef="#ctx0" brushRef="#br0" timeOffset="8563.1149">16015 1785 0,'0'29'15,"0"-9"1,0 0-1,0-1 1,0-29 78,0-19-79,0 0 1,0-11 0,0 11-1,0 9 1,0-9 0,0 0-1,0-1 1,0-9-1,0 9 1,19 30-16,-19-29 16,0 9-16,20 20 15,-20-19 1,20 19 15,-1 0 16,1 10-31,-20 9-1,20-19 1,-20 30-16,0-11 16,0 1-16,0-1 15,0 1-15,0 0 0,0-1 16,0 1-1,0 0-15,0-1 0,0 11 16,0-11 0,0 1-1,19-1 79</inkml:trace>
          <inkml:trace contextRef="#ctx0" brushRef="#br0" timeOffset="8909.2414">16025 1707 0,'9'0'31,"11"0"-15,0 0 0,9 0-1,-9 0 1,-1 0-1</inkml:trace>
          <inkml:trace contextRef="#ctx0" brushRef="#br0" timeOffset="9502.2016">16221 1756 0,'0'19'15,"0"1"1,19-1 15,11-19-15,-30 20 0,19-20-16,1 0 15,0 0 1,-1 0-1,-19-10 1,20-9 0,-20-1-1,0 0-15,0 1 16,-10-1 0,-19 20-1,29-19 1,-40 19-16,11 0 15,9 0 1,1 9 15,19 21-15,0 9 0,0-19-1,0-11 1</inkml:trace>
          <inkml:trace contextRef="#ctx0" brushRef="#br0" timeOffset="10074.8827">16368 1785 0,'0'10'16,"0"9"-1,0 11 1,0 19-1,20-30 1,-20 1-16,0 0 16,0-1-16,19 1 15,-19 0-15,0 9 16,0 0 0,-10-29-1,10 20-15,-29-20 16,-20 0-1,39 0-15,-10 0 0,20-10 16,-19 10-16,19-19 16,0-1-1,0 10 1,176-284 93</inkml:trace>
          <inkml:trace contextRef="#ctx0" brushRef="#br0" timeOffset="11233.0072">16623 1559 0,'19'0'62,"31"0"-46,-31 0-16,-9 0 0,10 0 15,-1 0 1,1 0-16,-1 0 0,1 0 16</inkml:trace>
          <inkml:trace contextRef="#ctx0" brushRef="#br0" timeOffset="10835.0353">16623 1422 0,'10'0'47,"39"20"-31,-30-20-16,1 0 15,9 0-15,-9 0 16,0 0-16,-1 0 0,1 0 16,-1 0-1</inkml:trace>
        </inkml:traceGroup>
        <inkml:traceGroup>
          <inkml:annotationXML>
            <emma:emma xmlns:emma="http://www.w3.org/2003/04/emma" version="1.0">
              <emma:interpretation id="{6221ECD9-7C99-4FD7-B39F-924240739CDE}" emma:medium="tactile" emma:mode="ink">
                <msink:context xmlns:msink="http://schemas.microsoft.com/ink/2010/main" type="inkWord" rotatedBoundingBox="19230,4631 21094,4440 21151,4990 19286,5180"/>
              </emma:interpretation>
              <emma:one-of disjunction-type="recognition" id="oneOf1">
                <emma:interpretation id="interp1" emma:lang="" emma:confidence="1">
                  <emma:literal/>
                </emma:interpretation>
              </emma:one-of>
            </emma:emma>
          </inkml:annotationXML>
          <inkml:trace contextRef="#ctx0" brushRef="#br0" timeOffset="11878.5633">17074 1471 0,'10'0'63,"39"0"-63,-30 0 15,11 0-15,-1 0 16,20 0-16,-19 0 16,-1 0-16,-9 0 15,-1 0-15,11 0 16,-11 0 0</inkml:trace>
          <inkml:trace contextRef="#ctx0" brushRef="#br0" timeOffset="12327.3745">17221 1304 0,'0'20'47,"0"0"-47,0 9 16,0 1-16,0-1 15,0 10-15,10-9 16,-10-1-16,0 0 15,0-9-15,0 0 16,0-1-16,20-19 0,-20 30 16,19-30-1</inkml:trace>
          <inkml:trace contextRef="#ctx0" brushRef="#br0" timeOffset="13671.4944">17525 1275 0,'0'10'0,"-19"19"16,19-9 0,0-1-16,0 1 15,0 0-15,0-1 0,0 1 16,0 0-1,0-1-15,0 1 0,0-1 16,0 1-16,0 9 16,9-29-1,-9 30-15,147 78 125,-127-108-109,0-10 0,-1 10-1,-19-20 1,20 20-1,-20-19-15,19-1 16,-19 0 0,30 1-1,-30-1 1,0 1 0,0-11-1,20 1 1,-20 9-1,0 1 1,0-1 0,0 0-1,0 1 1,-10 19 0,10-20-16,0 0 15,-20 20 1,20-19-16,0-1 15,-20 20 1,20-19-16,-19-1 16,19 0 15,-20 20-31,1-19 16,-21-1 46,21 20-62,-1 0 16,1 0-1,-1 0 1,0 0 0,20 10-16,-9-10 15,9 20-15,0-1 16,-30 1-16,30-1 15,0 1 1,0 0-16,0-1 0</inkml:trace>
          <inkml:trace contextRef="#ctx0" brushRef="#br0" timeOffset="14368.387">17888 1707 0,'-10'0'15</inkml:trace>
          <inkml:trace contextRef="#ctx0" brushRef="#br0" timeOffset="15665.2965">18074 1403 0,'20'0'15,"-20"-20"1,20 20-16,-20-20 15,19 20-15,-19-19 16,20-1 0,-20 0-1,0 1 1,0-1 0,0 1-1,-10 19 1,-10 0-1,1 0 1,-11 0 0,11 0-1,-1 0 1,0 9 15,11 99 47,9-78-78,29-11 32,-29 1-32,20-20 15,-20 20-15,19-20 0,-19 19 16,20-19-1,19 20 1,-29-20 15,-10 19-31,20-19 16,-20 20 0,19-20-1,-19 20 1,20-20-1,-20 19-15,0 1 32,0-1-17,0 1-15,-10-20 16,10 30 0,-20-30-1,20 19-15,-29-19 16,9 0-1,1 0 1,-1 0 0,10 0-1,-9-10 17,19-9-17,0-1 1,0 0-16,-20 20 15,20-19-15,0-1 16,0 1 0,0-11 15,10 11-15,-10-1-1,20 20-15,-20-20 16,19 20-16,-19-19 15,20 19-15,-20-20 16,10 20-16</inkml:trace>
          <inkml:trace contextRef="#ctx0" brushRef="#br0" timeOffset="16969.0832">18241 1344 0,'-10'98'79,"10"-79"-64,0 1-15,0 0 16,0 9-16,0 0 15,0-9 1,10-20 0,-10 20-16,0-1 15,20-19 1,-20 20 0,19-20-16,11 20 31,-11-20-16,11 0 1,-11 0 0,1 0-1,-20-10-15,20 10 16,-1-20 0,11 0-1,-11 1 16,-19-1-15,20 20-16,-20-19 16,0-1-1,19 0 1,-19 1 0,0-1-1,0-39 32,0 50-47,0-11 16,-9 20-1,9-20-15,-20 1 16,20-1 0,-20 20-1,20-20 1,-19 20-16,19-19 15,-20 19 1,1 0-16,19-20 16,-20 20-1,0 0 1,1 0 0,-1 0-1,0 0 1,20 10-1,-19-10-15,-1 20 16,20-1 0,-19-19-1,19 30-15,0-11 16,-20 1-16</inkml:trace>
          <inkml:trace contextRef="#ctx0" brushRef="#br0" timeOffset="18175.0551">17849 1707 0,'0'9'63,"10"-9"-32,-10-9 16,-10 9 31,10 9-62,10-9 15,9 0 0,-19-9-15,0-1 0,-10 10 30</inkml:trace>
          <inkml:trace contextRef="#ctx0" brushRef="#br0" timeOffset="20286.3494">18643 1304 0,'0'10'94,"0"29"-79,0-19-15,20 0 0,-20-1 16,0 11-16,19-11 15,-19 1-15,20 0 16,-20-1-16,29 11 16,-29-11-1,20-19 1,-20 20 0,0-1 234,20 1-188,-20 0 110,19-30-47,-19-20-109,0 11-1,20 19-15,-20-20 16,0 1-1,19 19-15,-19-30 16,20-19 0,-20 30-16,0-1 15,20-9-15,-20 9 16,19-19 0,-19 19-1,30 0 16,-30 1-15,19-1 0,-19 30 93</inkml:trace>
        </inkml:traceGroup>
      </inkml:traceGroup>
    </inkml:traceGroup>
    <inkml:traceGroup>
      <inkml:annotationXML>
        <emma:emma xmlns:emma="http://www.w3.org/2003/04/emma" version="1.0">
          <emma:interpretation id="{0935BE3F-8AC1-465C-ADB3-E232409C5910}" emma:medium="tactile" emma:mode="ink">
            <msink:context xmlns:msink="http://schemas.microsoft.com/ink/2010/main" type="paragraph" rotatedBoundingBox="16269,6022 21458,5728 21496,6401 16307,6694" alignmentLevel="1"/>
          </emma:interpretation>
        </emma:emma>
      </inkml:annotationXML>
      <inkml:traceGroup>
        <inkml:annotationXML>
          <emma:emma xmlns:emma="http://www.w3.org/2003/04/emma" version="1.0">
            <emma:interpretation id="{66BC32BC-1DF6-47B5-92CE-DE98AD98EA94}" emma:medium="tactile" emma:mode="ink">
              <msink:context xmlns:msink="http://schemas.microsoft.com/ink/2010/main" type="line" rotatedBoundingBox="16269,6022 21458,5728 21496,6401 16307,6694"/>
            </emma:interpretation>
          </emma:emma>
        </inkml:annotationXML>
        <inkml:traceGroup>
          <inkml:annotationXML>
            <emma:emma xmlns:emma="http://www.w3.org/2003/04/emma" version="1.0">
              <emma:interpretation id="{817F7720-7531-414A-B7C1-FE22472A024D}" emma:medium="tactile" emma:mode="ink">
                <msink:context xmlns:msink="http://schemas.microsoft.com/ink/2010/main" type="inkWord" rotatedBoundingBox="16269,6022 18456,5898 18494,6570 16307,6694"/>
              </emma:interpretation>
              <emma:one-of disjunction-type="recognition" id="oneOf2">
                <emma:interpretation id="interp2" emma:lang="" emma:confidence="1">
                  <emma:literal/>
                </emma:interpretation>
              </emma:one-of>
            </emma:emma>
          </inkml:annotationXML>
          <inkml:trace contextRef="#ctx0" brushRef="#br0" timeOffset="100507.5425">14642 2717 0,'0'9'62,"0"11"-62,0 0 16,0-1-16,0 1 15,0 0-15,0 9 16,0-9-16,0-1 16,0 1-16,0-1 15,0 1-15,0 0 16,0-11-16,0 31 16,0-21-1</inkml:trace>
          <inkml:trace contextRef="#ctx0" brushRef="#br0" timeOffset="101181.5008">14779 3070 0,'0'29'16,"0"10"-1,0-9 1,0-11-16,0 11 15,0-11 1</inkml:trace>
          <inkml:trace contextRef="#ctx0" brushRef="#br0" timeOffset="103547.067">15123 2658 0,'-10'0'125,"-10"0"-94,0 0-15,1 0 0,19 10-1,-20-10 1,10 0-1,10 19-15,-19-19 16,19 20 0,-20-20-16,20 19 15,-19-19 1,19 20-16,-20 0 16,20-1-1,-20 1 1,20 0-1,0-1 1,-29 1 0,29 9-1,0 1 1,0-11 0,20 1-1,-20-1 1,19 11-1,-19-20-15,30-10 16,-11 0 0,-19 19-16,20-19 15,-1 0 1,1 0 0,-10 0-1,9 0 1,11-10-1,-10-9 1,-20-1 0,19 20-1,-19-19-15,0-1 16,10 20 0,-10-20-16,0 1 15,0 9 1,0-10-1,0 1 1,0 29 93,0 19-93,0 0-16,0 1 16,0-1-1,0-9 1,20-20 0,-20 19-16,19-19 15,-19 20 1,20-20-1,-1 0 1,1 0 15,0 0-15,-20-10 0,19 10-16,-19-19 15,20 19 1,-20-20-16,0 10 15,19-19 1,-19 9 0,0-9-1,0 9 1,0 1 15,-9 38 47,9 1-62,0-10 0,0 29-1,0-10 1,0 1-1,0-11 1,9 1 0,11-20-1,-20 20 1,20-20 0,-1 0-1,1 0 1,-20-10-1,20 10 1,-20-20-16</inkml:trace>
          <inkml:trace contextRef="#ctx0" brushRef="#br0" timeOffset="104797.8398">15338 2609 0,'0'-20'93,"10"20"-77,10 0 15,-1 0-15,-9 0 15,10 0 0,-20 10-15,0 10 0,0-1-16,0 1 15,0-1-15,0 11 16,-10 9-1,10-19 1,-20-20-16,1 19 31,-1-19-15,0 0 15,1 0-15,29 0 109,9 0-110,1 0-15,-1 0 16,1 0 0,0 0-1,-1 0 1,1 0 15,-20 20 16</inkml:trace>
          <inkml:trace contextRef="#ctx0" brushRef="#br0" timeOffset="105256.4827">15505 2717 0,'20'0'16,"-1"0"-1,1 0 1,9 0-1,-9 0 1,-1 0 0</inkml:trace>
          <inkml:trace contextRef="#ctx0" brushRef="#br0" timeOffset="99247.5059">14142 3138 0,'0'-9'16,"-20"9"15,20-20 16,0 0-16,0 11-15,10 9-16,-10-20 16,0-19-1,0 9 1,0 11-16,0-1 15,0-19 1,0 19-16,0-9 16,0 9-1,-29 20 95,38 0-63,11 10-32,0-10 1,-1 20-1,1-20 1,-1 0 0,1 0-1,-20-10 63,-10 10 1,10 10-64,-19 9-15,19 1 16,0 9-1,0 10 1,0-9 0,59 39 77,-40-69-77,1 0 0,-1 0 15,-19-20-15,0 0 15,20 20 63,0-19-63,-1 19-16,1 0 1,-20-20-16,10 20 16,-10-20-1,29 1 1,-29-1 15,0 1-15,-20-1 15,11 20-15,-11 0-1,0 0 1,1 0 0,19 10-1,-20-10 1,20 10-16,0 9 31,-19-19-31,19 20 16,0-1-1,0 1 1,0 0 0,0-1-1,0 1 1,9-20-1,-9 20 1,20-20 0,-20 19-1,20-19-15,-1 0 16,1 0 0,-10 0-1,9 0 1,1-10 15,-20-9-15,19 19-16,-19-20 31,20 20-15</inkml:trace>
          <inkml:trace contextRef="#ctx0" brushRef="#br0" timeOffset="99975.0496">14505 3030 0,'0'10'31,"0"10"0,19-20 0,-19 20-31,20-20 16,0 0 0,-1 0-1,1 0 1,-1 0 15,1-20-15,-20 10 15,20 10-15,-20-39-16,-89-40 140,70 79-124,-1 0 0,20 10-1,0 10 1,0-1-1,-20-19-15,20 20 16,0 0-16,10-1 16,20 1 15</inkml:trace>
          <inkml:trace contextRef="#ctx0" brushRef="#br0" timeOffset="105689.3425">15564 2619 0,'0'39'78,"0"-10"-62,0-9-16,0-1 15,0 11 1,0-1-1,0-9 1,0 0 0</inkml:trace>
          <inkml:trace contextRef="#ctx0" brushRef="#br0" timeOffset="107017.4697">15838 2599 0,'-19'10'63,"19"29"-48,-20-19-15,20 19 16,0-10-16,-29 1 16,29-1-16,-20 10 15,20 1-15,-19-1 16,19-10-16,-20 1 16,20-1-16,-29 10 0,29-9 15,0-11-15,-20 1 16,20 0-16,0-1 15,0 11 1,-20-11-16,20 11 16,0-11-1,-19-19 1</inkml:trace>
          <inkml:trace contextRef="#ctx0" brushRef="#br0" timeOffset="109306.3329">15995 2776 0,'0'-20'47,"-59"20"78,40 0-109,-1 10 15,1 9-16,19 1 1,-20-20 0,20 20-16,0 9 15,-20 0 1,20 1-16,0-11 16,0 11-1,0-11 1,0 1-1,0 0 1,0-1 0,0 1-1,30 0 1,-20-20 0,-10 19-1,19-19 1,1 0-16,-1 0 15,1 0 1,0 0 0,-1-19-1,1 19 1,-20-10 0,20-20-1,-20 11 1,19 19-16,-19-10 15,0-10 1,20 20-16,-20-19 0,0-1 16,0 0-1,0 1 17,0 29 61,0 9-77,0 1 0,0 9-1,0 1-15,0-11 16,0 1-1,19-20 1,-19 20-16,20-20 16,0 0 15,-1 0 0,1-10-15,-20-10-1,19 20 1,-19-20-16,0 1 16,20 19-16,-20-20 15,0-9 1,20 9 0,-20 1-1,-10 19 95,10 9-110,0 11 31,0 9-31,0 1 15,0-1 1,0-9 0,10 0-1,-10-1 1,19-19 0,1 0-1,0 0 1,-1-19 15,-19-11-15</inkml:trace>
        </inkml:traceGroup>
        <inkml:traceGroup>
          <inkml:annotationXML>
            <emma:emma xmlns:emma="http://www.w3.org/2003/04/emma" version="1.0">
              <emma:interpretation id="{7CD3CB6E-A86F-4498-AE02-BADF3E7848B0}" emma:medium="tactile" emma:mode="ink">
                <msink:context xmlns:msink="http://schemas.microsoft.com/ink/2010/main" type="inkWord" rotatedBoundingBox="18713,6130 18938,6117 18947,6266 18722,6279"/>
              </emma:interpretation>
              <emma:one-of disjunction-type="recognition" id="oneOf3">
                <emma:interpretation id="interp3" emma:lang="" emma:confidence="1">
                  <emma:literal/>
                </emma:interpretation>
              </emma:one-of>
            </emma:emma>
          </inkml:annotationXML>
          <inkml:trace contextRef="#ctx0" brushRef="#br0" timeOffset="110377.211">16545 2913 0,'19'0'47,"1"0"-47,-1 0 16,1-10-16,0 10 15,9 0 1,0 0 0,11 0-1,-11 0 1</inkml:trace>
          <inkml:trace contextRef="#ctx0" brushRef="#br0" timeOffset="109973.0083">16564 2766 0,'59'0'78,"-39"0"-63,-1 0-15,1 0 16,-1 0-16,11 0 16,-30 10 31</inkml:trace>
        </inkml:traceGroup>
        <inkml:traceGroup>
          <inkml:annotationXML>
            <emma:emma xmlns:emma="http://www.w3.org/2003/04/emma" version="1.0">
              <emma:interpretation id="{982C3F12-1519-45A3-BE9B-E8153DFB77E2}" emma:medium="tactile" emma:mode="ink">
                <msink:context xmlns:msink="http://schemas.microsoft.com/ink/2010/main" type="inkWord" rotatedBoundingBox="19133,5950 20996,5845 21024,6332 19161,6437"/>
              </emma:interpretation>
              <emma:one-of disjunction-type="recognition" id="oneOf4">
                <emma:interpretation id="interp4" emma:lang="" emma:confidence="1">
                  <emma:literal/>
                </emma:interpretation>
              </emma:one-of>
            </emma:emma>
          </inkml:annotationXML>
          <inkml:trace contextRef="#ctx0" brushRef="#br0" timeOffset="126830.1142">18624 2628 0,'-20'0'16,"20"10"31,-20-10-47,20 20 15,0 9 1,0-9-16,-19 19 16,48 118 77,-9-137-77,9 9 0,-9-29 15,-20 20-31,19-20 15,1 0 1,9-20 15,-9 20-15,-20-20-16,20 20 16,-20-19-1,19 19 1,-19-10-1,20-19-15,-20 19 16,0-10 0,0 1-1,20 19 1,-20-20-16,0 0 16,0 1-1,0-1 1,0 0-1,0 1 1,0-1 0,0 1-1,-10 19-15,10-20 16,0 0 0,-20 1-1,20-1-15,-19 20 31,19-29-31,-20 29 16,20-20 0,-20 20-1,1-19 1,-1 19 0,0 0-1,11 0 1,-11 0-1,20 19-15,-20-19 16,20 39-16,0-29 16,-19 20-16,19-1 15,0-9-15,0-1 16</inkml:trace>
          <inkml:trace contextRef="#ctx0" brushRef="#br0" timeOffset="111217.4596">16966 2756 0,'39'0'94,"-19"0"-78,-10 0-16,9 0 15,1 0-15,0 0 16,-1 0-16,1 0 15,0 0-15,9 0 16,-9 0 0</inkml:trace>
          <inkml:trace contextRef="#ctx0" brushRef="#br0" timeOffset="113119.4582">17094 2599 0,'0'10'63,"0"9"-48,0 11-15,0-11 16,0 1 0,0 0-16,0-1 15,0 1-15,0-10 0,0 9 16,0 1-16,0 9 15,0-9 1,0 0 15</inkml:trace>
          <inkml:trace contextRef="#ctx0" brushRef="#br0" timeOffset="114656.5583">17388 2628 0,'-20'0'31,"20"30"-15,-19-1 0,19 1-1,0-1 1,0-9 0,0 29-1,0-30-15,0 1 16,0 0-16,0 9 15,10-9 1,-10-1 0,19-19-16,-19 20 15,20-20 1,-20 19 0,19-19-16,1 0 31,0 20-16,9-20 1,-9 0 0,-1 0-1,40-49 79,-39 49-94,-20-20 0,0 1 31,19 19-31,-19-20 16,0 1 0,0-1-1,20 20-15,-20-20 16,0 1-1,0 9-15,0-10 32,0 1-32,0-1 31,0 0-31,-20 1 16,20-1 15,-10 20-31,10-19 15,-29-1 1,9 0 15,1-9 1,-1 29-17,20-10 1,-19 10-1,-1 0 1,0-29 15,1 29-15,19 10 0,-30-10-16,30 39 15,-19-20-15,19 1 16,0 0-16,-20-1 15,20 1-15</inkml:trace>
          <inkml:trace contextRef="#ctx0" brushRef="#br0" timeOffset="115377.4315">17770 3030 0,'-19'0'15,"19"-19"17,-20 19-32,20 10 140</inkml:trace>
          <inkml:trace contextRef="#ctx0" brushRef="#br0" timeOffset="123635.6742">17908 2579 0,'0'-19'63,"9"19"-32,11 0-15,0 0-1,-1-20 17,1 20-32,0 0 31,-1 0 0,-19 20-31,0-1 16,0 1-1,0 9 17,0-9-17,0 0-15,-10-20 16,10 19-1,-39-19-15,39 20 16,-19-20-16,-1 19 16,0 1-1,30-20 173,-10-10-173,20 10 1,-1 0 0,1 0 15,9 0-15,-9 20 15,-20 0-16,20-1 1,-20 11 0,0-11-1,19-19 1,-19 20-16,0-1 16,0 1-1,0-10 1,0 9-1,-10 11 1,-9-11 15,-11-19-15,11 0 0,-11 0-1,-9 0 1,29 0-1,-9 0 1,-1 0 15,30 0 32</inkml:trace>
          <inkml:trace contextRef="#ctx0" brushRef="#br0" timeOffset="124760.0902">18300 2560 0,'0'-20'78,"0"30"-46,0 0-17,-10-10-15,10 49 16,-19-30-16,19 1 15,-20 0-15,20-1 16,-20 1-16,20-1 16,-19 1-16,19 10 15,-20-30 1,20 19-16,0 1 31,0-1 47,10-19-15,0 0-32,9 0-15,1 0-1,19 0-15,0 0 16,99-9 62</inkml:trace>
          <inkml:trace contextRef="#ctx0" brushRef="#br0" timeOffset="125412.8121">18339 2550 0,'0'10'63,"0"19"-48,0-9 1,0-1-16,0 1 16,0 0-16,0 9 15,0 0-15,0 1 16,10 9-16,-10-9 15,0-1-15,0-9 16,0-1-16,0 1 16,20-1-16,-20 11 15,0-11 1</inkml:trace>
        </inkml:traceGroup>
        <inkml:traceGroup>
          <inkml:annotationXML>
            <emma:emma xmlns:emma="http://www.w3.org/2003/04/emma" version="1.0">
              <emma:interpretation id="{2ABC0A2F-FAD9-42AA-AD9C-C9DB664DA3E1}" emma:medium="tactile" emma:mode="ink">
                <msink:context xmlns:msink="http://schemas.microsoft.com/ink/2010/main" type="inkWord" rotatedBoundingBox="21216,5888 21466,5874 21489,6276 21238,6290"/>
              </emma:interpretation>
              <emma:one-of disjunction-type="recognition" id="oneOf5">
                <emma:interpretation id="interp5" emma:lang="" emma:confidence="0">
                  <emma:literal>V</emma:literal>
                </emma:interpretation>
                <emma:interpretation id="interp6" emma:lang="" emma:confidence="0">
                  <emma:literal>v</emma:literal>
                </emma:interpretation>
                <emma:interpretation id="interp7" emma:lang="" emma:confidence="0">
                  <emma:literal>r</emma:literal>
                </emma:interpretation>
                <emma:interpretation id="interp8" emma:lang="" emma:confidence="0">
                  <emma:literal>n</emma:literal>
                </emma:interpretation>
                <emma:interpretation id="interp9" emma:lang="" emma:confidence="0">
                  <emma:literal>u</emma:literal>
                </emma:interpretation>
              </emma:one-of>
            </emma:emma>
          </inkml:annotationXML>
          <inkml:trace contextRef="#ctx0" brushRef="#br0" timeOffset="128480.4239">19045 2589 0,'0'-19'15,"0"77"95,20-38-110,-20 0 15,0-1 1,20 11-16,-20-11 0,0 1 16,19 0-16,-19-1 15,0 1-15,20-1 0,-20 1 16,0 0-16,0 9 16,19-9-1,-19-30 110,0-10-94,0 1-15,0 9 0,20 10-1,-20-39-15,0 9 16,20 1 0,-20-1-1,19 30 1,-19-39-16,0 19 15,20 1-15,-20-20 16,19 39 0,-19-30-16,30-9 15,-30 19 1,19 1 0,-19 29 77,0 9-61</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21:03:45.09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245FD8E-4E17-471F-B463-BC8620C4F538}" emma:medium="tactile" emma:mode="ink">
          <msink:context xmlns:msink="http://schemas.microsoft.com/ink/2010/main" type="writingRegion" rotatedBoundingBox="15656,6379 16103,4416 16625,4534 16178,6498"/>
        </emma:interpretation>
      </emma:emma>
    </inkml:annotationXML>
    <inkml:traceGroup>
      <inkml:annotationXML>
        <emma:emma xmlns:emma="http://www.w3.org/2003/04/emma" version="1.0">
          <emma:interpretation id="{0CDD0F7D-45E7-4A2F-B21E-5D7E266B8DDD}" emma:medium="tactile" emma:mode="ink">
            <msink:context xmlns:msink="http://schemas.microsoft.com/ink/2010/main" type="paragraph" rotatedBoundingBox="15656,6379 16103,4416 16625,4534 16178,6498" alignmentLevel="1"/>
          </emma:interpretation>
        </emma:emma>
      </inkml:annotationXML>
      <inkml:traceGroup>
        <inkml:annotationXML>
          <emma:emma xmlns:emma="http://www.w3.org/2003/04/emma" version="1.0">
            <emma:interpretation id="{107F2960-3812-43D4-897B-79807EFA0E0A}" emma:medium="tactile" emma:mode="ink">
              <msink:context xmlns:msink="http://schemas.microsoft.com/ink/2010/main" type="line" rotatedBoundingBox="15656,6379 16103,4416 16625,4534 16178,6498"/>
            </emma:interpretation>
          </emma:emma>
        </inkml:annotationXML>
        <inkml:traceGroup>
          <inkml:annotationXML>
            <emma:emma xmlns:emma="http://www.w3.org/2003/04/emma" version="1.0">
              <emma:interpretation id="{3E427F5F-0B37-4357-887C-3BC4848E4010}" emma:medium="tactile" emma:mode="ink">
                <msink:context xmlns:msink="http://schemas.microsoft.com/ink/2010/main" type="inkWord" rotatedBoundingBox="15682,6385 15870,5561 16365,5674 16178,6498"/>
              </emma:interpretation>
            </emma:emma>
          </inkml:annotationXML>
          <inkml:trace contextRef="#ctx0" brushRef="#br0">13651 2403 0,'0'-20'47,"10"20"-47,10 0 15,19 0 1,-19 0-1,-1 0-15,1-19 16,0 19-16,-1 0 16,1 0-16,-1 0 15,1 0-15,0 0 16,9 0 0,-9 0-1,-1 0 1,-19 9-1</inkml:trace>
          <inkml:trace contextRef="#ctx0" brushRef="#br0" timeOffset="1034.277">14044 2393 0,'0'10'16,"0"9"15,10-19-16,9 20 1,69-89 156,-88 50-156,0-1 15,0 10-16,0-9 17,-19 19-32,-20 0 15,29 0 1,-10 0 0,-9 19 15,29 11-16,0-1 1,0 10 0,10-19-1</inkml:trace>
          <inkml:trace contextRef="#ctx0" brushRef="#br0" timeOffset="-1290.4057">13691 2364 0,'0'9'32,"10"-9"-17,-10 20-15,0 9 16,0 11-1,0-21 1,0-9-16,0 10 16,0-1-16,0 21 15,0-11-15,0 0 16,-10 1-16,10-1 16,0 10-16,0-9 15,0-1-15,0 1 0,0-1 16,0-9-16,0-1 15,0 1-15,0 0 16,0-1-16,0 1 16,0-1-16,-20-19 15,20 30-15,0-1 16,0-9 15,10-30 188,10 10-203,-1-20-1,11 20 1,19 0-1,-40 0 1,21-19-16,-11 19 16,-9 0-16,10 0 15,-1 0-15,1 0 16,0 0-16,-1 0 16,-19-20-16,30 20 15,-11 0 1,1 0-1</inkml:trace>
          <inkml:trace contextRef="#ctx0" brushRef="#br0" timeOffset="-646.5241">13681 2687 0,'255'-19'172,"-245"19"-125</inkml:trace>
        </inkml:traceGroup>
        <inkml:traceGroup>
          <inkml:annotationXML>
            <emma:emma xmlns:emma="http://www.w3.org/2003/04/emma" version="1.0">
              <emma:interpretation id="{8E31D3A0-89DD-4CC5-AEF0-92CC581038AA}" emma:medium="tactile" emma:mode="ink">
                <msink:context xmlns:msink="http://schemas.microsoft.com/ink/2010/main" type="inkWord" rotatedBoundingBox="15940,5132 16103,4416 16598,4528 16435,5244"/>
              </emma:interpretation>
            </emma:emma>
          </inkml:annotationXML>
          <inkml:trace contextRef="#ctx0" brushRef="#br0" timeOffset="-133419.5705">13877 1462 0,'157'0'109,"-98"0"-93,-20 0-1,-19 0 1,-20-20 15</inkml:trace>
          <inkml:trace contextRef="#ctx0" brushRef="#br0" timeOffset="-134042.5543">13897 1216 0,'0'10'94,"0"10"-79,0 19 1,0-19-16,0-1 16,0 11-16,0-1 15,0 20-15,0-19 16,0-1-16,0 10 16,0-9-16,0-1 15,0 1-15,-20 9 0,20-29 16,0 29-1,0-20-15,0-9 0,0 10 16,0-1 0,0 1-1,20-20 204,29 0-203,-30-10-16,1 10 15,-1 0-15,1 0 16,0 0-16,-1 0 16,1 0-16,-10 0 15,9 0-15,1 0 16,0 0-16,-20-19 0,29 19 15,-9 0 1,-1 0 0,1 0-1</inkml:trace>
          <inkml:trace contextRef="#ctx0" brushRef="#br0" timeOffset="-132819.7523">13887 1226 0,'10'0'32,"19"0"-17,-9 0 1,-1 0-16,1 0 16,19-29-16,-29 29 15,9 0-15,1 0 16,0 0-16,-1 0 15,11 0 1,-11 0 0,1 0-1</inkml:trace>
          <inkml:trace contextRef="#ctx0" brushRef="#br0" timeOffset="-131740.8892">14250 1265 0,'0'20'31,"9"-20"0,-9 20-31,20-20 16,0 0 15,58-10 63,-78-10-78,20 20-1,-20-19-15,0-1 16,0 0 15,0 1-15,0-1-16,-10 20 15,10-19 1,-20 19 0,1 0-1,-1 0 1,0 0 15,20 9-15,-19-9-16,19 40 15,-20-11 1</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21:10:50.145"/>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AB00E264-0D2A-4F66-B80A-AB7C2588B324}" emma:medium="tactile" emma:mode="ink">
          <msink:context xmlns:msink="http://schemas.microsoft.com/ink/2010/main" type="writingRegion" rotatedBoundingBox="2126,10842 22110,10823 22115,16689 2131,16708"/>
        </emma:interpretation>
      </emma:emma>
    </inkml:annotationXML>
    <inkml:traceGroup>
      <inkml:annotationXML>
        <emma:emma xmlns:emma="http://www.w3.org/2003/04/emma" version="1.0">
          <emma:interpretation id="{6C47BD24-DF68-4335-AC78-161D8B52A3E0}" emma:medium="tactile" emma:mode="ink">
            <msink:context xmlns:msink="http://schemas.microsoft.com/ink/2010/main" type="paragraph" rotatedBoundingBox="2126,10842 20171,10825 20173,13000 2128,13017" alignmentLevel="1"/>
          </emma:interpretation>
        </emma:emma>
      </inkml:annotationXML>
      <inkml:traceGroup>
        <inkml:annotationXML>
          <emma:emma xmlns:emma="http://www.w3.org/2003/04/emma" version="1.0">
            <emma:interpretation id="{2F1CB3F9-8B0E-46BB-B244-B4F765D6C461}" emma:medium="tactile" emma:mode="ink">
              <msink:context xmlns:msink="http://schemas.microsoft.com/ink/2010/main" type="line" rotatedBoundingBox="2126,10842 20171,10825 20172,11736 2127,11753"/>
            </emma:interpretation>
          </emma:emma>
        </inkml:annotationXML>
        <inkml:traceGroup>
          <inkml:annotationXML>
            <emma:emma xmlns:emma="http://www.w3.org/2003/04/emma" version="1.0">
              <emma:interpretation id="{615EDD80-10E5-4775-95FF-52402BF4D174}" emma:medium="tactile" emma:mode="ink">
                <msink:context xmlns:msink="http://schemas.microsoft.com/ink/2010/main" type="inkWord" rotatedBoundingBox="2126,11003 3175,11002 3176,11580 2127,11581"/>
              </emma:interpretation>
            </emma:emma>
          </inkml:annotationXML>
          <inkml:trace contextRef="#ctx0" brushRef="#br0">3 20 0,'0'-20'31,"0"30"47,0 19-78,0-9 16,0-1-16,0 11 16,0-1-16,0 1 15,0 19-15,0-20 16,0 1-16,0-1 15,0 10-15,0-19 16,10-1-16,-10 1 16,0 0-16,0-11 15,0 11-15,0 0 16,0-1-16,0 11 16,0-11-1,0-28 79</inkml:trace>
          <inkml:trace contextRef="#ctx0" brushRef="#br0" timeOffset="1198.6458">-17 69 0,'0'-10'31,"0"-10"-16,0 1 17,10-1-17,10 20 1,-1-29 0,20 29-1,-9 0 1,-11 0-1,1 0 1,0 0 0,-20 9-16,29 21 15,-29-11 1,20-19 0,-20 30-16,0-1 15,0 1 1,0-11-1,0 1-15,0-1 16,0 1-16,0 0 0,-10-1 16,10 1-16,-39 0 15,19-20-15,20 29 16,-29-29-16,9 20 16,0-20-16,1 0 15,-1 0-15,1 0 16,9 0-1,-10 0 17,20-10 15,20 10-1,9 0-30,1 0 0,-1 0-1,10 0 1,-39 10-16,20-10 16,-20 19-16,10-19 15,-10 20-15,19-20 16,-19 19-16,20-19 15,-20 20-15,19-20 0,-19 20 16,20-20-16,-20 29 16,20-9-1,-20-1 1,19-19 0,-19 20-1</inkml:trace>
          <inkml:trace contextRef="#ctx0" brushRef="#br0" timeOffset="2736.1193">287 0 0,'10'0'16,"19"0"0,-9 0-16,0 0 15,-1 0-15,11 0 16,-1 0-16,10 0 15,-29 0-15,29 0 16,-19 0-16,0 0 16,9 0-1</inkml:trace>
          <inkml:trace contextRef="#ctx0" brushRef="#br0" timeOffset="2030.2494">375-10 0,'0'20'47,"0"19"-31,0-19-1,0-11-15,0 11 16,0 0-16,0 9 0,0 10 16,0-9-16,0-1 15,0 20-15,0-19 16,0-1-16,0-9 15,0-1-15,0 1 16,0 9 0,0 1-1,0-11 1,0 1 15,20-20 0,-20 20-31,20-20 32,-1 0-32,1 0 15,9 0 1,1 0 0,-1 0-1,-9 0 1,-1 0-1,1 0 1,0 0 15</inkml:trace>
          <inkml:trace contextRef="#ctx0" brushRef="#br0" timeOffset="2377.1389">356 363 0,'0'-20'0,"10"1"31,9 19-15,11 0-1,-11 0 1,1 0-16,-1 0 15,1-20-15,0 20 16,-1 0-16,1-20 16</inkml:trace>
          <inkml:trace contextRef="#ctx0" brushRef="#br0" timeOffset="3398.4042">719-20 0,'0'20'15,"0"0"1,9 9-16,-9 20 16,0-10-16,0 20 15,0 0-15,0 0 16,0-10-16,0-20 15,0-9-15,0-1 0,0 1 32,0-30 15</inkml:trace>
          <inkml:trace contextRef="#ctx0" brushRef="#br0" timeOffset="3991.5021">738-20 0,'0'-19'16,"20"19"15,-20 10-15,29-10-16,-9 19 15,0-19-15,19 20 16,-10-20-16,1 39 16,9-19-16,-20-1 15,1 1-15,-20-1 16,29 1-16,-29 0 15,0 19-15,0-10 16,0 1-16,0-1 16,0 1-16,0-11 15,-9 1-15,9-1 16,-30 11-16,-9-1 16,19-29-16,1 20 15,-1-20-15,1 0 16,-1 0-16,10 0 15,10-10-15,-39 10 16,19-20 15</inkml:trace>
        </inkml:traceGroup>
        <inkml:traceGroup>
          <inkml:annotationXML>
            <emma:emma xmlns:emma="http://www.w3.org/2003/04/emma" version="1.0">
              <emma:interpretation id="{DC5DC9EB-595F-49F0-A29E-5A3FF7D0408A}" emma:medium="tactile" emma:mode="ink">
                <msink:context xmlns:msink="http://schemas.microsoft.com/ink/2010/main" type="inkWord" rotatedBoundingBox="3362,10955 5539,10953 5540,11717 3363,11719"/>
              </emma:interpretation>
            </emma:emma>
          </inkml:annotationXML>
          <inkml:trace contextRef="#ctx0" brushRef="#br0" timeOffset="5547.2308">1336-59 0,'-29'20'0,"29"-1"15,-39 21-15,39-11 0,-20 20 16,20-10 0,-29 10-16,29 0 0,0-9 15,0 9-15,0-10 16,0 10-16,0-10 16,0-9-16,0-1 15,0-9-15,19 19 16,-19-20-16,20 1 15,-20 0-15,29-20 16,-29 29-16,20-9 31,0-20-31,-20-10 47</inkml:trace>
          <inkml:trace contextRef="#ctx0" brushRef="#br0" timeOffset="7120.6568">1484 147 0,'-10'-20'125,"-10"20"-93,1 0-17,19 10-15,-20-10 16,20 20-16,-20-20 16,20 29-16,-19-29 15,19 30-15,0-11 16,0 1-16,0 0 15,0-1-15,0 1 16,0-1-16,0 1 16,10 0-16,9 9 15,20-29 1,-29 0-16,-10 20 16,39-20-16,-19 0 15,-10 0-15,-10-10 16,39 10-16,-39-20 15,20 20-15,-20-29 16,19-1 0,-19 11-1,0-1 1,-10 20 46,10 20-46,0-1 0,10 11-1,10-1 1,19-9 0,-9-20-1,-11 0-15,1 0 16,-1 0-1,1 0-15,-10 0 0,-10-10 16,39 10-16,-39-20 16,20-9-1,-20-10 1,0 29-16,0-10 16,-10-9-16,10 19 15,-30 10-15,30-39 16,-39 39-16,10-20 15,-30 20 32,30 10-47,9 29 16,20 1 0,0-21-16,0 1 15,0-1-15,0 1 16,0 0-16,10-20 15,-10 29-15,29-29 16,10 0 0,-9 0-1,-11-20 1</inkml:trace>
          <inkml:trace contextRef="#ctx0" brushRef="#br0" timeOffset="7466.6025">1807 226 0,'0'19'47,"20"-19"-32,-20 49-15,0-29 16,0-1-16,19 11 16,-19-11-16,0 1 15,20-20-15,-20 20 16,20-20-16,-1 19 16,11-19-1,-11 0 1,1 0-1,-20-19-15,29-30 16,-29 29 0</inkml:trace>
          <inkml:trace contextRef="#ctx0" brushRef="#br0" timeOffset="8239.6435">1974 118 0,'10'0'31,"19"0"-15,1-20-1,-21 20-15,31 0 16,-21 0-16,1-20 16,-1 20-16,1 0 15</inkml:trace>
          <inkml:trace contextRef="#ctx0" brushRef="#br0" timeOffset="7947.0039">2013-20 0,'0'-19'31,"0"29"1,0 9-17,0 11-15,0-1 16,0 20-16,0-10 16,0 10-16,0-9 15,0-11-15,0 10 16,0-19-16,0-10 15,0 9-15,10 1 0,10 19 16,-1-19 0,1-20 15,-1 0-15,1 0-1,-20-10-15,20 10 16,-20-30-1,0 1 1</inkml:trace>
          <inkml:trace contextRef="#ctx0" brushRef="#br0" timeOffset="9072.2409">2199 245 0,'-19'0'16,"19"10"-16,0 10 31,0-1-15,0 11 0,0-11-16,0 11 15,10-30 1,-10 19-16,39-19 15,-19 0-15,9 0 16,10 0-16,-9 0 16,-11 0-16,1-10 15,9-19 1,-29 0-16,20 29 16,-20-30-16,0 1 15,-10-10 1,10 29-1,-20 10-15,20-40 16,-78 21 0,19 19 15,40 10-31,-11 9 31,1 21-31,29-21 16,0 1-16,0-10 15,0 9-15,0 1 0</inkml:trace>
          <inkml:trace contextRef="#ctx0" brushRef="#br0" timeOffset="9860.6711">2494 275 0,'-20'9'15,"20"11"1,-20-20 0,20 29-16,0 1 15,0-11 1,0 1-16,10 0 15,30-1 1,-21-19-16,-9 0 16,29 0-16,-19 0 15,-10 0-15,19-10 16,0-19-16,-29 9 16,20 1-16,-20-30 15,0 29 1,0 1-16,-20-11 15,-19 11 1,20 19 0,9 0-16,-10 0 15,1 0-15,-1 0 16,0 0-16,1 9 16,-21 11-1,21 9 1,19 11-16,0-31 15,0 11-15,10-20 16,-10 39-16,29-39 16,-29 10-16,30-10 15</inkml:trace>
          <inkml:trace contextRef="#ctx0" brushRef="#br0" timeOffset="10241.5962">2641 39 0,'0'-10'0,"0"-9"31,0 38 1,0 1-32,0 9 15,0 11-15,0 9 16,19 0-16,-19-10 16,0 10-16,0-10 15,0-9-15,0 9 16,20-20-16,-20 1 15,0 0 1,20-20-16</inkml:trace>
          <inkml:trace contextRef="#ctx0" brushRef="#br0" timeOffset="10772.07">2758 363 0,'0'10'15,"20"9"32,10 1-31,-1-20 0,-29 19-16,29-19 15,11 0 1,-11-9-16,-9-31 15,-20 11 1,19 29 0,-19-29-16,0-1 15,-10 30 1,10-29-16,-19 29 16,19-39-1,-30 39-15,30-10 0,-29 10 16,0 0-1,-11 10 1,11 9 0,29 11-1,0-1 1,0 10 0,0-19-16</inkml:trace>
          <inkml:trace contextRef="#ctx0" brushRef="#br0" timeOffset="11350.1876">2994-88 0,'19'10'47,"11"19"-47,-10 0 16,-1 20-16,11 0 15,-30 10-15,29 10 16,-29-10-16,0 9 16,0-9-16,0-20 15,0 11-15,-20-11 16,20 0-16,-19-19 0,19-1 15,-20-19-15,20 20 16</inkml:trace>
          <inkml:trace contextRef="#ctx0" brushRef="#br0" timeOffset="12404.7223">3396 294 0,'0'20'16,"0"-1"0,-20-19 15</inkml:trace>
          <inkml:trace contextRef="#ctx0" brushRef="#br0" timeOffset="12232.2471">3396 98 0,'0'10'78</inkml:trace>
        </inkml:traceGroup>
        <inkml:traceGroup>
          <inkml:annotationXML>
            <emma:emma xmlns:emma="http://www.w3.org/2003/04/emma" version="1.0">
              <emma:interpretation id="{C39A97E1-E2D9-463A-B3ED-A4328A671F6D}" emma:medium="tactile" emma:mode="ink">
                <msink:context xmlns:msink="http://schemas.microsoft.com/ink/2010/main" type="inkWord" rotatedBoundingBox="6225,10885 7647,10883 7648,11747 6226,11749"/>
              </emma:interpretation>
              <emma:one-of disjunction-type="recognition" id="oneOf0">
                <emma:interpretation id="interp0" emma:lang="" emma:confidence="1">
                  <emma:literal/>
                </emma:interpretation>
              </emma:one-of>
            </emma:emma>
          </inkml:annotationXML>
          <inkml:trace contextRef="#ctx0" brushRef="#br0" timeOffset="18406.605">4298-137 0,'0'-20'62,"-19"20"-31,-1 0 1,0 0-17,1 0 1,-1 0 0,1 10-1,-1 9 1,20 1-1,-20-20 1,20 39-16,-19-9 16,19-11-1,0 1-15,-20 0 16,20-1-16,0 1 16,0 19-1,-20-39-15,20 49 16,0-29-16,0-1 15,0-9-15,0 10 16,0-1-16,0 1 0,0 0 16,0-1-16,0 11 15,10-11 1,-10 1 0,30-20-1,-11 19 1,11-19-1,9 30 1,-10-30 0,1 0-1,-1 0 1,10-20 0,-19 20-16,0-19 15,9-1-15,-9 20 16,-20-20-16,29 20 15,-29-29-15,39 29 16,-39-29-16,10 29 16,-10-30-16,20 30 15,-20-39-15,19 19 16,-19 1-16,0-1 16,30 0-16,-30 1 15,0-1-15,0 1 16,0 9-16,0-10 15,0 1-15,0-1 16,0-9 0,0 9-16,-20 0 15,20 1 1,-29 19 0,9 0-1,1 0 1,9 0-1,10 10-15,-20-10 16,20 29-16,-29-9 16,29-1-16,0 1 15,-20-1-15,20 1 16,0 0-16,-20-1 16,20 11-16,0-1 0,0-9 15,0-1 1,0 1-16,0 0 0,0-1 15,0 1-15,0-1 16,0 1-16,0 0 16,0-11-16,10 21 15,-10-20-15,30 29 16,-11-20 0,11-19-1,-11 20 1,11-20-1,-11 0-15,11 0 16,-30-10 0,39 10-16,-19-29 15,-1 9-15,1 1 0,-1 19 16,-19-40-16,30 40 16,-30-19-16,19 19 15</inkml:trace>
          <inkml:trace contextRef="#ctx0" brushRef="#br0" timeOffset="30019.7845">4828 275 0,'-20'0'31,"20"-20"-15,20 0 77,-1 20-77,-9 0 15,10 0 0,9 20-15,-29 29 0,0-29-1,0-1-15,0 1 16,0-10-16,0 9 16,-19 1-16,19-1 0,-20 11 15,-9-1 1,9-9-1,0-20 1,1 20 0,-1-20-1,30 0 110,10 0-109,-1 0 0,11 0-1,-11 19 1,1-19-1,-1 30 1,1-30 0,0 0-1,-1-30 1,-19 1 0</inkml:trace>
          <inkml:trace contextRef="#ctx0" brushRef="#br0" timeOffset="30863.8941">5151 108 0,'-9'0'47,"9"19"-31,-20-19-1,20 20-15,-20 9 16,20-9-16,0 0 16,0 9-16,0 10 15,-19-9-15,19-1 16,0 1-16,0 9 15,0-10-15,0 1 16,0-1-16,0-9 16,0-1-16,10 1 15,9 19 1,-19-19 0,20-20-16,-20 10 15</inkml:trace>
          <inkml:trace contextRef="#ctx0" brushRef="#br0" timeOffset="31503.3957">5210 343 0,'-10'0'15,"10"10"1,0 10-1,0 9 1,0 0 0,0 11-1,10-40-15,-10 19 16,20-19-16,19 0 16,-19 0-1,-1 0-15,-19-9 16,20 9-16,-20-40 15,20 11 1,-20-1-16,0 11 16,-10-11-1,-10 30 1,-9 0 0,-1 0-1,11 0 1,-1 30-1,20-1 1,0 1 0,0-11-1,10-19 1</inkml:trace>
          <inkml:trace contextRef="#ctx0" brushRef="#br0" timeOffset="32026.152">5328 412 0,'20'19'46,"-20"31"-30,19-31 0,-19 1-16,0-1 0,20 1 15,-20 0-15,0-1 16,0 1-16,0-1 16,0 1-16,0 9 15,-10-29 1,10 20-16,-20-20 15,11 0 1,-11 0 0,-10-10-1,30-29 1,0 29-16,-19-19 16,19 9-16,0-9 15,19-1 1,1 1-1,0 0 1,-1 9 0,1 0-1,0 20 1,-20-19 0</inkml:trace>
          <inkml:trace contextRef="#ctx0" brushRef="#br0" timeOffset="32463.0515">5406 176 0,'-19'0'16,"38"30"30,-19-10-30,20 19-16,-20-10 16,20 1-16,-20-1 15,39 10-15,-39 0 16,19 1-16,-19-1 16,0-10-16,0 11 15,0-21-15,0-9 16,0 10-16,0-1 15,-9 1-15,-11 9 16</inkml:trace>
        </inkml:traceGroup>
        <inkml:traceGroup>
          <inkml:annotationXML>
            <emma:emma xmlns:emma="http://www.w3.org/2003/04/emma" version="1.0">
              <emma:interpretation id="{ED1549E9-392D-4EE7-87B7-31DE0E6DAF2A}" emma:medium="tactile" emma:mode="ink">
                <msink:context xmlns:msink="http://schemas.microsoft.com/ink/2010/main" type="inkWord" rotatedBoundingBox="8030,11003 8442,11002 8443,11325 8031,11326"/>
              </emma:interpretation>
            </emma:emma>
          </inkml:annotationXML>
          <inkml:trace contextRef="#ctx0" brushRef="#br0" timeOffset="33799.009">5887 147 0,'10'0'47,"39"0"-31,-30 0-16,1 0 0,-10 0 15,9 0-15,1 0 16,0-20-16,19 20 15,-10 0-15,1 0 16,-1 0-16,1 0 16,-11 0-16,1 0 15,9 0 1,-9 0 0</inkml:trace>
          <inkml:trace contextRef="#ctx0" brushRef="#br0" timeOffset="34271.9029">6122-39 0,'0'19'47,"0"1"-32,0 0-15,0 9 16,0 0-16,0 1 15,0 9-15,0-10 16,0 1-16,0-10 16,0-1-16,0 1 15,0-1 1,10-19 0</inkml:trace>
        </inkml:traceGroup>
        <inkml:traceGroup>
          <inkml:annotationXML>
            <emma:emma xmlns:emma="http://www.w3.org/2003/04/emma" version="1.0">
              <emma:interpretation id="{97D14EBB-F786-4533-A4E4-75D21E62051A}" emma:medium="tactile" emma:mode="ink">
                <msink:context xmlns:msink="http://schemas.microsoft.com/ink/2010/main" type="inkWord" rotatedBoundingBox="8716,10836 9864,10835 9865,11463 8717,11464"/>
              </emma:interpretation>
            </emma:emma>
          </inkml:annotationXML>
          <inkml:trace contextRef="#ctx0" brushRef="#br0" timeOffset="35487.5615">6730-108 0,'0'-20'15,"0"1"17,0-1-17,10 20-15,-10-19 16,20 19 0,-20-20-16,19 20 15,1 0 1,0 0-1,-1 0 1,1 0 0,-20 10-16,19 19 15,-19-19-15,0 10 16,0-1-16,0 11 0,0 9 16,0-10-16,0 1 15,-9-1-15,9 10 16,-40-9-16,21-11 15,-1 21-15,1-11 16,-11-9-16,11-1 16,-1 1-16,0 9 15,1-9-15,-1 0 16,20-1-16,-39-19 16,39 20-16,-10-20 0,-10 0 31,20-10 78,10 10-93,-10-20-16,10 20 15,10 0-15,-1 0 16,1 0 0,-1 20-1,-19 0 1,40-20-16,-40 29 16,19-29-16,-19 20 15,30-20-15,-11 0 16,21 0-1,-21 0-15,1-10 16,-1-10-16,21-39 31,-21 40-31</inkml:trace>
          <inkml:trace contextRef="#ctx0" brushRef="#br0" timeOffset="36517.2072">7162 275 0,'-20'0'31,"30"0"0,10 0-15,9 0-1,0 0-15,-9 0 16,0-20-16,-1 20 16,-19-20-16,40 20 15,-40-29-15,9 29 16,-9-39-16,0 29 16,0-10-1,0 1 16,-19 19-31,-21 0 16,11 0 0,29 9-1,-29-9 1,29 20-16,-30-20 0,30 10 16,-19 9-1,-1-19-15,20 40 16,-20 9-1,20-20 1,0 20 0,10-49-16,-10 30 15,20-1 1,9-29-16,-9 0 16,-1 20-1,1-20-15,9 0 0,1 0 16,9-10-1,-19 10-15,-1-30 16,21-9-16,-40 20 31,19 19-31,-19-20 32</inkml:trace>
          <inkml:trace contextRef="#ctx0" brushRef="#br0" timeOffset="37023.9561">7476 10 0,'0'-20'0,"39"20"62,-20 0-46,1 0-16,-10 0 15,29 0-15,-9 0 16,-11 0-16,1 0 16,-1 0-16,11 0 15</inkml:trace>
        </inkml:traceGroup>
        <inkml:traceGroup>
          <inkml:annotationXML>
            <emma:emma xmlns:emma="http://www.w3.org/2003/04/emma" version="1.0">
              <emma:interpretation id="{14D3332E-B852-4CF8-8A93-46ACE1B62A7C}" emma:medium="tactile" emma:mode="ink">
                <msink:context xmlns:msink="http://schemas.microsoft.com/ink/2010/main" type="inkWord" rotatedBoundingBox="10158,11120 11286,11119 11287,11384 10159,11385"/>
              </emma:interpretation>
              <emma:one-of disjunction-type="recognition" id="oneOf1">
                <emma:interpretation id="interp1" emma:lang="" emma:confidence="1">
                  <emma:literal/>
                </emma:interpretation>
              </emma:one-of>
            </emma:emma>
          </inkml:annotationXML>
          <inkml:trace contextRef="#ctx0" brushRef="#br0" timeOffset="38075.022">8015 216 0,'29'0'46,"-9"0"-30,-10 0-16,9 0 16,21 0-16,-11 0 15,10 0-15,10 0 16,-9 0-16,9 0 16,-10 0-16,20 0 15,19 0-15,1 0 0,9 0 16,-29-20-1,9 20-15,-9 0 16,-20 0-16,-9 0 16,-11 0-16,1 0 15</inkml:trace>
          <inkml:trace contextRef="#ctx0" brushRef="#br0" timeOffset="38560.0249">8927 78 0,'10'10'47,"19"-10"-31,1 20-16,-11-20 15,11 0-15,-1 19 16,-9-19-16,9 0 16,-9 0-1,-20 20 32,-20-20-31,1 20-16,-1-20 15,0 39-15,-19-39 16,20 49-16,-11-29 16,10-1-16,-9 1 15,9 9 1,30-29 31</inkml:trace>
        </inkml:traceGroup>
        <inkml:traceGroup>
          <inkml:annotationXML>
            <emma:emma xmlns:emma="http://www.w3.org/2003/04/emma" version="1.0">
              <emma:interpretation id="{CFF5E84E-2377-41F4-9DE2-8728E8CC3A3D}" emma:medium="tactile" emma:mode="ink">
                <msink:context xmlns:msink="http://schemas.microsoft.com/ink/2010/main" type="inkWord" rotatedBoundingBox="11482,10865 13306,10863 13307,11649 11483,11651"/>
              </emma:interpretation>
            </emma:emma>
          </inkml:annotationXML>
          <inkml:trace contextRef="#ctx0" brushRef="#br0" timeOffset="43127.1489">9437-108 0,'-20'0'15,"1"0"17,29-10 61,9-19-77,1 29 15,-1 0-15,1 0 0,0 0-1,-1 0 1,-19 10-16,20 29 15,-20-10 1,29 1 0,-29-1-1,0 10 1,0-19 0,0-10-16,0 9 15,0 1-15,0 19 16,-29-19-16,29 9 15,-20-9-15,20 0 16,-19-1-16,19 1 16,-30-1-16,30 1 15,-39 9-15,39-19 0,-29 20 16,9-1 0,-9-9-1,9-1 1,20-29 140,10 10-156,29 0 31,-19 0-15,9 0 0,-9 0-1,-1 0-15,1 0 16,-1 0-16,1 0 15,10 0 1,-1 0 0,-9 0-1,-1 0 1</inkml:trace>
          <inkml:trace contextRef="#ctx0" brushRef="#br0" timeOffset="40861.4972">9829-157 0,'0'-20'16,"-10"20"47,-9 0-48,-1 0 16,20 10-31,-19-10 16,-1 20 0,0-1-1,20 1-15,-19 0 16,19 9-16,0 1 16,-30 9-16,30-10 15,0 1-15,0-1 16,0-9-16,0 19 15,0-10-15,0 1 0,0-1 16,0-9-16,20-1 16,9 40 15,-9-39-31,9-20 16,-29 19-1,40-19-15,-11 0 16,-9 0-1,-1 0 1,11 0 0,-1-19-1,1 19 1,-30-20-16,19 20 16,1-19-1,9-1 1,-9-9-1,-1-11 1,1 11 0,10-1-1,-30 11-15,19-1 16,1-29 0,-20 30-16,19-1 15,-19 0-15,0 1 16,30-30-16,-30 29 15,0-9 1,0-1 0,0 11-1,-10 19-15,10-20 16,-20 20 0,1 0-1,-1 0 1,1 0-1,-1 0 1,0 10 0,-19 68 15,10-19-15,29-39-1,0 9-15,-20-9 16,20-1-16,0 1 0,0 0 15,0-1-15,10 1 16,-10-1-16,0 1 16,29 0-16,-29-1 15,0 11 1,20-30-16,-20 29 16,0 1-1,10-30-15,-10 19 16,29 1-1,-9-20-15,-20 19 16,10-19-16,9 0 31,20 0-31,-29 0 16,10 0 0,-20-9-16,39 9 0,-39-20 15,29 20-15,-9-20 16,0 20-1,-20-19 1,19 19-16,1 0 16,-20-20-1</inkml:trace>
          <inkml:trace contextRef="#ctx0" brushRef="#br0" timeOffset="41514.784">10378-128 0,'-9'0'16,"28"0"62,11 0-62,-1 0-1,1 0 1,28-19 15,-58 29 1</inkml:trace>
          <inkml:trace contextRef="#ctx0" brushRef="#br0" timeOffset="44311.7362">10545 167 0,'-19'0'16,"19"9"-1,-20-9-15,20 20 16,-20 19 0,20-29-16,0 10 15,-19-1-15,19 21 16,0-11-16,0 0 16,0 1-16,0 9 15,0-9-15,0-11 16,0 1-16,10-1 15,-10 1-15,19-20 16,-19 29-16,20-29 16,-20 20-16,19-20 15</inkml:trace>
          <inkml:trace contextRef="#ctx0" brushRef="#br0" timeOffset="45092.2331">10594 353 0,'0'10'63,"0"9"-48,0 1 1,0 0 0,20-20-16,9 0 15,-29 19 1,30-19-16,-1 0 16,-9 0-1,-20-10 1,19 10-16,-19-19 0,0-11 31,20 30-31,-20-39 0,0 10 16,0-1-1,-10 11 1,-9 19 0,-11 0-1,1 0 1,9 0-1,0 10 1,20 9 0,-19 20 31,19-19-47,10 0 31,9-20-31,1 19 15,0-19 1,-20-10 0</inkml:trace>
          <inkml:trace contextRef="#ctx0" brushRef="#br0" timeOffset="45884.0693">10741 304 0,'0'10'31,"20"-10"-15,-20 19-16,20 1 15,-1 0 1,1-20-1,-1 0 1,1 0 0,0 0-1,-1-10 1,-19-10 0,0 1-1,0 38 95,0 1-95,20 9 1,-1-29-1,1 0 1,0 0 0,-1 0-1,1-19 1,-20-11 0,0 11-1,0-11 1,-20 1-1,11 29 1,9-20-16,-20 20 16,0 0-1,1 0-15,-1 10 32,-9 10-32,29 9 15,0 0 1,0-9-1,19 9 1,1-29 0,-1 20-1,1-20 1</inkml:trace>
          <inkml:trace contextRef="#ctx0" brushRef="#br0" timeOffset="46191.8735">11016 343 0,'0'10'63,"0"29"-48,0-19 1,0-10-16,0 9 16,0 1-16,0 0 15,20-20-15,-20 29 16,0-9-16</inkml:trace>
          <inkml:trace contextRef="#ctx0" brushRef="#br0" timeOffset="46666.8319">11065 196 0,'10'20'62,"19"29"-46,-29-30-16,20 1 15,-20 0-15,19-1 16,-19 11-16,20-1 16,-20 0-16,0-9 15,0 0-15,0-10 16,0 9-16,0 1 16,0-1-16,-10 21 15</inkml:trace>
        </inkml:traceGroup>
        <inkml:traceGroup>
          <inkml:annotationXML>
            <emma:emma xmlns:emma="http://www.w3.org/2003/04/emma" version="1.0">
              <emma:interpretation id="{0E27AB4D-DBBE-49B8-B436-0A3FA7DF68B8}" emma:medium="tactile" emma:mode="ink">
                <msink:context xmlns:msink="http://schemas.microsoft.com/ink/2010/main" type="inkWord" rotatedBoundingBox="15415,10875 17690,10873 17691,11688 15416,11690"/>
              </emma:interpretation>
              <emma:one-of disjunction-type="recognition" id="oneOf2">
                <emma:interpretation id="interp2" emma:lang="" emma:confidence="1">
                  <emma:literal/>
                </emma:interpretation>
              </emma:one-of>
            </emma:emma>
          </inkml:annotationXML>
          <inkml:trace contextRef="#ctx0" brushRef="#br0" timeOffset="62614.6881">13625 490 0,'0'-9'31,"0"-1"1,20-20-17,-20 11 1,0-11-1,0 1 1,0-1 0,0 1-1,0-40 32,-10 69-31,10 10 31,0 10-32,10-20 1,-10 19 0,9-19-16,11 0 15,0 0 1,-1 0-1,1 0 1,0 0 0,-30 0 109,-10 20-110,20 0 1,-19-1 0,19 11-1,0 9 1,0-10-1,0-9-15,9 0 16,11-1 0,0-19 15,-1 0-31,1 0 31,-20-10-15,0-9-1,19 19-15,-19-20 16,0 0 15</inkml:trace>
          <inkml:trace contextRef="#ctx0" brushRef="#br0" timeOffset="63604.6632">13811 431 0,'20'0'63,"0"0"-48,-1 0-15,11 0 32,-30-19-32,19 19 0,-19-20 15,20 20 1,-20-10-16,0-9 15,0-1 1,-30 20 15,30-19-31,-9 19 16,-11 0 0,0 0-1,20 9-15,-19-9 16,19 20-1,-20-20-15,20 20 16,0-11-16,0 31 16,0-11-1,10-29 1,-10 30-16,20-30 16,-20 19-16,29-19 15,-9 0 1,-1 0-1,1 0 1,0 0 0,-11 0-1,-9-19 1,30-1-16,-30 0 31,19 30 63,1 10-78,0-1-1,9-19 1,0 0-16,-9 0 15,-20-9 1,20-11 0,-20 0-16,0 1 15,0-1-15,0 0 16,0 1-16,-10-11 16,-20 30-1,30-19 1,-29 19-16,0 0 15,29 10 1,-20-10-16,0 19 16,20 1-1,0-1 1,0 1 0,0 0-1,10-20 1,-10 19-16,10-19 15,49-10 32</inkml:trace>
          <inkml:trace contextRef="#ctx0" brushRef="#br0" timeOffset="63957.4797">14115 127 0,'0'10'31,"0"10"-15,0-1-16,0 11 0,0-1 15,20 11 1,-20-1-16,0 10 0,0-20 16,20 1-16,-20-1 15,0-9-15,19-1 16,-19 1-16,0 0 15</inkml:trace>
          <inkml:trace contextRef="#ctx0" brushRef="#br0" timeOffset="64575.9418">14272 490 0,'0'20'32,"0"0"-32,0-1 15,-9 1-15,9-1 16,0 1-16,0 0 15</inkml:trace>
          <inkml:trace contextRef="#ctx0" brushRef="#br0" timeOffset="67889.5907">14547 216 0,'0'-20'31,"-10"20"47,-9 0-62,-1 0 15,0 0-15,10 0 0,-9 0-1,19 10 16,-20-10-31,20 20 16,0-1 0,-19-19-16,19 20 15,0-1 1,-20-19-16,20 20 16,0 0-1,0-1 1,0 60 31,0-60-32,10-19-15,-10 20 16,19 0-16,-19-1 16,20-19-1,-20 20 1,20-20-1,-1 19 17,1-19-17,0 0 1,-1 0 0,1-9 15,-1-11 16,-19 0-16,20 20 31,-20-19-30,0-1 30,20 20-46,-20-20 46,0 1 516,19 19-562,-19-20 0,20 20-1,-20-19 1,0-1 15,10 20-31,-10-29 16,0 9-1,19 20 1,-19-20 0,0 1 15,0 9-15,0-10-1,0 1 16,-10 19 16,1 0-15,-11 0-17,20 10 1,-20 9-1,20 1 1,-29 9 0,29 1-1,0-1 1,0 10-16,0-19 16,10-1-1,-10 1 1,0 0-1,19-20 1,-19 10-16,0 9 16,0 1-1,20-1 1,-20 1 15,20-20-31,-1 0 16,1 0-1,-1 0 1,1-10 0,9-19-1,-9-1 1</inkml:trace>
          <inkml:trace contextRef="#ctx0" brushRef="#br0" timeOffset="68884.4103">14861 471 0,'0'-20'31,"0"0"16,0 1 0,29 29 15,-29 9-46,20 11 0,-20-1-1,0-9 1,0-1-16,-10-19 15,10 40-15,-20-40 16,20 29-16,-19-29 16,19 20-16,-20-20 15,20 19-15,-19-19 16,-1 0 15,30 0 32,9-19-48,1 19 1,0 0 0,-1 0-1,1 0 1,-1 0 15,-19 9-31,20-18 47</inkml:trace>
          <inkml:trace contextRef="#ctx0" brushRef="#br0" timeOffset="69328.5056">15067 186 0,'-10'0'47,"10"10"-47,0 20 15,-20-11 1,20 20-16,0-9 16,0-1-16,-19 1 15,19 9-15,0 0 16,0-9-16,0-1 16,0-9-16,0-1 15,0 11 1</inkml:trace>
          <inkml:trace contextRef="#ctx0" brushRef="#br0" timeOffset="70650.4288">15224 294 0,'0'-19'78,"0"-1"-47,-20 20-15,0 0-1,1 20 1,-1-1 0,20 1-1,-19-20 1,19 19-16,0 11 16,-20-11-16,20 1 15,0 0 1,0-1-16,0 1 0,0 0 15,10-1-15,9 11 16,1-30 0,-20 19-1,20-19-15,-1 0 16,1 0 0,-1 0-1,1-19 1,0-11-1,-1 1 1,-19 9 0,20 20-1,-20-20-15,29 1 16,-29-1 0,10 20-16,-10-19 15,0-1 1,0 0 15,0 11-15,0-31-1,-20 40 48,20 10-48,-29 29-15,29-19 16,0-10-16,0 9 0,-20 1 16,20 0-1,0-1-15,0 1 16,0 0-16,0-1 16,10-19-16,-10 30 0,20-30 15,-20 19-15,19-19 16,1 0-1,-20 20-15,20-20 16,-1 0 0,1-10-1,0-10 1,-20 1-16,19 19 16,-19-30-16</inkml:trace>
          <inkml:trace contextRef="#ctx0" brushRef="#br0" timeOffset="71075.2323">15469 265 0,'19'0'47,"1"0"-32,0 0 1,-1 0-1</inkml:trace>
          <inkml:trace contextRef="#ctx0" brushRef="#br0" timeOffset="51075.8341">13301-157 0,'0'20'15,"0"-1"-15,0 1 16,0 0-16,0 9 16,0 0-16,0 1 0,0 9 15,0-10-15,0 1 16,0-1-16,0 1 15,-9 9-15,9-10 16,0 1-16,0-1 16,0 10-16,-20-9 15,20-11-15,0 1 16,0 0-16,0-1 16,10-19 109,0 0-110,29-19 1,-10 19-1,-9 0 1,0 0-16,-1 0 16,1 0-16,-1 0 15,1 0 1,-10 0 0,9 0 15,1 0-16,-20-10 1</inkml:trace>
          <inkml:trace contextRef="#ctx0" brushRef="#br0" timeOffset="51893.9237">13272-88 0,'10'0'31,"19"0"-31,-9 0 16,-1 0-16,1 0 15,10 0-15,-11 0 16,1 0-16,-1 0 16,11 0-1,-30 10 1,19-10-16</inkml:trace>
          <inkml:trace contextRef="#ctx0" brushRef="#br0" timeOffset="51503.9278">13301 157 0,'10'0'63,"20"0"-63,-11 0 15,1 0-15,0 0 16,-1 0-16,1 0 15,-1-20-15,1 20 16,0 0 0</inkml:trace>
          <inkml:trace contextRef="#ctx0" brushRef="#br0" timeOffset="61025.417">13654-167 0,'-19'0'94,"-1"20"-63,20-1-16,-19-19 1,19 20 0,0-10-1,0 10 17,9-20-17,-9 19-15,20-19 0,0 20 31,-1-20-15,-9 0 0,10 0 15,-1 0-15,1 0 15,-20-20-16,0 1 1,0-1 0,20 20-1,-20-20 1,0 1 0,-10 19-1,10-20 1,-20 20-1,1 0 1,-1 0 15,10 0-15,10 10-16,-29 19 16</inkml:trace>
        </inkml:traceGroup>
        <inkml:traceGroup>
          <inkml:annotationXML>
            <emma:emma xmlns:emma="http://www.w3.org/2003/04/emma" version="1.0">
              <emma:interpretation id="{718D59EE-E0CE-40D4-B29A-06A468149533}" emma:medium="tactile" emma:mode="ink">
                <msink:context xmlns:msink="http://schemas.microsoft.com/ink/2010/main" type="inkWord" rotatedBoundingBox="17877,10934 20171,10932 20172,11502 17878,11504"/>
              </emma:interpretation>
              <emma:one-of disjunction-type="recognition" id="oneOf3">
                <emma:interpretation id="interp3" emma:lang="" emma:confidence="0">
                  <emma:literal>1.358</emma:literal>
                </emma:interpretation>
                <emma:interpretation id="interp4" emma:lang="" emma:confidence="0">
                  <emma:literal>1, 3 5 8 V</emma:literal>
                </emma:interpretation>
                <emma:interpretation id="interp5" emma:lang="" emma:confidence="0">
                  <emma:literal>1. 3 5 8 V</emma:literal>
                </emma:interpretation>
                <emma:interpretation id="interp6" emma:lang="" emma:confidence="0">
                  <emma:literal>1, 3 5 8 v</emma:literal>
                </emma:interpretation>
                <emma:interpretation id="interp7" emma:lang="" emma:confidence="0">
                  <emma:literal>1,358</emma:literal>
                </emma:interpretation>
              </emma:one-of>
            </emma:emma>
          </inkml:annotationXML>
          <inkml:trace contextRef="#ctx0" brushRef="#br0" timeOffset="72312.9884">15734 88 0,'19'0'47,"30"0"-31,-29 0-1,-1 0-15,1 0 16,0 0-16,-11 0 16,11 0-16,19 0 15,-19 20 1</inkml:trace>
          <inkml:trace contextRef="#ctx0" brushRef="#br0" timeOffset="72778.6551">15783 226 0,'19'0'31,"1"0"-15,19 0 0,-19 0-16,-1 0 15,1 0-15,0 0 16,-1 0-16,-19 19 16,30-19-16</inkml:trace>
          <inkml:trace contextRef="#ctx0" brushRef="#br0" timeOffset="95908.5864">16165 245 0,'10'0'31,"9"0"0,1 0 16,-20-10-47,20 10 16,-1-19-1,1-21 1,0 11-1,-20 9-15,19 1 16,-19-1-16,20 1 16,-20-11-16,19 30 15,-19-39 1,0 29-16,20 10 0,-20-39 16,0 19-1,20 1 1,-20-1-1,-10 30 95,10 29-95,0-19-15,0-1 0,0-9 16,-20 20-16,20-11 16,0-9-16,0 10 15,0-1-15,0 1 16,0-1-16,0 1 16,0 0-16,0-1 15,0 21 1,10-40-16,-10 39 15,0-29 1,0 29 0,0-10-1,0 1-15,0-11 32,0 1-32,0-1 31,0-28 78</inkml:trace>
          <inkml:trace contextRef="#ctx0" brushRef="#br0" timeOffset="96200.0051">16489 392 0,'0'20'0,"0"-1"31,0 1 0</inkml:trace>
          <inkml:trace contextRef="#ctx0" brushRef="#br0" timeOffset="97355.6817">16646-10 0,'0'-19'31,"9"-11"-15,11 30 0,-20-10-1,20 10-15,9 0 16,-9 0 0,9 0-1,-9 0 1,-20 20-1,19 19 1,-19-19-16,0-1 16,0 11-1,-9-30-15,9 29 16,-10-29-16,10 30 0,-20-30 16,20 29-16,-39-29 15,39 20-15,-10-20 16,-10 0-1,30 0 79,10-10-78,9 10-1,-9 0-15,0 0 16,-1 0 0,1 10-1,-20 9 1,19-19 0,-19 30-16,20 9 15,-20-10 1,0 1-1,0-1 1,0 10 0,-29-9-1,-1-11 1,11-19-16,-1 0 16,0 0-16,1 20 15,-1-20-15,-9 0 16,9 0-1</inkml:trace>
          <inkml:trace contextRef="#ctx0" brushRef="#br0" timeOffset="98796.8764">17067-10 0,'0'10'63,"0"19"-47,0-9-16,0 0 15,0-1-15,-19 1 16,19-1-16,0 1 15,0-10-15,0 29 16,0-19 0,10-40 62,-10 10-63,19 10-15,-19-19 16,20 19 0,-20-20-16,19 20 15,1 0 17,0 0-17,-20 10 1,19-10-16,-19 19 15,20 11-15,-20 9 16,19-9 0,-19-1-1,0 0 1,0 1 0,0-11-16,0 11 15,-9-30 1,9 29-16,-30-29 15,30 20-15,-29-20 16,-1 0 0,-9 0-1,20 0 1,19-10 31</inkml:trace>
          <inkml:trace contextRef="#ctx0" brushRef="#br0" timeOffset="97978.6573">17058-10 0,'0'-19'16,"19"19"31,20 0-32,-19 0 1,0 0-16,-1 0 16,11 0-1,-11 0 1,-19 9 31,-19-9-32</inkml:trace>
          <inkml:trace contextRef="#ctx0" brushRef="#br0" timeOffset="99972.7316">17420 275 0,'0'-20'47,"10"20"-47,-10-20 16,10 20-16,-10-29 16,39 29-16,-39-39 15,30 39-15,-30-30 16,19 11-16,-19-1 15,20 0-15,-20 1 0,0-11 16,0 1 0,0 9-1,-10 20 1,-10-19 0,-9 19-1,0 0 1,9 0-1,20 10-15,-20-10 16,20 19-16,-19-19 16,19 10-16,0 10 15,-20 9 1,20-19 0,0 29-1,10-19-15,10 9 16,-20-9-1,29-20 1,-29 19-16,20-19 16,-20 20-16,29-20 15,-29 20-15,39-20 16,-39 19-16,30-19 16,-30 20-16,19-20 15,-19 19-15,20 1 16,-20 9-1,0 1 1,0-1 0,0 10-1,0-29 1,-10-10 0,10 20-16,-20-20 15,-9 0 1,0 0-1,9 0-15,0 0 16,20-10-16,-29 10 16,0-20-1,19 20 1,10-19-16,0-11 16,0 1-1,0 0 1,0-1-1,39 30 1,-39-39-16,29 19 16,-9 1-16</inkml:trace>
          <inkml:trace contextRef="#ctx0" brushRef="#br0" timeOffset="101179.7793">17734 29 0,'10'0'63,"-10"20"-48,20 0-15,-20-1 16,19 11-16,-19-11 16,30 11-16,-30 9 15,19-19-15,-19-1 16,20 1-16,-20-1 15,0 1-15,19-20 0,-19 29 16,0-9 0,20 0-1,-20-30 79,0-20-78,20-9-1,-20 10-15,0 9 16,0 1 0,19-1-16,-19-10 0,0 11 15,40-11-15,-40 11 16,19-1-16,-19 1 15,20 19-15,-20-20 16,19 20 0,-19-20-16,0 30 62,-9-10-46,9 20-16</inkml:trace>
        </inkml:traceGroup>
      </inkml:traceGroup>
      <inkml:traceGroup>
        <inkml:annotationXML>
          <emma:emma xmlns:emma="http://www.w3.org/2003/04/emma" version="1.0">
            <emma:interpretation id="{8AF90679-A369-40BF-805E-CCF392169D3E}" emma:medium="tactile" emma:mode="ink">
              <msink:context xmlns:msink="http://schemas.microsoft.com/ink/2010/main" type="line" rotatedBoundingBox="2201,11906 12841,12078 12824,13110 2184,12938"/>
            </emma:interpretation>
          </emma:emma>
        </inkml:annotationXML>
        <inkml:traceGroup>
          <inkml:annotationXML>
            <emma:emma xmlns:emma="http://www.w3.org/2003/04/emma" version="1.0">
              <emma:interpretation id="{71EFC1DE-F015-41E6-991C-ECF8CC3C7A6E}" emma:medium="tactile" emma:mode="ink">
                <msink:context xmlns:msink="http://schemas.microsoft.com/ink/2010/main" type="inkWord" rotatedBoundingBox="2200,11964 5059,12010 5046,12844 2186,12798"/>
              </emma:interpretation>
            </emma:emma>
          </inkml:annotationXML>
          <inkml:trace contextRef="#ctx0" brushRef="#br0" timeOffset="107368.2677">248 981 0,'-20'0'47,"1"9"-31,-1-9-1,20 20-15,-30-20 16,30 20-16,-29-20 16,29 19-16,-20-19 15,20 20-15,-19-20 16,19 20-16,-20 9 15,20-9 1,0-1-16,0 1 16,-19-1-16,19 1 15,0 0-15,0-1 0,0 11 16,0-11 0,9 1-16,-9 0 0,20-1 15,0 11 1,-1-11-1,1-19 1,-20 20-16,39-20 16,-9 0-1,-1 0 1,0 0 0,1 0-1,9 0 1,-10 0-1,-9-10 1,0 10 0,-20-20-16,19 1 15,-19-1 1,20 20 0,-20-19-16,0-11 15,19 30 1,-19-20-16,0 1 15,0-1 1,0-9 0,0 9-1,0 1 1,0-1 0,0 10-1,0-9 1,-9 19-16,9-20 15,-20 0 1,0-9 0,-9 9-1,19 20 1,10-19-16,-19 19 16,-1 0-1,0 0 1,1 0-16,-11 0 31,11 0-15,-1 0-1</inkml:trace>
          <inkml:trace contextRef="#ctx0" brushRef="#br0" timeOffset="108874.4285">650 1098 0,'0'10'46,"10"-10"-30,-10 30-16,19-11 16,-19 1-16,20 19 15,-20-10-15,39 1 16,-39-1-16,39 20 16,-19 0-16,-20-19 15,39 9-15,-39-19 16,20-1-16,-1 11 15,-19-11 1</inkml:trace>
          <inkml:trace contextRef="#ctx0" brushRef="#br0" timeOffset="108328.263">846 1069 0,'0'10'32,"0"9"-17,-10-19 1,10 49-16,-29-19 15,29-1-15,-39 10 16,19-9-16,0-1 16,1 11-16,-11 9 15,30-20-15,-29 0 0,29 1 16,-20-1 0,20-19-16,0-30 62</inkml:trace>
          <inkml:trace contextRef="#ctx0" brushRef="#br0" timeOffset="109707.1924">1209 941 0,'0'20'16,"-10"-20"-16,10 29 16,-39-9-16,39 19 15,-30-9-15,30 9 16,-29 10-16,29 0 16,-20 10-16,20 0 15,0-10-15,0-10 16,0 10-16,0-10 15,0 10-15,0-19 0,10-1 16,-10-9-16,20-1 16,-20 1-16,19 0 15,11 19 1,-30-20 0,19-19-16,-19 20 15</inkml:trace>
          <inkml:trace contextRef="#ctx0" brushRef="#br0" timeOffset="111092.872">1238 1481 0,'0'-20'78,"10"20"-78,-10-29 0,20 9 15,-20 1-15,29-1 16,-29 0-16,0 1 16,20-1-16,-20 0 15,0-9-15,0 9 32,-10 30 46,10 10-63,0 9 1,0-9 0,0 0-16,0-1 15,0 1-15,10-10 16,-10 29-1,10-39-15,-10 19 16,19-19-16,1 0 16,19 0-1,-10 0 1,-9 0 0,0 0-1,-20-9-15,9 9 16,-9-40-16,0 31 15,30-21 1,-30 1 0,0-1-1,0 1 1,-20-10-16,20 29 16,-19 10-1,19-20-15,-10 20 16,-20-29-1,11 29 1,9 0 0,-10 0-1,-19 0-15,39 10 16,-10-10 0,10 39-16,0-20 15,-29 1-15,29 0 16,0-11-16,0 11 0,10-20 15,-10 39-15,19-39 16,-19 20-16,20-20 16</inkml:trace>
          <inkml:trace contextRef="#ctx0" brushRef="#br0" timeOffset="112130.6393">1503 1275 0,'0'10'63,"0"19"-48,0-9-15,0-1 16,29 1-16,-29 0 16,0-1-16,20-19 15,-20 30-15,20-11 16,-1 1 15,1-20-15,0-20 15,-20-19-15,0 10-1,19 9 1,1-108 46,-1 109-46,-19-1-16,20 20 16,0 0 15,-1 10 0,-19 10-31,0-1 16,0 1-16,30-1 15,-30 1-15,0 0 16,0-1-16,0 1 16,0 0-16,0-1 15,0 1 1,19-20-1,-19-30 17,0-9-17,0 20-15,0-1 16,20 0-16,-20-9 16,19-10-1,-19 9 1,20 30-1,-20-19 1,20 19-16,-1 0 31,-19 9-31,20-9 16,-20 30 0,20 19-16,-20-30 15,0 1-15,0 0 16,0-1-16,0 1 15,0 19 1,19 10 31</inkml:trace>
          <inkml:trace contextRef="#ctx0" brushRef="#br0" timeOffset="113139.8183">2052 1255 0,'-19'0'47,"19"10"-32,0 10 1,0 9 0,0 1-1,0-1 1,0 0-1,9 1 1,11-11 0,0-19-1,-20 20-15,29-20 16,0 0 0,11 0-1,-40-10-15,29 10 0,-29-19 16,20 19-16,-20-20 15,19 0 1,-19 1 0,0-1-1,0-9 1,0-11 0,-9 21-1,-11-1 1,-117 1 46,137 28-46,-20 11-16</inkml:trace>
          <inkml:trace contextRef="#ctx0" brushRef="#br0" timeOffset="114101.8766">2288 1334 0,'-20'0'15,"20"10"-15,0 29 31,10-10-15,-10-9-16,19-20 16,-19 29-16,30-29 15,-30 20 1,29-20-16,10 19 16,-19-19-1,0 0 1,-1 0-1,1-9 1,0-11 0,-20 0-1,19 20-15,-19-19 16,0-1 0,0 1-16,0-11 15,0 11 1,-10 19-1,10-20 1,-19 20-16,19-20 0,-30 20 16,30-19-16,-29 19 15,-10 0 1,9 0 0,1 29-1,-10 1 1,19 9-1,20 0 1</inkml:trace>
          <inkml:trace contextRef="#ctx0" brushRef="#br0" timeOffset="117151.5689">2464 990 0,'0'20'46,"0"0"-30,20 19 0,-20-29-1,0 9-15,0 1 16,0 0-16,0-1 16,0 1-16</inkml:trace>
          <inkml:trace contextRef="#ctx0" brushRef="#br0" timeOffset="114632.8957">2474 1118 0,'0'20'78,"0"-1"-63,0 1-15,0 9 16,0 1-16,0-1 16,0 10-16,0 1 15,0-11-15,20 10 16,-20-19-16,0 29 62</inkml:trace>
          <inkml:trace contextRef="#ctx0" brushRef="#br0" timeOffset="115421.6877">2601 1402 0,'0'10'63,"0"10"-63,0-1 15,10-9 16,78 20 16,-58-30-31,-1-10 0,-9-10-1,-20-19-15,20 39 16,-20-29-1,0-1-15,0 1 16,0 9 0,-20 0-1,-9-19 1,9 39 0,20-19-16,-30 19 15,1 0 1,0 0-1,-1 0 1,30 29-16,-19 0 16,19-9-1,-20 0-15,20 19 16,0-10 0,10 1-1,9-30 1</inkml:trace>
          <inkml:trace contextRef="#ctx0" brushRef="#br0" timeOffset="116101.6161">2847 990 0,'-20'0'16,"20"10"15,0 10-15,10 0-16,-10 9 0,29 0 15,-29 20-15,20-9 16,-20 9-16,19 0 16,-19-10-16,0 10 15,0-10-15,0 10 16,0-10-16,0-9 16,0 9-16,0-9 15,0-1-15,-9 0 16,-31 69 31</inkml:trace>
        </inkml:traceGroup>
        <inkml:traceGroup>
          <inkml:annotationXML>
            <emma:emma xmlns:emma="http://www.w3.org/2003/04/emma" version="1.0">
              <emma:interpretation id="{F2AA6F4E-2EBA-48B3-9A16-A7B3AFA407A5}" emma:medium="tactile" emma:mode="ink">
                <msink:context xmlns:msink="http://schemas.microsoft.com/ink/2010/main" type="inkWord" rotatedBoundingBox="5314,12286 5347,12287 5343,12474 5310,12473"/>
              </emma:interpretation>
              <emma:one-of disjunction-type="recognition" id="oneOf4">
                <emma:interpretation id="interp8" emma:lang="" emma:confidence="1">
                  <emma:literal/>
                </emma:interpretation>
              </emma:one-of>
            </emma:emma>
          </inkml:annotationXML>
          <inkml:trace contextRef="#ctx0" brushRef="#br0" timeOffset="118774.1349">3170 1245 0</inkml:trace>
          <inkml:trace contextRef="#ctx0" brushRef="#br0" timeOffset="118968.0661">3180 1412 0,'0'20'15,"20"-20"32</inkml:trace>
        </inkml:traceGroup>
        <inkml:traceGroup>
          <inkml:annotationXML>
            <emma:emma xmlns:emma="http://www.w3.org/2003/04/emma" version="1.0">
              <emma:interpretation id="{03B1A9DB-4880-428F-ABA4-47DC0E64A4A5}" emma:medium="tactile" emma:mode="ink">
                <msink:context xmlns:msink="http://schemas.microsoft.com/ink/2010/main" type="inkWord" rotatedBoundingBox="6149,12072 8761,12114 8746,13044 6134,13002"/>
              </emma:interpretation>
            </emma:emma>
          </inkml:annotationXML>
          <inkml:trace contextRef="#ctx0" brushRef="#br0" timeOffset="166121.6777">4857 1726 0,'0'10'32,"0"9"-1,0 1-31,20-20 15,-20 20 1,19-20 0,-19 19-1,20-19-15,-1 0 32,1-10-1,-20-9-16,0-1 17,20 20 61,-20 10-77,19-10 0,-19 20-1,20-20 1,0 0 15,-1-10-15,-19-10-1,20-9 1,-20 19 15,0-10-15,0 1 0,-10-1-1,-10 20 1,1 0-1,-1 0 1,0 0 0,20 39 15,0-9-15,0-11-1,0 1 1,10-20 15</inkml:trace>
          <inkml:trace contextRef="#ctx0" brushRef="#br0" timeOffset="166977.9032">5063 1540 0,'0'29'46,"10"-29"-30,-10 20 0,19 9-16,1 10 15,-20-19 1,29 0-16,-29-1 16,20 20-1,-20-19-15,20 19 16,-20-19-1,0-1-15,0 1 16,0 0-16,0 9 16</inkml:trace>
          <inkml:trace contextRef="#ctx0" brushRef="#br0" timeOffset="166480.6095">5073 1706 0,'0'10'47,"0"10"-47,0 19 15,0-19 1,0-1-16,0 1 16,0-1-16,0 1 15,0 10 1,19-30-1,-19 19-15,0-29 47</inkml:trace>
          <inkml:trace contextRef="#ctx0" brushRef="#br0" timeOffset="122243.9434">4004 1138 0,'98'-30'93,"-79"11"-77,1 19-16,10-20 0,-1 20 16,10 0-16,-19-20 15,-1 20-15,1 0 16</inkml:trace>
          <inkml:trace contextRef="#ctx0" brushRef="#br0" timeOffset="121586.076">4023 1089 0,'0'19'47,"0"1"-31,10-1-16,-10 21 16,0-11-16,0 0 15,0 11-15,0 9 16,0-20-16,20 10 15,-20 1-15,0-11 16,0 0-16,0-9 16,0 0-16,19-1 15,-19 1-15,0 19 16,0-29 15,0-30 0,0-9-15</inkml:trace>
          <inkml:trace contextRef="#ctx0" brushRef="#br0" timeOffset="122725.0272">4023 1442 0,'20'0'31,"0"0"-15,-1-10-16,1 10 16,-1-20-16,1 20 15,10-19-15,-21 19 16,21-20-16,-20 20 15,9 0-15,-19-20 16,39 20-16</inkml:trace>
          <inkml:trace contextRef="#ctx0" brushRef="#br0" timeOffset="123851.4258">4229 1657 0,'10'0'31,"20"0"-15,-1 0 0,-29-9-1,49 9-15,-29-20 16,-1 20-16,1-29 16,-1 29-16,-19-20 15,30 20-15,-30-20 0,20 20 16,-20-19-1,19-1-15,-19 0 16,0 1 0,0-1-1,0-9 17,-19 29-17,-60 29 63,50-9-78,29 19 16,-20-39-16,20 29 16,0 1-1,0-10-15,-20-1 16,20 1-16,0-1 15,0 1-15,0 0 16,0-1-16,0-9 16,10-10-16,-10 20 15,20-20-15,9 0 16,20 0 0,-29 0-1,0 0-15,-1 0 16,1-10-16,9-10 15,10-9 1,-39 9-16,20 1 16</inkml:trace>
          <inkml:trace contextRef="#ctx0" brushRef="#br0" timeOffset="127719.847">4533 1079 0,'0'-10'110,"10"10"-95,10-29 1,-1 29 15,11 0-15,-11 19-1,1-19 1,-20 10 0,20 19-1,-20-9 1,0 9-1,0 1 1,0 9 0,-10-10-16,10-19 15,-20 20-15,1-1 16,-1-9 0,0-20-1,20-10 48,0-10-32,10 20 31,10 0-46,-10 0 0,29 0-1,-10 0 1,11 0 0,-21 0-16,20 0 15,-29 0 1,10 0 31</inkml:trace>
          <inkml:trace contextRef="#ctx0" brushRef="#br0" timeOffset="164123.6288">4700 1569 0,'0'10'47,"-20"-10"-31,20 20-16,0-1 15,-19-19 1,19 20-16,0 9 16,-20-29-16,20 30 15,0-1 1,0 20-1,-19-29-15,19-1 16,0 11 0,0-1-1,0 10 1,9-19 0,-9 0-1,20-20 1,-20 19-16</inkml:trace>
          <inkml:trace contextRef="#ctx0" brushRef="#br0" timeOffset="165167.9487">4720 1755 0,'0'20'78,"0"0"-63,10-20 1,-10 19 0,19-19-16,-19 20 15,20-20 1,-1 0 0,11 0 15,-11 0-16,1-10 1,-20-10 0,20 20-1,-20-19-15,0-11 32,0 11-17,0-1 1,0 1-1,-10 19 1,10-20 0,-20 20-16,1-20 31,-1 20-15,0 0-1,1 0 16,19 10-15,-20 20 0,30 48 46</inkml:trace>
          <inkml:trace contextRef="#ctx0" brushRef="#br0" timeOffset="128206.5006">4818 1177 0,'19'0'15,"1"0"1,9 0-1,11 0 1,-11 0 0,0 0-1,1 0 1,-10 0 0</inkml:trace>
          <inkml:trace contextRef="#ctx0" brushRef="#br0" timeOffset="128604.0981">4926 1079 0,'0'10'31,"0"19"-15,0-9-1,0-1-15,0-9 16,0 10-16,0-1 15,9 20 1,-9-19 0</inkml:trace>
          <inkml:trace contextRef="#ctx0" brushRef="#br0" timeOffset="152191.7263">5200 1383 0,'20'0'297,"-1"0"-282,1 0 17,0 0-17,-1 0 17,1 0-17,0 0 1,-1 0-1,1 0 1,-1 0 0,1 0-1,-10 0 1,29 0 0,-19 0-1,9 0 1,0 0-1,1 0 1,-10 0 0,-1 0-1,1-10 1,-1 10 0,1 0 15,0 0-16,-1 0 1,1 0 0,-1 0-1,11 0 1,-11 0 0,1 0-1,0 0 16,-1 0-15,1 0 0,-10 0-1,29 0 1,-10 0 0,1 0-1,-11-20 1,1 20-1,0 0 1,-1 0 0,1 0 15,-1 0-15,11 0-1,-10 0 1,-1 0-16,11 0 15,-1 0 1,-9-19 0,-1 19 15,1 0 0,-1 0-15,1 0 15,0 0 16,-1 0-16,1 0 0,0 0-15,-1 0 15,1 0 1,-10 0 61,9 0-30,1 0-32,-1 0 16,1 0 0</inkml:trace>
          <inkml:trace contextRef="#ctx0" brushRef="#br0" timeOffset="153093.2543">6446 1206 0,'10'0'78,"-10"39"-78,19-19 15,11 9 1,-11 11 0,11-11-1,-11-9 1,1-20-1,-20 19 1,19-19-16,-19-9 78,-19 9-62,-11 0-1,1 0 1,-10 9 0,19 21-1,1-11 1,19 1 0,-20-20-1,20 20-15,0-11 16,20-9 15</inkml:trace>
        </inkml:traceGroup>
        <inkml:traceGroup>
          <inkml:annotationXML>
            <emma:emma xmlns:emma="http://www.w3.org/2003/04/emma" version="1.0">
              <emma:interpretation id="{0CC20893-F078-419C-83B2-8BC11C416D75}" emma:medium="tactile" emma:mode="ink">
                <msink:context xmlns:msink="http://schemas.microsoft.com/ink/2010/main" type="inkWord" rotatedBoundingBox="9091,12017 10488,12040 10474,12918 9077,12896"/>
              </emma:interpretation>
            </emma:emma>
          </inkml:annotationXML>
          <inkml:trace contextRef="#ctx0" brushRef="#br0" timeOffset="154705.3913">6975 1147 0,'0'30'16,"0"9"-16,0 10 15,0-20-15,0 1 16,0 9-1,0-9-15,0-1 0,0-9 16,20 9-16,-20-9 16,0-1-16,0 1 15,0 9 1,0-9 0,0-40 46</inkml:trace>
          <inkml:trace contextRef="#ctx0" brushRef="#br0" timeOffset="155744.5804">6985 1304 0,'10'0'32,"19"0"-17,-9 0-15,0-10 16,-1 10-16,1 0 15,-1-19-15,1 19 16,0 0-16,-1 0 16,1 0-1,-20-20 1</inkml:trace>
          <inkml:trace contextRef="#ctx0" brushRef="#br0" timeOffset="156823.5679">7181 1500 0,'10'0'47,"19"0"-32,21 0 1,-21-9 0,0 9-1,-29-20-15,30 20 16,-30-20-16,19 20 16,-19-19-16,20 19 15,-20-20-15,0 1 16,20-1-1,-20 0 1,-10 20 0,10-19-1,-10 19 1,-10 0-16,-19 0 31,39 10-31,-29-10 0,9 29 16,20-19-1,-19-10 1,19 19 0,0 1-1,-20-20-15,20 20 16,0 29 15,0-10-15,69 10 46,-40-49-62,-29 20 16,29-20-16,-9 0 0,-20-10 16,29 10-16,-29-20 15,40 20 1,-40-29-16,29 9 15,-9-9 1</inkml:trace>
          <inkml:trace contextRef="#ctx0" brushRef="#br0" timeOffset="158060.6195">7485 1010 0,'10'0'94,"10"0"-94,-1 0 16,1 0-1,0 0 17,-20 10-32,0 19 31,0-9-16,0 0 1,-10-20-16,10 29 16,-20-29-16,20 20 15,-20-20-15,1 19 16,29-19 93,-10-19-109,19 19 16,1 0 0,0 0 15,-1 0-16,-19 9 1,20-9-16,-20 10 16,10-10-1,-10 39 1,0-19 0,0-10-1,0 9 1,-10 11-1,-10-30 1,-9 19 0,9-19-1,0 0-15,1 0 16,-1 0-16,1 0 16</inkml:trace>
          <inkml:trace contextRef="#ctx0" brushRef="#br0" timeOffset="158616.7674">7740 1108 0,'20'0'47,"-1"0"-32,1 0 1,10 0 0,-11 0-1,1-29 1,-1 29-1,1 0 1</inkml:trace>
          <inkml:trace contextRef="#ctx0" brushRef="#br0" timeOffset="159127.68">7829 990 0,'-20'0'31,"20"20"-15,0 0 0,0 9-1,10-29-15,-10 49 16,0-29-16,0-1 15,0-9-15,0 10 16,0 19 0,0-10-1,0-9 1</inkml:trace>
          <inkml:trace contextRef="#ctx0" brushRef="#br0" timeOffset="159876.3604">8103 1393 0,'10'0'63,"19"0"-47,-9 0-16,0 0 15,-1 0-15,1 0 16,-1 0-16,-9 0 15,10 0-15,-1 0 16,11 0 0,-11 0-1</inkml:trace>
          <inkml:trace contextRef="#ctx0" brushRef="#br0" timeOffset="160348.0093">8260 1275 0,'0'29'62,"0"-9"-46,0-10-16,0 9 16,0 21-1,0-11-15,0 0 0,0-9 16,0 0-16,0 9 15,10-9 1</inkml:trace>
          <inkml:trace contextRef="#ctx0" brushRef="#br0" timeOffset="155307.7042">6946 1098 0,'29'-19'94,"158"-30"-31,-168 49-63,1 0 31,-1 0 0,-19 10-15</inkml:trace>
          <inkml:trace contextRef="#ctx0" brushRef="#br0" timeOffset="168766.1723">7593 1461 0,'-19'10'16,"-1"19"15,20-19 1,-30 20-17,30-21-15,-19 21 16,19-1-1,0 20 17,0-19-17,0-11-15,0 11 16,0-1 0,0-9-1,10 9 1,19-9 15,-19-20 0</inkml:trace>
          <inkml:trace contextRef="#ctx0" brushRef="#br0" timeOffset="169635.1105">7583 1638 0,'0'19'46,"0"1"-14,49 19 46,-9-39-63,-21 0 17,-19-19-32,0-1 15,20 20 1,-20-20-16,0 1 31,0-1-15,-10 1 15,-10 19-15,20-20-16,-19 20 15,-1 0 1,1 0 0,-1 0 15,20 10-31,0 9 31,0 1-15,0 9-1,0 1 1,20-1 0</inkml:trace>
          <inkml:trace contextRef="#ctx0" brushRef="#br0" timeOffset="170533.5656">7740 1648 0,'0'19'79,"0"1"-64,30-1 1,-11 11-1,1-30 1,9 0 15,-9-20-15,-20 1 0,0 9-1,0-10 1,0 30 62,0 0-62,20 19-1,-1-9 16,1-20-15,-1 0 15,1 0-15,-20-10 0,0-10-1,20 20-15,-20-19 16,0-1-1,0 1 1,-10-1 0,10 0-1,-20 20-15,1 0 16,-1 0 0,0 0-1,1 10 16,19 10-15,0-1 0,0 1-1,0 0 1,0-1 0,10-19-1</inkml:trace>
          <inkml:trace contextRef="#ctx0" brushRef="#br0" timeOffset="171405.7309">7966 1471 0,'0'10'47,"98"157"15,-79-99-30,-19-29-32,0-19 15,0 0-15,0-1 16,0 1-16,0-1 16,0 1-1</inkml:trace>
          <inkml:trace contextRef="#ctx0" brushRef="#br0" timeOffset="170924.9563">7976 1628 0,'19'59'78,"-19"-30"-63,0-9-15,0 9 16,0-9-16,0 9 16,0 1-1,0-11 17,0-29-1</inkml:trace>
        </inkml:traceGroup>
        <inkml:traceGroup>
          <inkml:annotationXML>
            <emma:emma xmlns:emma="http://www.w3.org/2003/04/emma" version="1.0">
              <emma:interpretation id="{D203A4E1-9F14-4B0D-AC31-3AD79DF860E7}" emma:medium="tactile" emma:mode="ink">
                <msink:context xmlns:msink="http://schemas.microsoft.com/ink/2010/main" type="inkWord" rotatedBoundingBox="10783,12130 11354,12139 11347,12589 10775,12580"/>
              </emma:interpretation>
            </emma:emma>
          </inkml:annotationXML>
          <inkml:trace contextRef="#ctx0" brushRef="#br0" timeOffset="161528.0966">8633 1461 0,'29'0'47,"1"0"-31,-11 0-1,1-19-15,-1 19 0,1-20 16,0 20 0,-20-20-16,29 20 0,0-29 15,-29 0 1,20-11 0,-20 11-1,0 9 1,0 1-16,0 9 31,-39 10-15,19 0-1,-9 0 1,-1 0 0,11 29-1,-1-9 1,20-1-1,-19 1 1,19 0 0,0 9-1,0 1 1,0-1 0,0 0-1,0 11 1,9-40-16,-9 19 15,0 1 1,10-20-16,-10 10 16,39-10-16,-19 0 31,9 0-31,11 0 16,9 0-1,-20-10 1,-9 10-1,-20-20 1,19 20-16,-19-19 31,20 19-31,-20-20 32</inkml:trace>
          <inkml:trace contextRef="#ctx0" brushRef="#br0" timeOffset="172665.4836">8996 1098 0,'19'0'47,"11"0"-32,-1 0 1,0 0 0,11 0-1,-31 0 1,11 0-1,0 0 32,-1 0 0</inkml:trace>
        </inkml:traceGroup>
        <inkml:traceGroup>
          <inkml:annotationXML>
            <emma:emma xmlns:emma="http://www.w3.org/2003/04/emma" version="1.0">
              <emma:interpretation id="{DA382909-ECB0-4B13-A40D-59C361D49FEC}" emma:medium="tactile" emma:mode="ink">
                <msink:context xmlns:msink="http://schemas.microsoft.com/ink/2010/main" type="inkWord" rotatedBoundingBox="12265,12137 12840,12146 12831,12673 12257,12663"/>
              </emma:interpretation>
            </emma:emma>
          </inkml:annotationXML>
          <inkml:trace contextRef="#ctx0" brushRef="#br1" timeOffset="302642.789">10693 1285 0,'0'19'78,"-20"-19"-78,20 40 16,-186 244 125</inkml:trace>
          <inkml:trace contextRef="#ctx0" brushRef="#br1" timeOffset="303046.518">10487 1324 0,'0'20'47,"9"9"-32,-9-19-15,40 29 16,-40-10-16,29 11 15,-29-31-15,30 21 16,-30-11-16,19-19 16,-19 30-16,20-30 15,-20 20-15,19-20 47</inkml:trace>
          <inkml:trace contextRef="#ctx0" brushRef="#br1" timeOffset="302041.7741">10222 1157 0,'-20'0'15,"20"-19"16,10-1 1,10 20-17,-1-20 1,1 20 0,9 0-1,1 10 1,-11 10-1,-19 19 1,0-19-16,20-1 16,-20 1-16,0-1 15,0-9-15,-10 20 16,10-1-16,-19 1 16,19-1-16,-40 20 15,21-10-15,-11-9 16,11-1-16,-1 0 15,20-19-15,-49 20 16,20-11 0,9-19-1,20-9 63,0-11-46,10 20-17,9 0 1,-19-20 0,20 20-16,9 0 15,-9 0-15,0 0 16,-1 0-16,1 0 15,-10 0-15,19 10 16,-19-10-16,10 0 16,9 30-16,-19-30 15,9 0-15,1 0 16,19 0 0,-29 0-1</inkml:trace>
        </inkml:traceGroup>
      </inkml:traceGroup>
    </inkml:traceGroup>
    <inkml:traceGroup>
      <inkml:annotationXML>
        <emma:emma xmlns:emma="http://www.w3.org/2003/04/emma" version="1.0">
          <emma:interpretation id="{4CEFA7C7-13CD-43EB-828D-359145BD4531}" emma:medium="tactile" emma:mode="ink">
            <msink:context xmlns:msink="http://schemas.microsoft.com/ink/2010/main" type="paragraph" rotatedBoundingBox="2309,13186 22110,13090 22120,15145 2319,15241" alignmentLevel="1"/>
          </emma:interpretation>
        </emma:emma>
      </inkml:annotationXML>
      <inkml:traceGroup>
        <inkml:annotationXML>
          <emma:emma xmlns:emma="http://www.w3.org/2003/04/emma" version="1.0">
            <emma:interpretation id="{F103B6B9-F5D4-4B87-B290-420ADB58C7F7}" emma:medium="tactile" emma:mode="ink">
              <msink:context xmlns:msink="http://schemas.microsoft.com/ink/2010/main" type="line" rotatedBoundingBox="2309,13186 22110,13090 22115,14226 2314,14323"/>
            </emma:interpretation>
          </emma:emma>
        </inkml:annotationXML>
        <inkml:traceGroup>
          <inkml:annotationXML>
            <emma:emma xmlns:emma="http://www.w3.org/2003/04/emma" version="1.0">
              <emma:interpretation id="{4C388294-C7E1-4A26-9D84-2B2702C922BD}" emma:medium="tactile" emma:mode="ink">
                <msink:context xmlns:msink="http://schemas.microsoft.com/ink/2010/main" type="inkWord" rotatedBoundingBox="2310,13424 4507,13413 4511,14312 2314,14323"/>
              </emma:interpretation>
              <emma:one-of disjunction-type="recognition" id="oneOf5">
                <emma:interpretation id="interp9" emma:lang="" emma:confidence="1">
                  <emma:literal/>
                </emma:interpretation>
              </emma:one-of>
            </emma:emma>
          </inkml:annotationXML>
          <inkml:trace contextRef="#ctx0" brushRef="#br0" timeOffset="251912.1415">1748 2540 0,'0'10'31,"0"9"-16,0 1-15,0 0 16,0 9-16,10 0 16,-10 11-16,0-11 0,0 1 15,0-1 1,0 0-16,0-9 0,0 0 16,0 9-1</inkml:trace>
          <inkml:trace contextRef="#ctx0" brushRef="#br0" timeOffset="246691.5193">356 2432 0,'-20'0'63,"0"0"-32,1 0-15,19 10-16,-20-10 15,0 20 1,1 9 0,19-19-1,-20-10-15,20 39 0,-19 0 16,19-19-1,0-1-15,-30 1 16,30 0-16,0-1 16,0 1-16,0 9 15,0-9-15,0 0 16,0-1-16,0 1 16,0-1-16,0 1 15,0 9 1,0 1-1,0-11 1,20 1 0,-10-20 15,-10 20-31,19-20 0,1 0 16,-20 19-1,19-19-15,1 0 16,9 0-1,11 0 1,-11-10 0,1-9-1,-11 19 1,-19-39-16,30 39 16,-30-30-16,39 11 15,-10-11 1,-9-9-16,-20 10 15,19 29 1,-19-30-16,30-9 16,-30 9-1,0 1 1,0 9 0,0 1-16,0-11 15,0 11 1,0-1 15,-10 20-15,10-19-16,-20 19 15,1 0 1,-1 0 0,1 0-1,-1 0 1,-9 9-1,9 21 1,20-11 0,-20-19-1,20 30-15,0-1 16,-19-29 0,19 30-16,0-11 15,0 1-15,0-1 0,0 1 16,0 0-16,0-1 15,0 1-15,0 0 16,0 9 0,10-29-16,-10 29 15,19 1 1,-19-11 0,20-19-16,-20 20 15,19-20-15,1 20 16,0-20-1,-20 19 1,29-19 0,0 0-1,11-19 1,-11-21 0,10 11-1,-9 9 1,-11-9-1</inkml:trace>
          <inkml:trace contextRef="#ctx0" brushRef="#br0" timeOffset="248055.2004">807 2873 0,'0'-19'16,"0"-1"31,0 1 0,9 19-47,11 0 31,0 0-15,-20 9-1,19 80 32,-107 58 31,68-147-62,-9 19 0,9-19-16,1 0 31,19-9 47,10 9-62,9 0-1,1 0 1,-1 0-1,1 9 1,9 21 0,1-30-1,-30 19 1,39-19-16,-19 0 16,-20-9-1,10 9-15,-10-40 16</inkml:trace>
          <inkml:trace contextRef="#ctx0" brushRef="#br0" timeOffset="249024.322">1081 2746 0,'-10'10'47,"10"19"-32,-19-9 1,19-1-16,0 11 16,-20 9-16,20 0 15,0-9-15,0-1 16,0 10-16,0-9 0,0-11 16,0 11-16,10-11 15,-10 1-15,20 0 16,-1 9-1,11 0 1,-11-29 15</inkml:trace>
          <inkml:trace contextRef="#ctx0" brushRef="#br0" timeOffset="249692.3893">1150 2952 0,'-10'0'31,"10"29"-15,0-9 0,0 0-1,20-20-15,-20 9 16,19-9-16,1 0 15,0 0 1,-1 0 0,1-9-1,-20-21 1,0 10 0,0-9-1,0 9 1,-10 20-1,10-19-15,-20 19 16,-9 0 0,0 0-1,-1 0 1,30 10-16,-20-10 0,20 29 16,0 0-1,0 11 1,0-11-1,20-29-15</inkml:trace>
          <inkml:trace contextRef="#ctx0" brushRef="#br0" timeOffset="250284.7342">1277 3011 0,'0'10'63,"0"19"-48,0-9-15,0-1 0,20 1 16,-20-1 0,0 1-16,20 0 0,-20-1 15,0 1-15,19 19 16,-19-29-1,-19-10 17,19 19-32,-49-19 15,39 0-15,-10 0 16,-29-137 78,88 108-79,-19 29-15,-20-30 16,29 30-16,-29-19 16,20 19-16,-20-20 15</inkml:trace>
          <inkml:trace contextRef="#ctx0" brushRef="#br0" timeOffset="250744.5923">1336 2805 0,'-10'0'0,"20"29"62,-10-9-46,20-1-16,39 99 31,-20 68 16,-39-156-31,0-11-16,-20 11 15,1-11-15</inkml:trace>
          <inkml:trace contextRef="#ctx0" brushRef="#br0" timeOffset="251470.0819">1552 2697 0,'10'0'47,"9"0"-47,11 0 16,9 0-16,-10 0 15,1 0-15,-1 0 16,1 0-16,9 0 16,-10-20-16,-9 20 15,0 0-15,-1 0 16,1 0-1,-1 0 17</inkml:trace>
          <inkml:trace contextRef="#ctx0" brushRef="#br0" timeOffset="260414.8587">2101 2432 0,'0'-20'125,"0"1"-109,10 19-16,-10-20 16,20 20-1,-1 0 1,1 0 15,-1 0-15,1 0 15,-20 10-31,20-10 16,-20 20-16,19-20 15,-19 29-15,20 1 16,-20-1-1,0-9 1,0 19 0,-10-20-16,10 1 15,0 0-15,-39-1 16,39 1-16,-20-1 16,20 1-16,-19 9 15,19-19-15,-20 20 16,20-11-16,-20 1 15,20 0-15,-19-1 16,19 11 0,-20-30-16,20 19 15,-19-19 17,19 20-32,-20-1 31,30-19 156,0 0-171,9 0 0,20 0-1,-19 0 1,-10 0-16,9 0 15,11-9-15,9 9 16,-19 0 0,9 0-1,-9 0 1,-1 0 0,1 0-1</inkml:trace>
        </inkml:traceGroup>
        <inkml:traceGroup>
          <inkml:annotationXML>
            <emma:emma xmlns:emma="http://www.w3.org/2003/04/emma" version="1.0">
              <emma:interpretation id="{6017B8AB-ACBD-46FE-8CB3-C4C959BAAB5D}" emma:medium="tactile" emma:mode="ink">
                <msink:context xmlns:msink="http://schemas.microsoft.com/ink/2010/main" type="inkWord" rotatedBoundingBox="4714,13390 6154,13383 6158,14238 4718,14245"/>
              </emma:interpretation>
              <emma:one-of disjunction-type="recognition" id="oneOf6">
                <emma:interpretation id="interp10" emma:lang="" emma:confidence="1">
                  <emma:literal/>
                </emma:interpretation>
              </emma:one-of>
            </emma:emma>
          </inkml:annotationXML>
          <inkml:trace contextRef="#ctx0" brushRef="#br0" timeOffset="262175.5851">2572 2658 0,'10'0'31,"19"0"-16,-9 0 1,-1 0-16,1-20 16,0 20-16,-1 0 15,1 0-15,-1-20 16,21 20 0,-11 0-1,10 0 1</inkml:trace>
          <inkml:trace contextRef="#ctx0" brushRef="#br0" timeOffset="261805.6491">2582 2432 0,'10'0'62,"-10"-20"-46,39 20-1,-20 0-15,21-29 0,-11 29 16,-9 0-16,-1-20 16,1 20-16,-1 0 15,1 0-15,0 0 16,-20 10 15,0 20-15,-10-30-1</inkml:trace>
          <inkml:trace contextRef="#ctx0" brushRef="#br0" timeOffset="261301.2026">2631 2412 0,'-20'0'47,"20"10"-16,0 30-15,0-1-16,0 0 16,0 10-16,0 10 15,20 0-15,-20-10 16,0-10-16,0 10 15,0-20-15,0-9 16,0 0-16,19-20 16,-19 19-16,0-29 62,0-9-62,0-1 16,0 1-16</inkml:trace>
          <inkml:trace contextRef="#ctx0" brushRef="#br0" timeOffset="263149.6601">2837 2913 0,'9'0'47,"1"0"-32,30 0 1,-11 0 0,-9-20-1,-1 20-15,1-39 16,19 9 0,-10 1-1,-29-10 1,0 9-16,0 11 15,0-1 17,-19 20-32,-11 0 15,-58 10 32,29 147 31,59-138-62,20 21 0,0-21-16,-1 1 15,11-20 1,-11 0-1,1 0-15,19 0 16,-19 0 0,-1-10-16,20-29 15,-19 9 1,-20 1 0</inkml:trace>
          <inkml:trace contextRef="#ctx0" brushRef="#br0" timeOffset="264178.9144">3160 2412 0,'0'-19'16,"0"-1"31,0 1-16,10 19-15,10 0-1,-1 0-15,1 0 16,0 9 0,-1 21-1,-19-1 1,0 1-1,0-1 1,0-9 0,-10-20-16,10 29 15,-29-29-15,29 30 16,-88 9 78,88-49-47,10 10-32,9 0 1,-19-20-16,20 20 15,-1 0 1,-9 0 0,29 0-1,-19 0-15,0 20 16,-1-20 15,1 0-15</inkml:trace>
          <inkml:trace contextRef="#ctx0" brushRef="#br0" timeOffset="264650.6186">3376 2481 0,'10'0'16,"19"0"-1,-9 0 1,0-19-16,29 19 15,-20 0 1,-9 0 0</inkml:trace>
          <inkml:trace contextRef="#ctx0" brushRef="#br0" timeOffset="265010.2842">3464 2344 0,'0'19'63,"10"11"-63,-10-20 15,0 9-15,0 1 16,0 0-16,0-1 16,0 1-16,0-1 15,0 11 1,0-11 0</inkml:trace>
          <inkml:trace contextRef="#ctx0" brushRef="#br0" timeOffset="265923.0972">3405 2766 0,'-9'0'62,"9"9"-46,-20 21 0,20-1-1,-20-9-15,20-1 16,0 1-16,0 9 16,0 11-16,0-11 0,0 1 15,0-11 1,0 1-16,0-1 0,10 11 15,10-11 1,9 1 15</inkml:trace>
          <inkml:trace contextRef="#ctx0" brushRef="#br0" timeOffset="267453.2269">3474 2922 0,'0'10'31,"0"10"-15,0-1 15,10 1-16,10-20 1,-1 0 0,1 20-1,-1-20 1,-19-10 0,20 10-16,-20-20 15,0 1 1,20-1-1,-20 0 1,0 1 0,-10-1-1,-10 20 1,20-19 0,-19 19-16,9 0 15,-10 0 1,1 0-1,19 9 1,0 21 0,-20-30-1,20 39-15,0 0 16,10-9 0,-10-11-1,19-19 1,1 0-1,0 0 1,-1 0 0,-19-9-16,20 9 0,-20-10 15,19 10-15,-19-20 16,0 0 0,10 20-16,-10-19 15,0 29 63,98 39 47,-78-69-109,0 20 78,-1 0-79,1 0 1,-1-20 0,-19 1-1,20 19 1,-20-20-16,0 1 15,0-1 1,0 10 0,-10 10-1,10-19-15,-19 19 16,-11-30 0,1 30-1,9 0 1,1 10-1,19 10 1,-20 9 0,20-19-1,0 9 1,10 11 0,49-11 30</inkml:trace>
          <inkml:trace contextRef="#ctx0" brushRef="#br0" timeOffset="267866.0449">3857 2903 0,'0'10'47,"0"19"-31,0-9-16,0-1 16,0 1-16,0 0 15,0-11-15,0 11 16,0 19-1</inkml:trace>
          <inkml:trace contextRef="#ctx0" brushRef="#br0" timeOffset="268327.616">3886 2746 0,'0'20'78,"20"-1"-78,-20 1 16,19 9-16,-19 1 0,39-1 15,-39 0 1,30 11-16,-30-11 0,20 1 16,-20 9-16,0-10 15,0-9-15,0 9 16,0-9-16,-10-1 15,-20 1 1</inkml:trace>
        </inkml:traceGroup>
        <inkml:traceGroup>
          <inkml:annotationXML>
            <emma:emma xmlns:emma="http://www.w3.org/2003/04/emma" version="1.0">
              <emma:interpretation id="{5A4479C2-0CE1-4382-85C1-6C6C3CC5DBCA}" emma:medium="tactile" emma:mode="ink">
                <msink:context xmlns:msink="http://schemas.microsoft.com/ink/2010/main" type="inkWord" rotatedBoundingBox="6402,13646 7804,13640 7805,13944 6403,13950"/>
              </emma:interpretation>
              <emma:one-of disjunction-type="recognition" id="oneOf7">
                <emma:interpretation id="interp11" emma:lang="" emma:confidence="1">
                  <emma:literal/>
                </emma:interpretation>
              </emma:one-of>
            </emma:emma>
          </inkml:annotationXML>
          <inkml:trace contextRef="#ctx0" brushRef="#br0" timeOffset="270005.6826">5475 2599 0,'0'29'47,"19"1"-31,1-1 0,29 0-1,-29-29-15,-1 0 16,1 20-16,-1-20 15,1 0 1,-20-10 31,-88 50 0,0 97 31</inkml:trace>
          <inkml:trace contextRef="#ctx0" brushRef="#br0" timeOffset="269493.4577">4259 2756 0,'19'0'31,"1"0"-15,0 0-1,-1 0-15,11 0 16,-1 0-16,0 0 16,11 0-16,-1 0 15,-10 0-15,20 0 16,-9 0-16,9 0 16,-10 0-16,10 10 15,10-10-15,0 0 0,9 0 16,-29 0-1,1 0-15,18 0 0,-8 0 16,-1-10-16,-10 10 16,10 0-16,-10 0 15,10 0-15,-20 0 16,1 0-16,-1 0 16,-9 0-16,0 0 15,-1-20 63,1 20 32</inkml:trace>
        </inkml:traceGroup>
        <inkml:traceGroup>
          <inkml:annotationXML>
            <emma:emma xmlns:emma="http://www.w3.org/2003/04/emma" version="1.0">
              <emma:interpretation id="{565E843A-E5D3-499A-A635-02C999C60FD2}" emma:medium="tactile" emma:mode="ink">
                <msink:context xmlns:msink="http://schemas.microsoft.com/ink/2010/main" type="inkWord" rotatedBoundingBox="8067,13405 9862,13396 9865,14012 8070,14020"/>
              </emma:interpretation>
              <emma:one-of disjunction-type="recognition" id="oneOf8">
                <emma:interpretation id="interp12" emma:lang="" emma:confidence="1">
                  <emma:literal/>
                </emma:interpretation>
              </emma:one-of>
            </emma:emma>
          </inkml:annotationXML>
          <inkml:trace contextRef="#ctx0" brushRef="#br0" timeOffset="274284.8592">5936 2481 0,'0'-19'32,"0"-1"30,0 0-46,9 20-1,-9-19 1,20 19 0,-20-20-16,20 20 15,-20-20 1,19 20-1,1 0 1,0 0 15,-20 10-31,19-10 16,-19 39-16,0-19 16,20-20-1,-20 30-15,0-11 16,0 1-16,0-10 15,0 9-15,0 1 16,0-1-16,0 1 16,0 0-16,-20-1 15,20 1-15,0-1 16,-19 1-16,19 0 16,0-1-16,-20 1 15,20 29 1,-20-49-16,20 29 0,-19 1 15,19-1 1,-20-29 0,20 20-16,-20-1 31,20 1-15,-19 9 15,29-29 156,9 0-171,-19-9 0,30 9-16,9 0 15,-19 0-15,9 0 16,-9 0-1,-1 0-15,1 0 0,-1 0 16,1 0 0,0 0 46</inkml:trace>
          <inkml:trace contextRef="#ctx0" brushRef="#br0" timeOffset="276107.5575">6563 2383 0,'-19'0'110,"19"-20"-79,-20 20-31,-9 0 31,9 10-15,0-10-16,20 20 16,-19-20-16,19 19 15,-20-19-15,20 20 16,0 0-16,-19-20 15,19 29-15,0-9 16,0-1-16,0 1 16,0 0-16,-20-1 15,20 1-15,10 78 63,-10-59-63,108 49 78,-89-68-62,1-20-1,0 0 1,-11 0-1,31 0 1,-11-20 0,10-19-1,-9 10-15,-11-1 16,1 11 0,9-21-1,-9 11 1,-20 0-1,19 29 1,-19-40 0,0 21-16,20 19 0,-20-30 15,0 1 1,0 0 0,0 9-1,0 0-15,-20 20 16,-9-19-1,19 19 1,-9 0 0,-1 0 15,0 0-15,20 9-1,-19 11 1,19 10-1,-20-11-15,20 1 16,0 19 0,-29-19-16,29-1 15,0 1-15,0-1 16,0 1-16,0 0 16,0-1-16,0 1 0,0-1 15,0-9 1,0 10-16,10 0 15,-10 9-15,29 10 32,-29-19-32,29-20 15,-29 19 1,30-19-16,-1 0 16,20 0-1,-29 0 1,0-9-16,9-31 15,10 11 1,-19 0 0,-1 9-1</inkml:trace>
          <inkml:trace contextRef="#ctx0" brushRef="#br0" timeOffset="276636.4802">6995 2373 0,'10'0'47,"29"0"-31,98 0 62</inkml:trace>
          <inkml:trace contextRef="#ctx0" brushRef="#br0" timeOffset="277517.8778">7083 2560 0,'0'9'31,"0"1"-15,0 10-1,0 29 1,-20-30-1,20 21 1,-19-21-16,19 21 16,0-21-1,0 1-15,0 9 16,0 10 0,10-39-1,-10 30-15,19-30 16,-19 29-16,20-29 15,-20 20-15,20-20 16</inkml:trace>
          <inkml:trace contextRef="#ctx0" brushRef="#br0" timeOffset="278300.5433">7162 2736 0,'-20'0'47,"20"10"-31,0 10 0,0-1-1,10 1-15,9-20 31,-19 19-31,20-19 0,0 0 16,-1 0 0,1 0-1,-20-9 1,10 9 0,-10-20-16,0 0 15,29 1 1,-117-60 109,58 89-125,30 10 31,0-1-15,0 1-16,0 9 15,0 11 1,20-21 0,-10-19-1,9 0 1</inkml:trace>
          <inkml:trace contextRef="#ctx0" brushRef="#br0" timeOffset="279124.9656">7279 2766 0,'0'9'47,"0"11"-32,0 0 1,20-20 0,-20 9-16,19-9 15,1 0 1,39-58 78,-59 38 15,20 40-78,-1-1-31,1-19 31,-1 0-15,1 0 0,-20-19 15,0-1-31,0 0 16,0-19-1,0 29 1,-10 10-1,-9-19 1,-1 19 0,0 0-1,1 0 1,19 9 0,-20-9-16,20 10 15,0 29 1,0-19-16,20 0 31,-10-1-15,9-19-1</inkml:trace>
          <inkml:trace contextRef="#ctx0" brushRef="#br0" timeOffset="279447.0267">7524 2716 0,'0'30'31,"0"9"-16,0-19 1,0-1-16,0 1 16,0 0-16,0-1 15,0 1-15,0-1 16,20 1-16,-20 9 16,0-48 30</inkml:trace>
          <inkml:trace contextRef="#ctx0" brushRef="#br0" timeOffset="279871.7434">7564 2599 0,'19'10'47,"11"19"-32,-30-9-15,49 19 16,-30-10-16,-19 11 0,40-11 15,-40 0-15,0 11 16,0-31-16,0 11 16,0 0-16,0-1 15,-20-19-15,20 20 16</inkml:trace>
        </inkml:traceGroup>
        <inkml:traceGroup>
          <inkml:annotationXML>
            <emma:emma xmlns:emma="http://www.w3.org/2003/04/emma" version="1.0">
              <emma:interpretation id="{42D9A0AA-784B-47E3-8ACE-628109927DE7}" emma:medium="tactile" emma:mode="ink">
                <msink:context xmlns:msink="http://schemas.microsoft.com/ink/2010/main" type="inkWord" rotatedBoundingBox="10127,13238 12548,13226 12552,14042 10131,14054"/>
              </emma:interpretation>
              <emma:one-of disjunction-type="recognition" id="oneOf9">
                <emma:interpretation id="interp13" emma:lang="" emma:confidence="1">
                  <emma:literal/>
                </emma:interpretation>
              </emma:one-of>
            </emma:emma>
          </inkml:annotationXML>
          <inkml:trace contextRef="#ctx0" brushRef="#br0" timeOffset="280668.0716">8005 2589 0,'-20'0'16,"40"0"62,9 0-62,-9 0-16,0 0 15,9 0 1,10 0-16,-9 0 0,-1 0 16,1 0-16,9-20 15,-10 20-15,-9 0 16,-1 0-16,-9 0 16</inkml:trace>
          <inkml:trace contextRef="#ctx0" brushRef="#br0" timeOffset="281143.8984">8211 2412 0,'0'10'63,"0"10"-63,0 0 15,0-1-15,0 11 16,0-1-16,0 0 15,10 138 32</inkml:trace>
          <inkml:trace contextRef="#ctx0" brushRef="#br0" timeOffset="282403.2496">8584 2403 0,'0'-40'15,"0"31"1,0-11 0,19-9 30,-9 29-30,29-20 0,-9 20-1,-1 0 1,-9 0 0,-1 0-1,-19 10-15,20 29 16,-20-10-1,0-9 1,0 0-16,0-11 16,0 11-1,0 19-15,-10-9 0,10-11 16,-20 11 0,20-1-16,-39 10 0,39-9 15,-29 38 1,-10-18-1,9-31-15,30 1 16,-29-20-16,29 49 16,-20-30-16,1 11 15,-11-11 1,50-28 93,-10 9-77,-10-20-32,39 20 0,-20 0 15,11 0 1,9 0-1,-19 0-15,-1 0 16,1 0-16,-1 0 16,1 0-16,0 0 15,-1 0-15,1 0 16,9 0 0,-29-20-16,20 20 15</inkml:trace>
          <inkml:trace contextRef="#ctx0" brushRef="#br0" timeOffset="283623.77">8956 2373 0,'-19'0'16,"19"-19"15,9 19-15,-9-20-16,20 20 15,9-20 1,-9 20-16,0 0 16,-1-19-16,1 19 0,0 0 15,9 0 1,0-20-16,-19 20 15,10 0-15,-1 0 16</inkml:trace>
          <inkml:trace contextRef="#ctx0" brushRef="#br0" timeOffset="283144.9657">8986 2344 0,'0'10'93,"9"9"-77,-9 11-16,0-1 16,0 1-16,30 19 15,-30-20-15,0 0 0,0 11 16,0-11-16,0 0 16,0 1-16,0-1 15,0-9-15,0 0 16,19-1-16,-19 1 31,0-30 32</inkml:trace>
          <inkml:trace contextRef="#ctx0" brushRef="#br0" timeOffset="284020.6245">9005 2589 0,'10'0'31,"10"0"-15,-1-10-1,1 10-15,9 0 0,1-19 16,-11 19-16,1 0 16,0-20-16,19 20 15,-20 0 1</inkml:trace>
          <inkml:trace contextRef="#ctx0" brushRef="#br0" timeOffset="285099.4247">9260 2775 0,'-19'0'0,"185"-59"125,-146 20-110,0 20 1,-20-1-16,19 20 16,-19-20-16,0-9 31,0 9-15,-10 20-1,-19 0 1,9 0-1,1 0 1,-1 10 0,0 10-1,20-1 1,-19-19 0,19 40-16,0-31 15,0 11-15,0 0 0,0-1 16,0 1-1,0 0-15,0 9 16,10-9 0,9 9-1,11-29 1,-1 0 0,10 0-1,-9 0 1,-1-20-1,-9 1 1,-1-1 0,11 1-16</inkml:trace>
          <inkml:trace contextRef="#ctx0" brushRef="#br0" timeOffset="286367.1287">9496 2216 0,'-20'0'16,"30"0"62,9 0-63,-9 0 1,29 0 0,-19 0-1,0 10 1,-20 10 0,0-1-1,-10 1 1,-20 9-1,11-9 1,-1-20 0,20 20-16,-19-20 15,-1 0 17,108-10 93,-68 10-110,-20 10 1,19-10-16,-19 19 15,20 1 1,-20-1 0,0 1-1,0 0 1,-10-20 0,-9 19-1,-11-19 1,1 0-1,9 0 1</inkml:trace>
          <inkml:trace contextRef="#ctx0" brushRef="#br0" timeOffset="286780.143">9731 2344 0,'39'-20'47,"-9"20"-31,9 0-1,0 0 1,-10 0 0,-9 0-16,0 0 31</inkml:trace>
          <inkml:trace contextRef="#ctx0" brushRef="#br0" timeOffset="287993.9805">9800 2599 0,'-20'0'15,"0"0"16,20 29-31,-29 1 16,29-11 0,0 1-16,0 9 15,-20 1-15,20 9 16,0-10-16,0-9 0,0 0 16,0-1-16,0 1 15,10-20-15,-10 29 16,20-29-16,-20 20 15,19-20-15,-19 19 32,20-19-17</inkml:trace>
          <inkml:trace contextRef="#ctx0" brushRef="#br0" timeOffset="287151.5052">9858 2187 0,'-19'0'16,"19"10"15,10 196 63</inkml:trace>
          <inkml:trace contextRef="#ctx0" brushRef="#br0" timeOffset="288693.2683">9829 2775 0,'0'10'46,"0"20"-14,10-11-17,9-19 1,11 30 0,-1-30-1,11 0-15,-21-20 31,-19 10-15,20 10-16,-20-19 16,0-1-1,0 0 1,-20 1 0,10 19-1,10-20-15,-19 20 16,-50 147 109,89-147-110</inkml:trace>
          <inkml:trace contextRef="#ctx0" brushRef="#br0" timeOffset="289522.7733">9996 2834 0,'19'0'62,"-19"20"-46,10-20-16,-10 19 15,20-19 1,-1 0 0,1-9-1,-20-11 17,20 20-32,-20-20 0,0 1 62,0-1-46,0 69 62,19-49-63,-19 20-15,20-20 16,-1 0 0,11 0-16,-10 0 15,-1-10 1,-19-19 0,0-1-1,0-9 1,-10 9-1,-9 30 1,19-19 0,-20 19-16,0 0 15,1 0 1,-1 10 0,20 9-1,-19-19 1,19 20-16,0 0 31,0-1-31,19 1 16,-9-20-1,-10 19 1,20-19-16,-1 0 16</inkml:trace>
          <inkml:trace contextRef="#ctx0" brushRef="#br0" timeOffset="289834.9309">10231 2775 0,'0'10'46,"0"20"-30,0-11 0,20 1-16,-20-1 0,0 1 15,0 0-15,0-1 16,0 1-16,0 9 16,0-39 46</inkml:trace>
          <inkml:trace contextRef="#ctx0" brushRef="#br0" timeOffset="290275.7842">10261 2638 0,'9'10'78,"11"19"-62,-20-9-16,39 19 15,-39-9-15,49 9 16,-49-10-16,30 1 16,-30-11-16,0 1 15,0-1-15,0 1 16,0 0-16,-10-1 16,-10 1-16,1-20 15</inkml:trace>
        </inkml:traceGroup>
        <inkml:traceGroup>
          <inkml:annotationXML>
            <emma:emma xmlns:emma="http://www.w3.org/2003/04/emma" version="1.0">
              <emma:interpretation id="{A35A75B9-F625-4E1A-874A-5533D7465888}" emma:medium="tactile" emma:mode="ink">
                <msink:context xmlns:msink="http://schemas.microsoft.com/ink/2010/main" type="inkWord" rotatedBoundingBox="14304,13128 16618,13117 16622,14062 14309,14074"/>
              </emma:interpretation>
              <emma:one-of disjunction-type="recognition" id="oneOf10">
                <emma:interpretation id="interp14" emma:lang="" emma:confidence="1">
                  <emma:literal/>
                </emma:interpretation>
              </emma:one-of>
            </emma:emma>
          </inkml:annotationXML>
          <inkml:trace contextRef="#ctx0" brushRef="#br0" timeOffset="319611.0061">12282 2167 0,'0'10'109,"0"10"-93,0-1-16,0 11 15,-10-1-15,10 10 16,0-9-16,-20-1 16,20 1-16,0 9 15,-29 0-15,29 0 16,0-9-16,-20-1 0,20 1 15,0 9-15,-20-20 16,20 1-16,0 0 16,0 9-1,-19-29-15,19 20 16,0-1 15,0-28 47</inkml:trace>
          <inkml:trace contextRef="#ctx0" brushRef="#br0" timeOffset="320909.0319">12164 2756 0,'10'0'47,"19"0"-32,-9 0 1,-1 0-16,1 0 15,9 0-15,1 0 16,19 0-16,-10 0 16,-10 0-16,11 0 15,-21 0-15,-9 0 16,10 0 0</inkml:trace>
          <inkml:trace contextRef="#ctx0" brushRef="#br0" timeOffset="320393.0876">12301 2148 0,'128'392'171,"-109"-372"-155,-19-1-16,20 1 0,-20-1 16,0 1-16,19 0 15,-19 19 1,0-10 0,20-29-16,-20 30 15,0-11 1,0-28 31,-10 9-16,10-20-31,-19 20 16</inkml:trace>
          <inkml:trace contextRef="#ctx0" brushRef="#br0" timeOffset="321994.8508">12595 2275 0,'0'10'63,"0"19"-48,0-9 1,-19 480 140,29-500-93,-1 0-48,-9-10 1,20 10-1,0 0 1,-1-19 0,20 19-16,-19 0 15,0-20 1,-1 20-16,1 0 0,-10 0 16,29 0-1,-19 0 1,-11 0 15,-9-19 0</inkml:trace>
          <inkml:trace contextRef="#ctx0" brushRef="#br0" timeOffset="322385.4759">12586 2540 0,'9'0'31,"21"0"-15,-11 0-16,1 0 15,9 0-15,1 0 16,-11 0-16,1-20 15,0 20-15,19 0 16,-39-19 0</inkml:trace>
          <inkml:trace contextRef="#ctx0" brushRef="#br0" timeOffset="322744.0888">12586 2324 0,'19'0'16,"11"-19"0,-1 19-1,10 0 1,-19 0-1,-1 0-15,1 0 16,0 0-16,-1 0 16,11 0-1</inkml:trace>
          <inkml:trace contextRef="#ctx0" brushRef="#br0" timeOffset="323650.2224">12880 2216 0,'0'10'32,"0"0"-1,10-10-31,9 0 16,-19 20-1,20-20-15,-1 0 16,1 0-1,-10 0 1,19-10 0,-9-10-1,-20 1 1,19 19-16,-19-20 16,0 0 15,0 1-16,0-1 17,-9 20-32,-11 0 15,20-10 1,-20 10-16,1 0 16,-1 0-1,-39 20 32,40 88 0</inkml:trace>
          <inkml:trace contextRef="#ctx0" brushRef="#br0" timeOffset="324298.0601">13115 2471 0,'10'10'31,"10"-10"-31,-1 0 16,11 0-16,-1 0 15,0 0-15,-9 0 16,9 0 0</inkml:trace>
          <inkml:trace contextRef="#ctx0" brushRef="#br0" timeOffset="324644.8756">13115 2599 0,'0'19'32,"10"-19"-32,29 0 15,-29 0 1,10 0-16,78-9 47</inkml:trace>
          <inkml:trace contextRef="#ctx0" brushRef="#br0" timeOffset="326021.6849">13409 2491 0,'10'0'31,"20"0"-15,-11 0-16,1 0 15,-1 0-15,11 0 16,-11 0-16,1 0 15,0 0-15,9 0 16,-9 0 0,-20-20-1</inkml:trace>
          <inkml:trace contextRef="#ctx0" brushRef="#br0" timeOffset="325580.3546">13429 2197 0,'29'235'109,"-48"-205"-93,19 58-16,0-49 15,0 0-15,-20-9 16,20-1-16,0-9 16,0-1-16,0 1 15,0 0-15,0 9 16,0-9 0,0-1 15,10-19 63,10 0-79,-1 0 1,11 0-1,-11-10-15,1 10 16,-1 0-16,1 0 16,0-19-16,-1 19 15,11 0 1,-11 0 0,-19-20 46</inkml:trace>
          <inkml:trace contextRef="#ctx0" brushRef="#br0" timeOffset="326392.3621">13429 2207 0,'20'0'47,"29"0"-32,-30 0-15,1 0 16,-1 0-16,1 0 16,-20 9-16,39-9 0,-9 0 31,-11 0-31</inkml:trace>
          <inkml:trace contextRef="#ctx0" brushRef="#br0" timeOffset="327365.8385">13694 2167 0,'0'20'32,"19"-20"-17,1 20 1,0-20 0,-1 0-1,1 0 1,-1 0 15,1 0-15,-20-10-16,20-10 31,-20 1 0,0-1 0,0 0-15,-10 20 0,10-19-16,-20 19 15,1 0 1,-1-20 0,0 20-1,1 0 1,9 0-16,10 10 15,-20-10 1,20 19-16,0 1 0,0 10 16,0-1-1</inkml:trace>
          <inkml:trace contextRef="#ctx0" brushRef="#br0" timeOffset="341610.1807">13782 2903 0,'-20'19'16,"20"-28"187,0-11-187,10 20-1,-10-29-15,20-11 16,-20 11-1,0 9 1,0 1 0,0-1-1,0 0 1,0 11 0,0-11-1,-10 20 48,20 0-1,-10 10-62,19-10 16,1 0-16,9 0 15,11 0 17,-11 0-32,-9 0 15,-20-10 63,-10 10-46,-10 0-17,20 10-15,-19-10 16,19 10 0,-20-10-16,20 19 15,-20 11 1,20-20-1,0 29 1,0-10 0,0 1-1,0-11 1,10-19-16,-10 20 16,20-20-1,-1 0 1,1 19-1,0-19 1,-1 0 0,1 0-1,-10 0 1,19-9 15,-19 9-15,-10-20-1,20 20 1,-20-20-16,29 1 16,-29-11 15,20 11-31,-20-1 16,0 1-1,0-1 1,0 0 15,-10 20-15,-10 0-1,1 0 17,-1 10-17,20 10 1,-20-1-1,20 1 1,0 0 0,0-1-1,0 1 1,0-1 0,10 1-1,10 0 16,-1-1-15,1-19 0,0 0-1,-1 0 1,1 0 15,-20-10-15,19 10-16,-19-19 15,0-1 1,20 20-16,-20-19 16,0 28 109,20-9-110,-20 20-15,9-20 16,11 0 0,-20 20-16,20-20 15,-1 0 1,1 0-1,-20-10 1,20 10-16,-20-30 16,19 1-1,-19-10 1,0 29-16,0-10 16,-10 20-1,10-19-15,-19 19 16,-1-20-1,1 20 1,-1 0 0,0 10-1,20 10 1,-19-20-16,19 19 16,0 11-1,0-11 1,0 1-16,0-1 15,9-19 1,-9 10 0,20-10-1</inkml:trace>
          <inkml:trace contextRef="#ctx0" brushRef="#br0" timeOffset="342049.6727">14321 2569 0,'0'40'78,"0"-21"-78,20 1 0,-20-1 16,0 1-16,0-10 16,0 9-16,0 1 15,20 0-15,-20-1 16,0 1-16,0 0 16,0-1-16,0 1 15,0-1 1</inkml:trace>
          <inkml:trace contextRef="#ctx0" brushRef="#br0" timeOffset="342431.7942">14478 2873 0,'0'20'16,"0"9"0,-10-9-16,10 0 15,0-1-15,0 1 16,-29 0-16</inkml:trace>
        </inkml:traceGroup>
        <inkml:traceGroup>
          <inkml:annotationXML>
            <emma:emma xmlns:emma="http://www.w3.org/2003/04/emma" version="1.0">
              <emma:interpretation id="{233D60CF-551A-49E6-A836-EAD7869BBF6A}" emma:medium="tactile" emma:mode="ink">
                <msink:context xmlns:msink="http://schemas.microsoft.com/ink/2010/main" type="inkWord" rotatedBoundingBox="16748,13530 18592,13521 18595,14036 16751,14045"/>
              </emma:interpretation>
              <emma:one-of disjunction-type="recognition" id="oneOf11">
                <emma:interpretation id="interp15" emma:lang="" emma:confidence="1">
                  <emma:literal/>
                </emma:interpretation>
              </emma:one-of>
            </emma:emma>
          </inkml:annotationXML>
          <inkml:trace contextRef="#ctx0" brushRef="#br0" timeOffset="344818.6037">14733 2530 0,'-49'0'250,"30"0"-218,19 10-17,-20-10 1,20 20 0,0-1-1,-20-19 1,20 30-16,0-11 15,0 1 1,0-10 0,0 9-1,-19 11 1,19-21 0,0 31-1,0-11 1,10-9-1,-10-1 1,19-19 0,-19 20-1,20-20-15,-1 0 16,-19 20 0,20-20-1,0 0 1,-1 0-1,99-30 95,-118 11-110,20 19 15,-20-20-15,19 0 16,-19 1 0,20 19-16,-20-20 15,0 0 1,19 20-16,-19-19 16,0-1-1,0 1 1,0-1-1,0 0 1,0 1 0,0 9-1,-9 10 1,-21-29 0,20 29-1,-9 0 16,19 9-31,-20-9 16,20 20 0,-19-20-16,19 20 15,-20-20 1,20 19-16,0 1 16,-20-20-1,20 29-15,0 1 16,0-11-1,0 1-15,0 9 16,0 11 0,10-40-1,-10 19-15,20-19 16,-20 10-16,19-10 16,-19 20-1,20-20 1,-20 19-1,20-19-15,-11 0 32,11 0-17,0 0-15,-20-10 16,19 10 0,-19-19-16,20 19 0,-20-10 15,19 10 1,-19-20-1</inkml:trace>
          <inkml:trace contextRef="#ctx0" brushRef="#br0" timeOffset="345867.0483">15086 2834 0,'0'-29'109,"10"29"-93,10 0 31,-20 10-32,19 9 17,-19 11-17,0-11 1,0 1 0,-9-20-16,9 19 15,-20 1 1,-9 0-1,19-20 1,10 19-16,-20-19 16,0 0-1,1 0 32,29 0 16,9 0-48,1 0 1,-10 0 0,9 0-1,40 20 63,-29-40-78</inkml:trace>
          <inkml:trace contextRef="#ctx0" brushRef="#br0" timeOffset="346460.9832">15312 2520 0,'0'10'63,"0"0"-63,0 10 0,0-1 15,0 1-15,-10-1 16,10 21-16,0-11 16,0 10-16,0 10 15,-20 0-15,20-19 16,0-1-16,0 1 16,-19-11-16,19 1 15,0-1-15,0 1 16</inkml:trace>
          <inkml:trace contextRef="#ctx0" brushRef="#br0" timeOffset="348102.152">15498 2599 0,'0'-20'63,"-10"20"-48,-9 0 17,-1 0-17,1 10 16,-1 10-15,20-1 0,-29 11-1,29-1 1,0 10 0,0-19-16,0-10 15,0 58 16,29 21 32,-9-89-47,-20 19-1,19-19 1,1 0-1,9 0 1,-9 0 0,-20-10-16,19 10 15,-19-19-15,30 19 16,-1-20 0,-9 1-1,-1-1 1,-19 0-16,20 20 15,-20-19-15,0-1 16,20 20 0,-20-29-16,0-1 15,0 11 1,0-1 0,0 0 15,0 1-16,0-1 1,-10 20 0,10-19-1,-20 19-15,1 0 32,-1 19-1,20 20-16,-20-39-15,20 30 16,0-1 0,0 1-1,-19-30-15,19 29 16,0-9-16,0-1 16,0 1-16,0 9 15,10-29-15,-10 20 16,0 0-1,19-20-15,-19 19 16,20-19 0,-10 0-1,-10 20 1,19-20 0,1 0-1,0-10 1,9-10-1,-19 20 1,-10-19-16,19 19 16,-19-20-16</inkml:trace>
          <inkml:trace contextRef="#ctx0" brushRef="#br0" timeOffset="348681.6885">15783 2618 0,'19'0'62,"89"10"32</inkml:trace>
          <inkml:trace contextRef="#ctx0" brushRef="#br0" timeOffset="350666.319">16106 2481 0,'10'0'94,"10"0"-79,9 0 1,-9 0-1,-1 0-15,1 0 16,0 0-16,-1 0 16,1 0-16,-1 0 15,11 0 1,-11 0 0,1 0-1,0 0 16,-1 0 1,20 0 15</inkml:trace>
        </inkml:traceGroup>
        <inkml:traceGroup>
          <inkml:annotationXML>
            <emma:emma xmlns:emma="http://www.w3.org/2003/04/emma" version="1.0">
              <emma:interpretation id="{ED90C643-94E1-446E-8220-3FD33C836A9F}" emma:medium="tactile" emma:mode="ink">
                <msink:context xmlns:msink="http://schemas.microsoft.com/ink/2010/main" type="inkWord" rotatedBoundingBox="18808,13191 21582,13178 21587,14142 18812,14156"/>
              </emma:interpretation>
              <emma:one-of disjunction-type="recognition" id="oneOf12">
                <emma:interpretation id="interp16" emma:lang="" emma:confidence="1">
                  <emma:literal/>
                </emma:interpretation>
              </emma:one-of>
            </emma:emma>
          </inkml:annotationXML>
          <inkml:trace contextRef="#ctx0" brushRef="#br0" timeOffset="352012.1893">16685 2246 0,'-20'-20'0,"20"40"156,0-1-140,0 1-16,0 0 16,10 9-16,-10 10 15,0-29-15,0 29 16,0-9-16,0-1 16,0 1-16,0-1 15,0 10-15,0-9 0,0-1 16,0 0-16,0 138 187,20-167-93,-1 0-78,30-10-1,-29 10 1,0 0-16,-1 0 16,1 0-16,-1 0 0,-9 0 15,10 0-15,-1 0 16,1 0 15,0 0-15,-1 0 15</inkml:trace>
          <inkml:trace contextRef="#ctx0" brushRef="#br0" timeOffset="353040.5052">16675 2265 0,'10'0'47,"9"0"-32,11 0 1,-11 0 0,1 0-16,0 0 15,-1-19-15,1 19 16,0 0-16,-1 0 0,1 0 16,-1 0-1,1 0-15</inkml:trace>
          <inkml:trace contextRef="#ctx0" brushRef="#br0" timeOffset="352554.5302">16685 2511 0,'10'0'46,"9"0"-46,1 0 16,-1 0-16,11 0 16,-10 0-16,-1 0 0,1 0 15,9 0 1,-9 0 0,-1 0-1</inkml:trace>
          <inkml:trace contextRef="#ctx0" brushRef="#br0" timeOffset="353977.6152">16989 2216 0,'0'10'15,"0"10"1,19 9 15,1-9-15,0-20-1,-20 19 1,19-19 0,-9 0-1,10 0 1,-1 0-1,1-19 17,-20 9-17,20 10-15,-20-20 16,0 1 0,0-1-1,0 1 1,0-1-1,-10 20 1,10-20 0,-20 20-16,10 0 15,-19-19 1,19 19 0,-9 0-1,-11 19 16,30 11-15,0-11-16,0 1 16,0 0-16</inkml:trace>
          <inkml:trace contextRef="#ctx0" brushRef="#br0" timeOffset="356700.6641">17058 3021 0,'0'-10'62,"0"-10"-46,0-9-1,9-11 1,-9 11 0,0 0-1,0 9 1,0-19-16,0 0 15,0 19 1,-19 20 15,29 10 79,9-10-95,-19 19 1,20-19-16,9 0 16,-9 0-1,-1 0 1,-19-9 31,-9 9 15,-11 9-31,20 11-15,-20-20 0,20 20-16,0-1 15,0 1 1,0 9 0,0-9-1,0-1 1,0 1-1,10 0 1,10-1 0,-1-19 15,1 0-15,0 0 15,-20-10-16,19 10 1,-19-19 0,10 19-1,-10-20 1,20 20 0,-1 0 15,1 0-16,-20-19 1,29 19-16,-29-20 16,20 20-16,-20-20 15,29 1 1,-29-1 0,0 1-1,0-11 1,0 11-1,-9 19 1,-31 0 0,21 0-1,9 0 1,10 9-16,-20-9 16,20 20-1,0 0 1,-19-20-16,19 19 15,0 11 1,0-1 0,0 10-1,9-19 1,-9-1-16,20-19 16,-20 20-1,20-20-15,-1 20 31,1-20-15,0 0 15,-1 0-15,1-10 0,-1 10-1,-19-20 1,20-9 15,-20 19-15,20 10 77,-1 0-61,-19 20-32,30-20 15,-11 0 1,1 0 0,9 0-1,-9-10 1,-20-10-1,20 20-15,-20-19 16,0-1 0,0-9-1,-10 29-15,10-30 16,-20 30-16,0-19 16,1 19-1,-1 0 1,1 9-1,-1 11 17,20 0-17,0-1-15,0 1 16,0-1 0,0 1-1,20-20 1,-1 20-1,1-20 1</inkml:trace>
          <inkml:trace contextRef="#ctx0" brushRef="#br0" timeOffset="357105.5725">17626 2638 0,'0'10'32,"0"0"-32,0 9 15,0 1-15,0 19 16,0-29-16,30 29 16,-30-19-16,0-1 15,0 1-15,0-10 16,0 9-16,0 21 15,0-21 1</inkml:trace>
          <inkml:trace contextRef="#ctx0" brushRef="#br0" timeOffset="357532.562">17783 2932 0,'0'10'16,"0"10"0,-10 19-1,10-19-15,0-1 16,-19 1-16,19-1 0,-30 11 31</inkml:trace>
          <inkml:trace contextRef="#ctx0" brushRef="#br0" timeOffset="359341.8905">17891 2677 0,'186'-39'140,"-166"39"-93</inkml:trace>
          <inkml:trace contextRef="#ctx0" brushRef="#br0" timeOffset="358837.9334">17911 2648 0,'29'284'141,"-29"-264"-125,0-30 46,20 10-62</inkml:trace>
          <inkml:trace contextRef="#ctx0" brushRef="#br0" timeOffset="359791.7953">17930 2824 0,'10'0'63,"29"0"-48,-9 0 1,-30-9-16,29 9 16,1 0-1,-11 0 1</inkml:trace>
          <inkml:trace contextRef="#ctx0" brushRef="#br0" timeOffset="360760.3756">18107 2932 0,'118'-49'125,"-118"30"-94,0-1-15,0 0 0,0 1-1,-10 19 17,-10 0-17,0 10 16,20 9-15,-19-19 0,19 30-1,0-11 1,-20 1 0,20-1-1,0 1 1,0 0-16,0-1 31,10-19 0,-10 20-31,20-20 16,9 0 31,50-30 15</inkml:trace>
          <inkml:trace contextRef="#ctx0" brushRef="#br0" timeOffset="361955.8876">18323 2618 0,'9'0'94,"11"0"-63,-20 10-15,20-10-16,-20 20 31,0-10-15,0 9-1,0 1 1,-10-20 0,10 19-16,-20-19 15,1 0 17,107 79 264,-88-59-280,-10-20-16,-10 19 31,1-19-15,-1 0 0,1 0-1,19-10 32</inkml:trace>
          <inkml:trace contextRef="#ctx0" brushRef="#br0" timeOffset="362482.5969">18440 2716 0,'20'0'16,"0"0"-1,-1 0 1,1 0 0,-1 0-1,1 0 1,0 0 15</inkml:trace>
          <inkml:trace contextRef="#ctx0" brushRef="#br0" timeOffset="362938.9721">18529 2618 0,'0'10'47,"0"20"-32,0-1 1,0 20 0,0-29-1,0-1-15,0 1 16,0-10-16,0 9 15</inkml:trace>
          <inkml:trace contextRef="#ctx0" brushRef="#br0" timeOffset="363898.9991">18705 2628 0,'-78'294'140,"78"-254"-124,0-21-1,-20 1-15,20 9 16,0-9 0,0 0 15</inkml:trace>
          <inkml:trace contextRef="#ctx0" brushRef="#br0" timeOffset="364514.0053">18774 2716 0,'0'10'62,"19"20"-46,-19-1-1,0-9-15,0-1 16,0 1-16,0 0 16,0-1-16,0 1 15,20-20-15,-20 29 16,0-9-1,0-1 1</inkml:trace>
          <inkml:trace contextRef="#ctx0" brushRef="#br0" timeOffset="364974.1527">18784 2687 0,'0'-20'31,"9"20"0,11 0-15,9-19-1,-9 19-15,9 0 16,-9-20 0,0 20 15</inkml:trace>
          <inkml:trace contextRef="#ctx0" brushRef="#br0" timeOffset="365369.9951">18803 2824 0,'10'0'47,"10"0"-31,-20-9-16,19 9 15,1 0 1,-1-20 0,1 20-1</inkml:trace>
          <inkml:trace contextRef="#ctx0" brushRef="#br0" timeOffset="366754.3124">18940 2962 0,'118'-49'141,"-118"29"-126,0 0 16,0 1-15,0 9 15,-10 10-15,-9 0 15,-1 0-15,0 29 15,20-9-15,-19 0-1,19-1 1,0 1 0,0-10-1,0 9 1,0 1-1,0 0 1,0-1 0,0 1-1,10-20 1,9 0 0,1 0-1,19 0 16,30-69 16</inkml:trace>
          <inkml:trace contextRef="#ctx0" brushRef="#br0" timeOffset="368247.4679">19107 2599 0,'0'-20'63,"10"20"-48,10 0 17,-11 0-1,21 10-16,-30 10 1,0-1 0,0 1-1,0 9 1,-10-29-16,10 30 16,-20-30-16,20 19 15,-19-19-15,19 20 16,-20-20-16,20 20 15,-19-20-15,28 0 125,-9-10-125,20 10 16,0 0 15,9 0-15,-9 0 0,19 10 30,-20-10-30,1 0 15</inkml:trace>
          <inkml:trace contextRef="#ctx0" brushRef="#br0" timeOffset="368671.9983">19284 2658 0,'9'0'47,"11"0"-32,19 0 1,-29 0-16,10 0 16,-1 0-1,1 0 1,0 0 15</inkml:trace>
          <inkml:trace contextRef="#ctx0" brushRef="#br0" timeOffset="369125.8958">19372 2560 0,'0'9'47,"0"31"-31,0-31-16,0 11 15,0 0-15,0-1 16,0 1-16,0-1 16,0 1-16,0 0 15,0-1-15,10-19 16,-10 20-16</inkml:trace>
        </inkml:traceGroup>
        <inkml:traceGroup>
          <inkml:annotationXML>
            <emma:emma xmlns:emma="http://www.w3.org/2003/04/emma" version="1.0">
              <emma:interpretation id="{58E48DF6-7F19-46ED-8CA0-D51E2045ABBB}" emma:medium="tactile" emma:mode="ink">
                <msink:context xmlns:msink="http://schemas.microsoft.com/ink/2010/main" type="inkWord" rotatedBoundingBox="21819,13463 22112,13462 22113,13645 21819,13646"/>
              </emma:interpretation>
              <emma:one-of disjunction-type="recognition" id="oneOf13">
                <emma:interpretation id="interp17" emma:lang="" emma:confidence="1">
                  <emma:literal/>
                </emma:interpretation>
              </emma:one-of>
            </emma:emma>
          </inkml:annotationXML>
          <inkml:trace contextRef="#ctx0" brushRef="#br0" timeOffset="374076.8865">19695 2422 0,'-20'0'0,"30"30"109,19-30-93,-9 0-1,0 0-15,-1 0 0,1 0 16,0 0 0,-1 0-16,-9 0 0,10 0 15,-1 0-15,1 0 16,9 0-1,-9 0 1</inkml:trace>
          <inkml:trace contextRef="#ctx0" brushRef="#br0" timeOffset="374711.1495">19744 2589 0,'167'0'156,"-148"0"-156,1 0 16,-1 0-16</inkml:trace>
        </inkml:traceGroup>
      </inkml:traceGroup>
      <inkml:traceGroup>
        <inkml:annotationXML>
          <emma:emma xmlns:emma="http://www.w3.org/2003/04/emma" version="1.0">
            <emma:interpretation id="{74CA50BE-AF5C-4544-894B-570F0705F0C3}" emma:medium="tactile" emma:mode="ink">
              <msink:context xmlns:msink="http://schemas.microsoft.com/ink/2010/main" type="line" rotatedBoundingBox="15089,13840 21977,14057 21939,15256 15051,15039"/>
            </emma:interpretation>
          </emma:emma>
        </inkml:annotationXML>
        <inkml:traceGroup>
          <inkml:annotationXML>
            <emma:emma xmlns:emma="http://www.w3.org/2003/04/emma" version="1.0">
              <emma:interpretation id="{EE517926-3464-473B-9ECE-F20392FC18EE}" emma:medium="tactile" emma:mode="ink">
                <msink:context xmlns:msink="http://schemas.microsoft.com/ink/2010/main" type="inkWord" rotatedBoundingBox="15089,13840 17402,13913 17365,15106 15051,15033"/>
              </emma:interpretation>
              <emma:one-of disjunction-type="recognition" id="oneOf14">
                <emma:interpretation id="interp18" emma:lang="" emma:confidence="1">
                  <emma:literal/>
                </emma:interpretation>
              </emma:one-of>
            </emma:emma>
          </inkml:annotationXML>
          <inkml:trace contextRef="#ctx0" brushRef="#br0" timeOffset="388673.7923">14703 3717 0,'10'-20'94,"-10"1"-78,20 19-1,-20-30-15,19 30 16,-19-39-16,20 19 16,-20 1-1,0-1 1,0 0 0,0 11-1,0-11 1,-10-9 31,-10 29-32,1 0 1,9 0 0,-10 0-1,-9 19 1,19-19-1,10 20 1,-20-20-16,20 10 16,0 9-1,0 1 1,0 19 0,0-9-1,10-11 1,10 11 15,0-30-15,-20 19-16,19-19 15,79 187 173,-98-168-173,0 1 1,-10-1 15,-29-19-15,10 0 0,-1 0-1,1 0 1,9 0-1,1 0 1,-1 0 15,20-9-31,0-11 32,0 0-17,0 1-15,0-1 16,0 0-1,0 1 1,10-1 0,9 1 15,40-21-15</inkml:trace>
          <inkml:trace contextRef="#ctx0" brushRef="#br0" timeOffset="382897.6016">13497 3717 0,'-20'0'16,"30"0"15,10 0 0,9 0 0,-29-10-31,30 10 16,-30-29-16,29 29 16,-29-30-16,20 30 15,-20-39-15,19 39 16,-19-29-16,20 29 15,-20-30-15,19 30 16,-19-29-16,20 29 16,-20-30-16,20-9 15,-20 10 1,0-1 0,0 11-1,0 28 110,0 21-109,-10-30-16,10 29 15,0 1 1,0 9 0,0-10-1,0 1 1,0-11-16,0 1 16,0 0-16,0-1 15,0 20 1,0-9-1,0 9 1,0-10 0,0 1-16,0-11 15,0 1 1,0 0 15,0-1 0,10-19 48,-10-9-79</inkml:trace>
          <inkml:trace contextRef="#ctx0" brushRef="#br0" timeOffset="383320.4233">13850 3854 0,'0'20'31,"0"-1"1,20-19 14</inkml:trace>
          <inkml:trace contextRef="#ctx0" brushRef="#br0" timeOffset="384654.0276">13948 3491 0,'0'-19'31,"20"19"-15,-20-20-1,19 20 16,1 0-15,-1 0 0,1 0-1,19 128 95,-39-99-110,-10 0 15,-9-9 1,-11 0 15,11-20-15,9 0 15,20-10 94,9 10-109,1 0-1,-10 0 17,9 0-17,-19 10 1,20-10-16,0 19 31,-20 1 0,29-1-15,-29 1 0,0 0-1,0-1 1,0 1-1,-10-20-15,10 19 16,0 1 0,-19-20-1,19 20-15,-20-20 32,20 19-32,-29-19 15,9 0 1,0 0-1,-9 0 17,9 0-17</inkml:trace>
          <inkml:trace contextRef="#ctx0" brushRef="#br0" timeOffset="386858.8926">14281 3452 0,'0'10'47,"0"9"-32,0 1 1,0 9 0,0 1-1,0-10-15,0-1 16,0 1-16,0 9 15,0 10 1,0-19 0,10-20 62,-10-10 0,20 10-78,-20-19 31,19 19-31,1 0 47,0 0-31,9 0 15,-9 0-31,-1 9 16,1 11 15,-20 0-16,20-1 1,-20 1 0,-167 137 171,157-157-171</inkml:trace>
          <inkml:trace contextRef="#ctx0" brushRef="#br0" timeOffset="385683.5644">14291 3472 0,'10'0'110,"10"0"-95,19 0 1,-29 0-16,29 0 15,-19 0 1,-1 9 78</inkml:trace>
          <inkml:trace contextRef="#ctx0" brushRef="#br0" timeOffset="378237.5871">12918 3668 0,'10'0'62,"10"0"-46,-1 0-16,11 0 15,9 0 1,-29 0 0,9 0-16,21 0 15,107 0 63,-128 0-62</inkml:trace>
          <inkml:trace contextRef="#ctx0" brushRef="#br0" timeOffset="378827.5073">12977 3785 0,'-20'0'16,"30"0"62,30 0-62,-31 0-16,31 0 15,-11 0-15,-9 0 16,-1 0-16,11 0 16,-11 0-16,1 0 15,-1 0-15,1 0 16,0 0-16,-10 0 0,9 0 15,1 20-15</inkml:trace>
          <inkml:trace contextRef="#ctx0" brushRef="#br0" timeOffset="377163.0624">13154 2805 0,'0'10'94,"0"9"-78,0 1-1,0 9 1,0 20-1,9-10 1,-9 1 0,0-11-16,0-9 15,0-1-15,0 1 16,0 0-16,0-11 16,0 11-16,0 0 15,0-1 1,0 1-16,0 9 15,0 10 1,0-9 0,0-1-1,0 1 1,0-1 0,0 10-1,0-29-15,0 10 31,-9-20-15,9 19-16,0 1 16,0 0-1,0-1 17</inkml:trace>
          <inkml:trace contextRef="#ctx0" brushRef="#br0" timeOffset="390250.4321">13605 3256 0,'-10'0'110,"10"10"-110,-20-10 15,20 19 1,-29 1-1,-1 29 1,30-29-16,-19-1 0,19 1 16,-20-1-16,20 11 15,-19-11-15,19 1 16,0 0-16,-20-1 16,20 21-16,0-31 15,0 11-15,0 0 16,0-1-16,0 1 15,0-1-15,0 1 16,0 0-16,0-1 16,0 1-16,0-1 15,0 1-15,0-10 16,0 9-16,0 1 0,0 0 31,10-1-31,-10 1 16,19-20-1,-19 20-15,0-1 16,20-19 0,-20 39-1,39-19 79,-19-20-63,-20-10-15</inkml:trace>
          <inkml:trace contextRef="#ctx0" brushRef="#br0" timeOffset="392196.2703">14997 3678 0,'-19'0'32,"19"9"-32,-20-9 78,30 0 16,19 0-79,-9 0-15,0 0 16,-1 0-16,1 0 15,-10 0-15,9 0 16,20 0 0,-29 0-1,10 0 1,-1 0 15,1 0-15,0 0-1</inkml:trace>
        </inkml:traceGroup>
        <inkml:traceGroup>
          <inkml:annotationXML>
            <emma:emma xmlns:emma="http://www.w3.org/2003/04/emma" version="1.0">
              <emma:interpretation id="{8ED55A6D-A6A4-44FD-846A-410A1625283A}" emma:medium="tactile" emma:mode="ink">
                <msink:context xmlns:msink="http://schemas.microsoft.com/ink/2010/main" type="inkWord" rotatedBoundingBox="17550,14375 19802,14446 19779,15188 17527,15117"/>
              </emma:interpretation>
              <emma:one-of disjunction-type="recognition" id="oneOf15">
                <emma:interpretation id="interp19" emma:lang="" emma:confidence="1">
                  <emma:literal/>
                </emma:interpretation>
              </emma:one-of>
            </emma:emma>
          </inkml:annotationXML>
          <inkml:trace contextRef="#ctx0" brushRef="#br0" timeOffset="400743.3214">16694 3374 0,'0'9'78,"10"-9"-62,-10 30-16,39-11 16,-19 11-16,-20-20 15,29 19-15,-29-9 16,29-1-16,-29 1 0,30 0 15,-30-1 1,0 1-16,19 9 0,-19 1 16,0 9-16,0-10 15,0 1-15,0-1 16,0 0-16,0-9 16,0 10-16,-98 205 203</inkml:trace>
          <inkml:trace contextRef="#ctx0" brushRef="#br0" timeOffset="401979.0168">16988 3589 0,'10'10'78,"-10"29"-78,29-19 16,-29 0-1,20 19 1,-20-20-16,20 1 0,-20 0 16,19-1-1,-19 1-15,0-1 0,20 1 16,-20 0-16,0-1 16,19 11-1,-19-40 110,0-10-94,0-9 1,0 9-17,20 1-15,-20-11 16,29-19 0,-29 30-1,0-1-15,20 0 16,-20 1-16,0-1 15,20 1-15,-20-1 16,19 0 0,-19 1-1,0 29 95</inkml:trace>
          <inkml:trace contextRef="#ctx0" brushRef="#br0" timeOffset="394071.5326">15458 3491 0,'-19'0'94,"-1"30"-63,20-11-15,-20 11-16,20-1 16,0 20 15,10 187 78,-10-227-78,20-9-31,-20 20 16,19-20 0,-19 20-16,20-20 15,0 0 17,-20 19-32,19-19 15,-9 0 16,10 0-15,-1 0 15,-19-10-31,20 10 16,-20-19 0,20 19-1,-20-20 1,19 20-1,-19-10 1,20 10 0,-20-19-16,0-1 15,19 20 1,-19-20 0,20 1-16,-20-1 31,0 1-31,0-1 15,0 0 1,20 20 0,-20-19-16,0-1 15,0 1 1,0-11 0,-10 30-1,10-29 1,0 9-1,-20 20 1,20-19-16,-19-1 31,19 0-15,-20 20-16,20-19 31,-20 19-31,1 0 31,19-20-31,-20 20 16,1 0 15,-1 0-15,10 0 15,-29 0-15,39 20-16,-30-1 15,30 1-15,0 0 0</inkml:trace>
          <inkml:trace contextRef="#ctx0" brushRef="#br0" timeOffset="394931.7878">15792 3923 0,'0'19'15,"0"-28"79</inkml:trace>
          <inkml:trace contextRef="#ctx0" brushRef="#br0" timeOffset="396175.6325">15880 3501 0,'-20'0'0,"30"0"79,39 10-48,-29-10-31,-1 0 15,21 19 1,-1-19 0,-29 0-1,-10 20 95,0 0-95,0-1 17,0 1-32,-30 0 15,30-1 1,0 1-1,0 9 1,0-9 0,0-1-16,0 1 15,-19 0-15,19-1 16,0 1-16,0-1 16,0 1-16,0 0 15,0-1-15,0 1 16,0 0-16,0-11 15,0 11 1,0-30 125</inkml:trace>
          <inkml:trace contextRef="#ctx0" brushRef="#br0" timeOffset="396550.5627">15890 3756 0,'10'10'46,"19"-10"-30,-9 0-16,-1 0 16,1 0-16,9 0 15,1 0 1,-11 0 0,1 0-1</inkml:trace>
          <inkml:trace contextRef="#ctx0" brushRef="#br0" timeOffset="397873.8846">16194 3530 0,'19'0'109,"1"0"-109,0 0 16,-1 0-16,1 0 15,-1 0-15,1 0 16,10 0 0,-11 0-1,-19 10 157,-59 245-47,59-235-125,0-1 0,0 1 16,0 0-16,0-1 15,0 1-15,0 0 16,0 9 0,0-9-1</inkml:trace>
          <inkml:trace contextRef="#ctx0" brushRef="#br0" timeOffset="398359.756">16233 3746 0,'20'0'47,"-1"0"-47,1 10 16,-1-10-16,1 0 15,0 0-15,9 0 16,1 0-1,-11 0 17</inkml:trace>
          <inkml:trace contextRef="#ctx0" brushRef="#br0" timeOffset="399818.5626">16478 3854 0,'147'-265'234,"-147"246"-218,20-1-1,-20 0 17,-10 20 77,10 10-93,0 10-1,0 9 17,0 40-1,0 274 125,10-343-62,-10-10-79</inkml:trace>
          <inkml:trace contextRef="#ctx0" brushRef="#br0" timeOffset="402726.3855">17331 3727 0,'167'0'63,"-147"0"-47,-1 0-16,21 0 15,-31 0 1,11 0-1</inkml:trace>
          <inkml:trace contextRef="#ctx0" brushRef="#br0" timeOffset="403184.112">17390 3834 0,'30'0'0,"-1"0"16,-9 0 0,-1 0-16,1 0 15,0 0-15,-1 0 16,-9 0-16,29 0 16,-9 0-1,-11 0 1</inkml:trace>
        </inkml:traceGroup>
        <inkml:traceGroup>
          <inkml:annotationXML>
            <emma:emma xmlns:emma="http://www.w3.org/2003/04/emma" version="1.0">
              <emma:interpretation id="{E8F2FF2D-7525-474A-BCD2-2875FF1923D8}" emma:medium="tactile" emma:mode="ink">
                <msink:context xmlns:msink="http://schemas.microsoft.com/ink/2010/main" type="inkWord" rotatedBoundingBox="19983,14487 21962,14549 21943,15126 19964,15064"/>
              </emma:interpretation>
              <emma:one-of disjunction-type="recognition" id="oneOf16">
                <emma:interpretation id="interp20" emma:lang="" emma:confidence="1">
                  <emma:literal/>
                </emma:interpretation>
              </emma:one-of>
            </emma:emma>
          </inkml:annotationXML>
          <inkml:trace contextRef="#ctx0" brushRef="#br0" timeOffset="407130.3968">19097 3511 0,'0'-20'31,"9"20"0,11 0 0,0 0-15,-1 0 0,11 0-1,-1 0 1,-9 0-16,9 0 15,-9 0 1,-20 10 125,0 10-110,-10-20-15,10 29-16,0 1 15,-10-30 1,10 29-16,0-9 15,0-1-15,0 1 16,-29-1-16,29 1 16,0 0-16,0-1 15,0 1-15,0-1 16,0 1-16,0-10 0,0 9 16,-20 11-16,20-1 15,0-9 1,0 0-1,0-11 1,0 11 15,0 0 32,0-30 15</inkml:trace>
          <inkml:trace contextRef="#ctx0" brushRef="#br0" timeOffset="407748.3718">19155 3717 0,'20'0'62,"10"0"-46,136 19 93</inkml:trace>
          <inkml:trace contextRef="#ctx0" brushRef="#br0" timeOffset="414816.4836">18871 3756 0,'0'-10'171,"20"10"-155,-20-19-16,19-1 16,-19 0-1,20 20 1,-20-19 0,20-1-1,-20 1 16,0-1-15,19 20-16,-19-29 16,0 9-1,0 0 1,0 1 15,0-1 0,-10 20 1,10-20-32,-19 20 31,-1 0-15,1 0-1,-1 0 16,0 10-15,20 10 15,-19-20-31,19 19 16,0 1 0,0 0-16,0-1 31,0 1-16,0 0 1,0-1 0,0 1 15,0-1 0,9-19-15,-9 20-16,20 0 31,0-1-15,-20 1 15,19-20-15,-19 19-1,20-19 1,-20 20-1,20-20 17,-20 10-32,0 9 31,19 11-15,-19-20-1,0 9 16,0 1-15,0 0 15,0-1-15,0 1 15,-10-20-15,10 19-1,-19-19 1,19 20 0,-20-20-16,1 0 15,19 20 1,-20-20 0,10 0-1,-10 0 16,1 0 1,-1 0-1,1 0 0,-1-10 0,20-10 1,0 1-17,0-1 17,-20 20-32,20-20 15,0 1 16,0-1-15,10 1 0,-10-1-16,20 0 15,-20 1 1,29 19 0,-29-20-16,20 20 15,-20-20-15,29 20 16,-29-19-16,40 19 15,-40-20-15</inkml:trace>
          <inkml:trace contextRef="#ctx0" brushRef="#br0" timeOffset="431220.4053">18410 3491 0,'-10'0'94,"50"0"-1,-21 0-77,1 0-16,9 0 16,1 0-1,-11 0 1,1 0 15,-20 10 32</inkml:trace>
          <inkml:trace contextRef="#ctx0" brushRef="#br0" timeOffset="433075.2487">18410 3472 0,'0'9'78,"0"11"-62,0 9 0,0 1-1,0 9 1,0-9 0,0-11-1,0 1 1,0-1 15,0-9-15,0 10-1,0-1 32,0 1 0,10-20 250,10 0-281,-20-10-1,19 10 1,1 0-1,-1 0 1,1 0 15,0 0 1,-20 10-32,19-10 15,-19 20 1,20-20-16,-20 19 15,19 1 1,-19-1 15,20-19-15,-20 20-16,0 0 31,0-1-15,0 11 15,0-11-15,0 1-1,0 0 1,0-1 0,-10-19-1,10 20 1,-19-20-1,-1 19 1,0-19 0,-9 0-1,9 0 1,-9 0 0,9 0-1,1 0 1,-1 0-1,1 0 1,-1 0 47,30 0-1</inkml:trace>
          <inkml:trace contextRef="#ctx0" brushRef="#br0" timeOffset="435779.9968">18194 3982 0,'-9'0'16,"9"19"-16,0-29 109</inkml:trace>
          <inkml:trace contextRef="#ctx0" brushRef="#br0" timeOffset="434863.4506">17920 3530 0,'-20'0'110,"-9"20"-63,29 0-32,-20 9 1,20-9-16,0-1 16,0 11-1,-19-30 1,19 39-16,0 0 15,0-19 1,0-1-16,0 11 16,0-1-1,0 1 1,0-11 0,0 1-1,0 0 16,68 38 79,-48-58-95,-1 0 1,1 0 0,0 0-1,-1 0 17,1 0-17,-20-9 1,19 9-1,-19-20 1,10 20-16,-10-20 16,0 11-1,20 9-15,-20-20 16,0 0 0,29 1-1,-29-1 1,0 0-1,0 1-15,0-1 32,0 1-32,0-1 15,0 0 1,0 1 0,0-1-1,0 1 16,0-1-31,0 0 16,0 11 0,0-11-1,-9 20 1,9-20 0,0 1-1,-20 19 1,20-20-1,-20 0 17,1 20-1,-11-19 0,1 19-15,9 0-1,1 0 1,19 19 0,-10-19-16,10 30 15</inkml:trace>
          <inkml:trace contextRef="#ctx0" brushRef="#br0" timeOffset="437321.6366">18204 4011 0,'-19'0'15,"19"20"-15,9-20 47,-9-10 16,0-10-48,-9 20 32,9 10-31,-20-10-16,20 20 15,10-20 17,9 0-17,1 0 16</inkml:trace>
          <inkml:trace contextRef="#ctx0" brushRef="#br0" timeOffset="439131.6727">19577 3648 0,'0'10'110,"0"10"-110,10-1 15,-10 1-15,20 19 16,-20-19-16,19 9 15,-19-9-15,30 9 16,-30-9-16,19-1 16,-19 1-16,0 9 15,20-29 1,-20 40-16,0-31 16,19-9 15,-19 20-31,99-363 437,-99 323-405,0 30 77</inkml:trace>
        </inkml:traceGroup>
      </inkml:traceGroup>
    </inkml:traceGroup>
    <inkml:traceGroup>
      <inkml:annotationXML>
        <emma:emma xmlns:emma="http://www.w3.org/2003/04/emma" version="1.0">
          <emma:interpretation id="{66D6B69B-34D3-48DA-9180-8FF8784D256E}" emma:medium="tactile" emma:mode="ink">
            <msink:context xmlns:msink="http://schemas.microsoft.com/ink/2010/main" type="paragraph" rotatedBoundingBox="2344,15639 17840,15760 17833,16753 2336,16633" alignmentLevel="1"/>
          </emma:interpretation>
        </emma:emma>
      </inkml:annotationXML>
      <inkml:traceGroup>
        <inkml:annotationXML>
          <emma:emma xmlns:emma="http://www.w3.org/2003/04/emma" version="1.0">
            <emma:interpretation id="{4E29F37D-342D-4573-BEAE-C7D162BD3FE5}" emma:medium="tactile" emma:mode="ink">
              <msink:context xmlns:msink="http://schemas.microsoft.com/ink/2010/main" type="line" rotatedBoundingBox="2344,15639 17840,15760 17833,16753 2336,16633"/>
            </emma:interpretation>
          </emma:emma>
        </inkml:annotationXML>
        <inkml:traceGroup>
          <inkml:annotationXML>
            <emma:emma xmlns:emma="http://www.w3.org/2003/04/emma" version="1.0">
              <emma:interpretation id="{1A7EBB9A-D113-44E2-825E-98B87E856301}" emma:medium="tactile" emma:mode="ink">
                <msink:context xmlns:msink="http://schemas.microsoft.com/ink/2010/main" type="inkWord" rotatedBoundingBox="2343,15707 3496,15716 3489,16641 2336,16633"/>
              </emma:interpretation>
              <emma:one-of disjunction-type="recognition" id="oneOf17">
                <emma:interpretation id="interp21" emma:lang="" emma:confidence="1">
                  <emma:literal/>
                </emma:interpretation>
              </emma:one-of>
            </emma:emma>
          </inkml:annotationXML>
          <inkml:trace contextRef="#ctx0" brushRef="#br0" timeOffset="447911.7068">218 4792 0,'-19'0'78,"19"9"-47,0 21-15,0-11-16,0 1 16,0 0-16,0 9 0,0 1 15,0 9-15,0-10 16,0 1-16,0-1 15,0 0-15,0 11 16,0-31-16,0 11 16,0 0-16,9-1 15,-9 1-15,0 0 16,0-1-16,0 1 16,0-1-16,0 1 15,30 9 1,-30-9-1,0 0 1</inkml:trace>
          <inkml:trace contextRef="#ctx0" brushRef="#br0" timeOffset="449089.5262">228 4870 0,'0'-78'141,"10"58"-110,9 20 0,1 0-15,0 0-1,-1 0 1,11 0 0,-30 10-16,29-10 15,-29 19-15,20-19 16,-20 20-16,19-20 0,-19 20 16,20-20-1,-20 29-15,20-29 16,-20 20-16,0-1 15,0 1 1,0 0 0,-30 78 46,1-79-46,-1-19-1,11 0-15,-1 0 16,0 0-16,1 0 16,9 0-16,-29 0 15,19 0 1,20 20 0,10-20 46</inkml:trace>
          <inkml:trace contextRef="#ctx0" brushRef="#br0" timeOffset="458350.2394">532 4831 0,'10'10'172,"-10"9"-172,0 11 15,0-1 1,0 1 0,0-11-1,-10 1-15,10-1 16,0 21-1,0-21-15,-20-19 16,20 30-16,0-11 16,0 1-1,0-10 1,0 9 0,0 1-1,-19-20-15,19 19 16,0 1-1,0 0 1,0-1 0,0 1-1,0 0 1,0 9 15,0-9-15,0-1 15,10-19-31,-10 20 31,19-1-15,1-19 15,-20 20 0,19-20-31,1 0 32,0 0-17,-1 0 1,-19-10-16,10 10 16,-10-19-1,20 19-15,-20-20 16,19 20-1,-19-20-15,0 1 32</inkml:trace>
          <inkml:trace contextRef="#ctx0" brushRef="#br0" timeOffset="459002.6359">522 5037 0,'196'0'141</inkml:trace>
          <inkml:trace contextRef="#ctx0" brushRef="#br0" timeOffset="460088.9344">846 5145 0,'-20'0'47,"20"9"-32,0 11 1,0 9 0,-10-29-16,10 30 15,0-10-15,0-1 16,-29 20-16,29-19 15,0 0 1,0-1-16,0 1 16,0-1-16,0 11 15,0-1 1,0 1 0,10-30-16,-10 39 15,19-19 1,-19-1-1,20-19-15,-20 20 16,20-20 0,-1 0 15</inkml:trace>
          <inkml:trace contextRef="#ctx0" brushRef="#br0" timeOffset="461243.9657">973 5282 0,'-9'0'94,"-11"0"-79,0 0 1,20 10 0,-19-10-1,19 19 1,0 1-1,-20-20 1,20 20 0,0-1-1,10-19 1,10 20 15,58-20 79,-58 0-95,-1 0 16,-19 19-15,20 1 15,-20 0-15,0-1 15,0 1 0,-10-20 1,-10 0-17,-9 0 1,29 10 0,-20-10-16,1 0 15</inkml:trace>
          <inkml:trace contextRef="#ctx0" brushRef="#br0" timeOffset="461993.9485">1052 5184 0,'0'10'63,"10"-10"-63,-10 19 16,19-19-1,-19 20-15,20-20 16,-20 29-16,29 266 156</inkml:trace>
          <inkml:trace contextRef="#ctx0" brushRef="#br0" timeOffset="464108.6329">1297 4674 0,'0'10'94,"0"9"-78,0-9-1,0 29 1,0 1 0,0-21-16,0 11 15,0-1 1,20-29 0,-20 39-16,0 1 15,0-21 1,0 1-16,0-1 0,0 11 31,0-11-31,0 11 16,0-1-1,0 20 1,0-29-16,0 9 16,9-29-1,-9 30-15,0-11 16,0 99 78,0-98-94,0-1 15,0 1 1,0-1 15,0 1 0,20-20-15,-20-10 93</inkml:trace>
        </inkml:traceGroup>
        <inkml:traceGroup>
          <inkml:annotationXML>
            <emma:emma xmlns:emma="http://www.w3.org/2003/04/emma" version="1.0">
              <emma:interpretation id="{19D72906-E5AE-498D-B19B-FE82F878985C}" emma:medium="tactile" emma:mode="ink">
                <msink:context xmlns:msink="http://schemas.microsoft.com/ink/2010/main" type="inkWord" rotatedBoundingBox="3776,15768 6780,15792 6773,16656 3769,16633"/>
              </emma:interpretation>
              <emma:one-of disjunction-type="recognition" id="oneOf18">
                <emma:interpretation id="interp22" emma:lang="" emma:confidence="1">
                  <emma:literal/>
                </emma:interpretation>
              </emma:one-of>
            </emma:emma>
          </inkml:annotationXML>
          <inkml:trace contextRef="#ctx0" brushRef="#br0" timeOffset="466018.9648">1679 4792 0,'0'9'47,"0"21"-31,0 9-1,0-19 1,0-1-1,0 1-15,0 9 0,0 1 16,10 9-16,-10-10 16,0 1-16,0-1 15,0 10 1,0-19-16,0 9 0,0-9 16,20 0-16,-20-1 15,0 11-15,0-11 16,0-28 62,0-11-62</inkml:trace>
          <inkml:trace contextRef="#ctx0" brushRef="#br0" timeOffset="467135.5609">1630 5047 0,'10'0'16,"69"0"47,156-30 46</inkml:trace>
          <inkml:trace contextRef="#ctx0" brushRef="#br0" timeOffset="466691.7775">1650 4841 0,'10'-20'47,"9"20"-31,197-49 140</inkml:trace>
          <inkml:trace contextRef="#ctx0" brushRef="#br0" timeOffset="468605.4719">1846 5331 0,'10'0'47,"0"0"-31,29 0 0,-39-10-1,20 10-15,9-19 16,-9-1-1,-1 0 1,11-78 140,-50 98-156,20-19 16,-10 19 0,-9 0-1,19 9 1,-20-9-1,20 20 1,-20-20-16,20 20 16,-19-20-1,19 19 1,0 1 0,0 0-1,-20-20-15,20 29 16,0-9-1,0-1 1,0 1 0,0-10 15,10-10-15,-10 19-16,20-19 15,-20 20 1,19-20-1,1 0 1,-1 0 0,-9 0 15,88-49 47</inkml:trace>
          <inkml:trace contextRef="#ctx0" brushRef="#br0" timeOffset="470225.5677">2121 4762 0,'0'-10'63,"10"10"-63,9 0 15,1 0 1,-10 0 0,9 0-1,1 0 16,-20 20-31,19 9 32,-19-19-32,-78 88 140,58-98-108,30 0 77,10 0-93,-20-10-1,10 10 1,9 0-1,1 0 17,-1 0-17,-19 10 1,20-10 0,-20 20 15,20-20-16,-20 20 1,0-1 0,0 1 15,-98 58 94,78-78-109,0 0-1,1 0 16</inkml:trace>
          <inkml:trace contextRef="#ctx0" brushRef="#br0" timeOffset="472694.0225">2327 5233 0,'-30'10'78,"30"9"-62,-10-19-16,10 20 16,-29 19-1,29-29-15,0 10 16,-20 9-16,20-19 16,0 9-16,0 1 15,0 0-15,0-1 0,0 1 16,0 0-16,0-1 15,10 11 1,-10-11 0,20-19-16,-20 20 15,19-20 1</inkml:trace>
          <inkml:trace contextRef="#ctx0" brushRef="#br0" timeOffset="470812.7689">2327 4870 0,'19'0'32,"1"0"-17,0 0 1,-1 0-1,1 0 1,-1 0 0,11 0-1,-11 0 1,-19-20-16,20 20 16</inkml:trace>
          <inkml:trace contextRef="#ctx0" brushRef="#br0" timeOffset="473596.6504">2356 5409 0,'0'10'78,"0"10"-46,69 19 77,-50-39-109,1 0 31,0 0-15,-20-10-1,19 10 1,-19-19 0,0-1 15,20 20-31,-20-20 31,0 11-15,0-11 15,-10-9 0,-10 29 1,-9-20-1,19 20-16,-9 0 1,-1 0 0,0 0 15,20 10-15,-19-10-1,19 19 1,0 1-1,0 0 1,0-1 0</inkml:trace>
          <inkml:trace contextRef="#ctx0" brushRef="#br0" timeOffset="471344.8823">2405 4733 0,'10'19'63,"-10"11"-48,0-11-15,0 1 16,0 0-16,0-1 16,0 11-1,0 9 1,0-10-1,0 1 1,0-11-16</inkml:trace>
          <inkml:trace contextRef="#ctx0" brushRef="#br0" timeOffset="474801.6116">2493 5409 0,'0'10'78,"20"-10"-62,-20 20-16,118-30 234,-99 20-140,1 9-63,0-19-15,-1 0-1,1 0 17,-1 0-1,1-29 0,-20 0 32,-49-50 62,29 79-110,1 0 1,-1 0 15,20 10-15,-19-10-16,19 10 15,0 9 1,0 1 0,0 0-1</inkml:trace>
          <inkml:trace contextRef="#ctx0" brushRef="#br0" timeOffset="475333.964">2778 5370 0,'0'10'62,"0"29"-46,0-9 0,0-11-16,0 1 15,0-10-15,0 9 16,0 1-16,0 19 16,0-29-1</inkml:trace>
          <inkml:trace contextRef="#ctx0" brushRef="#br0" timeOffset="476085.6884">2778 5223 0,'10'0'62,"-10"10"-46,19-10-16,-19 20 15,20-20-15,-20 9 16,19-9-16,-19 40 16,40 58 15,-70 78 31</inkml:trace>
          <inkml:trace contextRef="#ctx0" brushRef="#br0" timeOffset="492056.0694">3151 4752 0,'0'10'110,"-10"-10"-95,10 20 1,-20 19-1,20-19 1,-20-20 0,20 9-16,-19 31 15,19-11 1,-20-29 0,20 30-16,-19 9 15,19-10 1,0 1-1,0-11-15,-20 1 16,20-1-16,0 11 16,0 19-1,0-20 1,0 11 0,0-21-1,0 1-15,0-1 16,0 11-1,10-30-15,-10 39 16,0-10-16,0 1 31,19-11-31,-19 1 16,20 0 0,-20-1 15,20-19-31</inkml:trace>
          <inkml:trace contextRef="#ctx0" brushRef="#br0" timeOffset="493277.0536">3170 5213 0,'-19'0'0,"195"-166"188,-166 166-188,-10-30 15,39 1 1,-39 9 0,20 20-16,-20-19 15,0 9 1,0-10 0,0 0-1,0 30 110,0 10-94,0-10 1,-10-10-32,10 19 0,0 21 15,0 9 17,0 215 93,0-244-110,0-10 16</inkml:trace>
          <inkml:trace contextRef="#ctx0" brushRef="#br0" timeOffset="493713.987">3513 5321 0,'0'20'16</inkml:trace>
          <inkml:trace contextRef="#ctx0" brushRef="#br0" timeOffset="495024.5748">3621 5007 0,'-10'79'125,"10"-60"-125,0 11 16,0-11-1,0 11 1,10-11-16,-10 1 31,20-20-31,-20 20 16,19-20-1,-19 19 1,20-19-16,0 20 31,-1-20-15,1 20 15,0-20 0,-1 0-15,1 0 0,-20-10-1,19 10 1,1-30 15,19-68 79,-39 79-95,0-1-15,0-9 16,0 9-1,0 0 1,0 1 0,-19-1-1,19 1 1,0-1 0,-20 20-1,20-20 1,-20 1 15,20-1-15,-19 20-1,-1-20 17,1 20-17,19-19 1,-20 19-1,-9 0 17,29 10-32,-30-10 15,30 29-15,-29-9 16,-1 19 0,30-19-16</inkml:trace>
          <inkml:trace contextRef="#ctx0" brushRef="#br0" timeOffset="496132.1299">3974 4919 0,'0'39'125,"0"-19"-109,0 0-16,0-11 15,0 31-15,0-11 16,0 0-16,0 1 16,0-1-16,0-9 0,0-1 15,0 40 17,0 0 77</inkml:trace>
          <inkml:trace contextRef="#ctx0" brushRef="#br0" timeOffset="497594.5739">4014 4919 0,'0'10'63,"0"10"-48,0 9 1,9-29 0,-9 39-16,0-19 15,20 29 1,-20-20-1,0 1 1,20-30-16,-20 39 16,0-20-16,19-19 15,-19 10 1,20-10 15,9 0 0,-9 0-15,-1-10 0,1 10-1,-20-19 1,20 19-16,-20-10 16,19-19-16,-19 9 15,20 0 1,-20 1-1,19-1 1,11-78 218,-30 108-202,0 10-17,-20-1 17,20 1-17,0-1-15,0 11 16,0 9-1,0-19 1,0-1-16,0-9 16,0 10-16,0-1 15,0 1-15,0 0 16,0 9 0,0-9-16,0 9 15,0 10 1,0-19-1,0 9 1,0-9 0,-19-30 77</inkml:trace>
          <inkml:trace contextRef="#ctx0" brushRef="#br0" timeOffset="498368.297">4327 4801 0,'-19'0'16,"38"0"62,-19 20-78,40 0 16,-40-1-16,29 11 15,-9-11-15,-1 11 16,11-11-16,-30 1 15,29 0-15,-29-1 16,20 11-16,-20-1 16,0 0-16,0 1 0,0-1 15,0 10-15,0-9 16,0-10-16,0 9 16,0-9-16,0-1 15,0 1-15,-10-1 16,10 1-16,0 0 15,-20-1-15,20 1 16,-29 19 0,29 0-1,-10-39-15,10 20 16</inkml:trace>
          <inkml:trace contextRef="#ctx0" brushRef="#br0" timeOffset="499969.0013">4622 5331 0,'0'20'47,"9"19"-47,-9-20 16,0 1-16,0-10 15,-9 29-15,9-19 16,0-1-16,-20 1 15,20 0 1</inkml:trace>
        </inkml:traceGroup>
        <inkml:traceGroup>
          <inkml:annotationXML>
            <emma:emma xmlns:emma="http://www.w3.org/2003/04/emma" version="1.0">
              <emma:interpretation id="{F665F0C2-211B-409A-A868-654A05AED9B4}" emma:medium="tactile" emma:mode="ink">
                <msink:context xmlns:msink="http://schemas.microsoft.com/ink/2010/main" type="inkWord" rotatedBoundingBox="6923,15675 9801,15697 9794,16582 6916,16560"/>
              </emma:interpretation>
              <emma:one-of disjunction-type="recognition" id="oneOf19">
                <emma:interpretation id="interp23" emma:lang="" emma:confidence="1">
                  <emma:literal/>
                </emma:interpretation>
              </emma:one-of>
            </emma:emma>
          </inkml:annotationXML>
          <inkml:trace contextRef="#ctx0" brushRef="#br0" timeOffset="512923.2699">5749 5311 0,'0'10'31,"0"10"0,0-1 1,0 1-17,0 0 16,10-20-15,-10 9 0,10-9 15,10 0 0,-1 0 0,1 0-15,-1-29 15,-19 19 1,0-9-17,0-1 16,0 0-15,0 1 15,0-1 1,-9 20-17,9-19 16,-20 19-31,10 0 32,-29 88 61</inkml:trace>
          <inkml:trace contextRef="#ctx0" brushRef="#br0" timeOffset="513255.7626">5857 5311 0,'0'10'47,"0"20"-31,0-11-16,0 1 15,0-1-15,0 1 16,20 0-16,-20-1 15,0 21 1,0-21 0,0-48 15</inkml:trace>
          <inkml:trace contextRef="#ctx0" brushRef="#br0" timeOffset="513943.325">5887 5154 0,'9'30'63,"70"235"77,-79-226-140,0-29 16,-10 19-1</inkml:trace>
          <inkml:trace contextRef="#ctx0" brushRef="#br0" timeOffset="501637.9862">4798 4821 0,'-20'0'16,"20"-20"-16,10 20 78,20 0-62,-11 0-1,1 0-15,0 0 16,-11 0-16,21-19 16,-11 19-16,-9 0 15,10 0-15,19 0 16,-29 0-1,9 0 32</inkml:trace>
          <inkml:trace contextRef="#ctx0" brushRef="#br0" timeOffset="500993.7646">4788 4792 0,'0'9'62,"0"11"-62,0 0 16,0 9-16,10 0 16,-10 11-16,0-1 15,0 10-15,29-10 16,-29 0-16,0-9 15,0-1-15,0 1 0,0-1 16,0-9-16,0-1 16,0 1-16,0 9 15,20-29 1,-20 20-16,0-30 94</inkml:trace>
          <inkml:trace contextRef="#ctx0" brushRef="#br0" timeOffset="502176.5008">4788 5017 0,'236'-10'141</inkml:trace>
          <inkml:trace contextRef="#ctx0" brushRef="#br0" timeOffset="503275.5052">4935 5311 0,'10'0'47,"10"0"-31,9 0 0,-9 0-1,-1-29 1,1 29-1,-20-10-15,20 10 16,-1-29 0,1 9-1,-20 10 1,0-9 0,20-1-1,-20 0 1,0 1-1,-10 19 1,10-20 0,-20 20-1,0 0 17,1 0-17,-1 0 16,20 10-31,-19 10 16,19 9 15,-20-29-31,20 20 16,0-1 0,0 1-1,-10-20-15,10 20 16,0-1-1,0 1-15,0-1 32,0 1-17,0-10 17,0 9-17,20-19 1,-1 0-1,-19 20-15,20-20 16,0 0 0,-1 0-1,11-10-15,9-9 16,-10-21 0</inkml:trace>
          <inkml:trace contextRef="#ctx0" brushRef="#br0" timeOffset="504797.7854">5161 4752 0,'-20'0'0,"30"-29"109,10 29-93,-1-20 0,1 20-1,0 0 1,-1 10 15,-19 10-15,20-20-1,-20 19-15,0 1 16,0 9 0,-10 11-1,-10-11 1,-9 0-1,9 11 17,1-21-17,-1-19 1,1 20 15,28-20 94,11 0-109,0 0-1,9 0 1,-9 0-16,-1 0 16,1 0-1,-20 20 17,19-20-17</inkml:trace>
          <inkml:trace contextRef="#ctx0" brushRef="#br0" timeOffset="505412.8415">5357 4850 0,'20'0'31,"-20"-19"-31,19 19 15,1 0 1,0 0 0,-1 0-1,1 0 1,19 0 46</inkml:trace>
          <inkml:trace contextRef="#ctx0" brushRef="#br0" timeOffset="509070.2937">5455 5154 0,'0'10'16,"-19"-10"31,-60 177 78,79-138-125,0-19 15,0-1 1,0 11-1,10 9-15,-10-29 16,19-10 0,-19 19-1,20-19 63</inkml:trace>
          <inkml:trace contextRef="#ctx0" brushRef="#br0" timeOffset="505843.0046">5445 4713 0,'0'10'31,"0"10"-31,0 9 16,10-29-1,-10 29-15,0 20 32,0 69 30</inkml:trace>
          <inkml:trace contextRef="#ctx0" brushRef="#br0" timeOffset="510060.3223">5494 5302 0,'-19'0'0,"19"9"16,0 11 15,0 0-15,0-1-1,0 1 16,0-1-15,10-19 0,9 0-1,-19 20 1,20-20-16,-1 0 16,-9 0-1,10 0 16,-20-10-15,29-9 0,-29-1 15,-98 40 250</inkml:trace>
          <inkml:trace contextRef="#ctx0" brushRef="#br0" timeOffset="511193.7483">5514 5302 0,'0'-10'125,"10"10"-63,-10-20-46,19 20-16,1 0 31,0 0-15,-20 10-1,19-10 1,-19 20-16,20-1 31,-20 1-15,0-1 15,0 1 0,0 0-15,-10-20-1</inkml:trace>
          <inkml:trace contextRef="#ctx0" brushRef="#br0" timeOffset="511876.3367">5632 5331 0,'0'10'63,"0"9"-48,0 1 1,0 0 0,9-1 46,50-19 1,-39-10-32</inkml:trace>
          <inkml:trace contextRef="#ctx0" brushRef="#br0" timeOffset="521553.4855">6200 4772 0,'0'-20'78,"0"40"16,-19-20-78,19 39-16,0-29 15,0 10-15,-20-1 16,20 1-16,0-1 16,0 1-16,-19 0 0,19-1 15,0 1-15,0 0 16,0-1-16,0 1 15,0-1-15,0 1 16,0 0-16,0-1 16,0 1-16,-30-1 15,30 21 1,0-11 0,0 10-1,20-9 1,-20-1-1,19 10-15,-19-9 16,20-30 0,-20 19-16,20 1 15,-1 0 17,1-20-17,-20 19 1,20-19-1,-20 20 32,0-40 16</inkml:trace>
          <inkml:trace contextRef="#ctx0" brushRef="#br0" timeOffset="523005.6208">6220 5233 0,'10'0'47,"19"-20"-16,1 1-15,-11-21-1,1 11 1,0-10 0,-20 9-1,19 30-15,-19-19 16,0-11-16,0 11 31,20-1-31,-20 1 16,0-1 15,-10 0 94,10 30-47,0 10-62,0 9-1,0-9 1,0 19 0,0 0-1,0-19-15,0 9 16,0-9-16,0-1 15,0 21 1,0-1 0,10-10-1,-10 11-15,19-40 16,-19 19 0,0-29 93</inkml:trace>
          <inkml:trace contextRef="#ctx0" brushRef="#br0" timeOffset="523400.968">6524 5302 0,'0'19'15,"20"-19"95,-20-10-110</inkml:trace>
          <inkml:trace contextRef="#ctx0" brushRef="#br0" timeOffset="524566.8205">6622 4988 0,'0'10'94,"0"9"-94,-10 11 16,10-1-1,0 10 1,0-9 0,0-1-1,10-29 1,-10 20-16,20-1 16,-20 1-1,19-20 1,-19 20-1,20-20 1,-20 19-16,20-19 47,58-29 78,-68 29-109,-10-20-16,0 0 15,0 1 1,19 19-1,-19-20-15,0 1 16,0-1 0,0 0-1,0-9 1,0 0 0,0 9-1,0 0 16,0 1-15,0-1 0,0 1-1,-9 19 1,9-20-16,-10 20 47,10-20-32,-20 20-15,20-10 16,-19 10-16,-1 0 31,0 0-15,1 0 0,-1 0-1,1 0-15,19 50 16,0-31-1,-20 1-15</inkml:trace>
          <inkml:trace contextRef="#ctx0" brushRef="#br0" timeOffset="525639.255">6887 4919 0,'0'-20'32,"0"1"-17,-20 19 1,20 10 78,0 39-79,0-30 1,0 11-16,20-1 15,-20 1-15,0 9 0,0-10 16,0 1-16,0-1 16,0-9-16,0-1 15,20 1-15,-20 0 16,0 9 15,0-9 32</inkml:trace>
          <inkml:trace contextRef="#ctx0" brushRef="#br0" timeOffset="526865.8236">6897 4890 0,'0'9'94,"0"11"-78,0 10-1,19-30 1,-19 39-16,20-39 16,-20 29-16,20-29 15,-20 20-15,19-20 16,-19 19-16,20-19 15,-1 0 1,-19 20-16,20-20 16,0 0 15,-20-10-15,19 10-1,-19-39 1,20 39-16,-20-20 15,20 1 1,-20-1 0,0 1-1,19 19-15,-19-10 16,0-10 0,0 0-16,0 1 15,0-1 16,0 246 219,0-207-250,0 11 16,0 9 0,20-10-1,-20-9 1,0 0 0</inkml:trace>
          <inkml:trace contextRef="#ctx0" brushRef="#br0" timeOffset="527620.4728">7201 4723 0,'0'10'94,"0"29"-94,10-39 15,-10 39 1,19 0-16,11-19 16,-30 0-1,19-1-15,-19 1 16,0 19-16,20-19 15,-20-1-15,0 1 16,0 0-16,0-1 16,0 20-1,0-19-15,0 19 16,0-29 0,-10 29-1,10-9 1,-20-11-1,20 1 1,-19-20-16,19 20 16,-30-1 15</inkml:trace>
          <inkml:trace contextRef="#ctx0" brushRef="#br0" timeOffset="528965.5601">7456 4674 0,'0'-20'31,"10"50"110,-10 9-126,0-19-15,0 9 16,0 0-16,0 11 15,29-11-15,-29 0 16,0 1-16,0 9 16,0-9-16,0-1 15,0 0-15,0-9 16,0 0-16,0-1 16,0 1-1,0-1-15,20 1 0,-20 9 16,0-9-1,0 10 1,0 9 0,0-29-16,0 9 15,19-29 95</inkml:trace>
          <inkml:trace contextRef="#ctx0" brushRef="#br0" timeOffset="529839.7374">7593 4684 0,'0'-20'0,"0"30"94,0 10-78,0 9-1,0-9-15,0-1 16,0 1-16,20 9 16,-20 1-16,39 411 250,-39-421-204</inkml:trace>
        </inkml:traceGroup>
        <inkml:traceGroup>
          <inkml:annotationXML>
            <emma:emma xmlns:emma="http://www.w3.org/2003/04/emma" version="1.0">
              <emma:interpretation id="{B00ADA17-AA62-4E97-9E1A-4735F25BC27A}" emma:medium="tactile" emma:mode="ink">
                <msink:context xmlns:msink="http://schemas.microsoft.com/ink/2010/main" type="inkWord" rotatedBoundingBox="10014,15734 12878,15756 12871,16610 10007,16588"/>
              </emma:interpretation>
              <emma:one-of disjunction-type="recognition" id="oneOf20">
                <emma:interpretation id="interp24" emma:lang="" emma:confidence="1">
                  <emma:literal/>
                </emma:interpretation>
              </emma:one-of>
            </emma:emma>
          </inkml:annotationXML>
          <inkml:trace contextRef="#ctx0" brushRef="#br0" timeOffset="537315.9162">8427 4772 0,'0'10'79,"19"-10"-48,1 0-31,-1 0 15,1 0-15,0 0 16,9 0 0,-9 0-1,-1 0 1</inkml:trace>
          <inkml:trace contextRef="#ctx0" brushRef="#br0" timeOffset="536551.7219">8103 4713 0,'-10'0'172,"0"0"-141,10-19-15,-39 19 0,20 0-1,9 0 1,-10 0-1,1 0 1,19 9 0,-20-9-1,20 20 1,-20-20-16,20 20 16,-19-1-1,19 11 1,-30 9-1,30-20-15,0 1 16,0 9 0,0 1-1,-19-1 1,19 11 0,0-11-1,0 0 1,0 1-1,0-11 1,0 1 0,9-20-16,-9 20 15,0-1 1,20-19 0,-20 20-16,20-1 31,-1-19-16,-19 20 1,20-20 0,0 0-1,-20 20-15,19-20 32,1 0-17,-1 0 1,1 0-1,0 0 1,-11 0 0,-9-10-1,40 10-15,-40-20 16,29 20-16,-9-19 16,-1-1-1,1-9 1,0 9-1,-20 0 1,19 20-16,-19-19 16,20-1-1,-20 1 1,29-1 0,-29 0-1,0 1 1,0 9-1,20 10-15,-20-20 16,0 1 0,0-1-1,0 0 1,0 1 0,-10 19-1,10-20 1,-20 20-1,20-19 1,-19 19 0,-1 0 15,1 0 0,-1 0 0,20 9-15,-20-9-16,20 20 16,-19 0-1,19-1 1,-20 1 0,20 9-1,0 11 1,0-11-1,0 0 1,0 1 0,0-1-1,0-9-15,0-1 16,0 1 0,10-20-1,-10 20-15,0-1 16,0 1-1,19-20 1,-19 20 0,20-1-1,0-19 17,-1 20-17,11-20-15,-1 0 16,-29-10-1,30 10-15,-1-20 16,-9 1 15,-1 19 1,-19-20-32</inkml:trace>
          <inkml:trace contextRef="#ctx0" brushRef="#br0" timeOffset="538751.586">8574 5105 0,'0'-9'31,"-20"18"63,1 21-78,19-11-1,-20-19-15,20 30 16,0-11-16,0 1 16,0 0-16,-20-1 15,20 1-15,0 19 16,0 0 0,0-19-1,0-10-15,0 29 16,10-39-1,-10 29-15,0-9 16,20 0 0,-20-1 15,0-28 78</inkml:trace>
          <inkml:trace contextRef="#ctx0" brushRef="#br0" timeOffset="539769.1435">8623 5253 0,'-20'29'94,"20"-9"-79,0-1 17,0 1-17,0-1 16,10-19-31,10 20 32,-1-20-17,1 0 17,-1 0-17,1 0 16,0 0-15,-1 0 0,-19-10-1,20 10 1,-20-19 15,20-1-15,-20 0 15,0 1 0,0-1-15,-10 20 0,10-19-1,-20 19 1,20-20-1,-20 20 1,1 0 0,19-20-1,-20 20-15,1 0 32,-1 0-17,10 0 1,10 10-16,-19-10 31,19 20-15,0-1-1,0 1 1,0 0 0</inkml:trace>
          <inkml:trace contextRef="#ctx0" brushRef="#br0" timeOffset="540952.9359">8770 5311 0,'137'20'343,"-137"-10"-311,20-10-17,-20 19 1,19-19-1,-19 20-15,20-20 16,0 0 15,19 0 16,0-88 94,-39 68-126,0 1 1,-10-1 0,-9 20 15,-1 0-15,-9 0 15,9 0-16,0 10 1,20 9 0,-29-19-1,29 20 1,-29 0 0,29-1-16,0 1 15,9-20 1,-9 19-1,20-19-15,0 0 16</inkml:trace>
          <inkml:trace contextRef="#ctx0" brushRef="#br0" timeOffset="541724.088">9074 5253 0,'0'9'47,"0"11"-31,0 9-1,0-9 1,0 0-16,0-1 15,0 1-15,0-1 16,0 1-16,0-10 16,0 9-16,0 1 0,0 19 15,0-29 1</inkml:trace>
          <inkml:trace contextRef="#ctx0" brushRef="#br0" timeOffset="543193.7598">9103 5105 0,'10'20'94,"20"0"-78,-11 9-1,1 0 1,-20 21 0,19-31-16,-19 1 15,0-1-15,0 1 16,0 0-16,-9 186 125</inkml:trace>
          <inkml:trace contextRef="#ctx0" brushRef="#br0" timeOffset="544464.6588">9398 4733 0,'0'10'16,"0"9"46,-30 1-46,30 9-1,-20 1-15,20-11 16,0 1 0,-19-1-16,19 1 0,0 10 15,0 9 1,-20-10-16,20 1 0,0-1 15,0 0 1,0 11-16,0-11 0,0-9 16,0-1-16,0 1 15,0 0-15,10-1 16,-10 1-16,0-1 16,20 1-16,-20 0 15,19-1-15,-19 11 16,20-30-16,-20 19 15,20 1 1,-20-1 0,19-19-1,-19-9 95</inkml:trace>
          <inkml:trace contextRef="#ctx0" brushRef="#br0" timeOffset="545700.5232">9486 5154 0,'117'-166'140,"-97"166"-124,-20-30 0,20 30-16,-20-19 0,0-1 15,0 0 1,0 1-1,19 19 1,-19-20-16,0 1 16,-9 19 109,9 9-110,0 11 1,0 0 0,-20-20-1,20 29-15,0 1 16,0 19-1,0-30-15,0 1 16,0-1-16,0 1 16,0 0-16,0-11 15,0 11-15,0 29 16,0-29 0,0-1-16,20 1 15,-20 9 1,0 1-1,0-11 1,0 1 0</inkml:trace>
          <inkml:trace contextRef="#ctx0" brushRef="#br0" timeOffset="546444.4302">9790 5272 0,'-10'39'109</inkml:trace>
          <inkml:trace contextRef="#ctx0" brushRef="#br0" timeOffset="547551.8563">9917 4929 0,'-29'137'109,"29"-107"-93,0-1 0,0 0-1,0 11 1,0-11-1,0-9 1,0-1 0,19 1-1,-19 0 1,10-20 0,-10 19-1,20-19 1,0 0-1,-1 0 17,1 0-1,-1 0 0,1 0 0,-20-10-15,20-19-16,-20 19 31,19 10-15,-19-19-16,20-11 16,-20 20 15,19 10-31,-19-19 0,0-1 15,20 0 17,-20 1-17,0-1 17,0 1-17,0-1 1,0 0-16,0 1 15,0-11 1,0 11 0,0-1-1,-10 20 1,10-19 0,-19 19-1,19-20-15,-10 20 16,10-20-1,-20 20 1,20-19 0,-19 19-16,-1 0 15,0 0 1,1 0 0,-1 0-1,20 29-15,-19-9 16,19-1-16</inkml:trace>
          <inkml:trace contextRef="#ctx0" brushRef="#br0" timeOffset="548756.093">10261 4890 0,'0'19'79,"0"1"-64,0 0 1,0-1-16,0 1 0,0 9 15,0 40 1,0-20 0,0-30-16,0 1 15,0 0-15,9-20 16,-9 29-16,0-9 16,0-1-1,20-19 79</inkml:trace>
          <inkml:trace contextRef="#ctx0" brushRef="#br0" timeOffset="550124.4094">10280 4949 0,'88'176'219,"-68"-176"-203,0 0 15,9 0-16,-29-10 1,20 10 0,-20-19-16,19-1 15,-19 0 1,20 20 0,-20-19-16,20-1 15,-20 1 1,0 9-1,19 10 1,-19-20 15,0 1-15,0-1 15,0 30 172,0 9-187,0 11 0,0-1-1,-10-9-15,10-1 16,0 1-16,0 0 0,0-1 15,0 1 1,0-1-16,0 1 0,0-10 16,0 9-16,0 1 15,0 0 1,10 19 0,-10-19-16,0-11 31</inkml:trace>
          <inkml:trace contextRef="#ctx0" brushRef="#br0" timeOffset="550981.675">10574 4792 0,'0'9'62,"10"21"-46,-10-11 0,20 1-16,-20 0 15,39-1-15,-39 11 0,29 9 16,-29-10-1,30 1-15,-30 9 0,29-10 16,-29 1-16,-68 313 188</inkml:trace>
        </inkml:traceGroup>
        <inkml:traceGroup>
          <inkml:annotationXML>
            <emma:emma xmlns:emma="http://www.w3.org/2003/04/emma" version="1.0">
              <emma:interpretation id="{6F8C083A-AA23-4EB0-9BDF-57383489B09D}" emma:medium="tactile" emma:mode="ink">
                <msink:context xmlns:msink="http://schemas.microsoft.com/ink/2010/main" type="inkWord" rotatedBoundingBox="13080,15794 14933,15808 14926,16701 13074,16686"/>
              </emma:interpretation>
              <emma:one-of disjunction-type="recognition" id="oneOf21">
                <emma:interpretation id="interp25" emma:lang="" emma:confidence="1">
                  <emma:literal/>
                </emma:interpretation>
              </emma:one-of>
            </emma:emma>
          </inkml:annotationXML>
          <inkml:trace contextRef="#ctx0" brushRef="#br0" timeOffset="560575.589">11369 4929 0,'0'-20'94,"-10"20"-94,10-19 16,-20 19 15,1 0-15,-11 0 15,11 0-16,-1 0 17,0 9-17,20 11 1,-19-20 0,19 20-16,-20-20 15,20 29 1,0-9-1,-20-20-15,20 19 16,0 11 0,0 9-1,0-10 1,0 1 0,0-11-1,0 11 1,0-1-1,0-9-15,0 0 16,10-1 0,-10 1 15,20-20-31,-20 19 16,19-19-1,1 0 1,-20 20-1,20-20 1,-1 0 0,1 0-1,0 0 1,-11 0 0,-9-10-16,20 10 0,9-19 15,-19 19 1,-10-20-1,20 20-15,-20-20 16,19 20-16,-19-19 16,20 19-16,-20-20 15,20 20-15,-20-29 16,19 29-16,-19-30 16,20 30-16,-20-19 15,20-1 1,-20-9-1,0-11 1,19 11-16,-19 0 16,0 9-1,0 0 17,-10 1-1,-9 19 0,-1 0 0,0 0-15,20 10 0,-9-10-16,9 19 15,-30 1 1,30-1-1,-19 1 1,19 0 0,0 9-1,0 0 1,-20-29-16,20 30 16,0-11-16,0 21 15,0-11 1,0 1-1,0-1 1,0 0 0,0-9-1,10 0 1,-10-1 0,29 1-1,-9-20 16,-10 0-15,-10 19-16,19-19 16,1 0-1,0 0 1,-20-9-16,19 9 16,-19-10-16,20-20 15,-20 11 1,19 19-16,-19-10 15</inkml:trace>
          <inkml:trace contextRef="#ctx0" brushRef="#br0" timeOffset="562007.4386">11692 5282 0,'0'-20'94,"10"20"-79,10 0 1,-1 0 15,1 10 1,-20 10-17,0 9 1,0 1-1,-128 117 110,128-128-109,0-28 62,0-11-47,20 20-15,0 0 15,-1 0-15,11 0 0,9 10-1,-10-10 1,-9 0-1,0 0 1,-1 0 15</inkml:trace>
          <inkml:trace contextRef="#ctx0" brushRef="#br0" timeOffset="569471.7978">11977 5203 0,'-20'10'94,"0"10"-63,20 0-31,-19-20 15,19 39-15,-20-10 16,20-9 0,0-1-16,0 1 15,0 9 1,0-9-16,0 0 16,0-1-16,0 1 15,0 0-15,0-11 16,0 11-16,0 19 15,10-39 1,-10 20-16,20-1 16,-20 1 15,19-20-31,-19-10 94</inkml:trace>
          <inkml:trace contextRef="#ctx0" brushRef="#br0" timeOffset="570353.284">11996 5380 0,'0'10'63,"0"9"-32,10 1-15,108-89 187,-118 50-187,-10 19 15,10-10-31,-20 10 15,1 0 17,9 0-17,-10 0 1,1 0 46,19 20-46,0-1 0,-20-19-16</inkml:trace>
          <inkml:trace contextRef="#ctx0" brushRef="#br0" timeOffset="571606.4005">12124 5360 0,'0'10'109,"0"10"-93,0 9-1,0-9 1,19-1 0,-19 21-1,0-11 1,0-9 0,0-1-1,0 1 1,0 0-1,0-1 17,-9-19-1,-11 0 0,10 0-15,-9 0 15,19-10 0,-20 10-31,20-19 16,0-1 0,0 1-1,0-1 1,10 20-16,-10-20 15,19 1 1,-19-1 0,20 0-1,-20 1 1,20 19-16,-20-20 16,19 20-1,-19-19 1,59-21 62</inkml:trace>
          <inkml:trace contextRef="#ctx0" brushRef="#br0" timeOffset="572197.6194">12232 5233 0,'19'127'125,"-19"-107"-125,20 0 0,-20 19 16,0-20-1,0 11 1,0-10-16,0-1 16,0 1-16,0-1 15,0-9-15,-10 20 16,10-21-16,0 31 15,-20-40 1</inkml:trace>
          <inkml:trace contextRef="#ctx0" brushRef="#br0" timeOffset="608838.8234">12547 4812 0,'-10'9'78,"-18"28"-47,10-9-15,-1 19 0,19-29-16,-18 1 15,18-1-15,0 1 0,-19 0 16,19-1-16,0 1 16,0-10-16,0 10 15,0-1-15,-28 20 16,28-10-16,0-10 15,0 1-15,0 9 16,0-10-16,0 1 16,0-1-16,0 1 15,0 0-15,0-10 16,0 28 0,0-9-1,0 0-15,9-28 16,-9 19-16,19-1 15,-19 1 1,19-19 0,-19 18-1,18 1 17,-18-28 30</inkml:trace>
          <inkml:trace contextRef="#ctx0" brushRef="#br0" timeOffset="610151.9473">12528 5258 0,'28'0'79,"-28"-9"-64,28 9-15,-10-19 16,1 19-16,0-46 15,-1 27-15,10 1 16,-28-1-16,28-9 0,-28 19 16,19 9-16,-19-37 15,18 37-15,-18-28 16,19 9 0,-19 0-1,18 1 1,-18-1-1,0 1 1,0-1 15,-27 159 157,27-122-188,0 1 15,0-10-15,0 10 0,0-1 0,0 1 16,0 0 0,0-1-16,0 1 0,0 27 15,0-18 1,0 0 0,0-9-1,0-1 16</inkml:trace>
          <inkml:trace contextRef="#ctx0" brushRef="#br0" timeOffset="554937.9772">10937 4752 0,'0'10'78,"0"0"-63,0 29 1,0-19 0,0-10-16,0 9 15,0 20-15,0-9 16,0-1-16,0 1 15,0-1-15,0 10 16,0-9-16,0-1 16,0 20-16,20-10 0,-20 1 15,0-11-15,0-9 16,0-1-16,0-9 16,19 20-16,-19-11 15,0-9-15,0 10 16,0-1-16,0 1 15</inkml:trace>
        </inkml:traceGroup>
        <inkml:traceGroup>
          <inkml:annotationXML>
            <emma:emma xmlns:emma="http://www.w3.org/2003/04/emma" version="1.0">
              <emma:interpretation id="{A972BA3D-414E-439B-99A8-83E89A8BC0BA}" emma:medium="tactile" emma:mode="ink">
                <msink:context xmlns:msink="http://schemas.microsoft.com/ink/2010/main" type="inkWord" rotatedBoundingBox="15056,15931 17540,15950 17534,16651 15051,16632"/>
              </emma:interpretation>
              <emma:one-of disjunction-type="recognition" id="oneOf22">
                <emma:interpretation id="interp26" emma:lang="" emma:confidence="1">
                  <emma:literal/>
                </emma:interpretation>
              </emma:one-of>
            </emma:emma>
          </inkml:annotationXML>
          <inkml:trace contextRef="#ctx0" brushRef="#br0" timeOffset="635488.7272">15105 4951 0,'0'19'110,"0"9"-95,0 0 1,0 0 0,0-10-16,0 1 15,0-1-15,0 1 16,0 0-16,0-1 16,0 1-16,0-1 15,0 1-15,0 0 16,0 9-1,0-1 1,0-8-16,0 0 16,0-1 15,149-27 125,-130-10-140,-19 1-1,18 18 1,-18-19 0</inkml:trace>
          <inkml:trace contextRef="#ctx0" brushRef="#br0" timeOffset="636049.5706">15152 5063 0,'-19'-19'16,"38"19"78,27 0-79,-27 0 1,-1 0-16,1 0 16,-10 0-16,29 0 15,-11 0 1</inkml:trace>
          <inkml:trace contextRef="#ctx0" brushRef="#br0" timeOffset="611340.853">12928 5342 0,'0'19'15,"-19"-19"-15</inkml:trace>
          <inkml:trace contextRef="#ctx0" brushRef="#br0" timeOffset="612527.4556">13068 5035 0,'-19'0'15,"19"9"16,0 10-31,-9-19 16,9 28-16,0 9 16,-28-18-1,28-1-15,0 1 16,0-1-16,0 1 16,0 9-1,0 9 1,0-28-1,9-9-15,-9 19 16,19-19-16,-19 19 16,18-19-16,1 18 15,0-18 1,-1 28 0,1-28 15,-1 0-16,1 0 17,0-18-17,-1 18 17,-18-10-32,19 10 15,-19-18 1,18-10-16,-18 18 15,19-17 1,-19 8 0,0 10-1,28-19 1,-28 0 0,0 9-1,0 1 1,0-1-1,0-9 1,-9 28 0,9-19-16,0 1 15,-19 18-15,19-19 16,-19 19 0,19-9-1,-18 9-15,-131 56 110</inkml:trace>
          <inkml:trace contextRef="#ctx0" brushRef="#br0" timeOffset="625276.5486">13384 5472 0,'19'-28'63,"-19"10"-48,18 18-15,-18-28 16,9 28-16,-9-28 15,28 0 1,-28 9 0,19 19-16,-19-18 15,0-10 1,19 9 0,-19 1-16,-10 18 171,10 18-171,0 1 32,0-1-17,0 1-15,0-10 16,0 10 0,0 0 15,10-19-16,8 18 17,1-18-17,-1 0 1,1 0 15,0 0 0,-10 0-15,10 0 15,-1 0 1,1 0-1,-19-18-16,0-1 1,18 19 0,-18-19-16,0 1 15,0-1 1,0 1 0,0-1-1,0 0 1,0 1 15,-9 18-31,9-19 16,-19 19-1,19-18 1,-18 18 0,-1 0-1,10 0 1,-10 0-1,1 18 1,-10 10 0,28 0-1,-19-9-15,19 8 16,0 11 0</inkml:trace>
          <inkml:trace contextRef="#ctx0" brushRef="#br0" timeOffset="626037.2906">13691 5305 0,'0'18'94,"0"10"-79,19-9 1,83-84 109</inkml:trace>
          <inkml:trace contextRef="#ctx0" brushRef="#br0" timeOffset="626734.4595">13803 4998 0,'0'102'156,"0"-83"-156,0-1 0,0 1 16,0-10-16,0 10 15,0 18 1,0-9-1,0 0-15,9-28 16,-9 18 0,0 1-16,19 0 15,-19-1 17,0 1-17,18-19 1,-18 18-1,0 1 17,19-19-1,9 0 0,-10 0-15,-18-9-16,19 9 15,-1-19 1,-18 1 0,19 18-16,-19-19 15</inkml:trace>
          <inkml:trace contextRef="#ctx0" brushRef="#br0" timeOffset="627241.9257">13831 5137 0,'-19'0'15,"28"0"32,19 0-31,0 0-1,9 0 1,-9 0 0,-9 0-1</inkml:trace>
          <inkml:trace contextRef="#ctx0" brushRef="#br0" timeOffset="629318.9377">13961 5379 0,'65'-167'172,"-46"167"-172,-19-19 31,18 19 1,1 0-17,-19 9 1,18-9-1,-18 28 1,19 0 0,-19-18-1,0 45 32,0-36-31,0 0 124,0-29-93,0-8-31,0-1-16,0-9 31,19 28-31,-19-28 0,0 10 16,18-1 15,1 0 0,-1 19 1,1 0-1,-19 10-16,19-10 1,-19 18 0,18-18-16,-18 28 15,0-9 1,0 9 0,0 0-1,0-10 1,0 1-1,0-28 95,0-10-95,0 0 1,0 1 0,0-1-1,19 19 1,-19-18-16,18-1 16,1 19 30,0 0 1,-1 0-31,-18 9 0,19-9-1,-19 19 1,18-19-1,-18 18-15,0 1 16,0 0 0,0 9-1,0-10 1,0 1 0</inkml:trace>
          <inkml:trace contextRef="#ctx0" brushRef="#br0" timeOffset="630405.9076">14370 4933 0,'112'539'344,"-131"-520"-344,19-1 15,0 1 1,-18-19-16,18 19 16,-19-1-1,19 1 16,-19-19-31,19 18 32</inkml:trace>
          <inkml:trace contextRef="#ctx0" brushRef="#br0" timeOffset="632157.7276">14659 5407 0,'0'28'15,"0"-9"-15,-10-1 16,10 1-16,0-1 16,0 20-1,-18-10 1,18-10 0,-19-18-1</inkml:trace>
          <inkml:trace contextRef="#ctx0" brushRef="#br0" timeOffset="634296.2769">14835 4961 0,'-18'0'16,"18"-10"78,9 10-79,10-28 17,36 10 14,48 36 79,-103 1-125,18-19 16,-18 9 0,19 19-1,-19-19 1,0 10 0,0 18-1,0-18 1,0 9-1,0-10 1,0 1 0,-19-19-1,19 19-15,-18-19 16,-1 0 0,19 9-1,-28-9-15,10 0 16,-1 0-1,0 0 17,1 0-17,18 19 17,9-19-1</inkml:trace>
          <inkml:trace contextRef="#ctx0" brushRef="#br0" timeOffset="633155.9585">14835 4979 0,'0'9'31,"0"19"-16,0-9-15,0 0 16,0-1-16,0 1 0,0-1 16,0 1-16,0 0 15,0-1-15,0 1 16,10-1-16,-10 1 16,0 0-16,0-1 15,0 1-15,0-10 16,0 10-16,0 18 15,0-18 1</inkml:trace>
          <inkml:trace contextRef="#ctx0" brushRef="#br0" timeOffset="637027.4741">15394 5175 0,'-10'9'62,"-8"19"-46,-10 65 15,9-75-15,19 1-1,65 195 126</inkml:trace>
        </inkml:traceGroup>
        <inkml:traceGroup>
          <inkml:annotationXML>
            <emma:emma xmlns:emma="http://www.w3.org/2003/04/emma" version="1.0">
              <emma:interpretation id="{49F03FD9-5706-463A-A115-C42185E47AEF}" emma:medium="tactile" emma:mode="ink">
                <msink:context xmlns:msink="http://schemas.microsoft.com/ink/2010/main" type="inkWord" rotatedBoundingBox="17556,16215 17837,16217 17834,16579 17554,16577"/>
              </emma:interpretation>
              <emma:one-of disjunction-type="recognition" id="oneOf23">
                <emma:interpretation id="interp27" emma:lang="" emma:confidence="0">
                  <emma:literal>S)</emma:literal>
                </emma:interpretation>
                <emma:interpretation id="interp28" emma:lang="" emma:confidence="0">
                  <emma:literal>s)</emma:literal>
                </emma:interpretation>
                <emma:interpretation id="interp29" emma:lang="" emma:confidence="0">
                  <emma:literal>$</emma:literal>
                </emma:interpretation>
                <emma:interpretation id="interp30" emma:lang="" emma:confidence="0">
                  <emma:literal>5)</emma:literal>
                </emma:interpretation>
                <emma:interpretation id="interp31" emma:lang="" emma:confidence="0">
                  <emma:literal>SI</emma:literal>
                </emma:interpretation>
              </emma:one-of>
            </emma:emma>
          </inkml:annotationXML>
          <inkml:trace contextRef="#ctx0" brushRef="#br0" timeOffset="638240.4748">15515 5277 0,'0'-19'62,"-10"19"-31,-8 0-15,-1 0 0,0 0-1,1 0 16,18 10-31,-19 8 32,19 1-17,168 55 220,-168-55-220,0-10 1,18-9 0,-18 19-1,0-1 1,-9-18-1,-19 0 17,28 19-32,-28-19 15,10 0-15,-1 0 16,-9 0 0,9 0-1,1 0 1,27 0 46,-9-9-62</inkml:trace>
          <inkml:trace contextRef="#ctx0" brushRef="#br0" timeOffset="638884.665">15608 5175 0,'18'18'62,"-18"10"-46,19-9-16,-19 27 15,18-18-15,-18-9 16,0 9-16,28 46 31,-28-65-31,0 10 16,0 0-1,-37 36 1</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21:13:49.17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0784207-ABA5-4C75-8CA3-53AB4FBB5464}" emma:medium="tactile" emma:mode="ink">
          <msink:context xmlns:msink="http://schemas.microsoft.com/ink/2010/main" type="writingRegion" rotatedBoundingBox="15199,11957 21031,11896 21040,12698 15207,12759"/>
        </emma:interpretation>
      </emma:emma>
    </inkml:annotationXML>
    <inkml:traceGroup>
      <inkml:annotationXML>
        <emma:emma xmlns:emma="http://www.w3.org/2003/04/emma" version="1.0">
          <emma:interpretation id="{F1C863A6-C68F-4B44-9ADD-E25B625AEA2C}" emma:medium="tactile" emma:mode="ink">
            <msink:context xmlns:msink="http://schemas.microsoft.com/ink/2010/main" type="paragraph" rotatedBoundingBox="15199,11957 21031,11896 21040,12698 15207,12759" alignmentLevel="1"/>
          </emma:interpretation>
        </emma:emma>
      </inkml:annotationXML>
      <inkml:traceGroup>
        <inkml:annotationXML>
          <emma:emma xmlns:emma="http://www.w3.org/2003/04/emma" version="1.0">
            <emma:interpretation id="{A3CB837F-4B51-4718-92B3-66486E8FB5B9}" emma:medium="tactile" emma:mode="ink">
              <msink:context xmlns:msink="http://schemas.microsoft.com/ink/2010/main" type="line" rotatedBoundingBox="15199,11957 21031,11896 21040,12698 15207,12759"/>
            </emma:interpretation>
          </emma:emma>
        </inkml:annotationXML>
        <inkml:traceGroup>
          <inkml:annotationXML>
            <emma:emma xmlns:emma="http://www.w3.org/2003/04/emma" version="1.0">
              <emma:interpretation id="{B027534D-79DB-44C5-A39F-11EEC1FF486D}" emma:medium="tactile" emma:mode="ink">
                <msink:context xmlns:msink="http://schemas.microsoft.com/ink/2010/main" type="inkWord" rotatedBoundingBox="15199,11957 18058,11927 18067,12729 15207,12759"/>
              </emma:interpretation>
              <emma:one-of disjunction-type="recognition" id="oneOf0">
                <emma:interpretation id="interp0" emma:lang="" emma:confidence="1">
                  <emma:literal/>
                </emma:interpretation>
              </emma:one-of>
            </emma:emma>
          </inkml:annotationXML>
          <inkml:trace contextRef="#ctx0" brushRef="#br0">13066 981 0,'0'9'109,"0"31"-93,0-21-1,0 1-15,0 9 16,0 11-16,0-11 16,9 20-16,-9-10 15,0 10-15,0-19 16,0-11-16,0 1 15,0 0-15,20-1 16,-20 1-16,0 9 16,0-9-1,20-20 188,-1 0-187,1 0 0,9 0-1,1 0 1,-11 0-16,1 0 16,-1 0-16,1 0 15,0 0-15,-1 0 16,1 0-16,-20-10 15,20 10-15,-11 0 32,-9-20 15</inkml:trace>
          <inkml:trace contextRef="#ctx0" brushRef="#br0" timeOffset="519.2503">13066 1265 0,'9'0'32,"21"0"-32,-11 0 15,1 0-15,0 0 16,-1 0-16,1-10 15,-1 10-15,1-19 16,0 19-16,-1 0 16,1-20-16,0 20 47</inkml:trace>
          <inkml:trace contextRef="#ctx0" brushRef="#br0" timeOffset="874.4341">13056 1010 0,'19'-20'47,"1"20"-47,0 0 15,-1 0-15,11 0 16,-1 0-16,-9 0 16,-1 0-16,1 0 15,9 0 1,-9 0 0</inkml:trace>
          <inkml:trace contextRef="#ctx0" brushRef="#br0" timeOffset="1655.8502">13389 1000 0,'0'20'16,"0"0"15,10-20-31,-10 19 16,20-19-1,-1 0 1,1 0-1,-10 0 1,9 0 0,-19-19-1,20 19-15,-20-20 16,0-10 0,0 11-1,0-1-15,-10 1 16,-10 19 15,1-20-15,-1 20-1,1 0 1,-1 0 0,0 10-1,20 9 1,-19-19-16,19 30 15</inkml:trace>
          <inkml:trace contextRef="#ctx0" brushRef="#br0" timeOffset="3989.5037">13517 1540 0,'-20'0'15,"20"19"-15,0-29 78,0-9-62,0-11 0,10-9-1,-10 20-15,0-1 16,0 0-16,0 11 15,0-11-15,-10 20 16,10-39-16,-20 39 16,20-20-1,10 20 79,20 20-78,19-20-1,-20 0 1,-9 0-16,9 0 16,-29-10-16,20 10 31,-20-20-16,-10 20 1,-10 0 15,1 0-15,19 10-16,-20-10 16,20 20-16,-10-20 15,10 29-15,-29 20 31,29-29-31,0 19 16,19-10 0,1-9-1,0-20 1,9 20 0,-9-20-1,-1 0 1,1-10-1,-20-10 1,0 1 0,0-1-1,0 10 17,20 10-1,-1 0-16,1 0 1,-10 0 0,29 0-1,-20 0 1,-19-19 0,20 19-16,-20-20 15,20 0 1,-20 1-1,0-1 1,-10 1-16,-10 19 16,20-20-1,-19 20-15,-1 0 16,0 0 0,1 0-1,19 10 1,-20 19-1,20 1 1,0-11-16,0 1 16,0-1-16,0 1 15,10 9 1,10-9 0,-1-20-16,-19 20 15,20-20-15,-1 0 16,1 0-1,0 0 17,-20-10-32,19 10 15,-19-20 1,20 20-16,-20-10 16,10 10 15,-10-19-31,19 19 78,-19 10-62,20-10-16,0 19 15,-1-19 1,1 0-1,-1 0 1,-19-10 0,20 10-16,-20-19 15,0-11 1,0-9 0,0 10-1,-10 9-15,-19 20 16,-1 0-1,-9 0 1,20 0 0,19 10-1,-20-10 1,20 29-16,0 1 16,0 9-1,0-19 1,20-1-1,-1-19 1,-9 0 0,10 0-1,-20-10-15,19 10 16,-19-29-16</inkml:trace>
          <inkml:trace contextRef="#ctx0" brushRef="#br0" timeOffset="4304.5679">14046 1187 0,'0'-20'15,"0"30"48,0 9-63,0 1 15,0 0-15,0 9 16,20 0-16,-20 11 16,0-11-16,0 1 15,0-1-15,0-9 16,0-1-16,19 1 15</inkml:trace>
          <inkml:trace contextRef="#ctx0" brushRef="#br0" timeOffset="4657.1428">14184 1520 0,'0'29'15,"0"-9"1,0 0-16,0-1 16,0 1-16,0 0 15,-10-1-15,10 1 16,-20-20-16,20 19 15</inkml:trace>
          <inkml:trace contextRef="#ctx0" brushRef="#br0" timeOffset="5892.3692">14350 1216 0,'20'0'93,"-1"0"-93,1 0 0,0-20 16,-1 20-16,1 0 16,0 0-16,-1 0 15,1 0 1,-1 0 0,1 10-1</inkml:trace>
          <inkml:trace contextRef="#ctx0" brushRef="#br0" timeOffset="5504.9932">14389 1265 0,'-19'0'47,"19"20"-31,0-1 0,0 11-16,10-1 15,-10 40 1,0-40-16,0 20 15,0-29 1,0-1-16,19-19 0,-19 20 16,0-40 31</inkml:trace>
          <inkml:trace contextRef="#ctx0" brushRef="#br0" timeOffset="6251.9446">14370 1383 0,'10'0'47,"19"0"-31,-9 0-16,-1 0 15,1 0-15,0 0 16,9 0 0,0 0-1</inkml:trace>
          <inkml:trace contextRef="#ctx0" brushRef="#br0" timeOffset="7052.0203">14556 1510 0,'30'0'47,"-1"0"-31,0-10 0,11-9-1,-21-1 1,-19 1-1,20 19 1,-20-20-16,0 0 31,0 1-15,-10 19 0,-10 0-1,1 0 1,-1 0-1,1 0 1,19 10 0,-20-10-1,20 29 1,0-9 0,0 9-1,0 0 1,0-9-16,0 0 31,0-1-31,10-19 16,9 20-1,11-20 1,-1 0 0,20-10-1,-19-19 1,-1-1-1,-29 1 1</inkml:trace>
          <inkml:trace contextRef="#ctx0" brushRef="#br0" timeOffset="8044.9373">14782 1167 0,'29'-20'94,"-19"20"-78,19 20-1,-29-10 17,0 9-17,0 1-15,0 0 31,-9-20-31,9 19 16,-20-19-16,0 0 31,30 0 47,10 0-46,-1 0-17,-19 20 1,10-20-16,-10 19 31,0 1-15,0 0 15,-29-1 0,-20-19 32,49-9-48</inkml:trace>
          <inkml:trace contextRef="#ctx0" brushRef="#br0" timeOffset="10114.4887">14929 1226 0,'10'0'32,"19"0"-17,0 0 1,-9 0-1,0 0 1,-1 0 15,-19 10-15</inkml:trace>
          <inkml:trace contextRef="#ctx0" brushRef="#br0" timeOffset="10628.4788">15017 1147 0,'0'20'63,"0"19"-48,0-19 1,0-10-16,0 9 16,0 1-16,0 19 47</inkml:trace>
          <inkml:trace contextRef="#ctx0" brushRef="#br0" timeOffset="11588.0283">15223 1196 0,'0'20'78,"-10"-20"-62,10 20-16,-29 29 15,29-30-15,0 1 16,-20 9-16,20 1 16,0 19-16,-19-20 15,19 10-15,0 1 16,-20-11-16,20-9 16,0-1-16,0 1 15,-20-20-15,20 29 16,0-9-1,0-30 32</inkml:trace>
          <inkml:trace contextRef="#ctx0" brushRef="#br0" timeOffset="12440.304">15272 1304 0,'0'-19'31,"10"19"1,10 0-17,-1 0 1,11 0 0,-1 0-1,0 0 1,-9-20-1</inkml:trace>
          <inkml:trace contextRef="#ctx0" brushRef="#br0" timeOffset="12121.726">15282 1334 0,'0'10'47,"0"19"-32,0-9-15,0-1 0,0 1 16,0-1 0,0 1-16,0 0 0,0-1 15,0 1-15,0-1 16,0 1-1,0-30 32</inkml:trace>
          <inkml:trace contextRef="#ctx0" brushRef="#br0" timeOffset="12763.9449">15282 1432 0,'29'0'31,"1"0"-31,-11 0 16,1 0 0,9 0-16,-29-10 15,40 10-15</inkml:trace>
          <inkml:trace contextRef="#ctx0" brushRef="#br0" timeOffset="13927.3855">15409 1549 0,'10'0'47,"10"0"-32,9 0 1,-9-19 0,-1 19-1,-19-20-15,20 20 16,-20-19 0,20 19-16,-20-20 15,0 0 16,0 1-15,-30 19 78,30 10-94,-19-10 15,19 19 1,-20 1-16,20-1 16,-20 1-1,20 0 17,0-1-17,0 1 1,10-20-1,-10 20 1,20-20 0,-1 0-1,1 0 1,0 0-16,-1 0 31,-19-10-31,20 10 0,-20-20 16,10 20-16,-10-20 15,29 1 1</inkml:trace>
          <inkml:trace contextRef="#ctx0" brushRef="#br0" timeOffset="14877.9245">15635 1236 0,'10'0'78,"-10"-20"-78,19 20 15,1 0 1,-10 0 15,19 20-15,-29-1 0,0-9-1,0 10 1,0 19-1,-10-39 1,10 29-16,-19-29 16,19 20-16,-20-20 15,20 20-15,-19-20 16,-1 0 0,30 0 93,9 0-93,1 0-1,0 0 1,-1 0-1,-19 19 1,20-19 0,-10 0 31</inkml:trace>
          <inkml:trace contextRef="#ctx0" brushRef="#br0" timeOffset="15244.3625">15792 1304 0,'39'0'47,"-19"0"-31,-1 0-1,-9 0 1,10 0 0,-1 0 15</inkml:trace>
          <inkml:trace contextRef="#ctx0" brushRef="#br0" timeOffset="15627.4527">15870 1226 0,'0'19'62,"0"11"-62,0 19 32,0-29-32,0 29 47</inkml:trace>
        </inkml:traceGroup>
        <inkml:traceGroup>
          <inkml:annotationXML>
            <emma:emma xmlns:emma="http://www.w3.org/2003/04/emma" version="1.0">
              <emma:interpretation id="{7599A28F-EF1A-4433-B62B-82EFA7A68462}" emma:medium="tactile" emma:mode="ink">
                <msink:context xmlns:msink="http://schemas.microsoft.com/ink/2010/main" type="inkWord" rotatedBoundingBox="18328,12287 18602,12284 18604,12434 18329,12437"/>
              </emma:interpretation>
              <emma:one-of disjunction-type="recognition" id="oneOf1">
                <emma:interpretation id="interp1" emma:lang="" emma:confidence="1">
                  <emma:literal/>
                </emma:interpretation>
              </emma:one-of>
            </emma:emma>
          </inkml:annotationXML>
          <inkml:trace contextRef="#ctx0" brushRef="#br0" timeOffset="16392.4524">16184 1245 0,'10'0'31,"10"0"-31,9 0 16,0 0-16,1 0 16,-1 0-16,10 0 15,-19 0-15,0 0 16,9 0 0,-9 0-1</inkml:trace>
          <inkml:trace contextRef="#ctx0" brushRef="#br0" timeOffset="16856.9653">16233 1373 0,'10'0'47,"10"20"-32,-1-20-15,-9 0 16,10 0-16,-1 0 16,1 0-16,-1 0 0,1 0 15,10 0 1</inkml:trace>
        </inkml:traceGroup>
        <inkml:traceGroup>
          <inkml:annotationXML>
            <emma:emma xmlns:emma="http://www.w3.org/2003/04/emma" version="1.0">
              <emma:interpretation id="{CA2FFF75-B12F-4C9B-8BD2-50BB82097CE4}" emma:medium="tactile" emma:mode="ink">
                <msink:context xmlns:msink="http://schemas.microsoft.com/ink/2010/main" type="inkWord" rotatedBoundingBox="18892,12073 20499,12056 20505,12600 18898,12617"/>
              </emma:interpretation>
              <emma:one-of disjunction-type="recognition" id="oneOf2">
                <emma:interpretation id="interp2" emma:lang="" emma:confidence="1">
                  <emma:literal/>
                </emma:interpretation>
              </emma:one-of>
            </emma:emma>
          </inkml:annotationXML>
          <inkml:trace contextRef="#ctx0" brushRef="#br0" timeOffset="47432.7945">16851 1059 0,'-20'0'78,"20"10"-63,-19-10-15,19 20 16,-20-1 0,20 11-1,-20-1-15,20 10 16,-19-9 0,19-11-1,0 20 1,0-19-16,0-10 15,0 10-15,0-1 0,0 1 16,0-1-16,0 1 16,10-20-16,-10 29 15,0-9-15,19 0 16,-19-1 0,20-19-1,-20 20-15,19-1 31,1 1-15,0-20 15,-1 0-31,1 0 16,0 0 0,-1 0-1,-19-10 1,20-9-1,-20-1 1,19 20-16,-19-29 16,20-1-1,-20 1 1,0-10 0,20 19-16,-20 0 15,0-9 1,0-1-1,0 1 1,0 0 0,0-11-1,0 11 1,-10 9 0,10 1-1,-20 19 1,20-20-16,-19 1 31,19-1-15,-20 20-16,0-20 15,1 20 1,-1-19 0,0 19-1,1 0 1,-1 10-1,20 19 1,-19-9-16</inkml:trace>
          <inkml:trace contextRef="#ctx0" brushRef="#br0" timeOffset="48354.9298">17145 1569 0,'-20'0'187</inkml:trace>
          <inkml:trace contextRef="#ctx0" brushRef="#br0" timeOffset="49238.3003">17174 1089 0,'20'0'63,"10"0"-48,-11 0 1,1 0-16,-1 0 16,1 0-16,0-20 15,-1 20-15,30 0 16,-29 0 0,9 0-1,-29-20 1,20 20-16,-20 10 62,0 20-46,-10-11-16,10 1 16,0-1-16,-20 1 15,20 0-15,0 19 16,0-29-16,-19 19 0,19-9 15,0 9-15,0 1 16,0-1-16,0 0 16,0 11-16,0-31 15,0 11-15,0 19 16,0-19 0,0-10 15</inkml:trace>
          <inkml:trace contextRef="#ctx0" brushRef="#br0" timeOffset="49690.4873">17273 1324 0,'9'0'63,"21"0"-48,19 0 1,-30 0-16,11 0 16,-1 0-16,-9 0 15,0 0-15,-1 0 16,1 0-16,-1 0 15,1 0-15,0 0 16,-1 0 0</inkml:trace>
          <inkml:trace contextRef="#ctx0" brushRef="#br0" timeOffset="50664.9928">17704 1040 0,'20'0'78,"29"0"-62,-39 0-1,9 0-15,1 0 16,-1 0 0,1 0-16,0 0 0,-1 0 15,1 0 1,-1 0 15,-19 9 32,-9-9-48,9 30 1,0-11-16,-20 1 0,20 0 15,0 9-15,-20 10 16,20-9-16,0-1 16,0 0-16,-29 11 15,29-11-15,0 1 16,0-1-16,0-9 16,0-1-16,0 11 15,0-11 1,0 1 15,0-1 0</inkml:trace>
          <inkml:trace contextRef="#ctx0" brushRef="#br0" timeOffset="51093.6253">17763 1265 0,'29'0'63,"1"0"-48,-11 0 1,1 0-16,0 0 15,-1 0-15,-9 0 16,10 0-16,-1 0 16,1 0-16,-1 0 0,1 0 15</inkml:trace>
          <inkml:trace contextRef="#ctx0" brushRef="#br0" timeOffset="52315.9742">18126 1451 0,'0'-9'47,"0"-11"-32,10 20 1,-10-20-1,39 20-15,-39-19 16,10 19-16,-10-30 16,19 30-16,-19-39 0,39 19 15,-39 1 1,30-1-16,-30 1 0,19-1 16,-19 0-16,20-9 31,-20 0-31,0 9 15,0 0-15,0 1 16,0-11 0,0 11-1,0 29 79,-29 9-78,29 11-1,0-1 1,0-9-16,0-1 16,0 11-16,0-11 15,0 11-15,0-1 16,19 10-16,-19-9 15,0-1-15,20 10 16,-20-19-16,0-10 16,0 9-16,20 11 15,-20-1-15,0 1 32,0-11-32,19-19 62,-19-10-46</inkml:trace>
        </inkml:traceGroup>
        <inkml:traceGroup>
          <inkml:annotationXML>
            <emma:emma xmlns:emma="http://www.w3.org/2003/04/emma" version="1.0">
              <emma:interpretation id="{A0D9CCD9-1EB5-4E26-BD60-3804B98B4185}" emma:medium="tactile" emma:mode="ink">
                <msink:context xmlns:msink="http://schemas.microsoft.com/ink/2010/main" type="inkWord" rotatedBoundingBox="20769,12211 21034,12208 21039,12599 20773,12601"/>
              </emma:interpretation>
              <emma:one-of disjunction-type="recognition" id="oneOf3">
                <emma:interpretation id="interp3" emma:lang="" emma:confidence="1">
                  <emma:literal/>
                </emma:interpretation>
              </emma:one-of>
            </emma:emma>
          </inkml:annotationXML>
          <inkml:trace contextRef="#ctx0" brushRef="#br0" timeOffset="53385.7878">18626 1206 0,'10'98'110,"19"-68"-95,-9 38 1,-20-38-16,0-1 16,19-9-16,-19-1 15,0 11-15,20-1 16,-20-39 78,0-9-79,0-1 1,20 20-1,-20-29-15,0-10 16,0 19 0,19-9-16,-19 9 0,30 0 15,-30 1 1,19-21-16,1 21 16,-20-1-16,19 1 15,-19-1 1,20-9-16,-20 9 15,20 20 1</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21:40:36.45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0AC6A2F-CBA4-4B8C-8EAC-11300EA555A9}" emma:medium="tactile" emma:mode="ink">
          <msink:context xmlns:msink="http://schemas.microsoft.com/ink/2010/main" type="writingRegion" rotatedBoundingBox="2060,4073 23332,4084 23328,10632 2056,10621"/>
        </emma:interpretation>
      </emma:emma>
    </inkml:annotationXML>
    <inkml:traceGroup>
      <inkml:annotationXML>
        <emma:emma xmlns:emma="http://www.w3.org/2003/04/emma" version="1.0">
          <emma:interpretation id="{7FA8F57D-9EBA-41E6-AC94-48450237B0DA}" emma:medium="tactile" emma:mode="ink">
            <msink:context xmlns:msink="http://schemas.microsoft.com/ink/2010/main" type="paragraph" rotatedBoundingBox="2139,4020 19771,4116 19765,5250 2133,5154" alignmentLevel="1"/>
          </emma:interpretation>
        </emma:emma>
      </inkml:annotationXML>
      <inkml:traceGroup>
        <inkml:annotationXML>
          <emma:emma xmlns:emma="http://www.w3.org/2003/04/emma" version="1.0">
            <emma:interpretation id="{F26D9BEA-BF6A-436C-B46E-615BC6394C40}" emma:medium="tactile" emma:mode="ink">
              <msink:context xmlns:msink="http://schemas.microsoft.com/ink/2010/main" type="line" rotatedBoundingBox="2139,4020 19771,4116 19765,5250 2133,5154"/>
            </emma:interpretation>
          </emma:emma>
        </inkml:annotationXML>
        <inkml:traceGroup>
          <inkml:annotationXML>
            <emma:emma xmlns:emma="http://www.w3.org/2003/04/emma" version="1.0">
              <emma:interpretation id="{CEF37575-AD1D-439C-B5E5-F08043996458}" emma:medium="tactile" emma:mode="ink">
                <msink:context xmlns:msink="http://schemas.microsoft.com/ink/2010/main" type="inkWord" rotatedBoundingBox="2138,4265 4298,4277 4293,5158 2133,5146"/>
              </emma:interpretation>
              <emma:one-of disjunction-type="recognition" id="oneOf0">
                <emma:interpretation id="interp0" emma:lang="" emma:confidence="1">
                  <emma:literal/>
                </emma:interpretation>
              </emma:one-of>
            </emma:emma>
          </inkml:annotationXML>
          <inkml:trace contextRef="#ctx0" brushRef="#br0">1 676 0,'0'20'62,"0"-49"63,0-1-109,0 11-16,0-1 15,0 0-15,0 1 16,0 9-16,0-10 16,0 1-16,0-1 15,0 1-15,0-1 16,0 0-16,0 1 15,0-1-15,0 0 16,0 1-16,0-1 16,0 10-16,0-9 15,0-1-15,0 1 0,0-1 16,0 0-16,0 1 16,0-1-16,0-9 15,0-1 1,0-9-1,9 39 1,-9-10-16,0-9 16,10 19-1,-10-20-15,0 0 16,20 20 0,-1 0-1,-19-19 1,20 19-16,0 0 31,-1 10-15,1 9-1,9 21 1,-29-31-16,0 11 16,20 0-16,-20-1 15,0 1-15,20 19 16,-20-10-16,0 1 15,0-1-15,19 10 16,-19-9-16,0-1 16,0 1-16,0-1 0,0-9 15,30 19 1,-30-10-16,0-9 0,0 0 16,0-1-16,0 1 15,0-1-15,0-9 16,0 10-16,0-1 15,19 1-15,-19 19 16,0-19 0,0-50 77</inkml:trace>
          <inkml:trace contextRef="#ctx0" brushRef="#br0" timeOffset="490.594">20 382 0,'20'0'47,"9"0"-31,-9 0-1,-1 0-15,1-19 16,19 19-16,-9 0 16,-11 0-16,1 0 15,0 0-15,-11 0 16</inkml:trace>
          <inkml:trace contextRef="#ctx0" brushRef="#br0" timeOffset="1825.0026">354 667 0,'0'19'16,"0"-38"78,0-11-79,0 11-15,0-1 16,0 0-16,0-9 16,0 0-16,0-1 15,0 11-15,0-21 16,0 31-16,9-21 15,-9 20-15,20-29 16,-20 19 0,20 20-16,-1 0 31,1 0-15,0 10-1,-20 10-15,39 9 16,-39 1-16,19-1 15,-19 1-15,20 9 16,-20-10-16,0 1 16,20-11-16,-20 1 15,0-1-15,29 1 32,-29-30 14,0-9-46,-20-21 16,20 21-16,0-1 16,0 1-16,0-1 15,0 0-15,0 1 16,0-1-16,0 1 16,0-1-16,0-10 15,10 1 1,-10 9-1,20 20 1,-1 0 0,1 0-1,0 10 1,9 39 0,-29-29-1,20 9-15,-20 1 16,0-1-16,19 10 15,-19-9-15,0-1 16,0-9-16,20-1 16,-20 1-16,0 9 15,0-9 1</inkml:trace>
          <inkml:trace contextRef="#ctx0" brushRef="#br0" timeOffset="2907.6275">805 441 0,'-20'0'31,"20"20"0,0 9-15,0 10-1,0-29-15,0 10 16,0-1-16,0 1 16,10 19-1,10-19 1,9-20-1,-29 19 1,39-19-16,-9 0 16,-1 0-1,-9 0 1,-1 0 0,1-9-1,0 9 1,-20-20-16,19-9 15,-19 19 1,20 10-16,-20-20 16,0 1-1,0-1 1,0 0 0,0-9-1,0-10 1,0 29-16,0-10 15,-10 20-15,10-39 16,-20 19 0,1 1-16,-1 19 15,-9-20 1,-20 20 0,29 0-1,0 10-15,1-10 16,-1 49-16,20-29 15,-39-1-15,39 1 16,0 0-16,-20-1 16</inkml:trace>
          <inkml:trace contextRef="#ctx0" brushRef="#br0" timeOffset="3940.8133">1187 500 0,'-19'0'16,"-1"0"15,20 20-31,0 19 16,0-10 15,0-9-31,0 9 16,0-9-16,10-20 15,-10 29-15,29-29 16,-29 20-16,30-20 16,-11 0-16,1 0 0,-1 0 15,1 0 1,0 0-16,-1 0 0,11 0 16,-1-10-1,-9-10 1,9-9-1,-29 0 1,10 29 0,-10-30-16,0 1 15,0-1 1,0 11 0,0-11-1,0 11-15,0-1 0,0-19 31,-20 39-31,-9-30 0,0 11 16,9 19 0,0 0-16,1 0 15,-1-20-15,0 20 16,1 0-16,-1 10 16,1-10-16,-1 29 15,20-9-15,-29 0 16,29-1-16,-30 21 15,30-11-15,0 0 16,0 1-16,0-1 16,0-9-16,0-1 15,10-19-15,-10 40 0,20-40 16</inkml:trace>
          <inkml:trace contextRef="#ctx0" brushRef="#br0" timeOffset="4494.6406">1452 29 0,'0'30'47,"0"-20"-47,0 39 15,0 9-15,0 1 16,0 0-16,0 0 15,20 29-15,-20-9 16,0-21-16,0-9 16,19 0-16,-19-19 15,0-11-15,0 1 16,0 0-16,20-20 16,-20 19 15,0-28-16</inkml:trace>
          <inkml:trace contextRef="#ctx0" brushRef="#br0" timeOffset="5372.0678">1638 510 0,'-19'0'15,"-1"0"32,20 10-47,0 19 16,0 20-1,0-39-15,0 9 16,0 1-16,10-20 16,-10 29-1,20-29-15,-20 20 0,29-20 16,10 29-1,-29-29-15,39 0 16,-29 0 0,-1 0-16,1 0 0,-1-9 15,11 9 1,-30-40-16,29 40 16,-29-29-16,20 29 15,-20-29-15,20-1 16,-20 11-1,0-21 1,0 11 0,0 9-16,0 1 15,0-1-15,-10 1 16,-10-11 0,-9 10-1,9 20-15,0 0 16,1-19-16,-1 19 15,-9 0-15,9 0 16,1 10-16,-1-10 16,-9 39-16,9-10 15,20-9-15,-29 9 16,29 1-16,-30 9 16,30-10-16,0-9 15,0 0-15,0-1 16,0-9-16,10-10 15</inkml:trace>
          <inkml:trace contextRef="#ctx0" brushRef="#br0" timeOffset="31410.1638">2158 696 0,'0'10'63,"-29"19"-32,29-9-31,0-1 0,-20 1 16,20 0-16,-20-1 15,1 20 1,-1-19-1</inkml:trace>
        </inkml:traceGroup>
        <inkml:traceGroup>
          <inkml:annotationXML>
            <emma:emma xmlns:emma="http://www.w3.org/2003/04/emma" version="1.0">
              <emma:interpretation id="{27B5C81C-951D-4992-A57B-0A7D30506D11}" emma:medium="tactile" emma:mode="ink">
                <msink:context xmlns:msink="http://schemas.microsoft.com/ink/2010/main" type="inkWord" rotatedBoundingBox="4639,4093 5727,4099 5723,4829 4635,4824"/>
              </emma:interpretation>
              <emma:one-of disjunction-type="recognition" id="oneOf1">
                <emma:interpretation id="interp1" emma:lang="" emma:confidence="1">
                  <emma:literal/>
                </emma:interpretation>
              </emma:one-of>
            </emma:emma>
          </inkml:annotationXML>
          <inkml:trace contextRef="#ctx0" brushRef="#br0" timeOffset="33150.3129">2550 10 0,'0'9'47,"0"11"-16,-19-20-31,19 10 16,0 29-1,0-19-15,-30-1 16,30 1-16,0 9 16,0-9-16,0 9 15,0-9-15,0-1 16,0 1-16,0 0 15,0 19-15,0 10 16,10-49 0,-10 29-16,30 1 15,-30-11 1,19-19 0,-19 20-16,30 0 15,-11-20 1,50 49 31,-50-49-32,1 0 1,0 0 0,-1 0-1,1 0 1,0 0-1,-1 0 1,1-10 0,-1 10-1,-19-20-15,20 20 16,0-29 0,-20 19-1,29 10-15,-29-20 16,20 1-16,-20-20 15,19 39 1,-19-30-16,0 1 16,20-1-1,-20 11 1,0-1 0,0 0-1,0-9 1,0-10-1,0 9 1,0 1 0,0 9-1,0 1 1,-10 19-16,10-20 16,0 1-1,-20 19-15,20-20 16,0 0-1,-9 20-15,9-9 16,-20 9 0,20-20-1,-20 20-15,1-29 16,-1 29 0,20-10-1,-19 10-15,-1 0 16,0-30-1,1 30 1,-1 0 0,1 0-16,-11 0 15,10 0 1,1 0-16,-1 0 16,-9 20-1,-10 0 1,9 29-1,1-30-15,29 11 16,-30 9-16,30-10 16</inkml:trace>
          <inkml:trace contextRef="#ctx0" brushRef="#br0" timeOffset="34929.697">3129 519 0,'0'-9'46,"10"-21"-30,19 1 0,1-1-1,-30 11-15,29-1 16,0-19-16,-9 10 16,0-21-16,9 1 15,-9 0-15,9 20 16,-9-10-16,-1 9 15,1 1-15,9-10 16,-29 9-16,30 11 16,-30-1-16,29 0 15,-9-19 1,9 20 0,-9 19-1,-20-20 1</inkml:trace>
          <inkml:trace contextRef="#ctx0" brushRef="#br0" timeOffset="34224.1315">3158-39 0,'-19'0'15,"29"9"32,29 21-31,-39-11-1,29 11-15,-9-11 16,9 1-16,-9 9 16,0-9-16,-1 0 15,1 19-15,-1-20 16,11 11-16,-11 19 16,1-20-16,9 11 15,-9-21-15,-20 1 0,29-1 16,-9 11 15,-20-11-31,20-19 16,-30-9 46</inkml:trace>
        </inkml:traceGroup>
        <inkml:traceGroup>
          <inkml:annotationXML>
            <emma:emma xmlns:emma="http://www.w3.org/2003/04/emma" version="1.0">
              <emma:interpretation id="{DFB1E806-1E51-4D56-8050-D34DDC03E878}" emma:medium="tactile" emma:mode="ink">
                <msink:context xmlns:msink="http://schemas.microsoft.com/ink/2010/main" type="inkWord" rotatedBoundingBox="6094,4314 6130,4315 6128,4599 6092,4598"/>
              </emma:interpretation>
              <emma:one-of disjunction-type="recognition" id="oneOf2">
                <emma:interpretation id="interp2" emma:lang="" emma:confidence="1">
                  <emma:literal/>
                </emma:interpretation>
              </emma:one-of>
            </emma:emma>
          </inkml:annotationXML>
          <inkml:trace contextRef="#ctx0" brushRef="#br0" timeOffset="35573.6876">3972 314 0,'0'19'15,"20"-19"17</inkml:trace>
          <inkml:trace contextRef="#ctx0" brushRef="#br0" timeOffset="35439.78">3972 49 0,'0'29'62,"0"1"-46</inkml:trace>
        </inkml:traceGroup>
        <inkml:traceGroup>
          <inkml:annotationXML>
            <emma:emma xmlns:emma="http://www.w3.org/2003/04/emma" version="1.0">
              <emma:interpretation id="{698525BC-B3FA-4431-BC82-DC24ACAEA5DE}" emma:medium="tactile" emma:mode="ink">
                <msink:context xmlns:msink="http://schemas.microsoft.com/ink/2010/main" type="inkWord" rotatedBoundingBox="7395,4114 8938,4123 8933,5033 7390,5024"/>
              </emma:interpretation>
              <emma:one-of disjunction-type="recognition" id="oneOf3">
                <emma:interpretation id="interp3" emma:lang="" emma:confidence="1">
                  <emma:literal/>
                </emma:interpretation>
              </emma:one-of>
            </emma:emma>
          </inkml:annotationXML>
          <inkml:trace contextRef="#ctx0" brushRef="#br0" timeOffset="41737.9286">5522-98 0,'20'0'78,"-30"0"16,0 0-78,-29 0-16,39 9 15,-20-9 1,10 0-16,-9 0 15,19 20 1,-20-20-16,0 20 16,-9-1-1,9 1 1,1 19 0,-1 10-1,20-29 1,-29 9-16,29 1 15,0-11-15,-20 1 0,20-1 16,0 1 0,0 0-16,0-1 0,0 1 15,0 9-15,0-9 16,0 0-16,0-1 16,0 1-16,0-1 15,10 1-15,-10 0 16,20-20-16,-20 29 15,19-29-15,-19 29 16,20-29-16,-20 20 16,29-20-16,-9 0 15,-20 20-15,29-20 16,-9 0-16,-1 0 16,1 0-16,0 0 15,-1 0-15,1 0 0,0 0 16,-1 0-16,1 0 15,9-10 1,-9 10 0,-20-20-16,19 20 15,-19-19-15,20 19 16,-20-30-16,20 30 16,-20-39-16,19 39 15,-19-29-15,0-1 16,20 30-1,-20-29-15,0 9 16,0 30 93,0 10-93,-10-1 0,10 1-1,0-1 1,0 1 0,0 0 15,20-20-31,-1 19 15,1-19 1,-20 20-16,19-20 16,1 0-1,0 0 1,9 0 0,-29 10-16,39-10 15,-9 0 1,-11-10-1,1 10-15,-20-20 16,20 20 0,-20-10-16,19-29 31,-19 20-15,20-11-1,-20 11 1,0-11-1,0 1 1,-10 29-16,10-40 16,-20 40-16,20-29 15,-29 29-15,29-20 16,-29 20-16,9 0 16,0 0-16,1 0 15,-1 0-15,1 0 0,-1 0 16,10 0-16,-10 0 15,-9 30-15,0-1 16,29-9 0,-20 0-16,20-1 15,0 11-15,0-1 16,0-9-16,0-1 16,0 1-16,10-20 15,-10 19-15,29-19 16</inkml:trace>
          <inkml:trace contextRef="#ctx0" brushRef="#br0" timeOffset="42443.0666">6051-147 0,'0'19'63,"0"1"-63,0-1 15,0 1-15,0-10 16,0 29-16,0 0 16,0 10-16,0 10 15,0-20-15,0 10 16,0-9-16,0-11 16,0 1-16,0 9 15,0-20-15,0 1 0,0-10 16,0 9-16,0 21 15,0-31 17</inkml:trace>
          <inkml:trace contextRef="#ctx0" brushRef="#br0" timeOffset="43208.5046">6346 166 0,'-20'0'16,"20"10"-16,0 10 16,-20-1-1,20 1-15,0 0 16,-19-1-16,19 11 15,0 9-15,0-10 16,0 1-16,0-1 16,0 1-16,0 9 15,0-10-15,0 1 16,0-1-16,10-9 16,-10-1-16,19 1 15,-19 0-15,20-1 0,-1 20 16,1-19-1,0-20 17,-20 20-17,0-30 17</inkml:trace>
          <inkml:trace contextRef="#ctx0" brushRef="#br0" timeOffset="44019.3415">6561 284 0,'-19'0'15,"-1"0"1,1 0 0,9 0-1,-20 10 1,11 10-1,19-1 1,0 1 0,0-1-1,0 1 1,10-20 15,9 20-31,20-20 16,-9 0-1,-11 0 1,11 0 0,-1 29-1,-9-29 1,-20 10 0,20-10-1,-20 19-15,0 1 16,0 0-1,0-1 1,-20 1 0,-10-20-1,11 0-15,-1 0 16,1 0-16,-1 0 16,-9 0-1,29-10-15,-20 10 16,20-10 15</inkml:trace>
          <inkml:trace contextRef="#ctx0" brushRef="#br0" timeOffset="44567.224">6669 225 0,'10'10'47,"-10"10"-32,30-1-15,-11 1 16,-19 0-16,39-1 16,-39 1-16,30 19 15,-30-10-15,0 1 16,0-1-16,0 1 15,0-11-15,0 11 16,0-11-16,0 1 16,0-1-16,-10 1 15,-10 0 1</inkml:trace>
        </inkml:traceGroup>
        <inkml:traceGroup>
          <inkml:annotationXML>
            <emma:emma xmlns:emma="http://www.w3.org/2003/04/emma" version="1.0">
              <emma:interpretation id="{5E8471A8-FF46-499D-B983-CF33D4F525D7}" emma:medium="tactile" emma:mode="ink">
                <msink:context xmlns:msink="http://schemas.microsoft.com/ink/2010/main" type="inkWord" rotatedBoundingBox="9258,4259 10738,4267 10736,4610 9256,4601"/>
              </emma:interpretation>
              <emma:one-of disjunction-type="recognition" id="oneOf4">
                <emma:interpretation id="interp4" emma:lang="" emma:confidence="1">
                  <emma:literal/>
                </emma:interpretation>
              </emma:one-of>
            </emma:emma>
          </inkml:annotationXML>
          <inkml:trace contextRef="#ctx0" brushRef="#br0" timeOffset="46411.2679">7140 186 0,'-20'0'16,"30"0"62,20 0-62,-11 0-1,11 0-15,9 0 16,-10 0-16,1 0 15,-1 0-15,1 0 0,9 0 16,0 0 0,10 0-16,10 0 0,0 0 15,0 0-15,-1 0 16,-9 0-16,-9 0 16,9 0-16,-10 0 15,10 0-15,-20-10 16,1 10-16,-1 0 15,-9 0-15,0 0 16,-1 0-16,1 0 16,-1 0-16,11 0 15,-1 0 1,10 0 0,-9 0-1,-1 0 1,-9 0-16,9 0 15,-9 0 1,9 0 15,-9 0-15,0 0 15,-1 0 0</inkml:trace>
          <inkml:trace contextRef="#ctx0" brushRef="#br0" timeOffset="46989.6008">8366 0 0,'0'10'47,"10"-10"-47,-10 29 0,29-9 15,-29-1-15,39 1 16,10 19 0,-29-39-16,0 20 15,-1-20-15,1 0 16,9 0-1,-39 0 48,-9 0-47,-11 0-1,-9 19 1,10 20-1,29-19-15,-30 0 16,30-1-16,-29 1 16,29 0-16,0 9 15,10-29 48,-10-10-63</inkml:trace>
        </inkml:traceGroup>
        <inkml:traceGroup>
          <inkml:annotationXML>
            <emma:emma xmlns:emma="http://www.w3.org/2003/04/emma" version="1.0">
              <emma:interpretation id="{C3CB3417-B067-4A0E-BA21-94765BE3F15A}" emma:medium="tactile" emma:mode="ink">
                <msink:context xmlns:msink="http://schemas.microsoft.com/ink/2010/main" type="inkWord" rotatedBoundingBox="11053,4072 14426,4090 14420,5119 11047,5100"/>
              </emma:interpretation>
              <emma:one-of disjunction-type="recognition" id="oneOf5">
                <emma:interpretation id="interp5" emma:lang="" emma:confidence="1">
                  <emma:literal/>
                </emma:interpretation>
              </emma:one-of>
            </emma:emma>
          </inkml:annotationXML>
          <inkml:trace contextRef="#ctx0" brushRef="#br0" timeOffset="48673.6709">9200-59 0,'0'-20'125,"-30"-9"-94,1 29-15,-1 0 0,11 0-16,-1 0 15,0 0-15,1 0 16,-1 29-16,1-9 15,-21 9 1,40-9-16,-19 0 0,19-1 16,0 20-16,-20-9 15,20 9-15,0 10 16,0-20-16,0 1 16,0 9-16,0-9 15,0-11-15,0 1 16,20-1-16,-20 1 15,29 0-15,1-1 16,-1 20 0,0-19-1,11-20 1,-40 20-16,39-20 16,-20 0-16,1 0 0,0 0 15,-1 0 1,1-30-16,0 1 15,9-1 1,-29 11 0,0-20-1,0 29 1,-10 10 46,10 39-30,0-10-17,0 1 1,10-1 0,19 1-1,1-30 1,-30 19-1,39-19-15,-10 0 16,1 0 0,-1 0-1,1 0 1,-1-10 0,-19 10-1,-10-19-15,20-1 31,-20 1-15,19 19 0,-19-20-16,0 0 15,30-9 1,-30 9 0,-20-19-1,20 20-15,-29 19 16,29-30-16,-30 30 15,11 0-15,-1-20 16,0 20-16,1 0 0,-1 0 16,0 0-16,1 10 15,-1-10-15,20 30 16,-29-30-16,29 39 16,-20-39-16,20 29 15,0 1 1,0-11-1,0 1 1,10 0 0,10-20-1</inkml:trace>
          <inkml:trace contextRef="#ctx0" brushRef="#br0" timeOffset="49251.9747">9602-79 0,'0'10'31,"0"10"-15,0 9-16,0 10 15,0 10-15,0 10 0,9 10 16,-9-30-16,0 20 15,0-10-15,0-10 16,0 10-16,0-19 16,0-1-16,30-9 15,-30-1-15,0 11 16,0-11 15,0-29 0</inkml:trace>
          <inkml:trace contextRef="#ctx0" brushRef="#br0" timeOffset="50302.9209">9788-118 0,'-20'0'16,"20"-20"31,20 1-16,9 19 0,-9 0-31,0 0 31,-1 0-15,1 29-16,-20 1 16,0-11-1,0 1-15,0 0 16,0-1-16,-10 1 16,10-1-16,-39 1 15,39 0-15,-30-1 16,11 1-1,-1-20 1,20-10 31,0-10-16,10 20-15,10 0-1,-1 0 1,11 0 0,-1 0-1,0 0 1,-29 10 0,30-10-16,-11 0 15,1 0 1,-20 20-1,20-20 1</inkml:trace>
          <inkml:trace contextRef="#ctx0" brushRef="#br0" timeOffset="50679.0521">10043-39 0,'20'0'47,"9"0"-31,-9 0-16,-1 0 16,1 0-16,9 0 15,1 0 1,-11 0-1</inkml:trace>
          <inkml:trace contextRef="#ctx0" brushRef="#br0" timeOffset="51038.9556">10141-187 0,'0'10'47,"0"10"-31,0-1-16,0-9 0,0 29 15,0-19 1,0 10-16,0-11 0,0 1 15,0-1-15,0-9 16,0 10-16,0-1 16</inkml:trace>
          <inkml:trace contextRef="#ctx0" brushRef="#br0" timeOffset="51840.5509">9847 402 0,'0'-20'16,"0"30"46,-10-10-62,10 29 16,-20-9-16,20 0 15,0 9-15,-19 10 16,19 0-16,0-9 16,0 9-16,0-9 15,0-1-15,0-9 16,0-1-16,10-19 0,-10 30 15,29 9 1,-9-39 0,-20 19-16,19-19 47,-19-9-47</inkml:trace>
          <inkml:trace contextRef="#ctx0" brushRef="#br0" timeOffset="52620.7393">9915 549 0,'-19'0'31,"19"19"-15,0 11 0,0-11-1,10-19 1,-10 20-16,29-20 15,0 20 1,1-20-16,-11 0 16,1 0-1,-20-10 1,20 10-16,-20-10 16,0-10-1,19 20-15,-19-19 16,0-11-1,-9-9 1,-11 10 0,0 29-1,20-20-15,-39 20 16,10 0 0,9 0-16,20 10 15,-29-10-15,29 20 0,-20-20 16,20 29-16,0-9 15,-20-1-15,20 1 16,0-1-16,10 11 16,10-10-1,-1-20 1,1 0-16,19 0 16,-9 0-1,-1-10 1</inkml:trace>
          <inkml:trace contextRef="#ctx0" brushRef="#br0" timeOffset="53409.068">10112 578 0,'-10'10'47,"10"10"-31,0-1-1,10-19 1,-10 20-16,19-20 16,1 20-1,-1-20-15,21-10 31,-40-30-15,19 40 0,-19-29-16,0 0 15,0 48 79,0 1-78,20-1-1,-1-19 1,-19 20-16,20-20 16,0 0-1,-1 0 1,-19-10-1,20 10-15,-20-19 16,20-1 0,-20-9-1,0-1 1,-10-9 0,-10 19-1,-19 1 1,9 19-16,11 0 15,-1 0 1,1 0 0,19 10-1,-20-10-15,20 29 16,-20 10 0,20-9-1,0-1 1,20-9-1,49-20 17</inkml:trace>
          <inkml:trace contextRef="#ctx0" brushRef="#br0" timeOffset="53744.0636">10337 559 0,'0'19'47,"0"30"-32,0-29 1,20 0-16,-20-1 16,0 1-16,0-10 15,0 9-15,0 1 16,0-1 0</inkml:trace>
          <inkml:trace contextRef="#ctx0" brushRef="#br0" timeOffset="54197.4147">10376 333 0,'10'0'47,"-10"10"-31,20 19-16,-20-19 16,29 20-16,-29-1 15,39 0-15,-39 11 16,20-11-16,-20 0 15,0 1-15,20 9 0,-20-9 16,0-1 0,0-9-16,0 9 0,0-9 15,-20 19-15,-9-20 16,9 1-16</inkml:trace>
          <inkml:trace contextRef="#ctx0" brushRef="#br0" timeOffset="56433.1662">10651 196 0,'0'-10'47,"20"10"-47,-1 0 0,1-20 16,-1 20-16,11 0 15,-1 0-15,-9 0 16,-1 0-16,1 0 16,0 0-16,-1-19 15,1 19-15,0 0 16,-1 0-16,11 0 15,-11 0 1,1 0 0</inkml:trace>
          <inkml:trace contextRef="#ctx0" brushRef="#br0" timeOffset="56906.628">10837 0 0,'0'19'63,"0"1"-48,0 9-15,0 1 16,0-1-16,0 1 16,0 9-16,0-10 15,0 1-15,0-11 0,0 1 16,0 9-1</inkml:trace>
          <inkml:trace contextRef="#ctx0" brushRef="#br0" timeOffset="58209.866">11308-49 0,'-20'-10'63,"1"10"-63,19-20 31,0 1 0,10 19-15,-10-20-16,19 20 16,1-20-1,-1 20 1,1 0 0,0 0-16,-1 0 15,1 0 1,-20 10-1,19-10-15,-19 30 16,0-11-16,0 1 16,20 0-16,-20-1 15,0 1-15,0-1 16,0-9-16,-10 20 16,10-11-16,0-9 15,-29 19-15,29-19 16,-20 20-16,20-11 15,-19 1-15,19-1 16,-30 1-16,30 0 0,-39-1 16,39 1-16,-29 0 15,9-20-15,20 29 16,-29-29-16,29 20 16,-20-20-16,0 19 15,1-19 48,29 0 15,9 0-63,1 0 1,-20-19 0,19 19-16,1 0 15,9 0 1,1 0 0,-11 9-1,1-9-15,0 0 16,-1 0-16,1 0 15,-1 20-15,1-20 0,10 0 32,-11-10-32,11-19 15,-1 9 1</inkml:trace>
          <inkml:trace contextRef="#ctx0" brushRef="#br0" timeOffset="59296.0981">11759 304 0,'0'10'32,"20"-10"-17,19 0 1,-10 0 0,-29-10-16,30 10 15,-11-30 1,1 1-1,-20 9 1,20 1 0,-20-30 31,-10 49-32,10-20-15,-10 20 16,-10 0-1,1 0-15,-1 0 16,1 0 0,19 20-1,-20-20-15,20 29 0,-20-9 16,20-1 0,-19 11-16,19 9 0,0-10 15,0-9-15,0 0 16,0-1-16,0 1 15,0-10-15,0 29 16,19-39 0,-19 19-16,30-19 15,-11 0-15,1 20 16,0-20-16,-1 0 16,1 0-16,-1 0 15,1 0-15,0-10 16,9-29-1,10 10 1,-19-11-16,-20 21 16</inkml:trace>
          <inkml:trace contextRef="#ctx0" brushRef="#br0" timeOffset="59866.7556">12044-69 0,'19'0'62,"1"0"-46,-1-20-16,11 20 16,-11 0-16,1 0 15,0 0-15,9 0 0,-9 0 16,-1 0 0,11 0-16</inkml:trace>
        </inkml:traceGroup>
        <inkml:traceGroup>
          <inkml:annotationXML>
            <emma:emma xmlns:emma="http://www.w3.org/2003/04/emma" version="1.0">
              <emma:interpretation id="{71712F4C-C9CD-43AB-BD4F-3C85F10E3E76}" emma:medium="tactile" emma:mode="ink">
                <msink:context xmlns:msink="http://schemas.microsoft.com/ink/2010/main" type="inkWord" rotatedBoundingBox="16058,4096 18774,4111 18768,5245 16052,5230"/>
              </emma:interpretation>
            </emma:emma>
          </inkml:annotationXML>
          <inkml:trace contextRef="#ctx0" brushRef="#br0" timeOffset="75548.078">16270 333 0,'0'10'47,"-10"-10"-47,10 29 0,0-9 15,-19 0 1,19 9-16,-20 10 16,20 0-16,-29 10 0,29-9 15,-20 9-15,20 0 16,-29-10-16,29 0 16,-20-9-16,20-11 15,0 1-15,0-1 16,-19-19-16,19 20 15</inkml:trace>
          <inkml:trace contextRef="#ctx0" brushRef="#br0" timeOffset="69513.9864">14387 784 0,'0'-19'78,"0"-11"-62,10-19-1,-10 0 1,0 39-16,0-9 16,0-1-16,0 0 15,0 1-15,0-1 16,-10 1-16,10-1 15,-19 20 1,19 10 31,0 9-31,0 1-1,9-20 1,-9 20-16,30-20 15,9 19 1,-29-19-16,10 0 16,-1 0-16,1 0 15,-1 0-15,1 0 16,-20-10 0,0-9-1,-10 19 48,-9 0-48,-1 0 1,20 19-16,-20-19 16,20 20-16,-19 0 15,19 9 1,-20 10-1,20-19 1,0 9-16,20 1 16,19-30-1,-39 19 1,29-19-16,-9 0 16,9 0 15,-29-9-16,20 9-15,-20-20 16,0 10 0,20 10-16,-20-19 15,19 19 79,1 0-78,0 0-1,9 0 1,-29-20 0,20 20-16,-20-20 15,19 20-15,-19-19 16,0-1-1,0 0 1,0 1 0,-19-1-16,9 20 15,-10 0 1,1 0 0,-21 10-1,21 10 1,-1 9-1,20 1 1,0-1 0,0-9-1,0-1-15,0 11 16,20-30 0,-20 19-16,19-19 0,21 20 15,-31-20 1,11 0-16,0 0 15,-1 0-15,1 0 16,-1 0-16,1 0 16,-20-10-16,29 10 15,-29-20-15,20 20 16,-20-29-16,20 29 16,-20-20-16,0 1 15,0-1 16,0 30 48,0 10-64,0-1 1,19 1-1,1-20 1,-20 19-16,19-19 16,1 0-1,0 0 1,-1 0-16,-19-9 16,20 9-16,-20-20 15,20 0 1,-20 1-1,0-11 1,0 11-16,-30-1 16,1 0-1,9 20-15,0 0 16,20-19-16,-29 19 16,0 0-1,29 10-15,-20-10 16,20 29-16,0 1 15,-20-30 1,20 29-16,0 0 16,10-29-16,-10 20 15,20-20-15,-20 20 16,19-20-16,1 0 16,0 0-1,-1-10 1,-19-10-1,20 20 1</inkml:trace>
          <inkml:trace contextRef="#ctx0" brushRef="#br0" timeOffset="69833.9934">14976 421 0,'0'20'62,"0"0"-62,0-1 16,0 11-16,10 9 15,-10-10-15,0 1 16,0-1-16,0-9 0,0-1 16,19 1-16,-19 0 15,0-1-15,0 1 16,0 9 0</inkml:trace>
          <inkml:trace contextRef="#ctx0" brushRef="#br0" timeOffset="70262.6158">15084 784 0,'0'20'15,"0"9"1,0 1 0,0 19-1,0-30 1,0 1-16,0-1 15</inkml:trace>
          <inkml:trace contextRef="#ctx0" brushRef="#br0" timeOffset="72626.1092">15358 402 0,'-10'0'172,"-29"-30"-156,20 30-1,-1 0 1,20 10 0,-10-10-16,10 20 15,-19-20-15,19 29 16,-20-29-16,20 49 15,-20-29-15,20-1 0,0 1 16,0 0 0,0-1-16,0 1 0,0-1 15,0 1-15,0 10 16,0-1 0,20-29-1,-20 20-15,29-20 16,-9 19-16,0-19 15,-1 0-15,1 0 16,-1 0-16,1 0 16,9 0-1,-9 0 1,0 0 0,-20-10-16,19 10 15,-19-19 1,20 19-16,-20-20 15,0 1 1,0-1 31,0 30 172,0 9-188,0 1-15,0 0-1,19-1 1,1-19-1,-20 20 1,20-20-16,9 0 16,-9 0-1,-1 0 1,1 0 0,-20-10-1,20-10 1,-20 1-1,0-1 1,0-9 0,0 9-1,0 0 1,-30 20-16,30-19 16,-10 19-16,-9 0 15,-1 0 1,20-20-16,-39 20 15,9 0-15,1 30 16,9-1 0,20 1-1,0 9 1,0-10 0,10-29-16,-10 20 15,30-20-15,-1 0 16</inkml:trace>
          <inkml:trace contextRef="#ctx0" brushRef="#br0" timeOffset="73068.6134">15613 392 0,'0'49'63,"0"-29"-47,0 9-16,20 0 15,-20 11-15,0-11 16,0 0-16,0 1 15,0-10-15,0-1 16,0 11 0,0-11-1,19-19 1</inkml:trace>
          <inkml:trace contextRef="#ctx0" brushRef="#br0" timeOffset="74027.7077">15750 382 0,'-19'0'16,"19"-19"-16,0-1 47,10 20-16,-1 0-15,11 0-1,0 20 17,-20 9-17,0-9-15,0 9 16,0-9-16,-10 9 16,-10 0-1,1 11 1,-1-40 15,20 19-31,-20-19 31,20-10 1,0-9-1,10 19-16,10 0 1,-1 0 0,1 0-1,0 0 1,-10 0 0,9 0-1,1 0 16</inkml:trace>
          <inkml:trace contextRef="#ctx0" brushRef="#br0" timeOffset="74471.0898">15878 431 0,'20'0'47,"29"0"-32,-30 0-15,1 0 16,-10 0-16,9 0 15,1 0 1,-1 0 31</inkml:trace>
          <inkml:trace contextRef="#ctx0" brushRef="#br0" timeOffset="74835.9104">15966 323 0,'0'20'15,"0"19"1,0-9 0,0 9-1,0-10 1,0-9-16,0 19 16</inkml:trace>
          <inkml:trace contextRef="#ctx0" brushRef="#br0" timeOffset="76837.4869">16427 500 0,'0'-20'78,"-10"1"-31,-9 19-31,-11 0-1,1 19 1,-10 20 0,39-29-16,-20 20 0,20-11 15,0-9-15,-20 29 16,20-9-16,0-1 16,0-9-16,0 9 15,0-9-15,0-1 16,20 21-1,0-21 1,19-19 0,-20 0-1,-9 0 1,20-10 0,-30-9-16,19 19 15,-19-20 1,0 30 93,10-10-93,-10 20-16,20-20 15,19 19-15,-19-19 16,9 0 0,-9 0-16,9 0 15,-9 0 1,-1-68 31,-19 28-32,-10 11 1,-19 0 0,0 29-1,29-20-15,-30 20 16,11 0-16,-11 0 16,30 10-1,-19-10-15,19 19 16,-20 11-1,20-1 1,0 1 0,0-11-1,10-19-15,-10 20 16,29-20-16,1 0 16</inkml:trace>
          <inkml:trace contextRef="#ctx0" brushRef="#br0" timeOffset="77229.9252">16633 363 0,'0'166'63,"0"-136"-48,0-1-15,0 0 16,-20-9-16,20 19 16,0-29-16,0 10 15,0-1-15,0 11 16,0-11 0</inkml:trace>
          <inkml:trace contextRef="#ctx0" brushRef="#br0" timeOffset="64742.1332">13926-69 0,'0'-20'16,"0"30"93,0 20-93,0-11-16,0 11 15,0-1-15,0 10 16,0 1-16,0 9 16,0 9-16,0-18 15,0 9-15,0-10 16,0 10-16,0-10 15,0 10-15,0-19 16,0-1-16,0-9 16,0-1-16,0 1 15,0-1-15,0 1 0,0 10 32,-9-30-32,9 19 15,9-29 188,21 10-187,-11 0-16,21-29 16,-11 29-16,0 0 15,1-20-15,9 20 16,-9 0-16,-11 0 15,1 0-15,9 0 16,-9 0 0,-1 0 15</inkml:trace>
          <inkml:trace contextRef="#ctx0" brushRef="#br0" timeOffset="65595.9348">13975 0 0,'10'0'0,"10"0"15,-1 0 1,1 0-16,0-20 15,9 20-15,1 0 16,-11 0-16,1 0 16,-1-19-16,11 19 15,-11 0 1,1 0 15</inkml:trace>
          <inkml:trace contextRef="#ctx0" brushRef="#br0" timeOffset="65176.0444">13975 392 0,'30'0'47,"-11"0"-47,-9 0 16,10 0-16,19-20 0,-19 20 15,9 0-15,-9-29 16,-1 29-16,11 0 15,-11 0 17</inkml:trace>
          <inkml:trace contextRef="#ctx0" brushRef="#br0" timeOffset="66504.951">14328-89 0,'-19'0'0,"19"20"16,0 0-1,0-1 1,10-19 0,-10 20-1,19-20-15,1 0 16,-1 0 0,1 0-1,0 0 1,-1 0-1,1-20 1,-20 11 0,20 9-1,-20-40-15,0 21 16,0-1 0,0 10-1,-10 10 1,10-19-16,-20 19 15,1-20 1,-11 20 0,-9 0-16,9 0 15,1 0 1,9 0 0,20 39-1,0-19-15,0-10 16,0 29-16,0-19 15,0-1-15</inkml:trace>
        </inkml:traceGroup>
        <inkml:traceGroup>
          <inkml:annotationXML>
            <emma:emma xmlns:emma="http://www.w3.org/2003/04/emma" version="1.0">
              <emma:interpretation id="{26C656E2-7824-4BBC-A89F-61A69FFEC3A8}" emma:medium="tactile" emma:mode="ink">
                <msink:context xmlns:msink="http://schemas.microsoft.com/ink/2010/main" type="inkWord" rotatedBoundingBox="19047,4154 19771,4158 19765,5119 19041,5115"/>
              </emma:interpretation>
              <emma:one-of disjunction-type="recognition" id="oneOf6">
                <emma:interpretation id="interp6" emma:lang="" emma:confidence="0">
                  <emma:literal>?</emma:literal>
                </emma:interpretation>
                <emma:interpretation id="interp7" emma:lang="" emma:confidence="0">
                  <emma:literal>z</emma:literal>
                </emma:interpretation>
                <emma:interpretation id="interp8" emma:lang="" emma:confidence="0">
                  <emma:literal>CD</emma:literal>
                </emma:interpretation>
                <emma:interpretation id="interp9" emma:lang="" emma:confidence="0">
                  <emma:literal>Cd</emma:literal>
                </emma:interpretation>
                <emma:interpretation id="interp10" emma:lang="" emma:confidence="0">
                  <emma:literal>cd</emma:literal>
                </emma:interpretation>
              </emma:one-of>
            </emma:emma>
          </inkml:annotationXML>
          <inkml:trace contextRef="#ctx0" brushRef="#br0" timeOffset="78242.962">16908 264 0,'9'0'47,"11"0"-47,0 0 15,-1 0-15,-9 0 16,10 0-16,19 0 16,-19 0-1</inkml:trace>
          <inkml:trace contextRef="#ctx0" brushRef="#br0" timeOffset="78631.7707">16917 382 0,'10'0'47,"20"0"-31,-11 0 0,40-10-1,-20 10 1</inkml:trace>
          <inkml:trace contextRef="#ctx0" brushRef="#br0" timeOffset="80185.7219">17398 59 0,'-20'0'31,"1"0"-16,19-10 32,-20-29-31,20 9-16,0 1 16,10 9-1,10 0 16,-1 20-15,-19-19-16,20 19 16,-1 0-16,21 0 15,-21 0 1,1 0-16,0 0 16,-1 0-16,1 0 15,9 10 1,-9 19-16,-20-9 15,19-1-15,-19 1 16,0 0-16,0-1 16,0 1-16,0-1 15,0 1-15,0 0 16,-19-1-16,19 1 16,-20-20-16,20 29 15,-19-29-15,19 30 16,-20-30-16,20 19 15,-20-19-15,1 20 16,-1-20 0,20 19-1,-20 1-15,20 0 32,-19 107 14,19-88-30,10-39 0,-10 10-1,19-10-15,1 0 16</inkml:trace>
          <inkml:trace contextRef="#ctx0" brushRef="#br0" timeOffset="80867.9821">17516 853 0,'10'0'47,"-10"-20"-47,19 20 16,1-19 0,-20-1 15,-10 0-16,-19 20 1,9 0 0,0 10-1,20 10 17,0-1-17,20-19-15,9 0 16,11-19-16</inkml:trace>
        </inkml:traceGroup>
      </inkml:traceGroup>
    </inkml:traceGroup>
    <inkml:traceGroup>
      <inkml:annotationXML>
        <emma:emma xmlns:emma="http://www.w3.org/2003/04/emma" version="1.0">
          <emma:interpretation id="{7FFF8C34-3BF1-4D92-B5E9-B476D92B1AD9}" emma:medium="tactile" emma:mode="ink">
            <msink:context xmlns:msink="http://schemas.microsoft.com/ink/2010/main" type="paragraph" rotatedBoundingBox="2059,5700 21742,5710 21741,6747 2058,6736" alignmentLevel="1"/>
          </emma:interpretation>
        </emma:emma>
      </inkml:annotationXML>
      <inkml:traceGroup>
        <inkml:annotationXML>
          <emma:emma xmlns:emma="http://www.w3.org/2003/04/emma" version="1.0">
            <emma:interpretation id="{EBAD68F6-257D-4A3C-86B6-833D530B2FF7}" emma:medium="tactile" emma:mode="ink">
              <msink:context xmlns:msink="http://schemas.microsoft.com/ink/2010/main" type="line" rotatedBoundingBox="2059,5700 21742,5710 21741,6747 2058,6736"/>
            </emma:interpretation>
          </emma:emma>
        </inkml:annotationXML>
        <inkml:traceGroup>
          <inkml:annotationXML>
            <emma:emma xmlns:emma="http://www.w3.org/2003/04/emma" version="1.0">
              <emma:interpretation id="{0BAB8805-FA6D-4C5E-AF88-20184D73E110}" emma:medium="tactile" emma:mode="ink">
                <msink:context xmlns:msink="http://schemas.microsoft.com/ink/2010/main" type="inkWord" rotatedBoundingBox="2059,5932 4138,5933 4137,6738 2058,6736"/>
              </emma:interpretation>
              <emma:one-of disjunction-type="recognition" id="oneOf7">
                <emma:interpretation id="interp11" emma:lang="" emma:confidence="1">
                  <emma:literal/>
                </emma:interpretation>
              </emma:one-of>
            </emma:emma>
          </inkml:annotationXML>
          <inkml:trace contextRef="#ctx0" brushRef="#br0" timeOffset="88212.1177">246 1352 0,'-20'0'140,"1"0"-124,-1 0 0,0 0-1,1 0 1,-1 0 0,20 10-16,-29-10 15,29 20-15,-30-20 16,30 29-16,-39-9 15,19-1-15,20 1 16,-29-1-16,29 21 16,-39-11-16,39 0 15,-20 11-15,20-11 16,0 1-16,0-1 16,0 0-16,0 11 15,0-21-15,0 1 0,0-10 16,10 19-1,-10-19-15,39-10 0,-39 39 16,30-39-16,-30 20 16,39-20-16,10 19 15,-29-19 1,-1 0-16,1 0 16,-1 0-16,1 0 15,0 0-15,-11 0 16,31 0-1,-21 0 1,-9 0 0,-10-10-16,20 10 15,-20-19-15,19 19 16,-19-30-16</inkml:trace>
          <inkml:trace contextRef="#ctx0" brushRef="#br0" timeOffset="89374.6473">422 1695 0,'-19'0'16,"19"10"0,-20-10-1,20 20 1,-19 9-1,19-9 1,0 9 0,0 10-1,0 1 1,9-11 0,11 0-1,9-9 1,11-20-1,-40 20-15,29-20 16,0 0 0,-9 0-1,0-10 1,-1-20 0,1 11-1,-20-1 1,29 1-16,-29-1 15,0 0 1,0 11 0,-29-80 31,-10 89-32,39-19 1,-30 19-16,1 0 15,29-20-15,-30 20 16,1 0 0,9 0-1,1 0 17,-1 10-17,20 10-15,0-1 16,-19 1-16,19-1 15</inkml:trace>
          <inkml:trace contextRef="#ctx0" brushRef="#br0" timeOffset="89893.5986">628 1793 0,'0'10'32,"0"10"-17,0 9 1,0-9-16,0 9 15,0 1 1,0-11 0,20-19-1,-20 20 1,10-20-16,29 0 31,-19-10-15,9-39-16,-29 29 15,29 1-15,-29-1 16</inkml:trace>
          <inkml:trace contextRef="#ctx0" brushRef="#br0" timeOffset="90590.0187">805 1362 0,'0'-10'32,"0"49"46,0-19-78,0 9 15,0 1-15,0-1 16,0 1-16,0 9 16,0-10-16,0 1 15,0-1-15,0-9 16,0-1-16,0 1 15,0 0-15,0-1 16,0 1-16,0-1 16,0 11-1,0-1 1,0-9-16,0-1 31,10-19 0,19 0-15,0 0 0,-29-19-1,40 19-15,-40-39 16,10 39-16,-10-30 16,19 30-16,-19-19 15</inkml:trace>
          <inkml:trace contextRef="#ctx0" brushRef="#br0" timeOffset="90978.7315">795 1431 0,'10'0'47,"19"0"-31,-9 0-1,-1 0-15,1 0 16,0 0-16,-1 0 16,1 0-16,0 0 15,-20 9-15,19-9 16</inkml:trace>
          <inkml:trace contextRef="#ctx0" brushRef="#br0" timeOffset="92030.6">1040 1715 0,'-19'0'16,"-1"29"30,20 1-30,0-1 0,0 1-1,0 9 1,0-29 0,10 19-1,9-9 1,1-20-1,0 19 1,9-19 0,10 0 15,-19 0-15,-20-10-16,20 10 15,-20-19-15,19 19 16,-19-30-1,20 11 1,-20-1 0,0 1-1,0-1 1,0 0 0,0 1-1,0-1 1,-10 1-1,-10-1 1,1 0 0,-1 20-1,20-19 1,-20 19-16,1 0 16,-1 0-1,-9 0 1,9 0-16,1 19 15,-11 1-15,11 0 16,-1 29 0</inkml:trace>
          <inkml:trace contextRef="#ctx0" brushRef="#br0" timeOffset="93146.5143">1305 1754 0,'-10'0'62,"10"10"-46,-10-10-1,10 29-15,0 1 16,0-11 0,0 1-16,0 0 15,0 9 1,10-9-16,10-1 16,-1-19-1,-19 20 1,20-20-16,0 0 15,-1 0 1,-9 0 0,10 0-1,-1 0 1,-19-10 0,20 10-16,-20-20 15,20 20-15,-20-9 16,19 9-16,-19-20 15,0 0 1,20 1 0,-20-1-1,0 1 1,0-1 0,-10 20-16,10-20 15,-20 1 1,1-1-1,-1-9 1,0 29 0,20-10-16,-19 10 15,-11 0 1,11 0 0,-11 10-1,1 19 1,29 1-1,-20-30-15,20 39 16</inkml:trace>
          <inkml:trace contextRef="#ctx0" brushRef="#br0" timeOffset="93794.2911">1540 1411 0,'-19'0'16,"19"20"15,0-1-31,0 11 15,0 9-15,0 0 16,0 10-16,0-10 16,0-9-16,0 9 15,0-10-15,0 20 16,10 59 31,-10-88-47,0-1 15,0 11 1</inkml:trace>
          <inkml:trace contextRef="#ctx0" brushRef="#br0" timeOffset="94970.9386">1678 1705 0,'-20'0'31,"20"10"-31,-20 10 32,20-1-17,0 11 1,-19-30-16,19 29 0,0 10 31,0-9-31,10-11 16,-10 11-1,19-30-15,-19 19 16,20-19-16,-20 20 16,19-20-16,1 0 15,-20 19 1,20-19-16,-1 0 15,11 0 17,-11 0-17,1 0 1,0 0 0,-20-9-16,19 9 15,-19-20 1,20 0-1,-20 1 1,19-20 31,-19 19-47,20 0 16,-20 1-1,0-1 1,0 1-1,-10-1 1,10 0 0,-19 20-1,19-19-15,-20-1 16,0 1 0,-9-1-1,19 20 1,-29 0-1,39-20 1,-30 20-16,1 0 16,9 0-1,20 10 1,-19 10 0,19 9-1</inkml:trace>
          <inkml:trace contextRef="#ctx0" brushRef="#br0" timeOffset="95450.6596">2001 2019 0,'0'10'15,"0"0"1,-10-10-16,10 39 16,0-10-1,-19-29-15,19 30 16,0-11 0</inkml:trace>
        </inkml:traceGroup>
        <inkml:traceGroup>
          <inkml:annotationXML>
            <emma:emma xmlns:emma="http://www.w3.org/2003/04/emma" version="1.0">
              <emma:interpretation id="{8D6ECBFA-3592-4C29-97CF-E613FD8C3C19}" emma:medium="tactile" emma:mode="ink">
                <msink:context xmlns:msink="http://schemas.microsoft.com/ink/2010/main" type="inkWord" rotatedBoundingBox="4550,5903 6051,5904 6050,6551 4549,6550"/>
              </emma:interpretation>
              <emma:one-of disjunction-type="recognition" id="oneOf8">
                <emma:interpretation id="interp12" emma:lang="" emma:confidence="1">
                  <emma:literal/>
                </emma:interpretation>
              </emma:one-of>
            </emma:emma>
          </inkml:annotationXML>
          <inkml:trace contextRef="#ctx0" brushRef="#br0" timeOffset="97332.7319">2452 1470 0,'-19'-20'16,"19"1"31,10-1-16,58-49 16,-58 69-32,10 0 1,-1 0 0,1 0-1,0 20 1,-20 0 0,29 19-16,-29-20 15,0 1 1,0 0-16,0 9 15,0 0-15,0-9 16,0 0-16,0-1 0,-10 1 16,-19 19-1,-1-9 1,11-30-16,-1 39 16,0-39-16,1 19 15,-1-19-15,-9 0 16,9 0-1,20-9 48,10 9-47,-10-20-1,10 20 1,9 0-1,1 0 1,19 0 0,-19 10-16,-1-10 15,21 29 1,-21 10-16,1-39 0,0 40 16,-1-11-16,-19-9 15,20-20-15,-20 29 16,0-9-1,0-1 1,19 1 15</inkml:trace>
          <inkml:trace contextRef="#ctx0" brushRef="#br0" timeOffset="96235.9504">2423 1470 0,'0'19'63,"0"1"-63,0 9 0,0 11 15,0-1-15,0 0 16,0 10-16,0-10 15,0 10-15,0-19 16,0-1-16,0-9 16,0-1-16,0 1 15,20-20-15,-20 49 47</inkml:trace>
          <inkml:trace contextRef="#ctx0" brushRef="#br0" timeOffset="98156.1855">2874 1440 0,'0'10'63,"0"10"-48,0 9-15,0 1 16,0-11 0,-10 1-16,10 19 15,0-9-15,0-1 16,0 0-16,-19 11 16,19-11-16,0 0 15,0-9-15,0 0 16,0-1-16,0 1 15,0 9 1,0-9 0,19-20 46,1 0-46,0 0-1,9 0 1,-9 0 0,-1 0-16,1 0 15,9 0-15,10 0 16,-9 0-16,-11 0 16,1 0-16,0 0 15,-10 0 16</inkml:trace>
          <inkml:trace contextRef="#ctx0" brushRef="#br0" timeOffset="98554.1684">2854 1686 0,'20'0'47,"0"0"-47,19 0 16,-10 0-16,-9 0 16,9 0-16,-9 0 15,0 0-15,-1 0 16,11 0-1,-11 0-15</inkml:trace>
          <inkml:trace contextRef="#ctx0" brushRef="#br0" timeOffset="98905.5683">2864 1411 0,'20'0'31,"0"0"-31,-1 0 16,1 0-16,9 0 16,1 0-16,-1 0 15,0 0-15,11 0 16,-31 0-16,11 0 0,0 0 15,19 0 1,-39 10-16</inkml:trace>
          <inkml:trace contextRef="#ctx0" brushRef="#br0" timeOffset="100212.1379">3364 1362 0,'0'-20'0,"30"50"78,-11-11-63,1 1-15,0 19 16,-1-19-16,11 9 16,-11 1-16,11 9 15,-1-10-15,-9-9 0,-20 0 16,29 9-1,-29-19-15,20 19 0,-20-9 16,0-10-16,0 9 16,0 1-16,0-1 15,0 1-15,-10-20 16,10 29-16,-29-29 16,9 40-16,-9-40 15,-11 19-15,11-19 16,0 0-16,9 20 15,-10-20-15,-9 0 16,20 0-16,9-10 31</inkml:trace>
          <inkml:trace contextRef="#ctx0" brushRef="#br0" timeOffset="99567.7077">3364 1323 0,'-19'10'16,"19"9"-1,0 11-15,0-1 16,0 0-16,10 20 16,-10 0-16,0-9 15,0-11-15,0 10 16,0-9-16,0-1 0,0 1 16,0-1-1,0-9-15,0-1 0,0 1 16,0-1-16,0 1 15</inkml:trace>
          <inkml:trace contextRef="#ctx0" brushRef="#br0" timeOffset="100795.852">3894 1744 0,'0'20'15</inkml:trace>
          <inkml:trace contextRef="#ctx0" brushRef="#br0" timeOffset="100638.5106">3914 1529 0,'0'9'78</inkml:trace>
        </inkml:traceGroup>
        <inkml:traceGroup>
          <inkml:annotationXML>
            <emma:emma xmlns:emma="http://www.w3.org/2003/04/emma" version="1.0">
              <emma:interpretation id="{8704395A-4930-4332-B255-624AA98C715E}" emma:medium="tactile" emma:mode="ink">
                <msink:context xmlns:msink="http://schemas.microsoft.com/ink/2010/main" type="inkWord" rotatedBoundingBox="7277,5766 10885,5768 10884,6708 7276,6707"/>
              </emma:interpretation>
              <emma:one-of disjunction-type="recognition" id="oneOf9">
                <emma:interpretation id="interp13" emma:lang="" emma:confidence="1">
                  <emma:literal/>
                </emma:interpretation>
              </emma:one-of>
            </emma:emma>
          </inkml:annotationXML>
          <inkml:trace contextRef="#ctx0" brushRef="#br0" timeOffset="103977.5389">5394 1293 0,'-19'0'109,"19"-19"-93,-20 19-1,1 0 1,-1-30-1,0 30 1,1 0 0,9 0-16,-10 0 31,20 10-31,-19-10 16,-11 39-16,11-9 15,19-11 1,-20 1-16,20 0 15,0 9-15,0-9 16,-19 19-16,19-29 16,0 9-16,0 1 15,0 19-15,0-10 16,0-9-16,0 10 16,0-11-16,0 1 15,9-1-15,-9 1 0,0 9 31,20-29-31,-20 30 0,20-11 16,-1 1 0,11-20-1,-30 20 1,39-20-16,-10 0 16,1 0-1,-11-20 1,1 0-1,9 1 1,-9-1 0,-20-19-1,20 39 1,-20-29-16,0-1 16,0 11-16,9 19 15,-9-30-15,0 1 16,0 9-1,0 0 1,0 1 15,0 29 47,0 19-62,-9-9-16,9-1 16,0 1-16,0 0 15,0-1-15,0 1 16,0-1-16,9 1 16,-9 0-16,0-1 15,40-19-15,-40 30 16,19-30-16,1 19 15,-1-19 1,11 0 0,-1-19-1,-9-11 1,9 11 0,-9-11-1,-20 1 1,20 9-16,-20 1 15,0-1-15,19 0 16,-19-29 0,0 20-1,0 9 1,-10 20 46,10 10-62,0 10 16,-19-20-16,19 29 16,0 20-1,0-39-15,0 10 16,0-1-16,0 1 16,0-1-16,0 1 15,10 0-15,19 19 16,-9-20-1,-1-19 1,-19 20 0,20-20-16,-1 0 15,1-20 1,0-9 0,-20 0-1</inkml:trace>
          <inkml:trace contextRef="#ctx0" brushRef="#br0" timeOffset="104949.7234">5904 1205 0,'10'-20'94,"10"20"-79,9 0-15,1 0 16,-11 0 0,1 30-1,-20-1 1,0 1 0,0-11-1,0 1-15,0 0 16,-20-1-16,20 1 15,-29-1-15,-1 1 16,11 9-16,-11-9 16,11-20-1,19-10 63,10 10-46,-10-19-32,19 19 15,11 0 1,-1 0 0,1 0-1,9 9 1,-20-9-16,1 0 31,-20 20-15,20-20-1</inkml:trace>
          <inkml:trace contextRef="#ctx0" brushRef="#br0" timeOffset="105312.1576">6159 1323 0,'30'0'47,"-11"0"-47,1 0 16,0 0-16,-1 0 15,11 0 1,-11 0-1,1 0-15,0 0 32</inkml:trace>
          <inkml:trace contextRef="#ctx0" brushRef="#br0" timeOffset="105708.4982">6248 1185 0,'0'10'15,"0"10"1,0-1-16,0 1 0,0 0 15,0-1 1,0 1-16,0-10 0,0 9 16,0 1-16,0 0 15,0-1-15,0 11 16,0-11 0</inkml:trace>
          <inkml:trace contextRef="#ctx0" brushRef="#br0" timeOffset="106398.2361">6297 1656 0,'-20'0'31,"20"10"-15,-10-10-16,10 39 15,-29-19-15,29-1 16,-20 1-16,20 9 15,0 1-15,-19-1 16,19 10-16,0-9 16,0-1-16,0 1 15,9-11-15,-9 1 16,20 9-16,0-9 16,-1-20-1,1 0 32</inkml:trace>
          <inkml:trace contextRef="#ctx0" brushRef="#br0" timeOffset="107330.0293">6395 1784 0,'-20'0'31,"20"19"0,0 20-15,0-9 0,0-11-1,10 1-15,19-20 32,-29 20-32,30-20 0,-1 0 15,-9 0 1,19-20-1,-9 0 1,-11 1 0,-19-1 15,20 20-31,-20-29 16,0 9-1,0 1 1,-10-1-1,-10 0 1,-9 20 0,9 0-1,-9 0 1,-10 0 0,19 0-1,20 10 1,-10-10-1,10 30-15,0-1 16,0-9 0,0-1-16,0 1 0,0 9 31,0 1-31,20-30 16</inkml:trace>
          <inkml:trace contextRef="#ctx0" brushRef="#br0" timeOffset="108320.1884">6650 1833 0,'0'9'31,"0"21"-15,0-1 0,0 1-1,0-11 1,10-19-16,-10 20 16,19-20-1,1 0 1,-1-10 15,-19-10-15,20 20-16,-20-19 15,0-1 1,0 1 0,0 28 62,20 11-63,-1-20 1,1 20 0,49-20 46,-50-10-46,-19-10-1,20 20 1,-20-19-16,0-1 16,0 0-1,0 1 1,-10 19-16,10-10 15,-29 10 1,29-20-16,-20 20 16,-10 0-1,30-19-15,-19 19 16,-1 0 0,1 10-1,19 9 1,-20-19-1,20 30-15,0-1 16,0 0 0,0 11-1,0-31 1,10-9-16</inkml:trace>
          <inkml:trace contextRef="#ctx0" brushRef="#br0" timeOffset="108663.8514">6905 1842 0,'0'10'32,"0"20"-17,0-11-15,0 30 16,0-39 0,0 10-16,0 19 15,0-29-15,0 9 16,0 1-16,0 0 0,0-1 15,0 1 1</inkml:trace>
          <inkml:trace contextRef="#ctx0" brushRef="#br0" timeOffset="109175.8726">6934 1656 0,'0'20'63,"0"-1"-63,30 1 16,-30 9-16,29 11 15,-29-11-15,29 10 16,-29 0-16,30-9 15,-30 9-15,0 0 16,0-9-16,0 19 16,-20-20-16,20-9 15,-10-20-15</inkml:trace>
          <inkml:trace contextRef="#ctx0" brushRef="#br0" timeOffset="109871.4019">7219 1548 0,'-20'0'31,"30"0"16,19 0-31,-9 0-1,9 0-15,10 0 0,1 0 16,-11 0-16,20 0 16,-10 0-16,-9 0 15,9 0-15,-19 0 16,-1 0 0,-9 0-1</inkml:trace>
          <inkml:trace contextRef="#ctx0" brushRef="#br0" timeOffset="110306.12">7474 1382 0,'0'19'31,"0"1"-15,0-1-16,0 11 16,0-1-16,0 10 15,0-9-15,-20-1 16,20 1-16,0 9 15,0-10-15,0-9 16,0 0-16,0-1 16,0 11-16</inkml:trace>
          <inkml:trace contextRef="#ctx0" brushRef="#br0" timeOffset="111397.8228">7807 1333 0,'-20'-30'16,"20"20"0,0-9 15,20 19-15,0 0-1,19-30 1,-20 30-16,-9 0 0,10 0 15,19 0 1,-39 10-16,20-10 16,-20 20-16,19 19 15,-19-29 1,0 9-16,0 1 16,0 39-1,0-30 1,-127 187 31,107-187-32,1-9-15,-1 0 16,-19 19 0,19-39-16,20 29 15,-39-29-15,39-10 78,20-9-62,-11 19 0,-9-20-1,20 20-15,0 0 31,-1 0-31,-19 10 16,20-10 0,-20 20-16,29-20 0,-29 19 15,39-19-15,-19 20 16,0-20-16,-1 0 16,-9 0-16,29 0 15,-9-10 1,-1-10-1,1 1 1</inkml:trace>
          <inkml:trace contextRef="#ctx0" brushRef="#br0" timeOffset="112269.7134">8278 1725 0,'19'0'63,"21"0"-48,-21-20-15,1 20 16,-1 0-16,1-29 16,0 29-16,-20-20 15,19 20-15,-19-10 16,-10-29 15,10 10-31,-39 29 16,10 0-1,-10 0 1,19 0-16,0 0 16,-29 19-1,30-19-15,19 30 16,-20-1-16,20-19 16,0 10-16,0-1 15,0 1-15,0-1 16,0 1-16,0 0 15,0-1-15,20-19 16,-1 30-16,1-30 16,0 0-16,-1 19 0,1-19 15,-1 0-15,1 0 16,9 0-16,-9-10 16,0 10-16,9-19 15,-19 19-15,-10-20 16,39 20-16,-39-19 15,20 19-15,-20-20 16</inkml:trace>
          <inkml:trace contextRef="#ctx0" brushRef="#br0" timeOffset="112714.2215">8562 1352 0,'10'0'62,"10"0"-62,-1 0 16,1 0-16,-1 0 15,1 0-15,0 0 16,-1 0-16,-9 0 16,19-19-16</inkml:trace>
        </inkml:traceGroup>
        <inkml:traceGroup>
          <inkml:annotationXML>
            <emma:emma xmlns:emma="http://www.w3.org/2003/04/emma" version="1.0">
              <emma:interpretation id="{16BD78F5-ED72-4DCA-A9C4-FE19A0C93EA9}" emma:medium="tactile" emma:mode="ink">
                <msink:context xmlns:msink="http://schemas.microsoft.com/ink/2010/main" type="inkWord" rotatedBoundingBox="11444,5834 13975,5835 13974,6649 11443,6647"/>
              </emma:interpretation>
              <emma:one-of disjunction-type="recognition" id="oneOf10">
                <emma:interpretation id="interp14" emma:lang="" emma:confidence="1">
                  <emma:literal/>
                </emma:interpretation>
              </emma:one-of>
            </emma:emma>
          </inkml:annotationXML>
          <inkml:trace contextRef="#ctx0" brushRef="#br0" timeOffset="113680.3032">9327 1656 0,'-20'0'16,"30"0"46,10 0-46,29 0-16,-29 0 15,-1 0 1,11 0-16,9 0 0,10 0 16,10 0-16,0 0 15,-1 0-15,1 0 16,10 0-16,-10 0 15,-10-29-15,-10 29 16,-10 0-16,11 0 16,-11 0-16,-9 0 15,-1 0-15,1 0 16,29 0 31,-29 0-16,-1 0 0</inkml:trace>
          <inkml:trace contextRef="#ctx0" brushRef="#br0" timeOffset="114176.9863">10190 1509 0,'-20'0'0,"20"10"31,10 19-15,10-29-16,0 20 15,-1-20-15,1 19 16,39-19 0,-20 0 30,-49 0 1,10 30-31,-59 19-16,40-29 16,-1-1-1,0 30-15,1-29 16,19 9-1,0-9 17</inkml:trace>
          <inkml:trace contextRef="#ctx0" brushRef="#br0" timeOffset="115272.6327">10867 1333 0,'19'0'47,"-19"-20"-31,0 0 15,0 1-15,-9 19-1,9-20-15,-30 20 16,-156 147 62,147-98-78,39-10 16,-30 10-16,30 0 15,0-9-15,0 9 16,0-20-16,0 1 16,0-11-16,30 1 15,-30-1-15,29 1 16,-9-20-16,-1 39 15,1-39-15,-1 20 16,1-20-16,0 0 16,-1 19-16,1-19 15,0 0-15,-1 0 0,1 0 16,9-9 0,-9 9-16,-1-30 15,21 11 1,-11-11-1,-29 11-15,20 19 16,-20-30-16</inkml:trace>
          <inkml:trace contextRef="#ctx0" brushRef="#br0" timeOffset="116022.3366">11053 1538 0,'-20'40'78,"20"-21"-78,0 30 15,0-19 1,0-1-16,0-9 16,0-1-16,0 1 15,0 0-15,10-20 0,-10 19 16,20-19-16,-20 20 15,20-20 1,-1 0 0,1 0-16,9 0 15,1-30 1,-11 11 0,11-30-1,-30 39 1,0-10-16,19-9 15,-19 0-15,0-1 0,0 10 16,0 1-16,0-1 16,0 30 62,0 10-78,-10-1 15,10 1-15,0 0 16,0-1-16,0 1 16,0-1-16,0 1 15,10 9-15,10-9 16,-1-20 15,11 0-15,-10 0-1,-1 0 1</inkml:trace>
          <inkml:trace contextRef="#ctx0" brushRef="#br0" timeOffset="116666.8819">11524 1617 0,'-39'29'62,"19"-9"-62,20 0 16,-39 9-16,39 0 16,-20 11-16,20-11 15,0 0-15,0 1 16,0 9-16,0-29 16,0 9-16,10 11 15,10-1 1,-1-29-1,-19 20-15</inkml:trace>
          <inkml:trace contextRef="#ctx0" brushRef="#br0" timeOffset="117476.8355">11671 1715 0,'-10'0'0,"-9"-20"15,-1 20 17,0 0-17,1 10 1,-1 10-1,20-1 1,-20-19-16,20 30 16,0-11-1,0 1 1,10-20 0,20 20-1,-11-20-15,1 0 16,0 0-16,9 0 15,-9 0 1,-1 0 0,-19 19-1,0 1 1,20-20 0,-20 19-16,0 11 15,0-11 1,-10-19-1,10 20-15,-20-20 16,1 20-16,-11-20 31,11 0-31,-1 0 0,0 0 16,1 0 0,19-10-16,-20 10 0,20-20 15</inkml:trace>
          <inkml:trace contextRef="#ctx0" brushRef="#br0" timeOffset="117980.8444">11798 1627 0,'0'39'62,"0"-19"-62,20 9 16,-20 0-16,0 11 15,20-11-15,-20 0 16,0 1-16,0 9 16,0-10-16,0 1 15,0-11-15,0 1 16,-10 0-16,10-1 16,-49 1-16</inkml:trace>
        </inkml:traceGroup>
        <inkml:traceGroup>
          <inkml:annotationXML>
            <emma:emma xmlns:emma="http://www.w3.org/2003/04/emma" version="1.0">
              <emma:interpretation id="{45C26E64-D871-48B4-9A4C-D03883FE3ABA}" emma:medium="tactile" emma:mode="ink">
                <msink:context xmlns:msink="http://schemas.microsoft.com/ink/2010/main" type="inkWord" rotatedBoundingBox="15956,5707 19025,5709 19024,6718 15955,6716"/>
              </emma:interpretation>
              <emma:one-of disjunction-type="recognition" id="oneOf11">
                <emma:interpretation id="interp15" emma:lang="" emma:confidence="1">
                  <emma:literal/>
                </emma:interpretation>
              </emma:one-of>
            </emma:emma>
          </inkml:annotationXML>
          <inkml:trace contextRef="#ctx0" brushRef="#br0" timeOffset="122441.5128">13868 1136 0,'29'0'47,"-9"10"-32,-1-10-15,11 0 16,-1 0-16,1 0 15,9 0-15,-10 0 16,-9 0-16,-1 0 16,-9 0-16,29 0 15,-39 20 1,20-20-16</inkml:trace>
          <inkml:trace contextRef="#ctx0" brushRef="#br0" timeOffset="122052.5769">13897 1480 0,'20'0'62,"-1"0"-62,11 0 16,-1 0-16,1 0 15,9 0-15,-10 0 0,-9 0 16,-1 0-16,-9 0 16,29 0-1,-19 0 1</inkml:trace>
          <inkml:trace contextRef="#ctx0" brushRef="#br0" timeOffset="123250.6211">14348 1244 0,'0'20'15,"-19"-20"1,19 20-16,9-20 16,-9 19-1,20-19 1,0 20 0,-1-20 15,1 0-16,-20-10-15,19 10 16,-19-20 0,20 20-16,-20-19 15,0-1 1,20 20-16,-20-20 16,0 1-1,0 9 1,-10-29-1,-10 19 1,1 20 0,19-19-1,-20 19-15,0 0 16,-9 0 0,29 9-1,-39-9-15,39 30 0,0-11 16,-20 1-16,20 0 15</inkml:trace>
          <inkml:trace contextRef="#ctx0" brushRef="#br0" timeOffset="121563.4402">13926 1156 0,'-19'0'62,"19"20"-62,0-1 16,0 1-16,-20 9 15,20 11-15,0-1 16,0 10-16,0-10 16,0 20-16,0-20 15,-29 10 1,29 0-16,0-19 0,0 9 15,-20 0-15,20-10 16,0-9-16,0 0 16,0-1-16,0 1 15,-19-1 1,19 1 0,0 0 15,19-20 94,-19-10-125,20 10 0,9 0 15,10 0 1,-19 0 0,-10 0-16,29 0 15,-9 0-15,-1 0 16,0-30 0,-9 30-16,0 0 0,-1 0 15,1 0 1,-1 0 31,-19-9-32</inkml:trace>
          <inkml:trace contextRef="#ctx0" brushRef="#br0" timeOffset="125913.5994">14338 2029 0,'0'-20'63,"10"20"-48,-10-29-15,20 29 16,-20-30 0,19 30-16,-19-29 0,20-10 15,-20 29 1,0-10-1,0-19-15,0 10 0,0-1 16,0 1 0,-10 9-16,10 1 15,-19 19 1,19 9 62,0 11-62,19-20-16,20 20 15,-19-20 1,0 0-16,-11 0 16,31 0-1,-21 0-15,-9 0 16,-10-10-1,0-10 17,-20 20 15,1 0-32,-1 10 1,-9 10-1,9 19 1,20-20 0,0-9-16,0 10 15,0 19-15,0-19 16,0-11-16,0 31 16,10-21-1,29-19 1,-39 20-16,10-20 15,10 0 1,-1 0 0,1-10-1,-20-10 1,20 20 0,-20-39-1,0 29 16,19 10 16,1 0-15,9 0-17,10 0 1,-19 0-1,0-39 1,-20 20 0,19 19-16,-19-30 15,0 1 1,0 9 0,-10 20-16,10-19 15,-19 19-15,-1 0 16,1 0-1,-11 9 1,11 11 0,19 19-1,-20-39-15,20 10 16,0 10-16,0 29 16,0-30-1,0 20 1,0-9-1,10-30-15,-10 19 16,29-19-16,-29 20 16,30-20-16,-1 0 15,0 0 1,-9 0 0,-20-10-16,20 10 15,-20-19-15,19 19 16,-19-10-16,20 10 15,-20-20-15,19 20 16,-19-19 0,0 28 62,0 11-63,0-10-15,20 19 16,0-9 0,-1-20-1,11 0 1,-11 0 0,1 0-1,0 0 1,-20-10-1,19-10 1,-19-9 0,0-10-1,0 9-15,-10 30 16,10-19-16,-19 19 16,19-20-1,-20 20-15,10 0 31,-9 0-15,-11 10 0,30 29-1,-9-39 1,9 30-16,0-1 16,0 0-1,0-9 1,19-20-1,1 0 1,-1 0 0</inkml:trace>
          <inkml:trace contextRef="#ctx0" brushRef="#br0" timeOffset="126319.529">15074 1597 0,'-10'0'47,"10"30"-31,0-1-16,0 1 16,0-1-16,0 0 0,-20 11 15,20-11-15,0 0 16,0 20-16,0-19 15,0-11-15,0 1 16,0 0-16,0-1 16,0 1-1</inkml:trace>
          <inkml:trace contextRef="#ctx0" brushRef="#br0" timeOffset="129893.3785">15221 1960 0,'-20'0'16,"20"10"62,-19-10-78,19 19 15,0 11 1,0-1 0,0 1-1,0-11 1,0 1 15</inkml:trace>
          <inkml:trace contextRef="#ctx0" brushRef="#br0" timeOffset="129116.5063">15496 1656 0,'0'-10'125,"-20"10"-78,0 0-47,1 0 31,-1 0-15,0 30 0,1 9-1,19-19 1,-30-1-16,30 1 16,0-1-16,-19 1 15,19 0-15,0-1 16,0 1-16,0-1 15,10-19-15,-10 30 16,19-30-16,-19 19 16,30-19-16,9 20 15,-19-20-15,-11 0 16,11 0-16,0 0 16,-1 0-16,11 0 15,-30-20 1,19 20-16,-19-19 15,20 19-15,-20-20 16,19 1 0,-19-1-1,0 0 1,20 20-16,-20-19 16,0-1-1,0 1 1,-10 19 62,10 9-78,0 21 16,0-11-1,0 1-15,0 0 16,0-1-16,0 1 15,0 9 1,20-9 0,9-20 15,-9 0-31,-20-10 16,20 10-16,-20-20 15,19 20-15,-19-29 16,20 0-1,-20-20 1,0 19 0,0 11-1,0 38 48,0 30-48,0-29-15,0-1 16,0 1-16,0-10 16,19-10-16,-19 39 15,30-19 1,-11-20 0,11 0-1,-11 0 1,-19-10-16</inkml:trace>
          <inkml:trace contextRef="#ctx0" brushRef="#br0" timeOffset="131119.6187">15927 1607 0,'0'-20'62,"10"20"-31,-10-19-31,19 19 16,1 0 15,-20 10-15,0 9-1,0 1 1,0 9 0,-10 1-1,-9 9 1,-1-19 0,0-20-1,1 0 16,29 0 63,9 0-78,11 0-1,-11 0 1,1 0 0,0 0-1,-20 19 1,29-19 15</inkml:trace>
          <inkml:trace contextRef="#ctx0" brushRef="#br0" timeOffset="131521.2993">16055 1666 0,'19'0'47,"11"0"-31,9 0-1,-20 0-15,1-20 0,0 20 16,-1 0-16,-9 0 16,10 0-1</inkml:trace>
          <inkml:trace contextRef="#ctx0" brushRef="#br0" timeOffset="131888.2422">16162 1529 0,'0'9'31,"0"31"-15,0-21-16,0 11 0,0 9 16,0-10-16,0-9 15,0 0-15,0-1 16,0 11-1</inkml:trace>
          <inkml:trace contextRef="#ctx0" brushRef="#br0" timeOffset="132534.1846">16447 1607 0,'0'20'46,"-10"-1"-46,10 1 16,-29 9-16,29 1 16,-20 19-16,20 0 15,-20-10-15,20 10 16,-29 0-16,29-10 16,0 10-16,-20-19 15,20-11-15,0 1 16,0 0-1</inkml:trace>
          <inkml:trace contextRef="#ctx0" brushRef="#br0" timeOffset="133930.4355">16633 1764 0,'20'0'78,"-20"-20"-62,0 1 15,-59 19 16,0 39 0,59-19-47,-20-20 0,20 29 16,0-9-16,0-1 15,0 11-15,-19-1 16,19-9-16,0-1 16,0 1-16,0-1 15,19-19-15,-19 40 16,20-40-16,-20 19 15,20-19-15,-1 0 16,1 0 0,0 0-1,-1 0 1,-19-19-16,20 19 16,-20-30-16,19 30 15,-19-19-15,20-1 16,-20-9-1,20-11 1,-20 11 0,0 9-1,-10 20 48,10 10-48,0 20-15,0-11 16,0 1-16,0 9 16,0-9-1,0 19 1,10-19 0,9-20-1,1 0 1,-1 0-1,-19-30 1,20 30-16,-20-29 16,20 29-16,-20-30 15,19 1-15,-19 9 16,0 1-16,0-1 16,0 1-1,-10 28 16,10 11-15,0 9 0,0 1-1,0 9 1,0-19 0,0-1-16,10 11 15,-10-11 1,20-19-16,-20 20 31,20-20-31,-1 0 16,-19-10-1</inkml:trace>
        </inkml:traceGroup>
        <inkml:traceGroup>
          <inkml:annotationXML>
            <emma:emma xmlns:emma="http://www.w3.org/2003/04/emma" version="1.0">
              <emma:interpretation id="{7F11E961-40FE-4C67-A74B-EC62EA3C84CF}" emma:medium="tactile" emma:mode="ink">
                <msink:context xmlns:msink="http://schemas.microsoft.com/ink/2010/main" type="inkWord" rotatedBoundingBox="19211,5952 21104,5953 21103,6581 19210,6580"/>
              </emma:interpretation>
              <emma:one-of disjunction-type="recognition" id="oneOf12">
                <emma:interpretation id="interp16" emma:lang="" emma:confidence="1">
                  <emma:literal/>
                </emma:interpretation>
              </emma:one-of>
            </emma:emma>
          </inkml:annotationXML>
          <inkml:trace contextRef="#ctx0" brushRef="#br0" timeOffset="136150.3464">17526 1440 0,'-20'0'16,"20"10"-16,-20 20 31,20-11-31,0 1 16,0-1-16,0 11 15,0-1-15,0 1 0,-19-1 16,19 1-16,0-1 16,0-9-16,0-1 15,0 1-15,0-1 16,0 11-1,0-1 1,29 1 0,-9-1-16,-1-29 31,-19 10-31,20-10 0,0 0 16,-1 0 15,-9 0-16,29 0 1,-19 0 15,-20-20-15,10 20-16,-10-19 16,29-1-1,-29 0 1,20 20-16,-20-19 15,0-11-15,10 30 16,-10-39 0,0 10-16,0-1 15,0 11 1,19 19 0,-19-20-16,0 1 15,0-11 1,0 1-1,-10-79 79,-9 88-94,19 1 16,-20 19-1,20-20 1,-19 20-16,-1 0 16,20-20-1,-20 20-15,10 0 16,-9 0 0,-20 10-1,9 10 1,11 19-1,19-19-15,0-11 16,-30 21-16</inkml:trace>
          <inkml:trace contextRef="#ctx0" brushRef="#br0" timeOffset="136735.9729">17839 1882 0,'0'9'15,"-19"-9"-15,19 20 16,29-20 15,-9 0-15</inkml:trace>
          <inkml:trace contextRef="#ctx0" brushRef="#br0" timeOffset="134559.986">17074 1597 0,'89'0'63,"-60"0"-63,1 0 15,-11 0-15,1 0 16,-1 0 0,-19 10 15</inkml:trace>
          <inkml:trace contextRef="#ctx0" brushRef="#br0" timeOffset="134950.3289">17084 1764 0,'10'0'47,"29"0"-32,-19 0-15,0 0 16,38 0 0,1-10 15</inkml:trace>
          <inkml:trace contextRef="#ctx0" brushRef="#br0" timeOffset="137850.1493">18016 1421 0,'0'-20'32,"10"20"-17,9-19 1,1 19-1,0 0-15,-1 9 16,1 11 0,-20 0-1,0-1-15,19 1 16,-19-1-16,0 1 16,0 0-16,0-1 15,0 1-15,-9-20 16,9 29-16,-20-29 15,20 20-15,-20-20 16,-58 59 78,78-69-79,10 10 1,19 0 0,-29-20-16,30 20 15,19 0 1,-20 0 0,-9 0-1,-20 10 1,19-10-16,-19 20 15,20-20-15,-20 19 16,0 11 0,20-30-16,-20 29 15,0 20 1,0-39-16,0 10 16,-10 9-16,10-19 15,-20 19-15,-9-9 16,19-20-1,10 19 1,-49-19-16,29 0 16,1 0-16,-1 0 0,0 0 15,1 0 1</inkml:trace>
          <inkml:trace contextRef="#ctx0" brushRef="#br0" timeOffset="138736.1377">18447 1372 0,'-9'19'78,"-11"21"-62,20-21-1,-29 1-15,29-1 16,-30 11-16,30-11 0,-19 1 15,19 0 1,-20-1-16,20 1 16,-20 9-16,20-9 15,0 0 1,0-1 31,40-19 15,-1 0-46,-20 0-16,1 0 16,0 0-16,-1-10 15,1 10-15,-1 0 16,1 0-16,0 0 15,-1 0-15,11 0 16,-11 0 15</inkml:trace>
          <inkml:trace contextRef="#ctx0" brushRef="#br0" timeOffset="139307.7672">18477 1411 0,'0'20'62,"10"29"-62,-10-30 16,0 11-16,0-1 15,0 10-15,0-9 16,0-1-16,0 10 16,0 10-16,0-9 15,0 9-15,0-20 16,0 0-16,0 11 15,0-31-15,0 31 16,0-21 0</inkml:trace>
          <inkml:trace contextRef="#ctx0" brushRef="#br0" timeOffset="147062.0043">18791 1410 0,'-20'0'94,"1"0"-63,9 0-16,10 20 1,-30 9 0,30-19-16,0 10 15,-19-1-15,19 1 0,0-1 16,-20 1-16,20 0 16,0-1-16,0 1 15,0 9-15,0 11 16,0-11-16,0-9 15,0-1-15,0 1 16,0-1-16,0-9 16,0 10-16,0 19 15,20-39 1,-20 10-16,19-10 16,1 29-1,19-29 1,-19 0-16,-10 0 31,9 0-15,1 0 15,-1-19-15,11-1-1,-30 0 1,20 20-16,-20-29 15,9 29-15,-9-29 16,30-1 0,-30-9-16,0 29 15,19 10 1,-19-39-16,0 10 16,0 9-1,0 0 1,0-9-1,0 9-15,0-9 16,0 9 0,0 1-16,-19-11 15,19 1 1,-20 29 0,20-20-16,-10 20 15,-19-29-15,9 29 16,10 0-1,-29 0 1,20 0 0,-11 29-1,11 1 1</inkml:trace>
        </inkml:traceGroup>
        <inkml:traceGroup>
          <inkml:annotationXML>
            <emma:emma xmlns:emma="http://www.w3.org/2003/04/emma" version="1.0">
              <emma:interpretation id="{E0DAF8B4-CB77-4174-8028-90E8A9F978B4}" emma:medium="tactile" emma:mode="ink">
                <msink:context xmlns:msink="http://schemas.microsoft.com/ink/2010/main" type="inkWord" rotatedBoundingBox="21408,6020 21742,6021 21741,6541 21407,6540"/>
              </emma:interpretation>
              <emma:one-of disjunction-type="recognition" id="oneOf13">
                <emma:interpretation id="interp17" emma:lang="" emma:confidence="0">
                  <emma:literal>V</emma:literal>
                </emma:interpretation>
                <emma:interpretation id="interp18" emma:lang="" emma:confidence="0">
                  <emma:literal>v</emma:literal>
                </emma:interpretation>
                <emma:interpretation id="interp19" emma:lang="" emma:confidence="0">
                  <emma:literal>r</emma:literal>
                </emma:interpretation>
                <emma:interpretation id="interp20" emma:lang="" emma:confidence="0">
                  <emma:literal>°</emma:literal>
                </emma:interpretation>
                <emma:interpretation id="interp21" emma:lang="" emma:confidence="0">
                  <emma:literal>u</emma:literal>
                </emma:interpretation>
              </emma:one-of>
            </emma:emma>
          </inkml:annotationXML>
          <inkml:trace contextRef="#ctx0" brushRef="#br0" timeOffset="148277.922">19271 1459 0,'0'39'109,"0"-29"-93,20 39-16,-20-19 16,20 9-16,-20-10 15,19 1-15,-19 9 16,30-10-16,-30 1 16,0-1-16,19 10 15,-19-19-15,0 0 16,0-1-16,20 1 15,-20-1-15,0-9 16,19-20 93,-19-19-77,89-255 46,-70 264-78,-19-9 15,20 9-15,-20 0 16,20 1-16,-20-1 16,19-19-1,-19 19-15,20 20 32,-20-9-32,-10 9 78</inkml:trace>
        </inkml:traceGroup>
      </inkml:traceGroup>
    </inkml:traceGroup>
    <inkml:traceGroup>
      <inkml:annotationXML>
        <emma:emma xmlns:emma="http://www.w3.org/2003/04/emma" version="1.0">
          <emma:interpretation id="{5527E054-A07A-4060-BA66-65AD3532A690}" emma:medium="tactile" emma:mode="ink">
            <msink:context xmlns:msink="http://schemas.microsoft.com/ink/2010/main" type="paragraph" rotatedBoundingBox="2298,7478 23325,7310 23334,8441 2307,8609" alignmentLevel="1"/>
          </emma:interpretation>
        </emma:emma>
      </inkml:annotationXML>
      <inkml:traceGroup>
        <inkml:annotationXML>
          <emma:emma xmlns:emma="http://www.w3.org/2003/04/emma" version="1.0">
            <emma:interpretation id="{4141154C-3184-47CF-958A-E54532026B91}" emma:medium="tactile" emma:mode="ink">
              <msink:context xmlns:msink="http://schemas.microsoft.com/ink/2010/main" type="line" rotatedBoundingBox="2298,7478 23325,7310 23334,8441 2307,8609"/>
            </emma:interpretation>
          </emma:emma>
        </inkml:annotationXML>
        <inkml:traceGroup>
          <inkml:annotationXML>
            <emma:emma xmlns:emma="http://www.w3.org/2003/04/emma" version="1.0">
              <emma:interpretation id="{5B10AB2F-A063-42D0-B625-013A328813FE}" emma:medium="tactile" emma:mode="ink">
                <msink:context xmlns:msink="http://schemas.microsoft.com/ink/2010/main" type="inkWord" rotatedBoundingBox="2300,7630 3958,7617 3965,8525 2307,8538"/>
              </emma:interpretation>
              <emma:one-of disjunction-type="recognition" id="oneOf14">
                <emma:interpretation id="interp22" emma:lang="" emma:confidence="1">
                  <emma:literal/>
                </emma:interpretation>
              </emma:one-of>
            </emma:emma>
          </inkml:annotationXML>
          <inkml:trace contextRef="#ctx0" brushRef="#br0" timeOffset="157202.9199">422 2649 0,'-9'0'78,"-11"0"-47,20-20-15,-20 20-1,1 0 1,-1 0 0,0 0-1,1 0 1,-11 0-1,11 0 1,19 10-16,-20-10 16,20 20-16,-19 0 15,19-1-15,0 1 16,-20 0-16,20 9 0,0 1 16,-20-1-1,20 21-15,0-21 0,0 1 16,0 9-16,0-9 15,0-11-15,0 1 16,0 9-16,0 1 16,0-10-16,10 9 15,-10-9-15,20 0 16,-20-1-16,19-19 16,-19 30-16,20-30 0,-20 20 15,20-20 1,9 0-16,-9 19 15,9-19 1,-9 0-16,9-10 16,10-9-1,-9-1 1,-30 0 0,29 20-16,-29-49 15,30 29-15,-30 1 16,0-1-16,19 0 15,-19 1-15,0-1 16,0-10 0,0 11-1,0 29 63,0 19-62,0 10 0,0-19-16,0-10 15,0 10-15,0-1 16,20 21 0,-1-21-1,1-19 1,-20 20-16,30-20 15,-11 0-15,1 0 16,-1 0 0,1-10-1,0 10 17,-20-19-32,19 19 31,1 0 0,-20-20-15,19 20-16,-19-20 15,20 20 1,-20-29-16,0 9 0,0-19 16,0 9-1,0 10 1,0 1-1,-10-1 1,-19 0 0,-1 20-1,30-19-15,-29 19 16,0 0 0,-1 0-1,-9 0 1,39 9-16,-30-9 0,30 30 15,-19 0-15,19-21 16,0 11-16,-20 0 16,20-1-16,0 21 15,0-20-15,0-11 16,20 21-16</inkml:trace>
          <inkml:trace contextRef="#ctx0" brushRef="#br0" timeOffset="157922.6605">795 2669 0,'0'19'78,"0"1"-78,0 10 15,0 19-15,20-10 16,-20 11-16,0-11 16,0 10-16,0-19 15,19-1-15,-19 20 16,0-9-16,0-1 0,0-9 15,0-11 1,0 1-16,20-20 16</inkml:trace>
          <inkml:trace contextRef="#ctx0" brushRef="#br0" timeOffset="159488.0983">981 3023 0,'0'20'62,"-19"9"-46,19-9-1,-20 20-15,20-11 16,0 10-16,0 11 16,0-11-16,0 10 15,0-19-15,0 19 16,10-19-16,-10-11 0,39 1 15,-9 19 1,-11-39 0,-19 10-16</inkml:trace>
          <inkml:trace contextRef="#ctx0" brushRef="#br0" timeOffset="160261.7459">1158 3141 0,'0'-9'15,"-10"9"17,-10 0-1,11 0-16,-11 0 1,20 19-16,-29 11 16,29-20-1,0 9 1,19 11 0,1-30-1,-10 0 1,29 0-1,-10 0 1,-9 0 0,0 0-1,-20 10 32,19-10-47,-19 19 16,0 21-16,0-30 15,-10-10 1,10 19-16,-19-19 16,19 20-1,-30-20 1,11 0-16,-1 0 0,0 20 16,1-20-16,-20 0 15</inkml:trace>
          <inkml:trace contextRef="#ctx0" brushRef="#br0" timeOffset="160719.1753">1207 3053 0,'0'10'32,"0"19"-17,10-9-15,-10 0 16,19-1-16,-19 11 15,20-1-15,-20 11 16,20-11-16,-20 1 16,0 147 31,0-147-32</inkml:trace>
          <inkml:trace contextRef="#ctx0" brushRef="#br0" timeOffset="161415.8076">1491 3023 0,'0'10'16,"10"-10"15,10 0-15,-10 0-1,29 0-15,-10 0 16,30 0-16,-30 0 16,11 0-1,-11 0-15,-9 0 0,9 0 16,-9 0 15,-20 10-15</inkml:trace>
          <inkml:trace contextRef="#ctx0" brushRef="#br0" timeOffset="161845.4269">1678 2876 0,'0'19'47,"0"1"-31,0 0-16,0 19 15,0-9-15,0-1 16,0 1-16,0-11 16,0 11-16,0-10 15,0-1-15,0 1 16,0 9 0,0-9-16</inkml:trace>
        </inkml:traceGroup>
        <inkml:traceGroup>
          <inkml:annotationXML>
            <emma:emma xmlns:emma="http://www.w3.org/2003/04/emma" version="1.0">
              <emma:interpretation id="{55C71315-8A7A-4F31-A45F-F8C20903AE01}" emma:medium="tactile" emma:mode="ink">
                <msink:context xmlns:msink="http://schemas.microsoft.com/ink/2010/main" type="inkWord" rotatedBoundingBox="4272,7576 5896,7563 5904,8580 4280,8593"/>
              </emma:interpretation>
              <emma:one-of disjunction-type="recognition" id="oneOf15">
                <emma:interpretation id="interp23" emma:lang="" emma:confidence="1">
                  <emma:literal/>
                </emma:interpretation>
              </emma:one-of>
            </emma:emma>
          </inkml:annotationXML>
          <inkml:trace contextRef="#ctx0" brushRef="#br0" timeOffset="165158.103">3070 2718 0,'0'-20'16,"20"20"0,19 0-1,0 0 1,-19 0-16,9 0 16,-9 0-1,0 0 1,-1 0 15</inkml:trace>
          <inkml:trace contextRef="#ctx0" brushRef="#br0" timeOffset="165543.2102">3168 2580 0,'0'10'31,"0"20"-15,0-11-1,0 1-15,0 0 16,0-11-16,0 11 15,0 0-15,0 0 16,0-1-16,0 11 16</inkml:trace>
          <inkml:trace contextRef="#ctx0" brushRef="#br0" timeOffset="163834.7945">2295 2748 0,'0'-20'62,"0"0"-30,0 0-17,-19 20 1,-1-19 0,1 19-1,-1 0 1,0 0-1,20 10-15,-19-10 16,19 19-16,-20-19 16,20 30-16,0-10 15,-19-1-15,19 1 16,0 0-16,0-1 0,0 11 16,0-1-1,0 11-15,0-11 0,0 1 16,0-1-16,0-9 15,9 0-15,-9-1 16,0 1-16,20 0 16,-20 9-1,20 1-15,9-10 16,0-20 0,1 0-1,-1 0 1,1 0-1,-30-10-15,39 10 16,-39-30-16,20 30 16,-20-39-1,9 39-15,-9-30 0,20 30 16,-20-29-16,29-1 16,-29-9-1,20-1 1,-20-9-1,0 20 1,0 9 15,0 30 16,-10-10-47,10 29 16,0-9-16,0 0 15,0-1-15,0 11 16,0 0-16,0 9 16,0-29-16,10 19 15,-10-9-15,20-20 16,-20 30-16,29-30 16,-29 19-16,39-19 15,-29 0 1,20-19-1,-11-11 1,-19 10-16,20 1 16,-20-1-16,19 0 15,-19 1-15,0-1 16,0 0-16,20 0 16,-20 1-16,0-1 15,0 0-15,-10 20 63,10 10-48,0 10 1,0 0-16,0-1 0,0 1 16,0 10-16,0-11 15,0 11-15,0-1 16,0 11-16,30-21 15,-30 1-15,19-20 16,-19 30-16,20-30 16,-10 0 15,-10-20-15,0 0-16</inkml:trace>
          <inkml:trace contextRef="#ctx0" brushRef="#br0" timeOffset="164733.9309">2825 2600 0,'0'-10'15,"10"10"16,-10-20-15,19 20 0,80 158 93,-109-138-93,10-1-16,-30 1 15,30 0-15,-29-20 16,29 29-16,-39-29 0,19 0 31,20-10 32,29 10-32,-9 0-15,10 0-1,-1 0 1,0 0-1,1 0 1,-1 10 0,-19-10-1</inkml:trace>
          <inkml:trace contextRef="#ctx0" brushRef="#br0" timeOffset="166322.2237">3139 3033 0,'-20'10'31,"20"10"-15,-19-20-1,19 29-15,-20-9 16,20 0-16,-20 9 0,20 1 16,-19 9-16,19-9 15,0-1-15,0 1 16,0-11-16,0 1 16,0 0-16,0-1 15,10 1-15,-10 0 16,29-1-1,-9 1 1,-1-20 31</inkml:trace>
          <inkml:trace contextRef="#ctx0" brushRef="#br0" timeOffset="167274.217">3217 3240 0,'-19'0'31,"19"10"16,0 9-32,0 1 1,10-20-16,-10 20 0,39-20 16,-10 19-1,1-19 1,-11 0 0,1 0-1,-20-9-15,19 9 16,-19-20-16,0 0 15,20 20 1,-20-19-16,0-1 16,0 0-1,0 0 1,-10 20 0,10-19-16,-19 19 15,19-10-15,-20 10 16,0 0-1,1 0 1,-11 0 0,30 20-1,-19-20-15,19 19 16,0 1 0,0 10-1,0-1 1,0 1-1,10-30-15,-10 19 16,19-19-16</inkml:trace>
          <inkml:trace contextRef="#ctx0" brushRef="#br0" timeOffset="168107.8662">3374 3269 0,'10'0'47,"-10"30"-32,20-30 1,-20 29-16,29 1 16,-9-10 15,-1-20-15,1 0-1,-20-10 1,20-10-1,-20 0 1,0 1 0,0 29 77,0 9-77,19-19 0,30 20 15,39-59 31,-88 19-30,0 0-32,-9 1 15,-11-31 1,-9 31 0,19 19-1,-10 0 1,-19 0-1,39 9-15,-10-9 16,10 20-16,-19-20 16,19 30-16,0-11 15,0 11 1,0-10 0,9-1-1</inkml:trace>
          <inkml:trace contextRef="#ctx0" brushRef="#br0" timeOffset="168481.6081">3639 3250 0,'0'29'47,"0"1"-31,0-1-1,0-9-15,0 0 0,0-1 16,0 1-16,0 0 16,0-1-16,0-9 15,0 10-15,20 0 16</inkml:trace>
          <inkml:trace contextRef="#ctx0" brushRef="#br0" timeOffset="168931.4733">3688 3112 0,'79'404'125,"-79"-385"-125,0 1 15,-20-20-15,20 29 0</inkml:trace>
        </inkml:traceGroup>
        <inkml:traceGroup>
          <inkml:annotationXML>
            <emma:emma xmlns:emma="http://www.w3.org/2003/04/emma" version="1.0">
              <emma:interpretation id="{420F8181-0492-427D-A48C-4E2A25070CE1}" emma:medium="tactile" emma:mode="ink">
                <msink:context xmlns:msink="http://schemas.microsoft.com/ink/2010/main" type="inkWord" rotatedBoundingBox="6176,7787 7667,7775 7670,8118 6179,8130"/>
              </emma:interpretation>
              <emma:one-of disjunction-type="recognition" id="oneOf16">
                <emma:interpretation id="interp24" emma:lang="" emma:confidence="1">
                  <emma:literal/>
                </emma:interpretation>
              </emma:one-of>
            </emma:emma>
          </inkml:annotationXML>
          <inkml:trace contextRef="#ctx0" brushRef="#br0" timeOffset="172691.6258">4041 2974 0,'20'0'47,"19"0"-31,-10-20 0,-9 20-1,0 0-15,-1 0 0,1 0 16,-1 0-16,11 0 15,-1 0-15,1 0 16,-1 0-16,10 0 16,-9 0-16,-1 0 15,1 0-15,-1 0 16,-9 0-16,-1 0 16,21 0-16,-11 0 15,0 0-15,1 0 16,-1 0-16,10 0 15,-9 0-15,-11 0 0,1 0 16,0 0-16,9 0 16,1 0-16,-1 0 15,-9 0-15,-1 0 16,1 0-16,-1 0 16,1 0-16,0 0 15,-1 0-15,-9 0 16,10 0-16,19 0 15,-39-19 1,39 19-16,-9 0 16,-11 0-1,1 0-15,-1 0 0,11 0 16,-11 0 0,1 0 15,0 0 16,-1 0-32</inkml:trace>
          <inkml:trace contextRef="#ctx0" brushRef="#br0" timeOffset="173270.6372">5326 2777 0,'0'20'47,"0"9"-31,19 1-16,-19-10 15,30-1-15,-1 1 16,11 19 0,-21-39-16,1 0 15,-20 20-15,39-20 16,-29 0 0,-10-10 15,-10-10-16,-10 20 1,-146 178 109</inkml:trace>
        </inkml:traceGroup>
        <inkml:traceGroup>
          <inkml:annotationXML>
            <emma:emma xmlns:emma="http://www.w3.org/2003/04/emma" version="1.0">
              <emma:interpretation id="{67E2EB5B-4555-48CE-8732-284588B763C7}" emma:medium="tactile" emma:mode="ink">
                <msink:context xmlns:msink="http://schemas.microsoft.com/ink/2010/main" type="inkWord" rotatedBoundingBox="8125,7432 10195,7415 10204,8488 8133,8505"/>
              </emma:interpretation>
              <emma:one-of disjunction-type="recognition" id="oneOf17">
                <emma:interpretation id="interp25" emma:lang="" emma:confidence="1">
                  <emma:literal/>
                </emma:interpretation>
              </emma:one-of>
            </emma:emma>
          </inkml:annotationXML>
          <inkml:trace contextRef="#ctx0" brushRef="#br0" timeOffset="186414.4897">6356 2994 0,'0'128'109,"19"-109"-109,1-19 16,-20 20-1,29-20-15,1 0 16,-1 0 0,10 0-1,-9-29 1,-11 9-1,1 0 1,-20 0 0,0 1-1,0-1 1,0 0 0,0-9-1,-10 29-15,10-20 16,-10 20-16,10-20 15,-19 20-15,-21 0 16,11 0 0,0 0-1,-1 0 1,11 10 0,-1 10-1,20 19 1,-20-39-16,20 30 15,0-1 1,0-9-16,0 10 16</inkml:trace>
          <inkml:trace contextRef="#ctx0" brushRef="#br0" timeOffset="186983.7592">6571 2708 0,'0'10'31,"0"10"-31,0-1 16,0 11-16,0-10 16,30 19-16,-30-9 15,0-1-15,19 1 16,-19 19-16,0-20 15,0 1-15,20 9 16,-20-19-16,0 19 16,0-9-1</inkml:trace>
          <inkml:trace contextRef="#ctx0" brushRef="#br0" timeOffset="185475.7826">6228 2580 0,'-10'0'15,"-9"0"126,-1 0-126,0 0 1,1 0 0,-1 0-16,1 0 31,-1 10-15,20 10-1,-20-20-15,20 29 16,-19 20-1,19-29-15,-30 0 16,30 0-16,0-1 16,-19 1-16,19 0 15,0-1-15,0 11 16,0-1-16,0 1 16,0-10-16,0-1 15,0 1-15,0 0 0,0-1 16,0 1-1,10 0-15,-10-1 0,19-19 16,-19 30 0,20-10-16,19-20 15,0 0 1,-39 19-16,30-19 16,-11 0-16,11 0 15,-11 0 1,11 0-1,-1-9-15,-9 9 16,-20-20 0,10 20-1,-10-20-15,0 0 32,19 20-17</inkml:trace>
          <inkml:trace contextRef="#ctx0" brushRef="#br0" timeOffset="188603.6949">6728 2472 0,'0'-10'62,"10"-20"-15,10 30-31,-1 0-1,1 0 1,-20 30-16,19-10 16,-19 9-1,0-9-15,0 0 16,0-1-1,-9 1-15,9 0 0,-20-1 16,-9 11 0,9-10-1,0-20 1,60 0 156,-21 0-172,1 0 15,19 0 1,-9 0 0,-11 0-1,1 0 17</inkml:trace>
          <inkml:trace contextRef="#ctx0" brushRef="#br0" timeOffset="190336.0735">6885 3004 0,'-19'9'47,"19"11"-47,-20-20 16,20 30-16,0-11 15,-20 1-15,20 0 16,0 19-16,0-9 16,-19-1-16,19 1 15,0 9-15,0-29 16,0 10-16,0-1 16,0 1-16,9 0 15,-9-1-15,20-19 16,-20 30-16,20-30 15,-20 20-15,19-20 16,-19 19 0,10-19-16</inkml:trace>
          <inkml:trace contextRef="#ctx0" brushRef="#br0" timeOffset="191419.5533">6934 3191 0,'10'78'125,"19"-78"-109,-9 0-16,0 0 16,-1 0-1,-19-9 1,20 9-1,-20-20-15,0 10 16,19-20 0,-19 11-1,0 9 1,-9-20 0,-11 11 15,0 19-16,-9 0-15,29-20 16,-20 20-16,1 0 16,-1 0-1,20 10 1,-19-10-16,19 20 16,0 9-1,-20-29-15,20 39 16,0-9-1,10 0 1,9-11 0,1-19-1</inkml:trace>
          <inkml:trace contextRef="#ctx0" brushRef="#br0" timeOffset="188979.8332">6924 2541 0,'20'0'31,"0"0"-15,9 0-1,-9 0-15,-1 0 16,1 0-16,9-20 16,1 20-1,-11 0 17</inkml:trace>
          <inkml:trace contextRef="#ctx0" brushRef="#br0" timeOffset="189398.1807">7022 2423 0,'0'9'47,"0"21"-31,0-10-16,10-1 15,-10 1-15,0 0 16,0-1-16,0 1 0,0 20 31,30-21-31</inkml:trace>
          <inkml:trace contextRef="#ctx0" brushRef="#br0" timeOffset="192294.8439">7062 3210 0,'0'10'47,"19"10"-31,-19 0-1,20-20 1,-20 19-16,20-19 16,-1 0 15,1 0 0,-20-10-31,0-9 16,0 9-1,0-10 1,0 30 78,0 0-79,19 19 1,1-29 0,-20 20-16,29-20 15,1 0 1,-11 0-16,1 0 15,0 0 1,-20-29 0,19 29-16,-19-20 15,0 0 1,20 0 0,-20 1-1,0-1 1,-10 20-16,10-10 15,-20 10-15,20-19 16,-19 19-16,9 0 16,-29 0-1,19 9 1,1 11 0,19 0-1,0 9 1,0 1-1,0-10 1,9-20 0,-9 19-16,20-19 15</inkml:trace>
          <inkml:trace contextRef="#ctx0" brushRef="#br0" timeOffset="192669.4297">7356 3171 0,'0'10'47,"0"19"-32,0-9 1,19 0-16,-19-1 0,0 1 16,0 0-16,0-1 15,0 1-15,0 0 16,0 0-16,0 9 15</inkml:trace>
          <inkml:trace contextRef="#ctx0" brushRef="#br0" timeOffset="193101.7309">7395 3072 0,'39'40'78,"1"19"-62,-11-30-16,-29 1 16,29 9-16,-29-9 15,0-1-15,0 1 16,0 0-16,0 9 16,0-10-16,0-9 15,-9-20-15,-11 20 0</inkml:trace>
          <inkml:trace contextRef="#ctx0" brushRef="#br0" timeOffset="193906.0992">7670 2895 0,'10'0'47,"29"0"-31,-20 0-16,11-19 15,-1 19-15,20 0 16,-10 0-16,10-20 16,-9 20-16,-1 0 15,-19 0-15,-11 0 16,11 0-16,-20 10 15</inkml:trace>
          <inkml:trace contextRef="#ctx0" brushRef="#br0" timeOffset="194319.5106">7895 2718 0,'0'10'31,"0"29"-15,0-19-16,20 9 0,-20 11 15,0-1-15,0 10 16,0-19-16,0 0 16,0-11-16,0 1 15,0 0-15,19-20 16,-19 19-16</inkml:trace>
        </inkml:traceGroup>
        <inkml:traceGroup>
          <inkml:annotationXML>
            <emma:emma xmlns:emma="http://www.w3.org/2003/04/emma" version="1.0">
              <emma:interpretation id="{08BCA41B-E551-4B51-81DC-0B4A2B29F7A7}" emma:medium="tactile" emma:mode="ink">
                <msink:context xmlns:msink="http://schemas.microsoft.com/ink/2010/main" type="inkWord" rotatedBoundingBox="10597,7474 11783,7464 11789,8266 10603,8275"/>
              </emma:interpretation>
              <emma:one-of disjunction-type="recognition" id="oneOf18">
                <emma:interpretation id="interp26" emma:lang="" emma:confidence="1">
                  <emma:literal/>
                </emma:interpretation>
              </emma:one-of>
            </emma:emma>
          </inkml:annotationXML>
          <inkml:trace contextRef="#ctx0" brushRef="#br0" timeOffset="196718.1426">9249 2816 0,'-40'276'141,"40"-256"-125,0 0-16,10-1 15,-10 1-15,20-20 16,-20 29-16,19-29 15,-19 20-15,20-20 16,0 20 0,-20-30 31</inkml:trace>
          <inkml:trace contextRef="#ctx0" brushRef="#br0" timeOffset="197418.7039">9435 2935 0,'-10'0'0,"-9"0"16,-11 0 15,10 0-15,20 9-1,-19-9-15,19 20 16,0 0 15,0-10-15,10-10-1,9 0 1,11 0 0,-30 19-16,39-19 0,-10 0 15,1 0 1,-30 20-1,19-20-15,-19 20 16,0 9 0,0-9-1,0 0 1,-9-20 0,9 19-16,-30-19 15,1 0 1,9 0-16,-19 0 15,19 0 1,20-9 15</inkml:trace>
          <inkml:trace contextRef="#ctx0" brushRef="#br0" timeOffset="197883.3562">9504 2876 0,'19'0'46,"-19"19"-30,39 1-16,-39 0 16,30 9-16,-11-9 0,1 0 15,-20 9 1,20 1-16,-20 9 0,0-9 16,0-1-16,0-9 15,0-1-15,-10 1 16,10 0-16,-39-20 15,19 29-15</inkml:trace>
          <inkml:trace contextRef="#ctx0" brushRef="#br0" timeOffset="195962.0337">8748 2492 0,'-9'0'63,"9"-20"-32,-20 20-31,-9 0 31,-40 0 1,40 20-17,-99 255 63,128-245-62,0-1 0,0 1-16,0-10 15,0-1-15,0 21 16,10-40-16,-10 29 15,29-9 1,1 9-16,-11-29 16,-19 10-16,30-10 15,9 30 1,-10-30 0,1 0-16,-11 0 15,1-10 1,0-20-1,9 1 1,-9-1 0,-1-9-1,-19 19 1,20 20 0,-20-29-16,0-1 15,0 10 1,0 1-16,0-1 0,0-9 15,-10 38 79,10 21-78,0 19-1,0-29-15,0 0 16,0-1-16,10 11 16,-10-11-16,20-19 15,-20 30 1,19-30-16,-19 20 0,20-20 16,-1 0-1,1 0 1,0-10-1,-20-10 1,19 20 0,-19-29-16,0-1 15,20 30 1,-20-39-16,0 19 16,0 10-16,0-10 0,0 1 15,0 38 63,0 11-62,0 19 0,0-29-1,0-10-15,0 9 16,0 1-16,19 0 15,-19 19 1,30-39-16,-30 20 16,19-20-1,-19-10 1,20 10-16,-20-20 16</inkml:trace>
        </inkml:traceGroup>
        <inkml:traceGroup>
          <inkml:annotationXML>
            <emma:emma xmlns:emma="http://www.w3.org/2003/04/emma" version="1.0">
              <emma:interpretation id="{C74621E6-ADB7-47BF-8CC9-B5CF89DDA971}" emma:medium="tactile" emma:mode="ink">
                <msink:context xmlns:msink="http://schemas.microsoft.com/ink/2010/main" type="inkWord" rotatedBoundingBox="14388,7396 15960,7384 15967,8266 14396,8279"/>
              </emma:interpretation>
              <emma:one-of disjunction-type="recognition" id="oneOf19">
                <emma:interpretation id="interp27" emma:lang="" emma:confidence="1">
                  <emma:literal/>
                </emma:interpretation>
              </emma:one-of>
            </emma:emma>
          </inkml:annotationXML>
          <inkml:trace contextRef="#ctx0" brushRef="#br0" timeOffset="201060.9063">12465 2393 0,'-10'0'79,"10"30"-79,0-11 15,-19 1-15,19 19 16,-30 11-16,30 9 15,-19 10-15,19-10 16,-30 10-16,30-10 16,-29 10-16,29-10 15,-20-10-15,20-10 16,-29 11-16,29-1 16,0-20-16,-20 1 15,20-10-15,0-1 16,0-38 46,10 19-62,-10-30 16</inkml:trace>
          <inkml:trace contextRef="#ctx0" brushRef="#br0" timeOffset="202499.5136">12318 3279 0,'10'0'94,"19"0"-78,-9 0-16,0 0 15,-1 0-15,11 0 16,-1 0-16,20 0 16,-10 0-16,10-19 15,-19 19-15,9 0 16,-19 0-16,-11 0 16,-9-10 15</inkml:trace>
          <inkml:trace contextRef="#ctx0" brushRef="#br0" timeOffset="201842.0219">12485 2492 0,'167'403'172,"-167"-363"-157,19 9-15,-19 0 16,30-19-16,-30-1 16,19 11-16,-19-11 0,0 1 15,20-11-15,-20 1 16,0-30 78</inkml:trace>
          <inkml:trace contextRef="#ctx0" brushRef="#br0" timeOffset="203910.9892">12907 2925 0,'9'0'47,"21"0"-32,-11 0-15,1 0 16,0 0-16,9 0 16,-9 0-16,-1 0 15,11 0 1,-11 0-1</inkml:trace>
          <inkml:trace contextRef="#ctx0" brushRef="#br0" timeOffset="203498.0641">12916 2590 0,'0'10'32,"0"620"108,0-610-124,10-20 0,10 0 62,-1 0-63,-19-10 1,30 10-16,-11 0 16,1-20-16,0 20 15,9 0 1,-9 0-16,-1-20 15,1 20-15,0 0 16,19 0-16,-10 0 31,-9 0-31,-20-19 63</inkml:trace>
          <inkml:trace contextRef="#ctx0" brushRef="#br0" timeOffset="204337.9052">12926 2629 0,'20'0'32,"-1"10"-17,1-10-15,19 0 16,-9 20-16,-1-20 15,-9 0-15,-1 0 16,1 0-16,0 0 16,-1 0-16,11 0 15</inkml:trace>
          <inkml:trace contextRef="#ctx0" brushRef="#br0" timeOffset="205130.7803">13358 2610 0,'0'10'32,"0"9"-17,9 1 17,11-20-17,0 0 1,-1 0-1,-9 0 1,20-10 15,-30-10-15,0 1 0,0-1-1,0 0 16,-10 20-15,-10-19 15,-39 28 16,59 21-31,-29 0-16,29-1 15</inkml:trace>
          <inkml:trace contextRef="#ctx0" brushRef="#br0" timeOffset="205709.5513">13652 2797 0,'10'0'46,"9"0"-30,1 0-16,-10 0 16,9 0-16,1 0 15,0 0-15,-1 0 16</inkml:trace>
          <inkml:trace contextRef="#ctx0" brushRef="#br0" timeOffset="206117.602">13622 2944 0,'20'0'46,"19"0"-30,-29 0-16,127 0 63</inkml:trace>
        </inkml:traceGroup>
        <inkml:traceGroup>
          <inkml:annotationXML>
            <emma:emma xmlns:emma="http://www.w3.org/2003/04/emma" version="1.0">
              <emma:interpretation id="{73A8CCE2-3FF6-47BD-BC67-5CAA540CE6BE}" emma:medium="tactile" emma:mode="ink">
                <msink:context xmlns:msink="http://schemas.microsoft.com/ink/2010/main" type="inkWord" rotatedBoundingBox="16265,7561 18679,7542 18683,8119 16270,8138"/>
              </emma:interpretation>
              <emma:one-of disjunction-type="recognition" id="oneOf20">
                <emma:interpretation id="interp28" emma:lang="" emma:confidence="1">
                  <emma:literal/>
                </emma:interpretation>
              </emma:one-of>
            </emma:emma>
          </inkml:annotationXML>
          <inkml:trace contextRef="#ctx0" brushRef="#br0" timeOffset="215768.8228">14191 2560 0,'-19'10'78,"19"10"-63,-20 10 1,20-1 0,-20 10-1,20-19 1,0 0-16,0-10 15,0 9-15,0 1 16,0 0-16,0-1 16,0 1-16,0 0 0,0 0 15,0-1-15,0 1 16,0 9 0,10-9-16,-10 0 15,20-20 1,-20 20-16,19-1 15,1 1 17,0-20-17,-20 20 1,19-20 0,1 0-1,0 0 1,-1 0-1,-9 0 1,19-10 0,-9-10-1,-20 0 1,20 20 0,-20-19-16,19-11 15,-19 10 1,0 1-1,0-1 1,0-9 0,0 9-1,0-10 1,0 11 0,0-1-1,0 0 1,0 1-1,0-1 1,0 0 0,0 0-1,0 1 1,0-1 0,-10 0-1,10 1 1,-19 19-1,19-20 1,-20 20 0,20-20-1,-29 20-15,9 0 16,1 0 0,-1 0-1,-9 0 1,-1 0-1,30 10 1,-20-10-16</inkml:trace>
          <inkml:trace contextRef="#ctx0" brushRef="#br0" timeOffset="216436.1408">14485 3043 0,'0'10'16</inkml:trace>
          <inkml:trace contextRef="#ctx0" brushRef="#br0" timeOffset="217687.6073">14672 2836 0,'10'0'63,"9"0"-48,1 0-15,-1 0 16,1 0-16,0 0 15,9 0-15,1 0 16,-11 0-16,1 0 16,9 0-1,-9 0-15</inkml:trace>
          <inkml:trace contextRef="#ctx0" brushRef="#br0" timeOffset="217300.4689">14691 2620 0,'10'0'62,"10"0"-46,-10 0-16,9 0 16,1 0-16,0 0 15,-1 0-15,11 0 16,-11 0 0,-29 39 77,10-19-93,0-1 16,-19 1-16,19 10 16,0-11-16,-20 11 15,20-1-15,0 11 0,0-11 16,0 1-16,0-1 15,0-9-15,0 0 16,0-1-16,0 1 16,0 10-1,0-11 1,0-29 78,0-9-79</inkml:trace>
          <inkml:trace contextRef="#ctx0" brushRef="#br0" timeOffset="218604.1282">15201 2580 0,'0'10'78,"-9"-10"-78,9 39 16,-20-39-16,20 40 16,-20-21-16,-19 60 31,39-59-16,-19 0-15,19-1 16,0 1-16,-20 29 94,30-49-47,19 0-32,-9 0-15,-1 0 16,1 0-16,0 0 0,-1 0 16,1 0-1,-1-10-15,21 10 16,-11 0-1,-9 0 1,-1 0 0,1 0 15</inkml:trace>
          <inkml:trace contextRef="#ctx0" brushRef="#br0" timeOffset="219122.3519">15221 2580 0,'0'10'32,"0"39"-17,0-29-15,10 9 0,-10 1 16,0 0-16,0 9 15,0 0-15,0 11 16,0-11-16,0 10 16,0-19-16,0-1 15,0 1-15,0-11 16,0 1-16,0 0 16,0 0-1,0-30 16</inkml:trace>
          <inkml:trace contextRef="#ctx0" brushRef="#br0" timeOffset="220254.6446">15447 2600 0,'0'-20'47,"9"20"-32,11 0 1,9 0-1,-9 0 1,0 0-16,-1 0 16,1 0-16,9 0 15,-29 10 1,20-10-16,-20 10 16,0 29-16,0-19 15,0 0 1,0-11-16,-10 21 0,-19 0 15,-11 9 1,11-39 0,29 10-1,-20-10-15,1 0 47,68-30 47,-30 30-78,1 0-1,0 0 1,-20 10-16,19-10 15,1 20 1,-20-1-16,20 21 16,-20-11-1,0 11 1,0-21 0,0 1-1,0 10-15,0-1 16,0 11-1,-20-40 1,20 19-16,-30-19 16,11 0-16,-1 0 0,1 0 15,-11 0-15,11 0 16,-1 0-16,-9 0 16</inkml:trace>
          <inkml:trace contextRef="#ctx0" brushRef="#br0" timeOffset="223341.1854">16300 2777 0,'19'0'47,"1"0"-47,0 0 16,9 0-16,0 0 0,1-20 15,-1 20-15,-9 0 16,0 0-16</inkml:trace>
          <inkml:trace contextRef="#ctx0" brushRef="#br0" timeOffset="223710.5593">16349 2856 0,'0'20'62,"10"-20"-62,19 0 31,-9 0-31,9 0 0,0 0 16,1 0-16,9 0 16,-29 0-16</inkml:trace>
          <inkml:trace contextRef="#ctx0" brushRef="#br0" timeOffset="344547.0666">15810 2570 0,'0'20'78,"9"-20"-62,-9 49-16,0-29 15,20 0-15,-20-1 16,20 11-16,-20-1 16,19 11-16,-19-11 15,0 1-15,20 9 16,-20-19-16,0-10 0,29 19 15,-29-19 1,0 10-16,0 0 0,20-1 16,-20 1-16,0 0 15,19-20 1,1 0 109,-20-20-125,0 0 0,0 1 16,20-1-1,-20 0-15,0 0 0,19 1 16,-19-1-16,20 0 15,-20 1-15,19-11 16,-19 1-16,20-11 16,-20 11-16,30 9 15,-30 0-15,19 1 16,-19-1-16,20 0 16,-20 30 62</inkml:trace>
        </inkml:traceGroup>
        <inkml:traceGroup>
          <inkml:annotationXML>
            <emma:emma xmlns:emma="http://www.w3.org/2003/04/emma" version="1.0">
              <emma:interpretation id="{16324668-2439-442E-BFBD-9F77D2F49D25}" emma:medium="tactile" emma:mode="ink">
                <msink:context xmlns:msink="http://schemas.microsoft.com/ink/2010/main" type="inkWord" rotatedBoundingBox="18983,7416 21512,7396 21520,8343 18990,8363"/>
              </emma:interpretation>
              <emma:one-of disjunction-type="recognition" id="oneOf21">
                <emma:interpretation id="interp29" emma:lang="" emma:confidence="1">
                  <emma:literal/>
                </emma:interpretation>
              </emma:one-of>
            </emma:emma>
          </inkml:annotationXML>
          <inkml:trace contextRef="#ctx0" brushRef="#br0" timeOffset="224806.4785">16869 2501 0,'39'375'125,"-39"-346"-110,0 30-15,0-29 16,0 9 0,0-19-1,0 9-15,0-9 31,19-20 63,1 0-78,0 0-1,-20-10-15,29 10 16,-9 0-16,-1 0 16,1 0-16,0-20 15,-1 20-15,-9 0 16,10 0-16,-1 0 16,1 0-16,-1 0 15,11 0 1,-11 0-1,1 0 17,-20-19-17</inkml:trace>
          <inkml:trace contextRef="#ctx0" brushRef="#br0" timeOffset="225354.0484">16849 2777 0,'10'0'31,"9"-29"-15,21 29 0,-21 0-1,1 0-15,-1 0 16,1 0-16,0 0 15,-1 0-15,1 0 16,49-20 31</inkml:trace>
          <inkml:trace contextRef="#ctx0" brushRef="#br0" timeOffset="225742.7415">16859 2511 0,'10'0'63,"9"0"-63,1 0 15,9 0-15,1 0 16,-1 0-16,10 0 16,-9 0-16,-11 0 0,1 0 15,0 0 1,-20 10-16</inkml:trace>
          <inkml:trace contextRef="#ctx0" brushRef="#br0" timeOffset="226538.6314">17163 2442 0,'0'10'15,"0"10"1,0 0 0,0-1-1,10-19 1,19 20-1,0-20 1,-9 0 0,0 0-1,-1 0 1,-19-10-16,20 10 16,-20-20-16,0 11 31,20 9-16,-20-20-15,0 0 16,-10 20 0,10-20-16,-20 20 15,20-19-15,-20 19 16,1 0 0,-11 0-16,-19 0 31,30 0-31,-1 0 15,20 19-15,-19 1 16,19 10 0</inkml:trace>
          <inkml:trace contextRef="#ctx0" brushRef="#br0" timeOffset="229621.6227">17300 3200 0,'0'-19'109,"10"19"-109,-10-30 16,0 11-16,29-11 15,-29 10 1,0-9 0,0 9-16,0 0 15,-9 1-15,9-1 16,-30-19-1,10 39 17,30 9 61,10-9-77,9 30 0,1-30-1,-11 0-15,1-20 16,0 20 15,-20-10-31,-10 10 63,-10 0-32,1 10 0,19 10-15,-20-20-16,20 20 0,0 9 15,0-9 1,0 0-16,0-1 16,0-9-16,0 10 15,0 19 1,10-39-16,-10 10 16,19-10-16,1 0 15,-10 0 1,9 0 15,1 0 0,-20-20-15,0 1 15,20 19 32,-1 0-48,-19-20 1,20 20-16,-1-20 16,-19 1-1,20 19-15,-20-20 16,0 0-1,0 1 1,0-1 0,-10 20-16,-9 0 31,-1 0-15,0 0-1,20 10 1,-19 9-1,19 1 1,0 10 0,0-1-1,0 11-15,0-11 16,0-9 0,10-20-1,-10 19-15,19-19 16,1 0-1,-1 0 1,1 0 0,0 0-1,-20-9-15,19 9 16,-19-20-16,20 0 31,-20 1-15,0-1-1,0 30 79,0 9-78,20 1 15,-1-20-15,1 20-16,-1-20 31,1 0-31,0-10 16,-20-10-1,19 20 1,-19-19-16,0-1 15,0 0 1,0 0 0,-10 1-1,-9 19 1,19-20 0,-20 20-16,1 0 31,-1 10-16,20 10-15,-20-20 16,20 29-16,0 11 16,0-11-1,0-9 1,10-20 0,-10 19-1,20-19-15,-1 0 16</inkml:trace>
          <inkml:trace contextRef="#ctx0" brushRef="#br0" timeOffset="229997.0106">17741 2826 0,'0'20'62,"0"0"-62,0 9 16,0 1-16,0-1 16,0 11-16,0-11 15,0 1-15,10-11 16,-10 11-16,0-10 16,0-1-16,0 1 15,0 0-15,0-1 16</inkml:trace>
          <inkml:trace contextRef="#ctx0" brushRef="#br0" timeOffset="230395.5263">17849 3181 0,'0'19'16,"0"11"0,0-10-1,0-1-15,0 1 16,0 0-16,-10-1 15,10 11 1,-19-30-16</inkml:trace>
          <inkml:trace contextRef="#ctx0" brushRef="#br0" timeOffset="233984.3491">18124 2846 0,'-10'0'78,"10"-10"-62,-20 10 0,1 0-1,-1 0 1,1 0 0,-1 10-1,20 10 1,-20-20-16,20 10 15,0 29-15,-19-39 16,19 29 0,0-9-16,0 0 0,0 0 15,0-1-15,0-9 16,0 10-16,0-1 16,0 21-1,10-11 1,9-9-1,11-20 1,9 0 0,-10 0-1,1 0 1,-11 0 0,1-10-1,0-9-15,-20-1 31,19 20-31,-19-30 16,0-9 0,0 9-1,0 11 1,0-1 31,0 30 0,0 29-32,0-29-15,0 10 16,0-1-16,0 1 16,0 10-1,0-11 1,20-19-16,-1 20 15,1-20 1,0 0 0,-1-10-1,1-9 1,9-1 0,-29 0-1,10 20 1,-10-39-16,0 19 0,0 0 15,0-9 1,0 49 47,0-1-48,0 1-15,0 0 16,0-11-16,0 41 15,29-31 1,-29 1 0,30-20-16,-11 0 31,1 0 0,-20-10-31</inkml:trace>
          <inkml:trace contextRef="#ctx0" brushRef="#br0" timeOffset="242024.1202">18300 2688 0,'0'-19'63,"10"19"-32,10 0 0,-1 0-15,1 0 15,-20 10 0,0 9-15,0 11 15,0-10-15,-20-1-16,20 1 15,-19-20 1,19 20 0,-10-20-16,-10 0 31,30 0 141,0 0-157,10 0 1,-1 0 0,-19 19-1,20-19-15,-1 0 16,1 0 15</inkml:trace>
          <inkml:trace contextRef="#ctx0" brushRef="#br0" timeOffset="242564.7612">18457 2757 0,'20'0'62,"0"0"-46,-1 0-1,1 0 1,-10 0 0,-10-19-1,19 19 48</inkml:trace>
          <inkml:trace contextRef="#ctx0" brushRef="#br0" timeOffset="242969.6064">18516 2659 0,'-10'0'15,"10"10"1,0 9-1,0 11 1,0-10 0,0-1-16,0 1 15,0 10-15,0-1 16,0-9 0</inkml:trace>
          <inkml:trace contextRef="#ctx0" brushRef="#br0" timeOffset="243829.5587">18702 2738 0,'-29'10'31,"29"19"-15,0 10-1,-20-9 1,20-20-16,0 29 16,0-9-16,-19-11 15,19 11-15,0-10 0,0 9 16,-20 11-16,20-11 16,0 1-16,0-11 15,0 1-15,0 0 16,0 9-1,0-9 1,0-30 47</inkml:trace>
          <inkml:trace contextRef="#ctx0" brushRef="#br0" timeOffset="245356.9628">18820 2866 0,'0'-20'109,"-10"20"-93,-9 0-1,-1 0 17,20 10-32,-19 10 15,-1 78 32,49 40 47,-29-118-79,20-20-15,0 0 32,-1 0-17,1-10 1,-1-10 0,-19 0-1,20 20-15,-20-19 16,0-1-1,20 0 1,-20 1 0,0-1-1,0 0 17,-10 20-32,10 10 62,0 10-46,0 9-1,0 1 1,0-11 0,10 11-1,9-30 16,1 0-31,-20-10 16,19 10 0,-19-20-16,0 1 15,20 19 1,-20-20-16,0 0 16,0 1-1,0-1 1,0 30 62,0 19-62,0 1-1,0 9 1,0-9-1,20-30 1,-20 20-16,19-20 16,-19 19-1,20-19 1,-20-10 15,0-9-15</inkml:trace>
          <inkml:trace contextRef="#ctx0" brushRef="#br0" timeOffset="246125.5739">19154 2797 0,'9'0'47,"31"0"-31,-11 0-1,-9 0-15,9 0 16,-9 0 0,-1 0-16,1 0 15,0 0 1,-1 0-16</inkml:trace>
        </inkml:traceGroup>
        <inkml:traceGroup>
          <inkml:annotationXML>
            <emma:emma xmlns:emma="http://www.w3.org/2003/04/emma" version="1.0">
              <emma:interpretation id="{627AD92F-26C9-4549-9B84-D9A424026E65}" emma:medium="tactile" emma:mode="ink">
                <msink:context xmlns:msink="http://schemas.microsoft.com/ink/2010/main" type="inkWord" rotatedBoundingBox="21717,7447 23326,7434 23333,8273 21723,8285"/>
              </emma:interpretation>
              <emma:one-of disjunction-type="recognition" id="oneOf22">
                <emma:interpretation id="interp30" emma:lang="" emma:confidence="1">
                  <emma:literal/>
                </emma:interpretation>
              </emma:one-of>
            </emma:emma>
          </inkml:annotationXML>
          <inkml:trace contextRef="#ctx0" brushRef="#br0" timeOffset="247399.4082">19615 2541 0,'0'19'16,"0"-9"-1,0 30 1,0-21 0,0 11-1,0-10-15,0-1 16,0 1-16,0 10 15,0 9-15,0-10 16,0 1-16,0 0 0,-30 9 16,30-10-16,0 1 15,0-10-15,0 9 16,0-9 0,0 0 15,10-20 125,10 0-140,9 0-1,-9 0-15,-1 0 16,1 0-16,-1 0 16,1-10-16,0 10 15,-1 0-15,11 0 16,-11 0-1,1 0 1</inkml:trace>
          <inkml:trace contextRef="#ctx0" brushRef="#br0" timeOffset="248204.0309">19634 2541 0,'10'0'32,"19"0"-17,-9 0 1,0 0-16,9 0 15,-9 0-15,-1 0 16,1 0-16,-1 0 16,1 0-1,0 0-15</inkml:trace>
          <inkml:trace contextRef="#ctx0" brushRef="#br0" timeOffset="247776.021">19654 2826 0,'19'0'47,"11"0"-32,-11 0 1,1-29-16,0 29 16,-1 0-16,1 0 15,9 0 1,-9-20-1</inkml:trace>
          <inkml:trace contextRef="#ctx0" brushRef="#br0" timeOffset="249105.9078">19977 2511 0,'-19'0'0,"19"20"15,0 0 17,10-20-17,-10 19 1,9-19-1,11 0 1,0 0 0,-1 0 15,11-128 156,-60 128-171,11 0 0,-1 0-1,0 0 1,20 10-16,-19 10 16,19 0-1,0 9 1</inkml:trace>
          <inkml:trace contextRef="#ctx0" brushRef="#br0" timeOffset="250731.527">20105 2925 0,'-10'0'141,"-10"0"-125,1 0-1,19 10-15,-20-10 16,20 19-16,-19-19 15,19 30-15,-20 9 16,20-19 0,0-10-16,0 9 0,-20 11 15,20-20 1,0 10-16,0-1 0,0 1 16,20 19-1,9-19 1,1-20-1,-30 20-15,29-20 16,1 0 0,-11 0-1,1 0 1,0-10 0,-20-10 15</inkml:trace>
          <inkml:trace contextRef="#ctx0" brushRef="#br0" timeOffset="251634.8191">20232 3082 0,'-9'0'16,"-11"0"15,20 10-15,0 20 15,0-11-15,10 1-1,9 0 1,1-20-1,9 19 1,-19-19 0,10 0-16,-1 0 31,1 0-15,-20-19-1,20 19-15,-20-20 16,0 0 15,0 1-15,0-1-1,0 0 1,0 1 0,-10 19 15,10-20-31,-20 20 15,1 0-15,-1 0 16,10 0 0,-9 0-1,19 10 1,-20-10 0,20 19-1,-20 1 1,20 0-1</inkml:trace>
          <inkml:trace contextRef="#ctx0" brushRef="#br0" timeOffset="252176.0941">20360 2895 0,'0'20'109,"19"19"-109,-19-19 16,0 0-16,0-1 15,0 11-15,0-10 16,0-1-16,20 1 15,-20 0-15,0 9 16</inkml:trace>
          <inkml:trace contextRef="#ctx0" brushRef="#br0" timeOffset="253409.8081">20448 2787 0,'0'-20'47,"0"1"-16,10 19 0,-10-20-15,10 20-1,9 0 1,-19 10 15,0 9-15,20-19-16,-20 20 16,0 10-1,0-1-15,-10 11 31,-9-21-31,-1 1 16,0 0 15,1-20 1,28 0 61,11 0-77,0 0 0,-10 0-1,9 0 1,1 0-1,-1 0 1,1 0 62</inkml:trace>
          <inkml:trace contextRef="#ctx0" brushRef="#br0" timeOffset="253707.8106">20576 2846 0,'19'0'47,"1"0"-32,9 0 1,1 0-1,-11 0 1,1 0 15</inkml:trace>
          <inkml:trace contextRef="#ctx0" brushRef="#br0" timeOffset="254097.6721">20654 2738 0,'0'10'31,"0"-1"-15,0 11 0,0 0-16,0-1 15,0 31 1,0-21 0,0 1-1</inkml:trace>
          <inkml:trace contextRef="#ctx0" brushRef="#br0" timeOffset="254997.2947">20870 2787 0,'0'10'31,"0"9"-16,-20 31 1,20-31-16,0 1 16,-19 0-16,19-1 15,-30 1-15,30 10 16,-98 255 156</inkml:trace>
          <inkml:trace contextRef="#ctx0" brushRef="#br0" timeOffset="256631.0951">20997 2885 0,'-10'-19'172,"-9"19"-157,19 10 1,-20-10 0,20 29-16,-19-29 15,19 20-15,0 9 32,-20 11-17,20-30-15,0 9 0,0 1 16,0 0-16,0-1 15,0 11 1,0 9 0,10-19-1,-10 0 1,19-20 0,-19 9-1,20-9-15,0 0 16,-1 0-1,1-9 1,0 9 0,-20-20-16,0 10 31,19 10-31,-19-20 16,0 30 93,0 0-93,0 10-1,20-20 1,-20 19-1,19-19-15,-9 0 16,10 0 0,-1 0-1,-68-147 204,30 166-219,19 1 16,0 10-1,-20-30-15,20 29 16,0-9 0,10 0-1,10-20 1,-1 0-1</inkml:trace>
          <inkml:trace contextRef="#ctx0" brushRef="#br0" timeOffset="257374.0991">21193 2856 0,'0'10'47,"0"9"-31,0 11-1,0-10 1,0-1-16,0 1 15,0 0-15,0-10 16,0 9-16,0 1 16,0 0-16,0-1 0,0 1 15,0 10 1,0-11 0</inkml:trace>
        </inkml:traceGroup>
      </inkml:traceGroup>
    </inkml:traceGroup>
    <inkml:traceGroup>
      <inkml:annotationXML>
        <emma:emma xmlns:emma="http://www.w3.org/2003/04/emma" version="1.0">
          <emma:interpretation id="{420423F1-3E62-43F4-9635-47741451BA7C}" emma:medium="tactile" emma:mode="ink">
            <msink:context xmlns:msink="http://schemas.microsoft.com/ink/2010/main" type="paragraph" rotatedBoundingBox="8072,9214 20674,8705 20750,10600 8149,11110" alignmentLevel="2"/>
          </emma:interpretation>
        </emma:emma>
      </inkml:annotationXML>
      <inkml:traceGroup>
        <inkml:annotationXML>
          <emma:emma xmlns:emma="http://www.w3.org/2003/04/emma" version="1.0">
            <emma:interpretation id="{013D9B20-827B-4DCC-AFDC-5C8384D8EAFF}" emma:medium="tactile" emma:mode="ink">
              <msink:context xmlns:msink="http://schemas.microsoft.com/ink/2010/main" type="line" rotatedBoundingBox="8072,9214 15805,8902 15844,9879 8112,10191"/>
            </emma:interpretation>
          </emma:emma>
        </inkml:annotationXML>
        <inkml:traceGroup>
          <inkml:annotationXML>
            <emma:emma xmlns:emma="http://www.w3.org/2003/04/emma" version="1.0">
              <emma:interpretation id="{C95CA1FC-405C-4495-8C6D-519DF13EF3C8}" emma:medium="tactile" emma:mode="ink">
                <msink:context xmlns:msink="http://schemas.microsoft.com/ink/2010/main" type="inkWord" rotatedBoundingBox="8072,9214 10701,9108 10741,10085 8112,10191"/>
              </emma:interpretation>
              <emma:one-of disjunction-type="recognition" id="oneOf23">
                <emma:interpretation id="interp31" emma:lang="" emma:confidence="1">
                  <emma:literal/>
                </emma:interpretation>
              </emma:one-of>
            </emma:emma>
          </inkml:annotationXML>
          <inkml:trace contextRef="#ctx0" brushRef="#br0" timeOffset="268895.7805">5953 4065 0,'0'-19'15,"0"29"48,0 19-47,0-9-1,10 0-15,-10-1 16,0 21-16,0-10 15,0 9-15,0 11 16,0-11-16,0 11 16,0-21-16,0 1 15,0-1-15,0 1 0,0 10 16,0-11-16,0-9 16,0 0-16,0 0 15,0-1-15,0-9 16,0 10 15,20-20 157,9 0-173,1-10-15,-21 10 16,11 0-16,19-20 15,-9 20-15,-1 0 16,-9 0-16,-1-19 16,1 19-16,0 0 0,-1 0 31,1 0-15,-1 0 15</inkml:trace>
          <inkml:trace contextRef="#ctx0" brushRef="#br0" timeOffset="270053.5826">5983 4095 0,'0'-20'31,"10"20"-15,29 0-16,-29 0 15,9 0-15,1 0 16,19 0-1,-29 0-15,10 0 16,-1 0-16,11 0 16,9 0-1</inkml:trace>
          <inkml:trace contextRef="#ctx0" brushRef="#br0" timeOffset="269629.4538">5963 4273 0,'30'0'46,"-21"0"-30,11 0-16,0 0 16,9 0-16,-9 0 0,19 0 15,-19 0-15,-11 0 16,11 0-16,19 0 16,-29 0 15</inkml:trace>
          <inkml:trace contextRef="#ctx0" brushRef="#br0" timeOffset="270959.6178">6355 4075 0,'-19'0'0,"29"0"62,-10 10-46,9-10-16,11 0 31,0 0-15,-1 0 15,1 0-16,-20-10 1,20 10 0,-20-19-1,0-1 1,0 10 0,0-10 15,-10 20-16,10-20 1,-30 20-16,11 0 16,-1 0 15,0 0-15,1 79 46</inkml:trace>
          <inkml:trace contextRef="#ctx0" brushRef="#br0" timeOffset="290303.5236">6395 4747 0,'0'20'15,"0"-30"32,9 10-31,-9-20-1,0 1 1,20 19-16,-20-20 16,0-10-1,0 1 1,0 9-1,0-20 1,0 11 0,0-1-16,0 10 15,-10 20 1,10-20 0,-19 20-1,19 10 110,9-10-109,-9 20-16,20-20 0,0 0 15,-1 0 1,1 0 0,0 0-1,-11 0 1,-9-10 0,20 10-1,-20-20 16,-10 20 16,0 0-15,10 10-17,-29 10 1,29 0-1,0 0 1,0 9 0,0 11-1,0-11 1,20-9 0,-20 0-1,29-20-15,-29 20 16,20-20-16,-1 0 47,1 0-16,-20-10-15,10 10 30,-10-20-14,19 20-17,1 0 1,-1-20 0,1 20-1,-20-19 1,20-1-1,-20 0 1,0 0 0,0 1-1,0-1 1,0 0 0,-20 20 15,0 0-16,20 10 1,-19-10-16,19 20 16,-20-1-1,20 11 1,0 0 0,0 9-1,0-9 1,10-30-1,-10 20-15,20-1 16,9-19 15,-9 0-31,-1 0 16,1 0 0,0 0-1,-1-10 16,-19-9-15,20 19 0,-20-20-1,0 30 79,19-10-94,1 20 16,9-20-1,-9 0 1,0 0 0,-1 0 15,-19-10-31,20-20 15,-20 0 1,0-9 0,0 19-1,-10 20-15,10-20 16,-20 20-16,1 0 16,-1 0-1,1 0 1,-11 0-1,30 10 1,-19 20 0,19-20-1,0 10 1,0-1 0,0 1-16,9-20 15,11 20 1,0-20-1,-1 0 1,-19-10 0,20 10-1,-20-10-15</inkml:trace>
          <inkml:trace contextRef="#ctx0" brushRef="#br0" timeOffset="290649.4459">6934 4352 0,'0'20'47,"0"0"-31,0-1-16,0 1 15,0 10-15,0-11 16,0 21-16,20-10 16,-20-1-16,0-9 15,0 0-15,0 0 0,19-1 16,-19 1-1</inkml:trace>
          <inkml:trace contextRef="#ctx0" brushRef="#br0" timeOffset="291100.1522">7081 4708 0,'0'10'31,"0"9"-15,0 11 0,0 0-1</inkml:trace>
          <inkml:trace contextRef="#ctx0" brushRef="#br0" timeOffset="292688.1137">7415 4352 0,'0'-20'78,"0"0"-47,-20 20-15,20-19 0,-20 19-16,1 0 15,-1 0 1,1 0-1,-1 10 1,0 9 0,1 11-1,19-10 1,-20-20-16,20 29 16,0-9-16,0 0 15,0 0-15,0-10 16,0 9-16,0 1 15,0 10 1,0 9 0,10-19-1,10 0-15,9 0 16,-19-20 0,-10 19-1,19-19-15,1 0 16,0 0-1,-1 0 1,1 0 0,-1-10-1,1-9 1,-20-1 0,20 20-1,-20-20-15,0 0 16,0 1-1,0 29 95,0 9-95,117 60 126,-97-79-125,-20-10-16,20-9 15,-20-1 1,0 0 0,0 0-1,-10 1 1,-10-11-1,1 30 1,19-10-16,-20 10 16,0 0-1,1 0 1,-1 0 0,0 0-1,20 20 1,-19-20-1,19 39-15,0-9 16,10 0 0,9-30-1,-19 19-15,30-19 16</inkml:trace>
          <inkml:trace contextRef="#ctx0" brushRef="#br0" timeOffset="293170.6376">7640 4273 0,'0'10'63,"0"29"-48,0-19-15,0 20 16,0-11-16,0 1 16,0 0-16,0-1 15,0 11-15,0-11 16,0-9-16,0 0 15,0 10 1,0-11 0</inkml:trace>
          <inkml:trace contextRef="#ctx0" brushRef="#br0" timeOffset="294179.8059">7768 4283 0,'0'-20'47,"9"20"-15,11 0-1,10 99 63,-30-79-79,-10-1-15,-10 21 16,0-20-1,1-20 17,19-10 77,10 10-109,9 0 16,1 0-1,9 0 1,1 0 0,-11 0-1,1 10 16</inkml:trace>
          <inkml:trace contextRef="#ctx0" brushRef="#br0" timeOffset="294541.152">7905 4352 0,'20'0'31,"9"0"-15,-9 0-1,9 0 1,-9 0 0,-1 0-1,1 0 16</inkml:trace>
          <inkml:trace contextRef="#ctx0" brushRef="#br0" timeOffset="294930.2865">7974 4263 0,'0'10'32,"0"0"-17,0 29 1,0-19-1,0-10-15,0 10 16,0 0-16,0-1 16,0 1-16,0 10 15</inkml:trace>
          <inkml:trace contextRef="#ctx0" brushRef="#br0" timeOffset="295414.8634">8042 4718 0,'0'118'78</inkml:trace>
          <inkml:trace contextRef="#ctx0" brushRef="#br0" timeOffset="297330.367">8140 4293 0,'0'10'62,"0"-1"-46,-9 21-1,9-10 1,0 10 0,0-1-1,-20-29 1,20 30-16,0-1 16,-30 11-1,30-10 1,0-1-1,-58 159 126,38-158-125,20-11-1,0-9 1,0 10 0,0 0 15,0 0-16,0-1 17,-20-29 233,20-9-249</inkml:trace>
          <inkml:trace contextRef="#ctx0" brushRef="#br0" timeOffset="299063.3174">8346 4401 0,'0'-19'156,"-19"19"-140,-1 0 15,0 0-31,1 0 31,19 10-31,-20-10 0,20 19 16,-19 21 0,19-11-1,-30 21 1,30-30-16,0-10 16,0 9-16,0 1 15,0 0-15,10-20 16,-10 29-16,177-19 203,-177-29-203,-10 19 94,10 9-79,0 11 1,0 0 0,10 0-1,19-1 16,-19-19-15,9 0 0,1 0-1,0 0-15,-1 0 32,-19-9-17,20 9-15,-20-20 16,19-39 62,-19 39-47,-9 0-15,-11 0-1,0 20 1,20-19 0,-19 19-16,-1 0 15,1 0 1,-1 0 0,0 0-1,20 9 1,-9-9-16,9 20 15,-30 0 1,30 10 0,0-1-16,20 1 15</inkml:trace>
          <inkml:trace contextRef="#ctx0" brushRef="#br0" timeOffset="299632.0238">8582 4322 0,'0'10'46,"0"30"-30,0-1-16,0-9 16,0 0-16,0-1 15,0 1-15,0 9 16,0-9-16,0 0 0,0-1 16,0-9-1,0 0-15,0 9 16</inkml:trace>
        </inkml:traceGroup>
        <inkml:traceGroup>
          <inkml:annotationXML>
            <emma:emma xmlns:emma="http://www.w3.org/2003/04/emma" version="1.0">
              <emma:interpretation id="{9194E486-3DF5-4656-B865-A01441140E47}" emma:medium="tactile" emma:mode="ink">
                <msink:context xmlns:msink="http://schemas.microsoft.com/ink/2010/main" type="inkWord" rotatedBoundingBox="10924,9114 13307,9018 13339,9790 10955,9887"/>
              </emma:interpretation>
              <emma:one-of disjunction-type="recognition" id="oneOf24">
                <emma:interpretation id="interp32" emma:lang="" emma:confidence="1">
                  <emma:literal/>
                </emma:interpretation>
              </emma:one-of>
            </emma:emma>
          </inkml:annotationXML>
          <inkml:trace contextRef="#ctx0" brushRef="#br0" timeOffset="300512.8256">8807 4273 0,'39'0'63,"-19"0"-48,0 0-15,-1 0 16,1 0-16,-1 0 16,1 0-1,-10 0-15,10 0 0,29 0 16,-49 10-1,19-10-15</inkml:trace>
          <inkml:trace contextRef="#ctx0" brushRef="#br0" timeOffset="300997.9929">8807 4392 0,'30'0'62,"-21"0"-62,11 0 0,0 0 16,-1 0-16,11 0 16,9 0-16,-10 0 15,1 0-15,-1 0 16,-9 0-16</inkml:trace>
          <inkml:trace contextRef="#ctx0" brushRef="#br0" timeOffset="318243.8853">9484 4026 0,'-20'0'31,"1"10"16,19 10-16,-20-20-31,20 19 16,-20 1-1,20 0 1,-19-20-16,19 20 16,0-1-1,-20-19-15,20 30 16,0 0 0,-29 9-1,29-19 1,0 0-1,0-1 1,0 1 0,19 0-1,-19 0 1,20 0-16,-20-1 31,20-19-31,-20 20 16,19-20-1,1 20 17,-1-20-17,1 0 17,-20 20-32,10-20 15,9 0 1,1 0 15,0 0-15,-1 0-1,1-20 17,0 0-17,-20 0 16,19 20-31,-19-10 16,0-9 0,20 19-1,-20-20-15,0 0 16,0 0 0,19 20-16,-19-19 15,0-1 1,0-10-1,0 10 1,0 1 0,0-1-1,0 0 1,0 0 0,0 1-1,0-1 16,-9 20-31,9-20 16,0 10 15,-20 10-31,20-20 32,-20 20-32,20-19 31,-19 19-31,-1-20 31,1 20-15,-1 0-1,10 0 1,-29 0 0,19 20-16,1-1 15,19 1-15,-20 0 16,20 0-16</inkml:trace>
          <inkml:trace contextRef="#ctx0" brushRef="#br0" timeOffset="318916.0462">9817 4461 0,'-19'10'78,"19"-20"-62</inkml:trace>
          <inkml:trace contextRef="#ctx0" brushRef="#br0" timeOffset="320369.7243">9866 4115 0,'0'-20'31,"0"0"0,10 20-15,20 0-1,-11 0 1,1 0 0,9 0-1,-9 0 1,-1 0-1,1 10 17,-20 20-17,0-10 1,0-1 0,0 11-1,-10-30-15,10 20 16,-19-20-16,19 20 15,-10-20-15,-20 19 16,11-19 0,9 0-1,10 20 1,-20-20 0,30 0 93,-10-10-109,10 10 16,10 0-1,-1 0 1,1 0-1,-1 0 1,1 0 15,0 10-15,-20 10 0,19-20-16,-19 39 15,0-19 1,20 0-1,-20 0 1,0-1 0,0 11-1,-10-10 1,-10 0 0,-127 19 109</inkml:trace>
          <inkml:trace contextRef="#ctx0" brushRef="#br0" timeOffset="321346.8325">10308 4026 0,'0'10'78,"0"19"-63,-30-9 1,30 0 0,-19 0-16,19-1 0,-20 1 15,20 0 1,-20 0-16,20 0 16,-19 19-16,19-29 15,-20 20 16,30-30 63,0 0-78,9 0-1,21 0 1,-11 0 0,-9 0-1,-1 0-15,1 0 16,-10 0-16,9 0 0,21 0 31,-31 0-31,11 0 16,0 0 15,-1 0 0</inkml:trace>
          <inkml:trace contextRef="#ctx0" brushRef="#br0" timeOffset="321923.7764">10357 4036 0,'10'524'235</inkml:trace>
          <inkml:trace contextRef="#ctx0" brushRef="#br0" timeOffset="323361.8785">10572 4095 0,'0'10'32,"0"10"-17,0-1 1,0 11-16,-19-10 15,19 19 1,0-9 0,0 10-1,0-1 1,10-19 0,-10 0-1,19-1 1,1 1-1,-20 0 1,19-20 0,-19 20-1,20-20-15,0 19 32,-1-19-17,1 0 16,0 0-15,-1 0 15,-19-9-31,20 9 16,-20-20 0,19 0 15,-19 0-16,20 20 1,-20-29 0,0 9-16,0 0 15,20 0 1,-20 1 0,0-11-1,0 10 1,0 0-1,0 1 1,0-1 0,0 0-1,-10 20 1,10-20-16,0 1 16,-20-1-1,20 0 1,-19 20-16,19-20 15,-20 20 1,20-19-16,-20 19 31,20-20-31,-19 20 16,-128 158 140</inkml:trace>
          <inkml:trace contextRef="#ctx0" brushRef="#br0" timeOffset="324084.007">11014 4283 0,'10'0'62,"19"0"-46,20 0-16,-29 0 16,-1 0-16,11 0 15,-11 0 1</inkml:trace>
          <inkml:trace contextRef="#ctx0" brushRef="#br0" timeOffset="325781.0903">11465 4016 0,'-59'168'140,"59"-148"-124,0 19 0,0-19-16,0 10 15,0 9 1,0-9 0,0-10-1,0-1 1,10-19-16,-10 20 15,10-20 1,-10 10-16,19-10 16,-19 20-1,20-20 1,-1 0 0,1 0 15,0 0-16,-1 0 17,1 0-17,-20-10 1,20 10-16,-20-10 31,58-69 47,-58 59-46,0 0-32,20 1 15,-20-1 1,0 0-1,0 0 17,0 1-17,0-1 1,0 0 0,0 0-1,0 10 1,0-9-1,0-1 1,-10 20-16,10-20 16,0 0 15,-19 20-15,19-19-1,-20 19 1,20-20-1,-20 20 1,20-20 0,-19 20-1,19-20 1,-20 20-16,1 0 16,-11 0-1,1 10 1,9 20-1,20 0 1,-39-30 0</inkml:trace>
        </inkml:traceGroup>
        <inkml:traceGroup>
          <inkml:annotationXML>
            <emma:emma xmlns:emma="http://www.w3.org/2003/04/emma" version="1.0">
              <emma:interpretation id="{5D6B1398-0890-4CB4-B404-2C9D1300AB4E}" emma:medium="tactile" emma:mode="ink">
                <msink:context xmlns:msink="http://schemas.microsoft.com/ink/2010/main" type="inkWord" rotatedBoundingBox="13525,9181 15812,9089 15840,9765 13553,9858"/>
              </emma:interpretation>
              <emma:one-of disjunction-type="recognition" id="oneOf25">
                <emma:interpretation id="interp33" emma:lang="" emma:confidence="1">
                  <emma:literal/>
                </emma:interpretation>
              </emma:one-of>
            </emma:emma>
          </inkml:annotationXML>
          <inkml:trace contextRef="#ctx0" brushRef="#br0" timeOffset="326478.885">11730 4480 0,'0'10'47,"9"-10"-31,-9-19 46</inkml:trace>
          <inkml:trace contextRef="#ctx0" brushRef="#br0" timeOffset="327454.673">11828 4065 0,'10'0'79,"9"0"-64,1 0-15,-1 0 16,1 0-16,0 0 15,9 0 1,-9 0 0,-20 10 31,0 0-1,0 10-30,0 19 0,0-19-16,0-10 15,0 10-15,0 0 16,0-1-16,0 1 0,-10 0 16,10 0-16,0-1 15,0 1-15,0 0 16,0 0-1,0 0-15,0-1 16,0 1-16,0 0 0,0 9 16,0-9-1,0 0 1,0 0 15,0-30 79</inkml:trace>
          <inkml:trace contextRef="#ctx0" brushRef="#br0" timeOffset="327910.6438">11867 4332 0,'-10'0'0,"226"10"156</inkml:trace>
          <inkml:trace contextRef="#ctx0" brushRef="#br0" timeOffset="328893.104">12259 4056 0,'-10'9'62,"10"11"-46,-19 0-16,-11 29 16,30-39-1,-19 20 1,19-10-16,-20-1 0,20 1 16,-19-20-1,19 30-15,0-10 16,-20-20-16,20 19 15,10-19 126,9 0-125,1 0-1,9 0 1,-9 0-16,0 0 0,-1 0 16,1 0-16,-1 0 15,11-19 1,-10 19-1,-1 0 1,1 0 0,-1 0 15</inkml:trace>
          <inkml:trace contextRef="#ctx0" brushRef="#br0" timeOffset="329422.14">12298 4075 0,'-19'0'31,"19"10"-15,0 385 156</inkml:trace>
          <inkml:trace contextRef="#ctx0" brushRef="#br0" timeOffset="330721.9511">12475 4075 0,'20'0'47,"-1"0"-32,1 0 1,-1 0 0,1 0-1,-20 10 1,20-10-16,-20 20 15,19 0 1,-19-1 0,0 1-1,0-10 1,-10-10-16,10 20 0,-29-20 16,0 30-16,19-30 15,-20 19-15,1-19 31,29 20-31,-20-20 16,30-20 62,29 20-62,-19 0 15,-10 0-15,9 0-1,1 0 1,-20 10 0,20-10-1,-20 20-15,19 0 16,-19-1-1,30 1 1,-30 0 0,0 0-1,0 0 1,0-1 0,-20 1-1,0 0 1,-9-20-1,29 20-15,-39-20 16,19 0-16,1 0 16,-1 0-1,0 0 1</inkml:trace>
          <inkml:trace contextRef="#ctx0" brushRef="#br0" timeOffset="331515.8632">12671 3917 0,'20'10'32,"-1"30"-17,1 19 16,68 89 16,-88-128-47,0-10 16,20 19 0,-20-9-16,0-10 0,0 10 15,0 0-15,0 19 16,0-29-16,0 10 15,0 0-15,0-1 16,0 1-16,-10 0 16,10 9-1,-39 1-15,19 0 16,1-10 0,-1-1-1,0-19 1,20 20-1,-19-20 1</inkml:trace>
          <inkml:trace contextRef="#ctx0" brushRef="#br0" timeOffset="332933.6953">9445 3878 0,'-10'0'15,"-10"0"16,1 0 1,19 10-32,-20-10 15,0 29 1,-9 1 0,-10 9-1,19 11 1,20-30-16,-29-1 0,29 1 15,-20 0 1,20 0-16,0 9 0,0 1 16,-20 9-16,20-9 15,0 0-15,0-1 16,0 1-16,0-10 16,10 19-16,-10-9 15,30 0-15,-30-1 16,19 1-16,-19-20 15,20 19-15,68 60 110</inkml:trace>
          <inkml:trace contextRef="#ctx0" brushRef="#br0" timeOffset="346912.9497">12946 3986 0,'-20'0'0,"20"10"110,20 40-95,-20-31-15,19 1 16,-19 0-16,20 10 15,-20-11-15,20 11 16,-20-10-16,0 9 16,0 11-16,19-10 15,-19-1-15,0-9 16,0 0-16,0 9 16,30-9-16,-30 0 15,0 0-15,0-1 0,0 1 16,19 10-1,-19-10 1,0-30 93,0 0-93,0-30 0,20 40-16,-20-29 15,0 9-15,0 0 16,0 0-16,19 1 16,-19-1-16,0 0 15,0 0-15,20 1 16,-20-1-16,0 0 15,20 0-15,-20 1 16,19-1-16,-19 0 16,0 0-16,40 0 15,-40 1-15,0-1 16,19 0-16,-19-9 16,0 9-1,0 30 48</inkml:trace>
          <inkml:trace contextRef="#ctx0" brushRef="#br0" timeOffset="347951.4622">13485 4392 0,'10'0'31,"10"0"-31,19 0 31,98-10 32</inkml:trace>
          <inkml:trace contextRef="#ctx0" brushRef="#br0" timeOffset="347566.7094">13515 4253 0,'98'0'110,"-79"0"-110,1 0 15,-1 0-15,1 0 16,-20 10 31</inkml:trace>
        </inkml:traceGroup>
      </inkml:traceGroup>
      <inkml:traceGroup>
        <inkml:annotationXML>
          <emma:emma xmlns:emma="http://www.w3.org/2003/04/emma" version="1.0">
            <emma:interpretation id="{2F20BC3D-3CFD-437C-903C-064E6B8BF17D}" emma:medium="tactile" emma:mode="ink">
              <msink:context xmlns:msink="http://schemas.microsoft.com/ink/2010/main" type="line" rotatedBoundingBox="18203,10162 20730,10091 20745,10603 18217,10675"/>
            </emma:interpretation>
          </emma:emma>
        </inkml:annotationXML>
        <inkml:traceGroup>
          <inkml:annotationXML>
            <emma:emma xmlns:emma="http://www.w3.org/2003/04/emma" version="1.0">
              <emma:interpretation id="{88584CA6-7406-49E0-8D3F-00D63E0C62D5}" emma:medium="tactile" emma:mode="ink">
                <msink:context xmlns:msink="http://schemas.microsoft.com/ink/2010/main" type="inkWord" rotatedBoundingBox="18203,10162 20730,10091 20745,10603 18217,10675"/>
              </emma:interpretation>
              <emma:one-of disjunction-type="recognition" id="oneOf26">
                <emma:interpretation id="interp34" emma:lang="" emma:confidence="1">
                  <emma:literal/>
                </emma:interpretation>
              </emma:one-of>
            </emma:emma>
          </inkml:annotationXML>
          <inkml:trace contextRef="#ctx0" brushRef="#br0" timeOffset="376235.2236">13877 4312 0,'20'0'110,"19"0"-95,-9 0 1,9 0 0,-20 0-16,1 0 15,0 0-15,-1 0 0,11 0 16,-11 0 0</inkml:trace>
          <inkml:trace contextRef="#ctx0" brushRef="#br0" timeOffset="377838.4212">14348 4095 0,'0'10'63,"0"19"-47,-19-29-16,19 30 15,0-10-15,0 0 16,0 19-1,0-29-15,0 10 16,0-1-16,0 1 16,0 0-16,0 0 15,0 9 1,0 1 0,0-10-1,9-20-15,-9 20 16,20-1-16,9 11 31,-29-20-15,20-10-1,-10 0 1,10 0 0,58-30 77,-58 30-77,-20-10 0,19-19-1,-19 9 1,0 10-1,20-20 1,-20 11 0,0 9-1,0-10 1,0 0 0,29 0-1,-29-19 1,0 19-1,0 10-15,0-9 16,0-21 15,0 20-15,-19 0 15,19 1 0,-10 19-15,10-10-16,-20 10 31,20-20-31,-29-10 32,19 30-1,10-9-16,-20 9-15,1 0 32,-20 9-17,19 21 1,20-10 0,-20 0-16</inkml:trace>
          <inkml:trace contextRef="#ctx0" brushRef="#br0" timeOffset="378588.0098">14750 4411 0,'-19'20'78,"19"-30"-63,0-10 1</inkml:trace>
          <inkml:trace contextRef="#ctx0" brushRef="#br0" timeOffset="379525.9044">15035 4006 0,'0'10'110,"-10"-10"-95,10 10-15,-19-10 0,19 39 16,-30-19-16,10 0 16,20-1-16,-29 1 15,29 0-15,-20-20 16,20 30-16,-19-11 16,19 1 30,19-20 95,21 0-110,-31 0-15,31 0 0,-21 0-16,21 0 15,-21 0 1,1 0-16,-1 0 0,11 0 15,-1 0 1,-9 0 0,0 0 15,-1 0 16,-29 0-16</inkml:trace>
          <inkml:trace contextRef="#ctx0" brushRef="#br0" timeOffset="380051.4487">15104 4036 0,'0'365'140,"0"-335"-124,0-10-16,0-1 15,0 11-15</inkml:trace>
          <inkml:trace contextRef="#ctx0" brushRef="#br0" timeOffset="381484.7616">15378 4045 0,'-9'0'46,"9"10"-30,0 10 0,-20-20-1,20 40-15,0-31 16,0 11-16,0 0 0,0 29 16,0-29-1,0 0-15,0 0 16,0-10-16,0 9 15,0 1-15,0 10 16,10-30 0,-10 20-16,0-1 15,19-19 1,-19 20 0,20-20-1,-20 20 1,20-20-16,-1 0 31,1 20-15,-1-20 15,1 0 16,-20-10-32,20 10 1,-20-20 0,19 20-1,-19-10-15,20-20 32,-20 11-17,20-1 1,-20 0-1,0 10 1,0-29 0,19 39-16,-19-20 15,0 0 1,0 10 0,0-9-1,0-1 1,0 0-1,0 0 1,0 0 0,-157-88 171</inkml:trace>
          <inkml:trace contextRef="#ctx0" brushRef="#br0" timeOffset="382951.1067">15702 4026 0,'0'-20'62,"20"20"-46,-20-10 0,19 10-16,1 0 15,0 0 1,-1 0-1,1 10 1,-20 10 0,19-20-1,-19 29-15,0 1 16,0 0 0,-9-11-1,9 1-15,-20-20 16,20 30-16,-20-30 0,20 20 15,-19-20-15,-1 19 16,1-19 15,28-29 63,11 29-78,0 0 15,-20-10-15,19 10-16,1 0 15,-1 0 1,1 0-1,0 29 1,-1-9 0,-19 0-1,20 0 1,-20 9 0,0 1-1,0 0 1,-10 9-1,10-9 1,-19-30-16,19 20 16,-30-1-1,-166-9 110</inkml:trace>
          <inkml:trace contextRef="#ctx0" brushRef="#br0" timeOffset="384109.688">16055 4016 0,'0'10'31,"10"19"-16,-10-9 1,20 0-16,-1 39 16,-19-29-1,30-1-15,-30 1 16,19 10-16,-19-11 0,0 1 16,20-10-1,-20-1-15,0 1 16,0 0-16,20-20 15,-20 30-15,0-11 16,0 1 15,0-30 141,19 10-156,-19-20-16,0 1 15,20-11 1,-20 10 0,0 1-16,20-11 15,-20 0-15,29-9 16,-29 9-16,20 0 16,-20 11-16,19-1 15,-19 0-15,20-10 16,-20 21-16,19-21 15,-19 10-15,20 0 16,-20 1-16,20 19 16,-20-10-16,-10 10 62,10 39-62,-20-39 16</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21:53:54.564"/>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ED1C24"/>
      <inkml:brushProperty name="fitToCurve" value="1"/>
    </inkml:brush>
    <inkml:brush xml:id="br2">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F7A99D29-95B2-482A-A05B-522C6604514C}" emma:medium="tactile" emma:mode="ink">
          <msink:context xmlns:msink="http://schemas.microsoft.com/ink/2010/main" type="writingRegion" rotatedBoundingBox="1771,12543 22207,12287 22265,16890 1828,17145"/>
        </emma:interpretation>
      </emma:emma>
    </inkml:annotationXML>
    <inkml:traceGroup>
      <inkml:annotationXML>
        <emma:emma xmlns:emma="http://www.w3.org/2003/04/emma" version="1.0">
          <emma:interpretation id="{BA6151E2-9C5D-4E5C-8BF1-9A615872F65F}" emma:medium="tactile" emma:mode="ink">
            <msink:context xmlns:msink="http://schemas.microsoft.com/ink/2010/main" type="paragraph" rotatedBoundingBox="1781,12425 18028,12474 18024,13589 1778,13540" alignmentLevel="1"/>
          </emma:interpretation>
        </emma:emma>
      </inkml:annotationXML>
      <inkml:traceGroup>
        <inkml:annotationXML>
          <emma:emma xmlns:emma="http://www.w3.org/2003/04/emma" version="1.0">
            <emma:interpretation id="{168FDEC4-A71E-41C2-A3AD-01F67C3A80D1}" emma:medium="tactile" emma:mode="ink">
              <msink:context xmlns:msink="http://schemas.microsoft.com/ink/2010/main" type="line" rotatedBoundingBox="1781,12425 18028,12474 18024,13589 1778,13540"/>
            </emma:interpretation>
          </emma:emma>
        </inkml:annotationXML>
        <inkml:traceGroup>
          <inkml:annotationXML>
            <emma:emma xmlns:emma="http://www.w3.org/2003/04/emma" version="1.0">
              <emma:interpretation id="{02D1D9A1-0745-4702-AB84-659E7DCF8403}" emma:medium="tactile" emma:mode="ink">
                <msink:context xmlns:msink="http://schemas.microsoft.com/ink/2010/main" type="inkWord" rotatedBoundingBox="1781,12493 5146,12503 5143,13509 1778,13499"/>
              </emma:interpretation>
              <emma:one-of disjunction-type="recognition" id="oneOf0">
                <emma:interpretation id="interp0" emma:lang="" emma:confidence="1">
                  <emma:literal/>
                </emma:interpretation>
              </emma:one-of>
            </emma:emma>
          </inkml:annotationXML>
          <inkml:trace contextRef="#ctx0" brushRef="#br0">600 336 0,'-20'0'16,"20"20"31,10-20-47,-10 29 16,20-9-16,-20-1 15,39 21-15,-19-11 16,-1 0-16,1 11 15,-1-11-15,-19 1 16,40-1-16,-40-19 16,19 19-16,-19-19 0,20-10 15,-20 39 1,0-19-16,19-20 16</inkml:trace>
          <inkml:trace contextRef="#ctx0" brushRef="#br0" timeOffset="-538.4824">796 336 0,'-88'137'140,"68"-88"-140,-9 0 16,9 1-16,0-21 16,-9 10-16,9-19 0,20-1 15,-19-19-15,19 30 16,0-40 46,0-10-46</inkml:trace>
          <inkml:trace contextRef="#ctx0" brushRef="#br0" timeOffset="-1731.1611">168 52 0,'0'10'15,"-9"-10"17,9 19-32,-20 1 31,0-1-16,20 1 1,-19-20 0,19 20-16,-20-1 15,20 11 1,-20-30 0,20 29-16,-19 10 15,19-9 1,-30-11-1,30 1-15,0 0 16,0-1-16,0 1 0,0-1 16,0 11-1,0-1-15,0-9 0,0-1 16,0 1-16,0 19 16,0-9-1,0-11 1,0 21-1,20-21-15,0 11 16,-1-11 0,1 1-1,0-20 1,-20 19 0,19-19-16,1 20 15,-1-20 1,1 0-1,-20 20-15,20-20 16,-1 0 0,1 0-1,-1 0 1,-9 0 0,-10-10-16,20 10 15,-20-20-15,19 20 16,-19-10-16,20 10 15,-20-19-15,20 19 16,-20-20-16,19 20 16,-19-39-16,20 10 15,-20 9 1,20 20-16,-20-20 16,19 1-1,-19-1 1,0 0-1,30-9 1,-30 0 0,0-1-1,0-9 1,0 10 0,0 9-16,0 0 15,0 1 1,0-1-1,0 10 1,0-29 0,0 10-1,0-1 1,0 11 0,0-11 15,0 11-16,0-1 1,-10 20-16,10-20 16,0 1-1,-20 19-15,20-20 16,-19 1 15,-1-1-15,0 20 15,20-20-31,-19 20 16,-21 0 15,40-19-31,-9 19 16,-31 0-1,21 9-15,-1-9 0,1 40 16,-1-21-16,-9 1 15</inkml:trace>
          <inkml:trace contextRef="#ctx0" brushRef="#br0" timeOffset="816.5604">1110 130 0,'-10'0'15,"10"20"1,-29-1-16,29 1 16,-20 19-16,20-9 15,-20 19-15,20 10 16,0-1-16,-29-9 16,29-9-16,0 9 15,0-10-15,0 10 16,0-10-16,0 0 15,20-9-15,-20-11 16,19 1-16,-19 0 0,20-1 16,-20 1-16,19 0 15,1 9 1,-20-9 0,29-20-1,-9 19 48</inkml:trace>
          <inkml:trace contextRef="#ctx0" brushRef="#br0" timeOffset="2291.2871">1247 621 0,'0'-10'63,"10"-10"-47,-10-9-1,29 29-15,-29-30 16,0 11-16,20-1 15,-20 0-15,0-19 16,0 10-16,0 9 16,0 1-16,0-11 15,-10 30 79,10 20-63,0 19-15,0-19-16,0-11 16,0 11-16,0 0 15,0-1-15,0 11 16,10-30-1,-10 19-15,20 1 16,-1-20 0,-19 19-16,20-19 15,-1 0 1,11 0 0,-11 0-1,1 0 1,0-9-1,-20-11 17,19 20-32,-19-20 15,0 1 1,0-11 0,0 1-1,0 0-15,0-1 16,-10 11-1,10-1 1,-19-9 0,-1 9 15,-9 0-15,19 20-1,-10 0 1,1 0-1,-1 0 1,1 0 0,19 10-16,-20-10 15,20 30-15,-20-11 16,20 1-16,0-1 16,0 1-1,10 88 16</inkml:trace>
          <inkml:trace contextRef="#ctx0" brushRef="#br0" timeOffset="3420.5121">1512 385 0,'0'30'62,"0"-11"-46,0-9-16,0 10 16,0-1-16,0 1 15,20-1-15,-20 1 16,19 19-1,1-19 1,-1-20 0,1 0-1,0 0 17,-1-10-17,-19-10 1,0-9-1,20 29-15,-20-39 16,0 19-16,0 1 16,0 9-16,19-29 15,-19 19-15,0 0 16,0 1-16,20-1 16,0 20 46,-1 10-46,-19 10-1,0-1-15,30 20 16,-30-9-16,0-1 16,0 1-16,19-11 15,-19 1-15,0 9 16,0-9-1,20-20 17,-20-10 15,0-19-32,0 9-15,0-9 16,0 9-16,0-9 15,20 9-15,-20 0 16,0-9 0,19 29-16,-19-20 15,20 1 1,-1 19 0,1-20-1,0 20 16,-1 20-15,-19 19 0,20-10-16,-20-9 15,0 9-15,0 1 16,0-11-16,0 1 16,0 0-16,19-1 15,-19 11 1,0-11-1,20-19 1</inkml:trace>
          <inkml:trace contextRef="#ctx0" brushRef="#br0" timeOffset="4462.9244">2169 356 0,'-10'0'16,"10"10"-1,-19-10 1,19 19 0,-20-19-16,20 20 15,0 9 1,0-9-16,-20-20 15,20 29-15,0-9 16,0 9 0,10-9-16,10 9 15,-1-29 1,-19 20 0,30-20-16,-1 0 15,10 0 1,-9 0-1,-11 0 1,1 0 0,-20-10-1,20 10-15,-20-20 16,9 20-16,-9-39 16,30 10-1,-30-1-15,0 1 16,0-10-1,0 29 1,0-29 0,-10 39-16,10-20 15,-39 1 1,9 19 0,30-20-16,-29 20 15,9 0-15,1 0 16,-1 0-16,1 0 15,-1 0-15,0 0 16,11 0-16,9 20 0,-20-20 16,20 49-16,0-30 15,-29 11-15,29-1 16,0-9-16</inkml:trace>
          <inkml:trace contextRef="#ctx0" brushRef="#br0" timeOffset="5431.7764">2542 415 0,'-20'0'0,"0"0"31,20 9-15,0 11 15,0 0-15,0 9-1,0-9-15,0 9 16,10-29-16,-10 39 15,20-39-15,-20 20 16,19-20-16,11 20 16,-11-20-1,11 0 1,-10 0-16,9 0 16,10 0-1,-19-10 1,-1-10-1,-19 0 1,20 20-16,-20-39 16,0 10-1,20 29-15,-20-30 16,0 1 0,-177-118 77,167 147-77,-9 0-16,-1 0 16,-9 29-16,19-29 15,-20 49-15,30-29 0,-29 0 16,29-1-16,0 1 15,0-1-15,0-9 16,0 10-16,0 19 16</inkml:trace>
          <inkml:trace contextRef="#ctx0" brushRef="#br0" timeOffset="6074.0118">2738 12 0,'0'30'46,"0"-10"-30,0 19-16,0-10 0,0 10 16,0 10-16,10-9 15,-10 9-15,0-20 16,0 1-16,19 9 16,-19-10-16,0 1 15,0-1-15,0-9 16,0-1-16,0 1 15,20-20 17</inkml:trace>
          <inkml:trace contextRef="#ctx0" brushRef="#br0" timeOffset="7141.461">2934 336 0,'-20'0'47,"20"10"-31,-19 10-1,19-1 1,0 11 0,0-1-1,0-9-15,0 9 16,0-9 0,0 9-1,9-29-15,-9 20 16,20-20-16,-20 19 15,30-19-15,-11 0 16,-19 20-16,20-20 16,-1 0-1,1 0 1,117-69 109,-137 40-125,20 29 16,-20-30-16,0 1 15,0-10 1,0 19-1,0 10 1,0-9 0,0-1-1,-10 1 1,-10-11 0,1 10-1,-1 20 1,20-19-16,-19 19 15,-1 0-15,0 0 16,-9 0 0,0 0-1,9 0 1,-9 29 0,-11 20-1,40-29-15,0 0 16,-29-1-16,29 1 15</inkml:trace>
          <inkml:trace contextRef="#ctx0" brushRef="#br0" timeOffset="8283.4779">3238-56 0,'0'49'32,"0"-30"-32,0 11 15,29-1-15,-9 20 16,9 0-16,-29 0 16,40 0-16,-40-9 15,19 9-15,-19 0 16,0-10-16,0 10 15,0-20-15,0 1 16,0 9-16,0 0 0,0-9 16,-10-1-16,10 1 15,-39 9-15,39-10 16,-68 60 46</inkml:trace>
        </inkml:traceGroup>
        <inkml:traceGroup>
          <inkml:annotationXML>
            <emma:emma xmlns:emma="http://www.w3.org/2003/04/emma" version="1.0">
              <emma:interpretation id="{A3F76EA3-CDC1-4A06-B25A-B4A4C2EBE259}" emma:medium="tactile" emma:mode="ink">
                <msink:context xmlns:msink="http://schemas.microsoft.com/ink/2010/main" type="inkWord" rotatedBoundingBox="5468,12845 5493,12846 5492,13096 5467,13095"/>
              </emma:interpretation>
              <emma:one-of disjunction-type="recognition" id="oneOf1">
                <emma:interpretation id="interp1" emma:lang="" emma:confidence="1">
                  <emma:literal/>
                </emma:interpretation>
              </emma:one-of>
            </emma:emma>
          </inkml:annotationXML>
          <inkml:trace contextRef="#ctx0" brushRef="#br0" timeOffset="9182.3594">3709 522 0,'-10'0'16,"20"0"31</inkml:trace>
          <inkml:trace contextRef="#ctx0" brushRef="#br0" timeOffset="8781.9445">3709 287 0</inkml:trace>
        </inkml:traceGroup>
        <inkml:traceGroup>
          <inkml:annotationXML>
            <emma:emma xmlns:emma="http://www.w3.org/2003/04/emma" version="1.0">
              <emma:interpretation id="{AABA3B55-EE22-4764-A3B6-28E044DF8DCC}" emma:medium="tactile" emma:mode="ink">
                <msink:context xmlns:msink="http://schemas.microsoft.com/ink/2010/main" type="inkWord" rotatedBoundingBox="6038,12540 7715,12545 7713,13397 6036,13392"/>
              </emma:interpretation>
              <emma:one-of disjunction-type="recognition" id="oneOf2">
                <emma:interpretation id="interp2" emma:lang="" emma:confidence="1">
                  <emma:literal/>
                </emma:interpretation>
              </emma:one-of>
            </emma:emma>
          </inkml:annotationXML>
          <inkml:trace contextRef="#ctx0" brushRef="#br0" timeOffset="12938.3268">4797 542 0,'0'-10'78,"0"-9"-62,0-11 0,0 11-16,0-1 15,0 0-15,0 1 16,0-1-16,0 1 15,0-11-15,0 1 16,0-1-16,0 1 16,0-10-16,0 9 15,0 1-15,0-1 0,0 11 16,10-1-16,-10 1 16,0-11-1,29 10 1,-9-9 31,0 29-32,-1 0 1,-19 10 0,10-10-16,-10 19 15,128 197 95,-128-196-110,0-1 0,0 21 15,0-21 1,0 1-16,0 0 15,0-1-15,0 1 16,0-1 0,0 1 15,0-10 16</inkml:trace>
          <inkml:trace contextRef="#ctx0" brushRef="#br0" timeOffset="13387.5884">4817 277 0,'0'-10'0,"19"10"47,11 0-32,-11 0-15,1 0 16,0 0-16,9-29 16,1 29-16,-11 0 15,1 0-15,9 0 16</inkml:trace>
          <inkml:trace contextRef="#ctx0" brushRef="#br0" timeOffset="11656.363">4444 71 0,'0'-19'15,"-19"19"17,19-10-1,0-10 0,9 20-15,-9-19-16,20 19 15,0 0 1,-20-20 0,9 20-16,11 0 15,0 0 1,-1 0 0,-19 10-1,20-10-15,-20 19 16,0 1-16,0 19 15,0-19 1,0 0-16,0-1 0,0 11 16,0-1-16,0 0 15,-10 11-15,10-11 16,-39 1-16,39 9 16,-30-10-16,11-9 15,19-1-15,-49 11 16,29-11-16,1 1 15,-1-20-15,20 29 16,-30-29-16,30 20 16,-39-20-16,20 20 15,19-30 110,9-10-109,11 20 0,19 0-1,-9 0 1,-1 0-1,1 10 1,-11-10-16,30 0 16,-29 0-1,9 0 1,-9 0 0,-1 0-1,-19-10-15,20 10 16,-20-19-16,20 19 15,-10 0 1</inkml:trace>
          <inkml:trace contextRef="#ctx0" brushRef="#br0" timeOffset="14272.575">5150 415 0,'-19'0'31,"19"19"0,0 11-15,0 9-1,0-20 1,9-19-16,-9 10 16,20-10-1,-20 20-15,10-20 16,29 0 0,-9 0-16,-1 0 15,0 0 1,-29-20-1,20 20-15,-20-19 16,20-1 0,-20 0-1,0 1 1,0-1 0,0-9-1,-10-1 1,-177 30 93,187 20-109,0 0 0,-19-1 16,19 1-16,0 9 15</inkml:trace>
          <inkml:trace contextRef="#ctx0" brushRef="#br0" timeOffset="15052.6922">5356 424 0,'0'10'47,"0"10"-32,0-1 1,0 11-1,0-11-15,0 1 16,0 0-16,0-1 16,0-9-16,20 20 15,-20-11-15,0-9 0,0 10 16,0-1 0,0 11-16,0-11 15,0 1-15,0-1 16,0 11-1,-20-1 1,1-29 0,-11 0-1,1 0 1,-10 0 0,29 0-1,10-10-15,0-9 16,-20 19-16,20-30 15,0-9 1,0 0 0,10 19-16,10-29 15,-20 30 1,39-1-16,-20 0 16,1 1-16,0-11 15,-20 21-15,29 9 16,-29-20-16,20 20 15,-20-20 1,19 20-16,-19-19 16</inkml:trace>
          <inkml:trace contextRef="#ctx0" brushRef="#br0" timeOffset="15772.2025">5601 218 0,'0'10'0,"-19"-10"15,19 20-15,-30 19 16,30-29 0,0 29-16,0-9 15,-19 19-15,19-20 16,0 10-16,0 10 16,0-19-16,0-1 15,0 1-15,49 156 94,-30-186-94,-19 19 16,20-19-1</inkml:trace>
          <inkml:trace contextRef="#ctx0" brushRef="#br0" timeOffset="16655.9809">5758 395 0,'0'-20'16,"-9"20"0,-11 0 15,0 0-15,20 10-16,-19-10 0,19 20 15,-20-1 1,20 1-1,0 0 1,0-1 0,0 1-1,20-20-15,9 0 16,10 19 0,-9-19-1,-11 0 1,1 0 15,0 0-15,-20 20-16,0 0 31,0-1-15,19-19-16,-19 30 15,0-1 1,0 10-1,-10-39-15,10 20 16,-29-20 0,29 20-16,-39-20 15,0 0 1,19 0-16,0 0 0,20-10 16,-19 10-16,19-20 31</inkml:trace>
          <inkml:trace contextRef="#ctx0" brushRef="#br0" timeOffset="17198.1657">5807 287 0,'20'10'62,"-20"10"-62,29-1 16,-29 1-16,30 9 16,-30-19-16,39 29 15,-39-19-15,20 9 16,-20-9-16,0-1 16,0 11-16,0-1 15,0 11-15,-59 116 63</inkml:trace>
        </inkml:traceGroup>
        <inkml:traceGroup>
          <inkml:annotationXML>
            <emma:emma xmlns:emma="http://www.w3.org/2003/04/emma" version="1.0">
              <emma:interpretation id="{F4642C80-38BE-4230-A0D5-5960E3C4D006}" emma:medium="tactile" emma:mode="ink">
                <msink:context xmlns:msink="http://schemas.microsoft.com/ink/2010/main" type="inkWord" rotatedBoundingBox="7978,12547 9647,12552 9645,13151 7977,13146"/>
              </emma:interpretation>
              <emma:one-of disjunction-type="recognition" id="oneOf3">
                <emma:interpretation id="interp3" emma:lang="" emma:confidence="1">
                  <emma:literal/>
                </emma:interpretation>
              </emma:one-of>
            </emma:emma>
          </inkml:annotationXML>
          <inkml:trace contextRef="#ctx0" brushRef="#br0" timeOffset="18373.9532">6209 317 0,'40'0'62,"-21"0"-62,1 0 16,9 0-16,1 0 15,-1 0-15,-9 0 16,9 0-16,1 0 0,9 0 16,-10 0-16,1 0 15,-1 0-15,1 0 16,9 0-16,-10 0 16,1 0-16,-1 0 15,10 0-15,-9 0 16,-1 0-16,0 0 15,-9 0-15,10 0 16,-1 0-16,10 0 16,-9 0-16,-11 0 0,11 0 15,-1 0 1,-9 0-16,-1 0 0,70-20 31,-80 20-31,11 0 16,0 0-16,9 0 15</inkml:trace>
          <inkml:trace contextRef="#ctx0" brushRef="#br0" timeOffset="18968.9205">7229 160 0,'167'78'125,"-147"-78"-109,-20 20 0,-20-20 62,0 0-63,-19 0 1,39 39-16,-10-39 16,10 29-16,-29-9 15,29 0-15,-20-1 16,1 11-1,19-11-15</inkml:trace>
          <inkml:trace contextRef="#ctx0" brushRef="#br0" timeOffset="22728.0784">7641 71 0,'0'-19'31,"0"-1"16,10 0-16,10 20-15,-20-19-16,19 19 15,1 0-15,-10 0 31,9 0-31,1 0 16,-20 10 0,20-10-16,-20 29 15,0-9-15,19-1 16,-19 1-16,0 0 16,0-1-16,0 11 15,0-11-15,0 11 16,-10-1-16,10 10 15,-19-9-15,19-1 16,-39-9-16,39 19 16,-30-19-16,10-1 15,20 1-15,-29-1 16,0 1-16,9 9 0,0-29 16,20 30-16,-29-30 15,29 19-15,-20-19 16,1 0-1,19 20 1,0-30 109,10 10-125,9-29 16,20 29-1,1 0 1,-11 0 0,20 0-1,-29 0 1,-1 0-16,11 0 15,-11 0-15,1 0 16,0 0-16,9 0 16,-9 0 15</inkml:trace>
        </inkml:traceGroup>
        <inkml:traceGroup>
          <inkml:annotationXML>
            <emma:emma xmlns:emma="http://www.w3.org/2003/04/emma" version="1.0">
              <emma:interpretation id="{AA29D1AF-E883-48C7-BC4B-E0FE36561626}" emma:medium="tactile" emma:mode="ink">
                <msink:context xmlns:msink="http://schemas.microsoft.com/ink/2010/main" type="inkWord" rotatedBoundingBox="9832,12535 12931,12544 12928,13461 9830,13452"/>
              </emma:interpretation>
              <emma:one-of disjunction-type="recognition" id="oneOf4">
                <emma:interpretation id="interp4" emma:lang="" emma:confidence="1">
                  <emma:literal/>
                </emma:interpretation>
              </emma:one-of>
            </emma:emma>
          </inkml:annotationXML>
          <inkml:trace contextRef="#ctx0" brushRef="#br0" timeOffset="31503.8254">9671 317 0,'20'0'63,"0"0"-63,-1 0 15,11 0-15,-1 0 16,20-20-16,-29 20 15,9 0-15,10 0 16,-29 0-16,10 0 16,19 0-1,-19 0 1</inkml:trace>
          <inkml:trace contextRef="#ctx0" brushRef="#br0" timeOffset="31938.216">9848 160 0,'0'29'47,"0"-19"-31,0 29-16,0-10 16,0 1-1,0-1-15,0 1 0,0 9 16,0-10-16,0 1 15,0-11-15,0 11 16</inkml:trace>
          <inkml:trace contextRef="#ctx0" brushRef="#br0" timeOffset="24050.3579">8122 640 0,'-20'0'0,"20"20"16,0-30 93,-19-29-78,19 29-15,0-29 0,0 19-16,0 10 0,0-9 15,0-1-15,0-19 16,-20 19-16,20 1 16,0-1-16,0 10 15,0-9-15,0-1 16,0 0-16,0 1 15,0-1-15,10 0 16,-10 1-16,0-1 16,19 20-16,-19-29 15,20-10 1,-20 29-16,29-39 16,-29 19-1,20 30 1,-20-19-16,10 19 15,-10-20 1,19 20 0,129 196 109,-148-176-125,0-1 15,0 1-15,0 0 16,0 9-16,0-9 0,0-1 16,0 1-16,0 0 15,0-1-15,0 1 16,0-1-16,0 1 15,0 0-15,0-11 16,0 31 0,0-21-1,-10-19-15,10-10 110</inkml:trace>
          <inkml:trace contextRef="#ctx0" brushRef="#br0" timeOffset="24489.5069">8112 336 0,'10'0'47,"19"0"-31,-9 0-1,-1-19-15,1 19 16,0 0-16,-1 0 16,1 0-16,0 0 15</inkml:trace>
          <inkml:trace contextRef="#ctx0" brushRef="#br0" timeOffset="25340.3383">8445 395 0,'-19'0'0,"19"10"16,-20-10 0,20 19-16,0 1 15,0 9 1,0-9 0,0 0-16,0-1 0,0 1 15,20-20 1,9 19-1,-19-19-15,10 0 16,-1 0-16,11 0 16,9 0-1,-39-9 1,20 9-16,-20-20 16,19 20-16,-19-29 15,20-11 1,-20 11-16,0 0 15,-30-1 1,11 1 0,-187 48 93,206 1-93,-20-20-16,20 29 0,0-9 15,10 0-15,19 9 16,-9-29-16</inkml:trace>
          <inkml:trace contextRef="#ctx0" brushRef="#br0" timeOffset="26096.7494">8593 444 0,'0'10'46,"0"19"-30,19-29 0,-19 49-16,0-39 15,20 19-15,-20-9 16,0-10-16,19 19 16,-19-9-16,0-10 0,30 19 15,-30-19-15,0 10 16,0-1-16,0 1 15,0-1-15,0 11 16,0 9 0,-20-9-1,-9-11 1,-1-19 0,11 0-1,-1 0 1,0-10-1,20-19 1,0-1 0,0 11-1,0-1-15,0 1 16,0-1-16,10 0 16,-10 1-16,0-1 15,30 1-15,-30-1 16,19 0-16,-19 1 15,40-1-15,-40 0 16,29-9-16,-29 9 16,20 1-16,-20-1 15,19 1-15,-19-1 0,0 0 16,0 1-16,0 9 16</inkml:trace>
          <inkml:trace contextRef="#ctx0" brushRef="#br0" timeOffset="26763.1344">8700 120 0,'10'0'63,"10"0"-48,9 0 1,-9 0-16,29 0 15,-29 0-15,-1 0 16,1 0-16,-10 0 31,9 0 16</inkml:trace>
          <inkml:trace contextRef="#ctx0" brushRef="#br0" timeOffset="27139.3483">8818-17 0,'0'10'47,"0"9"-31,0 1-16,10 0 15,-10-1-15,0 1 16,0 0-16,0-1 16,0 1-16,0-1 15,0 1-15,20 0 16,-20-1-16</inkml:trace>
          <inkml:trace contextRef="#ctx0" brushRef="#br0" timeOffset="27931.6716">8916 424 0,'-19'0'47,"19"10"-47,-20 10 31,20 9-31,0-9 16,-20-1-16,20 11 15,0-1-15,0 1 16,-19 9-16,19-10 0,0 1 15,0-11-15,0 1 16,0 0-16,0-1 16,0 1-16,10-20 15,-10 29-15,19-9 16,1 0 15,-1-20 16</inkml:trace>
          <inkml:trace contextRef="#ctx0" brushRef="#br0" timeOffset="29749.3573">8965 581 0,'-10'0'47,"1"0"-47,9 10 16,0 20 0,0-11-1,0 1 1,0-1-1,0 11 17,19-30-32,1 0 15,-20 19 1,19-19-16,1 0 16,0 0-1,-20-9 1,19-11-16,-19 0 31,20 1-31,-20-1 16,0 1-1,0-1 1,0 0 0,-10 1-1,-10-1 16,-9 20-15,29-20 0,-20 20-16,1 0 15,-1 0 1,1 10 0,19 10-1,-20-20-15,20 19 16,0 11-1,0-1 1,0-9 0,10 0-1,9-20 1,-19 19-16,20-19 16,0 0-1,-1 0 1,1 0 15,-20-10-15,19 10-16,-19-19 15,0-1 1,20 20 0,-20-10-16,20 40 109,-20-11-93,19-19-16,-19 10 15,20-10-15,0 30 16,-1-30-1,1-10 32,-10-10-31,-10 1 0,19 19-1,1 0 79,-1 0-78,1 0 15,0 0-16,9 0 1,-29-20 0,20 0-16,-20 1 15,0-11 1,-10 11 0,-10-11-1,1 30 1,19-19-1,-30 19-15,11 0 16,-1 0 0,0 19 15,20 1-15,-19-20-16,19 10 15,0 29-15,0-10 31,0-9-31,10-20 16,9 20 0,20-30 15</inkml:trace>
          <inkml:trace contextRef="#ctx0" brushRef="#br0" timeOffset="30109.4687">9387 581 0,'0'10'32,"0"20"-17,0-11 1,0 1-16,0-1 0,0 1 15,0 0-15,0-1 16,0 1-16,0-10 16,0 29-1,0-20 1,10-19 0,-10-9-1</inkml:trace>
          <inkml:trace contextRef="#ctx0" brushRef="#br0" timeOffset="30582.8496">9416 415 0,'10'39'47,"-10"-20"-31,30 1-16,-30 0 16,39-1-16,-39 1 15,29-1-15,-29 1 16,20 0-16,-20-1 15,0 1-15,0 0 16,0-1-16,0 1 0,0-1 16,-10-19-1,10 30-15,-20-11 16</inkml:trace>
          <inkml:trace contextRef="#ctx0" brushRef="#br0" timeOffset="33207.6049">10240 81 0,'0'-19'16,"0"-1"-1,0 0 16,10 20-15,-10-19-16,20 19 16,-1 0-1,1-20 1,-1 20 0,1 0-1,0 10-15,-1 9 31,-19 1-31,0 0 16,30-1-16,-30 1 16,0 29-1,-108 226 63,108-256-78,-30 11 16,30-21-16,-29-9 0,29 40 16,-20-40-1,20 19-15,-19-19 0,19 10 16,-20-10-16,0 0 62,20-20 17,10 20-79,10-29 15,-1 29 1,-19-10-16,20 10 15,0 0 1,-1 0 0,1 0-1,0 0 1,9 0 0,-29 20-16,29-20 15,-29 19-15,30-19 16,-1 0-1,-9 0 1,-1 0 0,-19-9-16,20 9 15,-20-30-15,20 30 16,-20-19-16</inkml:trace>
          <inkml:trace contextRef="#ctx0" brushRef="#br0" timeOffset="34119.9133">10701 424 0,'-20'0'15,"30"0"16,20 0-15,48-19 15,-48-11-15,-11 1 0,-19 19 15,0-9-31,0-1 31,0 0-31,-10 20 16,-9 0-1,-1 0 1,0 0 0,-9 0-1,29 10-15,-20-10 16,20 20-16,-19-20 15,19 29-15,-20-29 16,20 30-16,0-11 16,0 1-16,0-1 0,0 1 15,0 0-15,0-1 16,10 11 0,29-11-1,-9-19 1,-1 0-1,-9 0-15,-1 0 16,1 0-16,0 0 16,-1-10-16,11-9 15,-11-1 1,11 1 15</inkml:trace>
          <inkml:trace contextRef="#ctx0" brushRef="#br0" timeOffset="34659.9943">10946 111 0,'20'0'62,"19"0"-46,-19 0-1,-1 0-15,1 0 16,9 0-16,-9 0 16,0 0-16,9 0 15</inkml:trace>
        </inkml:traceGroup>
        <inkml:traceGroup>
          <inkml:annotationXML>
            <emma:emma xmlns:emma="http://www.w3.org/2003/04/emma" version="1.0">
              <emma:interpretation id="{8B4214F0-E85F-4075-83C6-F6960A505831}" emma:medium="tactile" emma:mode="ink">
                <msink:context xmlns:msink="http://schemas.microsoft.com/ink/2010/main" type="inkWord" rotatedBoundingBox="13998,12462 18028,12474 18024,13589 13994,13577"/>
              </emma:interpretation>
              <emma:one-of disjunction-type="recognition" id="oneOf5">
                <emma:interpretation id="interp5" emma:lang="" emma:confidence="1">
                  <emma:literal/>
                </emma:interpretation>
              </emma:one-of>
            </emma:emma>
          </inkml:annotationXML>
          <inkml:trace contextRef="#ctx0" brushRef="#br0" timeOffset="41380.3995">12639 797 0,'0'-10'78,"0"-19"-47,0 9-15,0 1 0,0-1-1,10 20-15,-10-29 16,0-1-1,0-9-15,0 29 16,20 10-16,-20-39 16,0 9-1,0 11 1,19 19-16,-19-20 16,10 20 15,-10-19-31,20 19 31,-1 0 0,1 0-15,-20 9 0,0 11-1,20-20-15,-20 29 16,0-9-16,0 19 15,0-29 1,0 10-16,0-1 16,0 1-16,0 9 15,0 99 110</inkml:trace>
          <inkml:trace contextRef="#ctx0" brushRef="#br0" timeOffset="41821.8373">12679 660 0,'9'0'63,"1"0"-48,29 0 1,-9-20 0,-11 20-1</inkml:trace>
          <inkml:trace contextRef="#ctx0" brushRef="#br0" timeOffset="48641.4435">12875 679 0,'-20'20'16,"20"0"31,0-1-16,0 1-15,0-1 15,10-19-31,9 0 31,1 0-15,0 0-1,-10 0 1,19-9 15,-29-11-15,20 20-16,-20-20 15,0 1 1,0-1 0,0 1-1,0-1 1,-20 0 15,0 20-15,11 0-1,-11 0 1,0 0 0,1 0-1,19 10 1,-20-10-16,20 30 16,0-11-1,0 1 1</inkml:trace>
          <inkml:trace contextRef="#ctx0" brushRef="#br0" timeOffset="49370.3703">12953 699 0,'0'10'62,"30"9"-46,-30 1-1,19 9 1,-19 1 0,20 9-1,-20-9 1,19-30-16,-19 19 15,0 1 1,0-1 0,0 1-1,-9-20-15,-11 20 16,-19-20 0,-10 19 30,29-19-46,0-10 16,20-9 0,0-11-1,0-9 1,0 10 0,10 9-1,10 0 1,0 1-1,9-1 1,-19 20 0,-10-19-1,19 19-15,-19-20 16,20 20-16,-20-20 16,20 20-1,-20-19-15</inkml:trace>
          <inkml:trace contextRef="#ctx0" brushRef="#br0" timeOffset="49994.4922">13041 542 0,'30'0'63,"-1"0"-48,1 0 1,-11 0-16,1-29 16,0 29-16,9 0 15,0 0 1,-9 0 0</inkml:trace>
          <inkml:trace contextRef="#ctx0" brushRef="#br0" timeOffset="50525.7013">13149 444 0,'0'20'109,"0"19"-93,0-10 0,0-9-16,10-20 15,-10 39-15,0-19 16,0-1-16,0 1 15</inkml:trace>
          <inkml:trace contextRef="#ctx0" brushRef="#br0" timeOffset="51494.559">13375 434 0,'0'10'31,"0"10"-15,0 9 0,0-9-1,-20-1-15,20 1 16,0-1-16,-19 11 16,19-1-16,-20 11 15,20-11-15,-20 0 16,20 1-16,-29 9 15,29-10-15,0-9 16,0 0-16,-20-1 0,20 11 31,0-40 16</inkml:trace>
          <inkml:trace contextRef="#ctx0" brushRef="#br0" timeOffset="52739.3844">13443 787 0,'0'20'16,"0"-30"93,0-10-93,0 1 0,0-11-1,0 1 1,0 9-16,0-9 16,0 0-1,0-11 1,0 30-1,0-9 1,0-1 0,10 1-1,-10-1 1,20 20 0,-20-20-1,20 20 1,-1 0 15,1 0 0,-1 10 1,-19 10-17,20-20-15,-20 29 16,0-9-16,0-1 15,0 1-15,0 0 0,20-1 16,-20 1 0,0 0-16,0-1 0,0-9 15,0 10-15,0 19 16,0-10 0,-10 30 109,10-69-110</inkml:trace>
          <inkml:trace contextRef="#ctx0" brushRef="#br0" timeOffset="53105.0557">13443 679 0,'10'0'31,"30"0"-15,-11 0-1,0 0 1,1 0 0</inkml:trace>
          <inkml:trace contextRef="#ctx0" brushRef="#br0" timeOffset="53987.9908">13669 719 0,'0'9'32,"0"11"-17,0 49 48,10-69-48,-10 19 1,29-19-16,-9 0 16,0 0-1,-1-10 1,11-9 0,-30-1-1,19 1 1,-19-1 15,0 0-15,0 1-1,-10 19 1,10-20-16,-19 20 16,19-19-16,-20 19 15,1 0 1,-1 0-1,0 0 1,1 29 0,19-9-1,0-11 1,0 11 0</inkml:trace>
          <inkml:trace contextRef="#ctx0" brushRef="#br0" timeOffset="54821.9591">13806 699 0,'0'10'63,"0"9"-47,0 1-1,20-20-15,-20 29 16,20 11-1,-20-21-15,0 1 16,0-10-16,19 19 0,-19 1 16,0-1-1,0 0 1,0-9 0,0 0 15,-10-20-31,-19 0 31,9 0-15,1 0-1,-1 0 1,20-10 0,0-20-1,-19 30-15,19-29 16,0 0-1,0 9 1,19-9 0,1 9-1,-1 0 1,1 1 0,0-1-1,-1 0 1,-19 1-1,20 19 1,-20-30 0</inkml:trace>
          <inkml:trace contextRef="#ctx0" brushRef="#br0" timeOffset="55482.3553">13973 385 0,'20'0'31,"-1"0"-15,1 0-16,0 0 15,-1 0-15,1 0 16,-1 0-16,1 0 16,0 0-16,9 0 15,-9 0 17,-20 10-17</inkml:trace>
          <inkml:trace contextRef="#ctx0" brushRef="#br0" timeOffset="55968.7565">14002 503 0,'20'0'47,"0"0"-47,-1 0 15,1 0 1,0 0-16,-1 0 0,1 0 16,-1 0-16,1 0 15,0 0-15,9 0 16</inkml:trace>
          <inkml:trace contextRef="#ctx0" brushRef="#br0" timeOffset="38238.9626">12267-66 0,'0'10'31,"0"9"-15,0 1-1,0 9 1,0 1-1,0-1-15,0 1 16,0 9-16,0-10 16,0 11-16,0 9 15,0-10-15,0 10 16,0-10-16,0 10 16,0-19-16,-20-1 15,20 0-15,0-9 16,0 0-16,0-1 0,0 11 15,-20-30 1,20 19-16,10-19 109,20-9-77,-11 9-17,1 0-15,-1-20 0,1 20 16,0 0-16,-1 0 16,1-20-16,0 20 15,-1 0-15,1 0 16,-10 0-16,9 0 15,20 0 1,-9 0 0,-11 0-1,1 0 1,-20-19 0</inkml:trace>
          <inkml:trace contextRef="#ctx0" brushRef="#br0" timeOffset="38689.1052">12247 287 0,'0'-20'47,"10"20"-47,9 0 16,-9 0-16,29 0 16,-19 0-16,0 0 15,-10 0-15,19-19 0,-19 19 16,9 0-1,21 0-15,-21 0 16</inkml:trace>
          <inkml:trace contextRef="#ctx0" brushRef="#br0" timeOffset="39146.433">12247-56 0,'10'0'15,"19"0"1,-9 0 0,-1 0-16,11 0 15,9-30-15,-9 30 16,-11 0-16,1 0 16,-1 0-16,-9 0 15,29 0 1,-39 10-16,20-10 15</inkml:trace>
          <inkml:trace contextRef="#ctx0" brushRef="#br0" timeOffset="39902.4078">12649-17 0,'-19'0'0,"19"20"31,9-1-15,11-19-1,-20 20-15,20-20 16,-1 0 0,1 0-1,-1 0 1,1 0-1,-20-10 1,20 10 0,-20-20-16,0 1 15,19-1 17,-29-29 46,-9 49-63,-1-19-15,1 19 32,-1 0-17,0 29 16</inkml:trace>
          <inkml:trace contextRef="#ctx0" brushRef="#br0" timeOffset="58005.1109">14395 385 0,'10'0'47,"19"0"-32,-9 0-15,-1 0 16,1 0-16,-1 0 16,1 0-16,0 0 15,-1 0-15,1 0 0,0 0 16,9 0 0,0-19-1,-9 19 1</inkml:trace>
          <inkml:trace contextRef="#ctx0" brushRef="#br0" timeOffset="58503.7698">14512 238 0,'0'10'31,"0"9"-31,0 1 16,0 0-16,0 9 16,0 1-16,0-1 15,10 0-15,-10-9 16,0 19 0,0-9-1,20-30-15,-20 19 16</inkml:trace>
          <inkml:trace contextRef="#ctx0" brushRef="#br0" timeOffset="59908.169">14924 140 0,'-49'157'94,"49"-137"-78,0-1-1,0 20-15,0-19 16,0 19-1,0 0 1,0-9 0,0-1-1,10-29-15,-10 30 16,20-11 0,-20 1-1,19-20-15,-19 20 16,20-20-1,-20 19-15,20-19 16,-20 20 0,19-20-1,1 0 1,-1 0 0,1 0-1,0-10 1,-1-10-1,1 1 17,-1-21-17,-19 21 17,30-1-32,-30 1 15,0-1 1,20 20-16,-20-20 15,0 11 1,0-11 0,0-19-1,0 9 1,0 1 0,0 9-1,0 1 1,0-1-1,0 0 1,0 1-16,-10 19 16,10-10-16,0-10 15,-20 20 1,20-19-16,-20-1 16,-9-9-1,19 29 1,10-20-1,-19 20 1,-1 0 0,20-10-16,-20 10 0,1 0 31,-11 0-15,11 0-1,-1 0 1,-9 0-1,29 40-15,-40-40 16</inkml:trace>
          <inkml:trace contextRef="#ctx0" brushRef="#br0" timeOffset="65373.7378">15238 571 0,'0'10'15</inkml:trace>
          <inkml:trace contextRef="#ctx0" brushRef="#br0" timeOffset="60568.146">15238 601 0,'0'10'15</inkml:trace>
          <inkml:trace contextRef="#ctx0" brushRef="#br0" timeOffset="62046.1981">15424 385 0,'0'-19'31,"20"19"-15,-20-30-1,20 30-15,-20-19 16,19-1 0,-19 0-1,20 20-15,-20-29 16,20-10 0,-20 19-1,0 0 1,0 1-1,-10 19 1,-10-20 0,1 20-1,-1 0 1,10 0 0,-29 0-1,19 0 1,20 10-16,-19-10 15,19 20 1,-20-1 0,20 11-1,0 9 1,0-10-16,10-29 16,-10 20-16,19 0 15,-19-1 1,20-19-1,-20 20-15,20-20 16,-20 19 0,19-19-16,1 20 15,39 0 48,-40-20-63,-19 19 15,20-19-15,-20 20 16,20-20-16,-20 10 16,19 29 15,-19-10-15,0-9-1,0-1 1,0 1-1,0 0 1,0-1 0,-10-19-16,-9 20 31,-1-20-15,-9 0-16,-1 0 15,11-10 1,-1 10-1,20-39 1,-20 39-16,1-20 16,-11 1 15,30-1-15,-9 20-1,9-20 1,0 1-1,0-1 1,0 10 0,0-9-1,39 19-15,-10-39 16,20-20 15</inkml:trace>
          <inkml:trace contextRef="#ctx0" brushRef="#br0" timeOffset="63303.7966">15758 218 0,'-20'0'15,"1"10"32,19 10-16,-20-20-31,20 19 16,0 11 0,0-1-1,-20-29-15,20 40 16,0-11-1,0 0-15,0 1 16,0-1 0,10 1-1,-10-11 1,20-19 0,-20 10-16,20-10 15,-20 20 1,19-20-1,-19 19 1,20-19 0,-1 0-1,1 0 1,-10 0 15,9 0-15,-19-10-16,20 10 15,-20-19 1,20-1 0,-20 1 15,29-40 16,-29 39-32,0 10-15,0-9 16,0-1 0,0 1-1,0-1 1,0-9 15,0 9-15,-10 20-16,10-20 15,0 1 1,-19 19 0,19-20-16,-20 0 31,0 20-15,20-19-16,-39 19 15,29 0 1,-29 0-1,20 19 1,19 1 0</inkml:trace>
          <inkml:trace contextRef="#ctx0" brushRef="#br0" timeOffset="66636.356">15983 218 0,'10'118'156,"10"-118"-140,-20 30-16,0-1 16,0-9-16,20-20 15,-20 29-15,0-9 16</inkml:trace>
          <inkml:trace contextRef="#ctx0" brushRef="#br0" timeOffset="64308.4901">16023 346 0,'0'10'78,"0"19"-63,0-9-15,10-1 16,-10 1-16,0 0 16,19-1-16,-19 1 15,0-1-15,20 1 0,-20 9 32,19-29-32,-19 20 0,0 0 31,20-20 31,-20-10-15,20-20-31,-20-9-1,29 0 1,-29 19-16,0 1 16,0-1-16,20 1 15,-20-11 1,19 30-16,-19-19 16,20-11-1,-20 20 1,0-9 31</inkml:trace>
          <inkml:trace contextRef="#ctx0" brushRef="#br0" timeOffset="67670.811">16258 228 0,'0'-19'31,"0"28"47,0 11-62,0 9-1,-20-9-15,20 0 16,0-1-16,-29 11 15,29 9-15,-29-10 16,29 1-16,-20-1 16</inkml:trace>
        </inkml:traceGroup>
      </inkml:traceGroup>
    </inkml:traceGroup>
    <inkml:traceGroup>
      <inkml:annotationXML>
        <emma:emma xmlns:emma="http://www.w3.org/2003/04/emma" version="1.0">
          <emma:interpretation id="{CDDC4748-E1CB-421A-A5FF-7D5D67944ECA}" emma:medium="tactile" emma:mode="ink">
            <msink:context xmlns:msink="http://schemas.microsoft.com/ink/2010/main" type="paragraph" rotatedBoundingBox="1791,13780 10341,13636 10356,14529 1806,14672" alignmentLevel="1"/>
          </emma:interpretation>
        </emma:emma>
      </inkml:annotationXML>
      <inkml:traceGroup>
        <inkml:annotationXML>
          <emma:emma xmlns:emma="http://www.w3.org/2003/04/emma" version="1.0">
            <emma:interpretation id="{EC30100B-1DAB-48B0-9B76-A30AC3B2965D}" emma:medium="tactile" emma:mode="ink">
              <msink:context xmlns:msink="http://schemas.microsoft.com/ink/2010/main" type="line" rotatedBoundingBox="1791,13780 10341,13636 10356,14529 1806,14672"/>
            </emma:interpretation>
          </emma:emma>
        </inkml:annotationXML>
        <inkml:traceGroup>
          <inkml:annotationXML>
            <emma:emma xmlns:emma="http://www.w3.org/2003/04/emma" version="1.0">
              <emma:interpretation id="{058A5903-EE0A-41BB-A570-05CDB4CD2135}" emma:medium="tactile" emma:mode="ink">
                <msink:context xmlns:msink="http://schemas.microsoft.com/ink/2010/main" type="inkWord" rotatedBoundingBox="1791,13780 2740,13764 2752,14477 1803,14493"/>
              </emma:interpretation>
              <emma:one-of disjunction-type="recognition" id="oneOf6">
                <emma:interpretation id="interp6" emma:lang="" emma:confidence="1">
                  <emma:literal/>
                </emma:interpretation>
              </emma:one-of>
            </emma:emma>
          </inkml:annotationXML>
          <inkml:trace contextRef="#ctx0" brushRef="#br0" timeOffset="75011.4271">414 1788 0,'9'0'63,"11"0"-48,9 0 1,1 0 0,-30-20-16,19 20 15,1-20 1,0 20 0,-20-19-16,19-1 15,-19 0 1,20 1-1,-20-1 1,0 1 0,0-1-1,0 0 1,-10 20-16,-10-19 31,1 19-15,-1 0-1,10 0 1,-19 10 0,9 9-1,20 1 1,-19-20-16,19 19 16,0 11-1,-20-30-15,20 39 16,0-9-1,0-11-15,0 1 16,0 19 0,108 69 93,-88-108-109,-1 0 16,1-10-1,19-19 1,-39-1 0,20 30-1,-20-19-15,0-1 31,0 10 1,0 30 61,0-1-77,0 1 0,19-20-16,1 20 15,9-20 1,1 0 0,-1 0-1,10 0 1,-9 0-1,-1 0 1,-29-10-16,30-10 31,-11 20-31,-19-10 0,20 10 16,-20-19-16,0-1 16,20 20-1,-20-19-15,0-1 16,0-9-1,-10-11 1,-20 11 0,1 9-1,-1-9 1,1 29 0,-10 0-1,9 0 1,30 10-16,-19-10 15,19 19-15,-20-19 16,20 20-16,-19 19 16,19-9-1,0-11 1,0 1-16,0 9 16,9 1-1,11-11 1</inkml:trace>
          <inkml:trace contextRef="#ctx0" brushRef="#br0" timeOffset="71718.4488">31 1356 0,'0'20'78,"0"-1"-78,0 1 16,0 0-16,0-1 15,0 11-15,0 9 16,0 0-16,0 10 15,0-10-15,0 10 16,0-19-16,10-1 16,-10 1-16,0-1 15,0-9-15,0-1 16,0 1-16,0 9 16,0-9-1,0-30 63,0 0-62</inkml:trace>
          <inkml:trace contextRef="#ctx0" brushRef="#br0" timeOffset="73205.1701">80 1336 0,'-20'0'47,"20"-19"0,0-1-16,0 1 0,10 19-31,-10-10 16,10 10 0,-10-20-16,39 20 15,-9-29 1,-1 29 0,-9 0-1,-1 0 1,1 0-1,-20 10-15,20-10 16,-20 19-16,19-19 16,-19 30-16,20-30 15,-20 39-15,0-20 16,19 1-16,-19 9 16,0-9-16,0 10 15,0-1 1,0 0-1,-9-29 1,9 40-16,-20-40 16,20 29-16,-186 69 93,176-98-77,10-10 15,-20 10-15,20-10 0,0-9 15,10-11-16,10 30 1,-1-19 0,11 19-1,-1 0 1,1 0 0,9 19-1,-10 1 1,-9 0-1,9 9 1,-29-9-16,20 19 16,-20-19-1,0-11-15,19 31 16,-19-11 0,0 0-1,0-9 16</inkml:trace>
          <inkml:trace contextRef="#ctx0" brushRef="#br0" timeOffset="75596.0206">923 1366 0,'0'10'62,"10"9"-62,-10 1 16,0 9-16,30 285 62,-30-284-46,19 9-16,-19-20 16,0 1-16,0 0 15,0-1 1</inkml:trace>
        </inkml:traceGroup>
        <inkml:traceGroup>
          <inkml:annotationXML>
            <emma:emma xmlns:emma="http://www.w3.org/2003/04/emma" version="1.0">
              <emma:interpretation id="{987EE011-E2DA-4EA8-9E98-BCD2E80AF53B}" emma:medium="tactile" emma:mode="ink">
                <msink:context xmlns:msink="http://schemas.microsoft.com/ink/2010/main" type="inkWord" rotatedBoundingBox="2956,13818 5159,13781 5173,14616 2970,14653"/>
              </emma:interpretation>
              <emma:one-of disjunction-type="recognition" id="oneOf7">
                <emma:interpretation id="interp7" emma:lang="" emma:confidence="1">
                  <emma:literal/>
                </emma:interpretation>
              </emma:one-of>
            </emma:emma>
          </inkml:annotationXML>
          <inkml:trace contextRef="#ctx0" brushRef="#br0" timeOffset="76496.5306">1267 1258 0,'0'10'63,"-10"-10"-48,10 19-15,-20 1 16,20 0-16,-19-1 16,19 11-16,0 9 15,-20 0-15,20 10 16,0 10-16,0-20 15,0 10-15,0-10 16,0 11-16,0-21 16,0 0-16,0 1 15,0-11-15,0 1 16,10 0-16,-10-1 0,0 1 16,20-1-16,-20 1 15,0 0-15,19-20 16,-19 29-16,20 1 15,-1-11 17,-19-29 30</inkml:trace>
          <inkml:trace contextRef="#ctx0" brushRef="#br0" timeOffset="78014.5912">1453 1513 0,'-20'0'156,"1"0"-140,-1 10-1,1 19 1,19 1 0,-20-11-16,20 1 15,0-1-15,0 11 16,0-1-16,0 1 0,0-11 15,10 1-15,9 19 16,21-19 0,-11-20-1,0 0 1,-9 0 0,0 0-1,-1-10 1,1-29-1,-20 9 1,20 30 0,-20-19-16,0-1 31,58 89 110,-38-69-126,0 0 1,-1 0-1,1 0 1,-1-10 0,-19-10-1,20 20 1,-20-29-16,0 9 16,0 1-1,0-1 1,0-9-1,0 9 1,-10 20 0,10-20-16,-19 1 15,-1-1 1,0 20 0,20-19-16,-19 19 15,-1 0 1,1 0 15,-1 9-15,20 11-1,-20-20 1,20 29-16,0 11 16,0-31-1,0 11-15,0 0 16,0-1-16,0 1 0</inkml:trace>
          <inkml:trace contextRef="#ctx0" brushRef="#br0" timeOffset="78658.7134">1747 1650 0,'0'-19'16,"10"48"77,-10 10-93,0-19 0,0 0 16,20-20-16,-20 39 16,19 0-1,1-19 1,0-20 0,-1-10-1,20-39 1,-39 29-1,30 1-15,-30-1 16</inkml:trace>
          <inkml:trace contextRef="#ctx0" brushRef="#br0" timeOffset="79781.4159">1914 1464 0,'0'-10'15,"10"10"64,9 0-79,1 0 15,0 0-15,29 0 16,-30 0-16,11-29 15,-11 29 1</inkml:trace>
          <inkml:trace contextRef="#ctx0" brushRef="#br0" timeOffset="79379.6984">1934 1336 0,'0'-19'0,"0"156"141,0-117-125,0-1-16,0 1 15,0 0-15,0-1 16,0 1-16,0-1 15,0 1-15,9 0 0,-9 9 16,0 0 0,20-29-1,-20 20-15,0 0 16,20-1 15,-1-19 16,-19 20-31,20-20-16,-1 0 15,-19-10 1,20 10-16,-20-19 16,20-1-16,-20 0 31</inkml:trace>
          <inkml:trace contextRef="#ctx0" brushRef="#br0" timeOffset="80907.6629">2149 1650 0,'-19'0'47,"19"10"-16,0 19-15,-20-29-16,20 30 15,0-10-15,0 9 16,10-29 0,-10 20-16,20-20 15,-20 19-15,19-19 0,11 0 32,-1 20-17,118-79 95,-147 39-110,0 1 15,0-1 1,0 0-1,0 1 1,0-1 0,-10 1-1,10-1 1,-19 20-16,19-20 16,-20 20-1,20-19-15,-20 19 16,1 0 15,-1 0-15,1 0-1,-1 0 1,10 0-16,10 10 31,-39-10-31,39 19 0,-20 1 16,20 9-1</inkml:trace>
          <inkml:trace contextRef="#ctx0" brushRef="#br0" timeOffset="81888.8874">2404 1689 0,'-19'0'16,"19"10"15,0 10-15,10 19-1,-10-19 1,29-20-16,98 39 62,-107-39-46,0 0 0,-20-10-1,19 10-15,-19-19 16,20 19-16,-20-20 0,0 0 16,20 20-1,-20-19-15,0-1 16,0 0-1,-10 1 1,10-1 0,-20 20-1,20-19-15,-20 19 16,20-20-16,-29 20 16,0 0-1,-11 0 1,11 0-16,9 0 15,1 0 1,-1 20 0,1-1-1,19 11 1,-20-1 0,20 1-1,10-30 1,-10 19-16,19-19 15</inkml:trace>
          <inkml:trace contextRef="#ctx0" brushRef="#br0" timeOffset="82449.5441">2640 1346 0,'0'20'78,"0"-1"-78,0 1 15,0 10-15,0-1 16,0 20-16,0-10 0,0 10 16,0-19-16,0-1 15,0 0-15,0 11 16,0-11-16,0 1 15,0-11-15,0 11 16</inkml:trace>
          <inkml:trace contextRef="#ctx0" brushRef="#br0" timeOffset="83357.735">2777 1650 0,'-20'0'31,"20"10"-15,0 10 0,0 19-1,0-10-15,0 1 31,0-1-31,10-29 16,-10 20-16,20-20 16,-1 19-1,109-28 63,-118 9-62,-10-30-16,19 30 16,-19-19-16,20 19 15,-20-20-15,20 0 16,-20 1 0,0-1-1,19 20-15,-19-20 16,0 1-1,0-1 1,-10 1 0,10-1-1,-19 20-15,19-20 16,-20 20-16,1-19 16,-1 19-1,-10-20 1,11 20-1,-1 0 1,1 0 0,-1 10-1,0 10 1,20 9 0,-19 0-16</inkml:trace>
          <inkml:trace contextRef="#ctx0" brushRef="#br0" timeOffset="84154.7968">3061 1336 0,'0'20'47,"20"0"-31,0 48-1,-20-38-15,29 9 16,-29-10-16,20 1 0,-20-1 15,0 10-15,29-9 16,-29-1-16,0 1 16,0 19-16,0-10 15,0 10-15,0-10 16,0 0-16,-20-9 16,20-1-16,-19-9 15,19 0-15,-20-20 16,20 19-16,-19-19 15</inkml:trace>
          <inkml:trace contextRef="#ctx0" brushRef="#br0" timeOffset="85189.4256">3395 1699 0,'0'10'15</inkml:trace>
          <inkml:trace contextRef="#ctx0" brushRef="#br0" timeOffset="84999.6308">3395 1474 0,'0'10'47,"0"-1"-16</inkml:trace>
        </inkml:traceGroup>
        <inkml:traceGroup>
          <inkml:annotationXML>
            <emma:emma xmlns:emma="http://www.w3.org/2003/04/emma" version="1.0">
              <emma:interpretation id="{619110E5-9B1A-41C6-807A-DA321AF979FC}" emma:medium="tactile" emma:mode="ink">
                <msink:context xmlns:msink="http://schemas.microsoft.com/ink/2010/main" type="inkWord" rotatedBoundingBox="5724,13728 8260,13685 8274,14519 5738,14562"/>
              </emma:interpretation>
              <emma:one-of disjunction-type="recognition" id="oneOf8">
                <emma:interpretation id="interp8" emma:lang="" emma:confidence="1">
                  <emma:literal/>
                </emma:interpretation>
              </emma:one-of>
            </emma:emma>
          </inkml:annotationXML>
          <inkml:trace contextRef="#ctx0" brushRef="#br0" timeOffset="89479.7827">3983 1209 0,'0'10'31,"89"196"31,-70-177-62,11 1 16,-11-11-16,1 11 16,-1-11-16,-19 1 15,40-1-15,-40 1 16,9-20-16,-9 29 15,30-9 1,-30 0 15,10-20 1,-10-10-32</inkml:trace>
          <inkml:trace contextRef="#ctx0" brushRef="#br0" timeOffset="89958.992">4238 1209 0,'0'422'172,"0"-403"-157,20 20-15,-20-19 16,0 0 31</inkml:trace>
          <inkml:trace contextRef="#ctx0" brushRef="#br0" timeOffset="90388.7179">4395 1523 0,'0'19'78,"0"1"-78,0 0 16,0-1-16,0 1 16,0-1-16,0 11 15,0-11 1,0-28 46</inkml:trace>
          <inkml:trace contextRef="#ctx0" brushRef="#br0" timeOffset="90582.0161">4385 1356 0</inkml:trace>
          <inkml:trace contextRef="#ctx0" brushRef="#br0" timeOffset="88803.7893">3964 1238 0,'0'20'125,"0"0"-125,0-1 16,0 1-16,0 9 15,0 1-15,0 9 16,0-10-16,0 1 15,0-1-15,0 1 16,0 9-16,0-10 16,0 1-16,0-11 15,0 11-15,9-11 0,-9 1 16,0 0-16,0-1 16</inkml:trace>
          <inkml:trace contextRef="#ctx0" brushRef="#br0" timeOffset="91617.8271">4523 1199 0,'-20'0'15,"20"-19"16,0-1 32,10 20-47,9 0-1,1 0 1,0 0-1,-1 20-15,-19-11 16,0 31 0,0-11-1,0-9 1,0-1-16,0 1 16,0-1-16,-10 1 15,-9 19 1,-1-9 15,1-30-31,-1-10 109,30 10-77,-10-20-17,19 20-15,-9 0 16,29 0 0,-9 0-1,-10 0 1,9 0-1,0 0-15,-9 0 16,-20 10 0,20-10-1,-1 0 32</inkml:trace>
          <inkml:trace contextRef="#ctx0" brushRef="#br0" timeOffset="93401.6874">4660 1611 0,'-10'0'31,"10"10"1,-19-10-32,19 10 15,-30 39 1,30-30-16,0 1 16,0 19-1,0-19-15,0-1 16,0 1-16,0 9 15,10-9 1,-10 0 0,20-20-1,-20 19-15,19-19 32</inkml:trace>
          <inkml:trace contextRef="#ctx0" brushRef="#br0" timeOffset="94370.5657">4748 1739 0,'-10'29'94,"10"-9"-94,0-1 16,10 1 15,10-20-16,-1 0 1,1 0 0,-10 0-1,9 0 1,1 0 0,-20-10-1,0-10 1,20 20 15,-20-19-31,0 9 31,0-10-15,0 1 0,-10 19-1,10-20 1,-20 20-1,20-20-15,-19 20 16,9 0 0,-29 0-1,19 0 17,0 0-17,20 10 16,-9 59 32</inkml:trace>
          <inkml:trace contextRef="#ctx0" brushRef="#br0" timeOffset="91991.7775">4738 1297 0,'10'0'31,"20"0"-15,-1 0-1,-9 0-15,9 0 16,10 0 0,-19 0-1</inkml:trace>
          <inkml:trace contextRef="#ctx0" brushRef="#br0" timeOffset="92354.9702">4807 1189 0,'0'10'31,"0"29"-16,10-19 1,-10 127 47</inkml:trace>
          <inkml:trace contextRef="#ctx0" brushRef="#br0" timeOffset="95382.8597">4866 1748 0,'19'10'47,"-19"10"-32,0-1 1,20-19-16,-20 10 15,0 10 1,20-20-16,-20 19 16,19-19-1,1 0 17,-20-19-17,20 19-15,-20-20 31,0 1-31,0-1 16,0 30 93,0 9-93,19-19 0,-19 20-16,20-20 15,-20 20 1,10-20 0,9 0-1,1 0 16,-20-10-15,19 10 0,-19-20-16,20 1 31,-20-1-15,0 0-1,0 1 16,-10 19-15,10-20-16,-19 20 16,19-20-1,-10 20-15,-20-19 16,21 19 0,-11 0 15,-9 137 78,48-117-109,1-20 16</inkml:trace>
          <inkml:trace contextRef="#ctx0" brushRef="#br0" timeOffset="95854.5157">5111 1768 0,'0'20'47,"0"19"-32,0-29-15,0 9 16,0 1-16,0-1 16,0 1-16,0 9 15,0 11 1</inkml:trace>
          <inkml:trace contextRef="#ctx0" brushRef="#br0" timeOffset="96340.7097">5140 1660 0,'30'0'94,"-1"20"-79,-29-1-15,20 1 16,-20 9-16,20 11 15,-20-11 1,0 0-16,0 1 0,0-11 16,0 1-16,0 0 15,0 9 1,-20-29 0</inkml:trace>
          <inkml:trace contextRef="#ctx0" brushRef="#br0" timeOffset="97847.0637">5356 1464 0,'20'0'438,"-1"0"-392,1 0-30,0 0 0,9 0-1,10 0-15,-9 0 32,-11 0-32,1 0 15,-10 0 1,9 0-1,1 0 1,0 0 15</inkml:trace>
          <inkml:trace contextRef="#ctx0" brushRef="#br0" timeOffset="98353.4341">5494 1307 0,'0'20'31,"0"-1"-16,0 1-15,0 9 0,0 1 16,0-1-16,0 128 63</inkml:trace>
          <inkml:trace contextRef="#ctx0" brushRef="#br0" timeOffset="99626.0064">5817 1258 0,'0'-20'47,"0"1"-32,10 19 17,10 0-17,-1 0 1,1 0 0,-1 0-1,-9 0 1,-10 10-16,30 29 15,-30 0 1,0-19 0,0-1-16,0 1 15,0-1-15,-10 1 16,10 0-16,-30-1 16,30 1-16,-29 0 15,29-1-15,-29 1 16,9-1-16,20 1 15,-39-20-15,39 39 16,-30-39-16,30 30 16,-19-30-16,19 19 15,-20-19-15,0 0 32,20 20-1,0-30 78,10 10-93,10 0 15,-20-20-31,20 20 31,-1 0-15,1 0 0,9 0-1,1 0 1,9 0-1,-20 0-15,-9 0 16,29 0 0,-19 0-1,-20-19 1,10 19 15</inkml:trace>
          <inkml:trace contextRef="#ctx0" brushRef="#br0" timeOffset="100540.5345">6151 1523 0,'9'0'31,"11"0"-16,-20-20 1,20 20-16,-1 0 16,-19-10-1,20 10-15,-20-19 16,19 19-16,-19-20 16,0 1-1,20 19-15,-20-20 0,0 0 31,-10 20-31,10-19 0,-19 19 16,-1-20 0,0 20-1,1 0 1,19 10-16,-20-10 16,20 19-16,-19-19 15,19 20-15,-20-20 16,20 30-16,-20-1 15,20 0 1,0 11 15,157 67 110,-117-126-125,-21-1-1,1 20 1,-20-19-16,19 19 15</inkml:trace>
          <inkml:trace contextRef="#ctx0" brushRef="#br0" timeOffset="101013.4734">6357 1268 0,'19'0'47,"11"0"-32,-11 0 1,1 0-16,9 0 16,-9 0-1</inkml:trace>
        </inkml:traceGroup>
        <inkml:traceGroup>
          <inkml:annotationXML>
            <emma:emma xmlns:emma="http://www.w3.org/2003/04/emma" version="1.0">
              <emma:interpretation id="{2C057CB5-FA1E-4A5B-9D2C-5B5A65E0EF30}" emma:medium="tactile" emma:mode="ink">
                <msink:context xmlns:msink="http://schemas.microsoft.com/ink/2010/main" type="inkWord" rotatedBoundingBox="8464,13751 10342,13719 10354,14420 8476,14451"/>
              </emma:interpretation>
              <emma:one-of disjunction-type="recognition" id="oneOf9">
                <emma:interpretation id="interp9" emma:lang="" emma:confidence="1">
                  <emma:literal/>
                </emma:interpretation>
              </emma:one-of>
            </emma:emma>
          </inkml:annotationXML>
          <inkml:trace contextRef="#ctx0" brushRef="#br0" timeOffset="103675.6406">7720 1199 0,'0'30'63,"19"-11"-63,11 11 0,-11 9 15,1-20-15,0 11 16,-1-11-16,11 1 16,-11 10-16,1-11 15,-20 1-15,49-1 16,-49 1-16,29 0 16,-29 9-1,20-29-15,-20 20 16</inkml:trace>
          <inkml:trace contextRef="#ctx0" brushRef="#br0" timeOffset="103173.6768">7759 1229 0,'-20'0'16,"20"9"15,0 11-16,0 0-15,0 9 16,0 10-16,0 10 16,0-9-16,0 9 15,0-10-15,0 10 16,0-20-16,0 1 16,0-1-16,0-9 15,0 19 1,0-19-1,10-20 1</inkml:trace>
          <inkml:trace contextRef="#ctx0" brushRef="#br0" timeOffset="104140.3502">8014 1170 0,'-10'19'47,"10"11"-31,0 19-16,0-10 15,0 10-15,0-10 16,0 10-16,0-9 15,0-11-15,0 10 16,0-9-16,0-1 16,0-9-16,0-1 15,0 1-15,0-1 16,0 1-16,0 0 16</inkml:trace>
          <inkml:trace contextRef="#ctx0" brushRef="#br0" timeOffset="101925.4601">6700 1464 0,'10'0'47,"19"0"-32,10 0 1,-19 0 0,-1 0-16,1 0 15,9 0-15,1 0 0,9 0 16,0 0-1,10 10-15,-9-10 0,9 0 16,-20 0-16,1 0 16,-11 0-16,1 0 15,-1 0-15,1 0 16,9 0 0,-9 0-1,0 0 1,-1 0 15,-19 19 94</inkml:trace>
          <inkml:trace contextRef="#ctx0" brushRef="#br0" timeOffset="102470.6574">7308 1327 0,'0'19'47,"10"-19"-47,-10 30 15,39-1-15,-20-29 0,11 30 16,-20-30-16,29 0 16,-19 19-16,-1-19 15,1 0 1,-50 0 46,1 0-46,9 0 0,20 39-16,-29-39 15,9 30-15,1-11 0,-1 1 16,-9 0-1,9-1-15,20 1 0,-20-20 16,20 39-16,10-39 47,10 0-31</inkml:trace>
          <inkml:trace contextRef="#ctx0" brushRef="#br0" timeOffset="104526.9516">8112 1513 0,'0'10'62,"0"19"-46,0-9-16,0-1 15,0 1-15,0-10 0,0 29 32,0-19-32,0-30 46</inkml:trace>
          <inkml:trace contextRef="#ctx0" brushRef="#br0" timeOffset="104687.578">8122 1366 0</inkml:trace>
          <inkml:trace contextRef="#ctx0" brushRef="#br0" timeOffset="105455.5174">8347 1435 0,'-9'0'31,"-11"9"-15,20 21-1,-20-11 1,20 1-1,0 0-15,-29 19 0,29-10 16,0 1 0,0-11-16,-20 50 15,20-59-15,0 9 16,0 1-16,0 0 16,10-20-16,-10 29 15,20 0 1,-1-9 15,-19-30 0</inkml:trace>
          <inkml:trace contextRef="#ctx0" brushRef="#br0" timeOffset="106325.5734">8475 1533 0,'-39'-20'93,"-1"30"-93,11 9 16,9 11 0,20-11-1,0-9 17,10-10-17,10 30 1,-1-30-1,1 0 1,0 0 0,-1 0-1,-9 0 1,-10 19 15,20-19-31,-20 10 16,0 10-1,19-20-15,-19 19 16,0 1 0,-10-20-1,10 20 1,-29-20-16,0 0 16,-1 0-1,11 0 1,-1 0-16,0 0 15,-9 0 1,29-10 0</inkml:trace>
          <inkml:trace contextRef="#ctx0" brushRef="#br0" timeOffset="106791.4722">8494 1444 0,'0'20'31,"0"0"-15,20 9-16,-20-9 16,20 19-16,-20-10 15,19-9-15,-19 9 16,0-9-16,0-1 0,30 1 16,-30 29-1,0-29-15,-30-20 16,30 29-16,-29-29 15,29 20-15,-30-20 16,30 19-16</inkml:trace>
        </inkml:traceGroup>
      </inkml:traceGroup>
    </inkml:traceGroup>
    <inkml:traceGroup>
      <inkml:annotationXML>
        <emma:emma xmlns:emma="http://www.w3.org/2003/04/emma" version="1.0">
          <emma:interpretation id="{0B751268-F938-4EE2-A2C5-F25CCA4CC611}" emma:medium="tactile" emma:mode="ink">
            <msink:context xmlns:msink="http://schemas.microsoft.com/ink/2010/main" type="paragraph" rotatedBoundingBox="13785,13796 18068,13719 18083,14574 13800,14651" alignmentLevel="2"/>
          </emma:interpretation>
        </emma:emma>
      </inkml:annotationXML>
      <inkml:traceGroup>
        <inkml:annotationXML>
          <emma:emma xmlns:emma="http://www.w3.org/2003/04/emma" version="1.0">
            <emma:interpretation id="{51DE2C87-C183-41C3-9CC8-DD2D47FF41D2}" emma:medium="tactile" emma:mode="ink">
              <msink:context xmlns:msink="http://schemas.microsoft.com/ink/2010/main" type="line" rotatedBoundingBox="13785,13796 18068,13719 18083,14574 13800,14651"/>
            </emma:interpretation>
          </emma:emma>
        </inkml:annotationXML>
        <inkml:traceGroup>
          <inkml:annotationXML>
            <emma:emma xmlns:emma="http://www.w3.org/2003/04/emma" version="1.0">
              <emma:interpretation id="{771385C4-BBCF-490C-9934-A75CA34247A5}" emma:medium="tactile" emma:mode="ink">
                <msink:context xmlns:msink="http://schemas.microsoft.com/ink/2010/main" type="inkWord" rotatedBoundingBox="13785,13796 15512,13765 15528,14620 13800,14651"/>
              </emma:interpretation>
              <emma:one-of disjunction-type="recognition" id="oneOf10">
                <emma:interpretation id="interp10" emma:lang="" emma:confidence="1">
                  <emma:literal/>
                </emma:interpretation>
              </emma:one-of>
            </emma:emma>
          </inkml:annotationXML>
          <inkml:trace contextRef="#ctx0" brushRef="#br0" timeOffset="111145.9665">12017 1287 0,'0'-19'0,"19"19"16,1 0 0,-20-20-1,0 30 126,0 10-141,0-1 16,19 1-16,-19-1 15,0 11-15,0-1 0,0 1 16,0-1-1,0 20-15,0-10 0,0 10 16,0-19-16,0-1 16,0 10-16,0-9 15,0-10-15,0-1 16,0-9-16,0 29 16,0-19-1,20-20 188,0-20-171,-1 20-17,11 0 1,-11 0-16,1 0 0,0 0 15,9 0-15,0 0 16,-9 0-16,19 0 16,-29 0-1,10 0 48</inkml:trace>
          <inkml:trace contextRef="#ctx0" brushRef="#br0" timeOffset="111663.998">12095 1542 0,'10'0'31,"9"0"-15,-19-19-16,30 19 16,-10 0-16,-1 0 15,1 0-15,-10 0 16,9 0-16,79 0 78</inkml:trace>
          <inkml:trace contextRef="#ctx0" brushRef="#br0" timeOffset="112173.9058">12105 1297 0,'10'0'63,"19"0"-48,-9 0 1,-1 0-16,1 0 16,0 0-16,9 0 15,-9 0-15,-1 0 16,1 0-16,9 0 31,-9 0-15</inkml:trace>
          <inkml:trace contextRef="#ctx0" brushRef="#br0" timeOffset="113681.5624">12468 1307 0,'-10'0'31,"10"20"32,59 19 31,-40-39-94,1 0 31,0 0 0,-20-20 0,19 20-15,-19-19 0,0-1 15,0 0-15,-10 1 15,-9 19 16,19-20-47,-20 20 15,20-19 32,-19 19-31,-1 0 31,0 0-16,-29 78 31</inkml:trace>
          <inkml:trace contextRef="#ctx0" brushRef="#br0" timeOffset="115491.9896">12517 1670 0,'0'10'109,"0"9"-109,0 1 16,0 0-16,0-1 15,0 11-15,0-1 16,-20 10-16,20-9 15,0-11-15,0 1 16,0-1-16,0 1 16,0 0 15</inkml:trace>
          <inkml:trace contextRef="#ctx0" brushRef="#br0" timeOffset="116009.5164">12497 1699 0,'0'-19'16,"0"28"62,0 11-78,10 0 16,-10-1-16,29 1 15,-29 0-15,40 9 16,-40-9-16,29-1 16,-29 1-16,20-1 15,9 11 1,-29-11 0,20-19-1</inkml:trace>
          <inkml:trace contextRef="#ctx0" brushRef="#br0" timeOffset="117020.5405">12683 1729 0,'0'-10'16,"0"20"171,0-20-155,0-10-17,0 40 95,0 29-95,0-39-15,0 9 16,-9 11-16,9-20 15,0 9-15,0 1 16,0-1-16,-20 21 16,20-11-1,0-9 1,0-30 46</inkml:trace>
          <inkml:trace contextRef="#ctx0" brushRef="#br0" timeOffset="117555.6801">12782 1807 0,'0'10'63,"0"10"-48,0-1-15,0-9 16,0 10-16,0 19 16,0-29-1,19-10 1</inkml:trace>
          <inkml:trace contextRef="#ctx0" brushRef="#br0" timeOffset="117789.7609">12801 1670 0</inkml:trace>
          <inkml:trace contextRef="#ctx0" brushRef="#br0" timeOffset="118671.619">12929 1660 0,'9'-29'125,"11"29"-94,-10 0-16,-10 9 1,0 1 0,0 29-1,0-19-15,-10 10 16,10-11 0,-20-19-16,20 30 15,-19-30-15,19 19 16,-20-19-16,10 0 31,30 0 94,0 0-109,19 0-1,-29 0-15,29 0 16,-19 0 15</inkml:trace>
          <inkml:trace contextRef="#ctx0" brushRef="#br0" timeOffset="119009.9915">13046 1739 0,'20'0'31,"-20"-20"-15,20 20-1,-1 0 1,11 0 0,-11 0-1,1 0 1,-1 0 0</inkml:trace>
          <inkml:trace contextRef="#ctx0" brushRef="#br0" timeOffset="119383.9674">13115 1650 0,'0'10'63,"0"19"-48,0 11 1,0-1 0,0-10-16,0-9 31</inkml:trace>
          <inkml:trace contextRef="#ctx0" brushRef="#br0" timeOffset="120047.5259">13331 1611 0,'0'-20'16,"0"50"46,-10 9-46,10-19-1,-20 19-15,20-10 16,0 1-16,-39 9 16,39-10-16,-20 11 0,20-1 15,-29-10-15,29 1 16,-29 9-16,29-19 16,0-1-16,-20-19 15,20 10 1</inkml:trace>
          <inkml:trace contextRef="#ctx0" brushRef="#br0" timeOffset="121041.5042">13429 1660 0,'10'20'47,"9"19"-31,-19-19-1,39 9-15,-39-19 16,30 19-16,-30-9 16,19-1-16,11 30 15,-30-19 1,20-30 0,-20 19-16</inkml:trace>
          <inkml:trace contextRef="#ctx0" brushRef="#br0" timeOffset="120660.8597">13429 1699 0,'0'10'63,"0"10"-63,0-1 15,0 1-15,0 9 0,0 1 16,0-1-16,0 1 15,0-11-15,-20 1 16,20-1-16,0 21 16,0-50 62</inkml:trace>
          <inkml:trace contextRef="#ctx0" brushRef="#br0" timeOffset="121493.2541">13615 1670 0,'0'10'63,"0"-1"-48,0 11-15,0 0 16,0-1-16,0 1 16,0 0-16,0-1 15,0 1-15,0-1 16,0 11-1,0-11 1</inkml:trace>
          <inkml:trace contextRef="#ctx0" brushRef="#br0" timeOffset="122348.8324">13733 1670 0,'19'0'63</inkml:trace>
          <inkml:trace contextRef="#ctx0" brushRef="#br0" timeOffset="122169.5275">13733 1768 0,'0'10'31,"0"9"-16,0 11 1,0-11-16,0 11 16,0-11-1,0 11 1,0-30 62</inkml:trace>
        </inkml:traceGroup>
        <inkml:traceGroup>
          <inkml:annotationXML>
            <emma:emma xmlns:emma="http://www.w3.org/2003/04/emma" version="1.0">
              <emma:interpretation id="{39C52158-9338-498D-9C66-D6D88A2FF7F9}" emma:medium="tactile" emma:mode="ink">
                <msink:context xmlns:msink="http://schemas.microsoft.com/ink/2010/main" type="inkWord" rotatedBoundingBox="15799,13898 18070,13857 18080,14392 15809,14433"/>
              </emma:interpretation>
              <emma:one-of disjunction-type="recognition" id="oneOf11">
                <emma:interpretation id="interp11" emma:lang="" emma:confidence="1">
                  <emma:literal/>
                </emma:interpretation>
              </emma:one-of>
            </emma:emma>
          </inkml:annotationXML>
          <inkml:trace contextRef="#ctx0" brushRef="#br0" timeOffset="123253.4468">14037 1680 0,'10'0'47,"39"0"-32,-30 0-15,1 0 16,-10 0-16,9 0 16,1 0-16,0 0 15,19 29 1</inkml:trace>
          <inkml:trace contextRef="#ctx0" brushRef="#br0" timeOffset="122894.734">14086 1562 0,'-10'0'16,"-10"0"0,20 20-1,10-20 48,20 0-48,-11 0 1,1 0-16,-10 0 16,9 0-16,1 0 15,0 0 1,-20 19-16</inkml:trace>
          <inkml:trace contextRef="#ctx0" brushRef="#br0" timeOffset="149235.6428">14449 1582 0,'39'0'125,"-19"0"-110,9 0 1,10 0-1,-19 0-15,-1 0 0,1 0 16,0 0 0,-1 0 15,-19 19-31,0 1 16</inkml:trace>
          <inkml:trace contextRef="#ctx0" brushRef="#br0" timeOffset="150855.2186">14929 1425 0,'-19'0'15,"19"-20"1,-20 20 46,20 10-62,0 10 16,-20-20 0,20 29-16,0-9 15,0-1-15,-19 1 16,19-1-16,0 1 15,0 0-15,0-1 16,0 1-16,0 9 16,0 1-1,0-11 1,0 11 0,0-11-16,10 1 15,-10 0 16,19-20-31,-19 19 32,20-19-32,98-10 140,-99 10-124,-19-19-16,20 19 16,-20-20-1,19 20 1,-19-19-16,0-1 15,20 20 1,-20-20-16,0 10 16,20 10-1,-20-19-15,0-1 16,0 1 0,0-1-1,0-9 1,0 9-1,0 0 1,0 1 0,0-1-1,0 1 1,0-1 0,0 0-1,-10 20 1,10-19-16,-20 19 31,20-20-31,-19 0 31,-1 1-15,0 19 15,20-20-31,-19 20 16,-1 0 15,0 0-15,20 20-16,-19-20 15,19 39-15,-20-39 16,20 20-16,0 9 16</inkml:trace>
          <inkml:trace contextRef="#ctx0" brushRef="#br0" timeOffset="151665.7809">15174 1807 0,'-19'0'0,"19"20"15,10-20 17,-10-10 15,-10 10-16</inkml:trace>
          <inkml:trace contextRef="#ctx0" brushRef="#br0" timeOffset="152871.4074">15312 1415 0,'0'-20'47,"0"1"-16,10 19-15,9 0 0,1 0-1,-1 0 1,1 0-1,0 0 1,-1 9 0,-19 11-1,20 0-15,-20 19 16,0-19 0,0-1-16,0 1 0,0-1 15,0 1-15,0 0 16,0-1-16,-10 1 15,10-1-15,0 1 16,-20 0-16,20-1 16,-29 1-16,9 9 15,-9 11 1,9-21 0,1-19 15,-1 0 16,40 0 78,9 0-110,20 0 1,-29 0-16,-10 0 16,19-10-16,-19 10 15,9 0-15,1 0 0,19 0 16,-29 0-1,10 0 48</inkml:trace>
          <inkml:trace contextRef="#ctx0" brushRef="#br0" timeOffset="153831.8195">15822 1307 0,'-147'245'156,"127"-215"-140,20-11 0,-20-19-1,20 20 1,10-20 93,20 0-93,-11 0-16,1 0 15,-1 0-15,1 0 16,9 0-16,-9 0 16,0 0-16,9 0 15,-9 0 1,-1 0 0,1 0 15,0 0-16</inkml:trace>
          <inkml:trace contextRef="#ctx0" brushRef="#br0" timeOffset="154406.6751">15822 1327 0,'0'19'62,"0"1"-62,0-1 16,0 11-16,0-1 15,0 1-15,0 19 16,0-10-16,0 10 16,0 167 93</inkml:trace>
          <inkml:trace contextRef="#ctx0" brushRef="#br0" timeOffset="155468.7486">16008 1317 0,'10'78'109,"-10"-48"-109,19-1 16,-19 20-16,20 0 15,-20-10-15,29-9 0,-29 9 16,0-10-16,0-9 15,20 0-15,-20-1 16,0 1-16,0 9 16,20-29-1,-20 20-15,0 0 32,0-30 61,19 10-93,-19-20 16,0-9 0,20 9-16,-20 1 15,0-1-15,20 0 16,-20 1-16,19-1 15,-19 0-15,20-19 16,-20 10-16,29-1 16,-29 1-16,0 9 15,20-9-15,-20 19 16,0-9-16,0-1 16,19 20-16,-19-39 15,0 9-15,0 11 16,10 19-1,-10 9 64</inkml:trace>
        </inkml:traceGroup>
      </inkml:traceGroup>
    </inkml:traceGroup>
    <inkml:traceGroup>
      <inkml:annotationXML>
        <emma:emma xmlns:emma="http://www.w3.org/2003/04/emma" version="1.0">
          <emma:interpretation id="{2F8428AB-89A7-4DA1-A092-F23FBBFC23A1}" emma:medium="tactile" emma:mode="ink">
            <msink:context xmlns:msink="http://schemas.microsoft.com/ink/2010/main" type="paragraph" rotatedBoundingBox="1897,14921 15984,14676 15999,15583 1913,15827" alignmentLevel="1"/>
          </emma:interpretation>
        </emma:emma>
      </inkml:annotationXML>
      <inkml:traceGroup>
        <inkml:annotationXML>
          <emma:emma xmlns:emma="http://www.w3.org/2003/04/emma" version="1.0">
            <emma:interpretation id="{1E2B1D85-C0EB-41D7-A0B8-2675A03586F2}" emma:medium="tactile" emma:mode="ink">
              <msink:context xmlns:msink="http://schemas.microsoft.com/ink/2010/main" type="line" rotatedBoundingBox="1897,14921 15984,14676 15999,15583 1913,15827"/>
            </emma:interpretation>
          </emma:emma>
        </inkml:annotationXML>
        <inkml:traceGroup>
          <inkml:annotationXML>
            <emma:emma xmlns:emma="http://www.w3.org/2003/04/emma" version="1.0">
              <emma:interpretation id="{EDC1F16F-21B9-4BE0-8D40-946C746AE54A}" emma:medium="tactile" emma:mode="ink">
                <msink:context xmlns:msink="http://schemas.microsoft.com/ink/2010/main" type="inkWord" rotatedBoundingBox="1897,14921 4494,14876 4510,15782 1913,15827"/>
              </emma:interpretation>
              <emma:one-of disjunction-type="recognition" id="oneOf12">
                <emma:interpretation id="interp12" emma:lang="" emma:confidence="1">
                  <emma:literal/>
                </emma:interpretation>
              </emma:one-of>
            </emma:emma>
          </inkml:annotationXML>
          <inkml:trace contextRef="#ctx0" brushRef="#br1" timeOffset="286691.8761">477 2356 0,'0'10'94,"-10"-10"-94,10 20 0,-20-20 15,20 29-15,-19-9 16,19-1-16,-40 1 16,40 9-16,-19 10 15,19 1-15,-40 9 16,40 0-16,-29 0 16,29-10-16,-29 10 15,29-10-15,-20 0 16,20-9-16,-20-1 15,20 11-15,-19-11 0,19 0 16,-30-9-16,30 0 16,0-1-16,-9-19 15,9 30-15,0-11 32,0-38 61</inkml:trace>
          <inkml:trace contextRef="#ctx0" brushRef="#br1" timeOffset="287687.8049">526 2405 0,'-20'0'78,"20"30"-46,0-11-17,10 11-15,-10-1 16,19 10-16,-19-9 15,30-1-15,-30 20 16,19-10-16,-19 10 16,20 0-16,-20-9 15,39 9-15,-39 0 16,39-10-16,-39 0 16,20-9-16,-20-1 15,0 0-15,20 11 0,-20-11 16,0-9-16,0-1 15,0 1-15,0 9 16,19-29 0,-28 0 77,9-9-77</inkml:trace>
          <inkml:trace contextRef="#ctx0" brushRef="#br1" timeOffset="288401.7436">163 3190 0,'-20'0'16,"50"0"78,9 0-94,-10 0 15,10 0-15,10 0 16,-9 0-16,9 0 15,-10 0-15,10-20 16,-10 20-16,0 0 16,-9 0-16,-1 0 15,1 0-15,-11 0 16,1 0-16,0 0 16,9 0-1,-9 0 1</inkml:trace>
          <inkml:trace contextRef="#ctx0" brushRef="#br1" timeOffset="289511.8664">908 2513 0,'0'10'94,"0"9"-78,0 11-1,0-11-15,0 1 16,0 0-16,0 9 15,0 1-15,0 19 16,0-20-16,0 0 16,0 20-16,0-9 15,0 9-15,0-10 16,0 10-16,0-20 16,0 1-16,0-11 15,0 1-15,0 0 16,0-1-16,0 1 15,-10 29 48,20-49 46,-10-10-109,20 10 16,9 0 0,-9 0-16,-1-19 0,1 19 15,0 0-15,-1 0 16,1 0-16,-1 0 15,1 0-15,0 0 16,9 0 0,-29-20-16,20 20 15,-1 0 1,1 0 15</inkml:trace>
          <inkml:trace contextRef="#ctx0" brushRef="#br1" timeOffset="289962.8399">869 2846 0,'10'0'31,"9"0"-31,1 0 16,-1 0-16,11-19 15,9 19-15,0 0 16,1-20-16,-11 20 0,-9 0 15,-1 0 1,-9 0-16</inkml:trace>
          <inkml:trace contextRef="#ctx0" brushRef="#br1" timeOffset="290395.9245">908 2542 0,'20'0'62,"-1"0"-62,1 0 16,9-19-16,1 19 15,-1 0-15,10 0 16,-9 0-16,-1 0 16,-9 0-16,-1 0 15,11 0 1</inkml:trace>
          <inkml:trace contextRef="#ctx0" brushRef="#br1" timeOffset="291204.5526">1291 2533 0,'0'19'16,"0"1"31,9-20-47,11 0 16,-20 19-16,20-19 15,9 0 1,-9 0-1,-1 0 1,1 0 0,-1-19 15,-19 9-15,20 10-16,-20-20 15,0 1 1,0-1-1,0 1 17,-20 19-32,20-20 15,-19 20 1,-11 0-16,30-20 16,-39 20-1,29 0-15,-9 0 16,19 10-1,-20-10-15,1 20 16,19 9 0,0-9-16,-20 9 15</inkml:trace>
          <inkml:trace contextRef="#ctx0" brushRef="#br1" timeOffset="292293.6421">2026 2650 0,'-10'0'31,"-9"0"-15,-1 10-1,-9 10 1,9-20 0,-9 39-16,9-19 0,0-1 15,-9 1-15,-10-1 16,9 11-16,1-11 16,9-19-16,1 30 15,-21-1 1,40-19 171,20-10-187,0 0 16,-20 20 0,29-20-16,0 29 15,-9-29-15,0 20 16,-1-20-16,1 29 15,9-29-15,99 69 32,-89-50 46</inkml:trace>
          <inkml:trace contextRef="#ctx0" brushRef="#br1" timeOffset="293840.024">2310 2641 0,'-19'0'46,"19"9"-30,0 11-16,0 9 16,0-9-1,-20 0-15,20-1 16,0 1-16,0-1 16,0 1-16,0 0 15,0-1-15,0 11 16,10-11-16,-10 1 15,0 0-15,20-1 16,-20 1-16,0-1 16,19-19-16,-19 40 15,20-40-15,-20 29 16,29-29-16,-29 20 16,30-20-16,9 29 15,-10-29 1,118 10 93,-127-30-93,0 1-1,-1-1-15,1-19 16,-20 19 0,20 20-1,-20-29-15,0-1 16,19 30 0,-19-29-16,0-1 15,0-9 1,0 10-1,0-1 1,0 1 0,0 0-1,0 9 1,0 0 0,-10 1-1,10-20 1,-19 39-16,19-30 15,-20 1 1,20 9 0,-20 20-16,20-20 15,-19 20 1,19-19 0,-20 19-16,1-20 15,-1 1 16,-58-21 32,58 40-47,-9 0-16,-1 0 15,-9 10 1,19-10-1,1 30-15,-1-11 16,0 11-16,20-11 16,-39 1-16,39 9 15,0 1-15,-19 9 16,19-10-16,0 1 16</inkml:trace>
        </inkml:traceGroup>
        <inkml:traceGroup>
          <inkml:annotationXML>
            <emma:emma xmlns:emma="http://www.w3.org/2003/04/emma" version="1.0">
              <emma:interpretation id="{39C752FF-E299-4986-BB35-309D932A217F}" emma:medium="tactile" emma:mode="ink">
                <msink:context xmlns:msink="http://schemas.microsoft.com/ink/2010/main" type="inkWord" rotatedBoundingBox="5312,15078 5968,15066 5977,15566 5321,15578"/>
              </emma:interpretation>
              <emma:one-of disjunction-type="recognition" id="oneOf13">
                <emma:interpretation id="interp13" emma:lang="" emma:confidence="1">
                  <emma:literal/>
                </emma:interpretation>
              </emma:one-of>
            </emma:emma>
          </inkml:annotationXML>
          <inkml:trace contextRef="#ctx0" brushRef="#br2" timeOffset="304443.5393">3566 2807 0,'68'0'109,"-48"0"-109,0 0 0,9 0 16,0 0-16,11 0 16,-11 0-16,-9-10 15,-1 10-15,1 0 16,0 0-16,9 0 16,-9 0-1,-1 0 1,1 0 15</inkml:trace>
          <inkml:trace contextRef="#ctx0" brushRef="#br2" timeOffset="305267.8939">3899 2513 0,'10'20'63,"29"19"-48,-9-10-15,-11-29 16,1 30-16,9-30 15,11 39-15,-11-39 16,0 20-16,-9-20 16,0 19-16,-1-19 15,-19-10 48,-10 10-32,1 0-15,-31 0-1,40 10-15,-29-10 16,9 39-16,1-39 16,19 30-16,-30-11 15,1 1-15,29 0 16,-30-1-16,1 20 15,0 1 1,29-11 0,-10-29-1,10 30-15,0-11 16,0-29 31</inkml:trace>
          <inkml:trace contextRef="#ctx0" brushRef="#br2" timeOffset="303723.6908">3546 2641 0,'0'9'16,"10"-9"-1,10 0 1,-1 0-16,1 0 15,-1 0-15,-9 0 16,10 0-16,-1 0 16,1 0-16,0 0 15,-1 0-15,1 0 16,-1 0-16,1 0 0,0 0 16,-1 0-16,1 0 15,0 0-15,9 0 16,-9 0-1,-1 0 17</inkml:trace>
        </inkml:traceGroup>
        <inkml:traceGroup>
          <inkml:annotationXML>
            <emma:emma xmlns:emma="http://www.w3.org/2003/04/emma" version="1.0">
              <emma:interpretation id="{C8917476-9996-4ADB-83D7-DEADF6203CCA}" emma:medium="tactile" emma:mode="ink">
                <msink:context xmlns:msink="http://schemas.microsoft.com/ink/2010/main" type="inkWord" rotatedBoundingBox="6333,14954 7022,14942 7032,15531 6343,15543"/>
              </emma:interpretation>
              <emma:one-of disjunction-type="recognition" id="oneOf14">
                <emma:interpretation id="interp14" emma:lang="" emma:confidence="1">
                  <emma:literal/>
                </emma:interpretation>
              </emma:one-of>
            </emma:emma>
          </inkml:annotationXML>
          <inkml:trace contextRef="#ctx0" brushRef="#br2" timeOffset="306670.8038">4566 2415 0,'0'-20'15,"0"50"48,0-11-47,0 1-1,0-10-15,0 9 16,10 1-16,-10 19 15,0-19-15,0-1 16,0 11-16,0-1 16,29 1-16,-29 78 31,-19 68 47,19-156-62,0-30 77,0-10-61,0 1-17,9 19 1,-9-10 0,20 10-1,-20-20 1,20 20-1,-1 0 1,11 0 0,-1 0-1,20 0 1,-29 0-16,9 0 16,-9 0-1,-1 0 1</inkml:trace>
          <inkml:trace contextRef="#ctx0" brushRef="#br2" timeOffset="307803.5642">4939 2748 0,'-20'20'62,"20"-10"-46,0 9 0,0 1-1,0 0 1,0-1-16,10 1 16,10-1-1,-1-19 1,-19 20-1,30-20-15,-1 0 16,10 0 0,-9 0-1,-1-10 1,-9-9 15,-20-1-15,19 20-16,-19-20 15,0 1 1,0-1 0,0 1-1,0-11 1,0 11 0,-10 19-16,10-20 15,-19 20 1,19-20-16,-10 20 15,-10 0 1,1 0 0,-79 69 93,98-49-93</inkml:trace>
          <inkml:trace contextRef="#ctx0" brushRef="#br2" timeOffset="308274.487">5164 2729 0,'0'39'47,"0"-10"-32,20-29-15,-20 30 16,0-1 0,19-9-1,40-1 63,-59-28-78</inkml:trace>
        </inkml:traceGroup>
        <inkml:traceGroup>
          <inkml:annotationXML>
            <emma:emma xmlns:emma="http://www.w3.org/2003/04/emma" version="1.0">
              <emma:interpretation id="{13BE3EB6-A0FA-4829-9997-0B39886F45A7}" emma:medium="tactile" emma:mode="ink">
                <msink:context xmlns:msink="http://schemas.microsoft.com/ink/2010/main" type="inkWord" rotatedBoundingBox="7282,15024 9506,14985 9514,15460 7290,15499"/>
              </emma:interpretation>
              <emma:one-of disjunction-type="recognition" id="oneOf15">
                <emma:interpretation id="interp15" emma:lang="" emma:confidence="1">
                  <emma:literal/>
                </emma:interpretation>
              </emma:one-of>
            </emma:emma>
          </inkml:annotationXML>
          <inkml:trace contextRef="#ctx0" brushRef="#br2" timeOffset="310196.9778">5615 2876 0,'0'-10'109,"0"-10"-109,-19 20 16,19-29-16,0 9 15,-20 1-15,20-1 16,0 1-16,-19 19 15,19-30-15,-20 11 16,20-1 0,-20 20-1,20-20 1,20 20 93,0 0-93,19 0 0,-10 0-1,1 10 1,-1-10-1,-9 0 1,-1 0 0,40-19 77,-69 19-46,-9 0-31,-1 0 15,0 39 0,20-20-31,0 11 16,0-11 0,0 21-1,0-21-15,0 20 16,0-9 0,10-11-1,10 1 16,-1-20-15,1 0 15,0 20-15,-1-20-16,1 0 16,0-10-1,-1 10 16,-19-20-15,20 20-16,-1-19 47,40-128 31,-59 107-78,0 11 31,0 9-31,-10 20 16,10-19 0,-19 19-1,-1 0 1,1 0-1,-1 19 1,0 1 15,20 0-31,0 9 16,0 10 0,0-19-1,0-1-15,0 1 16,0 9-1,0-9 1,10 0 0,10-20-1,-20 19-15,19-19 16,11 0 0,-11 0-1,1 0-15,-20-10 16,20 10-1,-20-29-15,19 29 0,-19-20 16,0 1 0</inkml:trace>
          <inkml:trace contextRef="#ctx0" brushRef="#br2" timeOffset="311498.2793">6106 2641 0,'-20'0'32,"20"9"-1,-19-9-15,19 20-1,0-10 1,0 9-1,0 1-15,0 19 16,0-29 0,0 10-1,0-1 1,9 1 15,11-20-15,0 29-1,-1-29 1,1 0 0,-1 0-1,1 0 1,-20-10-16,20 10 0,-20-19 16,19 19-1,-19-20-15,20 1 16,-20-1-1,19-19 1,-28-79 78,-11 98-79,0 20 1,20-19-16,-19 19 16,-1 0-1,1 0 1,-11 0 0,11 10-1,-1 9 1,20 1-1,-20 9 1,20 11 0,0-21-1,10 1-15,10-1 32,-1-19-32,-19 20 15,20-20-15</inkml:trace>
          <inkml:trace contextRef="#ctx0" brushRef="#br2" timeOffset="311921.4168">6292 2641 0,'0'9'47,"0"11"-32,0 0-15,0-1 16,0 1-16,0 9 16,0-9-16,0 9 15,0-9-15,0-1 16,0 1-16,20-20 16,-1 0-1,1 0 1,-20-10-16,10 10 15,-10-29-15,29-10 16</inkml:trace>
          <inkml:trace contextRef="#ctx0" brushRef="#br2" timeOffset="312958.5015">6439 2591 0,'0'-19'63,"10"19"-48,10 0 17,-1 0-17,-9 0 1,10 0-1,-1 10 1,-19 19 0,0 1-1,0-11-15,0 1 16,-10-1-16,10 11 0,-19-1 16,19-19-16,-20 19 15,20-9-15,-19-20 16,19 10-16,-20-10 15,30 0 95,9-30-95,11 30 1,9 0 0,-19 0-1,-1 0 1,-9 0 0,-10 10 15,20-10-16,-20-10 48</inkml:trace>
          <inkml:trace contextRef="#ctx0" brushRef="#br2" timeOffset="313307.7546">6469 2690 0,'39'0'62,"-20"0"-62,-9 0 16,10 0-16,-1 0 15,1-20-15,19 20 16,-19 0 0</inkml:trace>
          <inkml:trace contextRef="#ctx0" brushRef="#br2" timeOffset="313625.2716">6704 2611 0,'20'0'31,"-20"10"-31,0 19 16,0-9-16,0 0 15,0-1-15,0 1 16,0-1-16,19 1 16,-19 0-1,20-20-15,-1 0 47,-19-10-31</inkml:trace>
          <inkml:trace contextRef="#ctx0" brushRef="#br2" timeOffset="313810.0107">6753 2464 0,'0'-20'31</inkml:trace>
          <inkml:trace contextRef="#ctx0" brushRef="#br2" timeOffset="315047.3153">6910 2601 0,'-20'0'16,"1"10"15,19 10 1,-20 19-17,20-19 1,0-1-1,0-9 1,0 10 0,10-20-16,-10 19 15,19-19 1,1 20 0,0-20-1,-1 0 1,-19 19-16,20-19 15,0 0-15,-1 0 32,1 0-17,-1-9-15,1 9 16,0-20 0,-1 0 15,-19 1-16,20 19 1,-20-20 0,0 1-1,0-1 1,0 0-16,0 1 16,0-1-1,-10 20 1,10-10-16,-20 10 15,20-19 1,-19 19-16,-11 0 16,30-20-1,-29 20-15,-10 0 16,29 0 0,-29 0-1,39 10 1,-20-10-16,0 19 15,20 1 1,0 0 0</inkml:trace>
          <inkml:trace contextRef="#ctx0" brushRef="#br2" timeOffset="316294.3887">7155 2709 0,'0'-10'94,"0"-19"-78,0 0-1,20 9 1,-20-10 15,39-28 16,-19 58-16,-1 0-31,-19 29 16,20-29-16,-20 10 16,19 29-1,-19-19-15,0-1 16,20 1-16,-20 0 16,0 9-1,0-9 1,0-30 62,0-20-62,0 1-1,0 9 1,0-19-1,20 39 1,-20-20-16,0 11 16,19-21-1,1 11 1,-1 19 15,1 0 0,-20 9-31,20-9 16,-20 30 0,0 9-16,19-19 15,-19-1 1,0 30-16,0-29 16,0 19-1,0-29 1</inkml:trace>
          <inkml:trace contextRef="#ctx0" brushRef="#br2" timeOffset="317271.4231">7489 2709 0,'9'0'31,"11"0"1,19 0-32,-19 0 15,-1 0-15,-19-19 16,30 19-16,29-148 125,-69 129-110,-10 19 1,1 0 0,9 0-1,-10 0 1,1 0 0,19 10-16,-20-10 15,20 19-15,-20 1 16,20 9-1,0-9 1,-19 0-16,19-1 16,0 1-16,0-1 15,0 1-15,0 0 16,0 9-16,0-9 16,19-20-1,-19 19 1,20-19-16,0 0 15,-20 20 1,19-20-16,1 0 16,9 0-1,10-10 1,-19 10 0,-20-39-1,10 39-15,-10-10 16,19 10-16,-19-20 0</inkml:trace>
        </inkml:traceGroup>
        <inkml:traceGroup>
          <inkml:annotationXML>
            <emma:emma xmlns:emma="http://www.w3.org/2003/04/emma" version="1.0">
              <emma:interpretation id="{851F201C-7DE2-40E0-9DC6-7ABD4271B78E}" emma:medium="tactile" emma:mode="ink">
                <msink:context xmlns:msink="http://schemas.microsoft.com/ink/2010/main" type="inkWord" rotatedBoundingBox="9750,14985 12732,14933 12740,15400 9758,15452"/>
              </emma:interpretation>
              <emma:one-of disjunction-type="recognition" id="oneOf16">
                <emma:interpretation id="interp16" emma:lang="" emma:confidence="1">
                  <emma:literal/>
                </emma:interpretation>
              </emma:one-of>
            </emma:emma>
          </inkml:annotationXML>
          <inkml:trace contextRef="#ctx0" brushRef="#br2" timeOffset="320998.1894">8420 2641 0,'0'9'63,"20"-9"-63,-20 20 15,19 19 1,-19-9 0,20-11-16,-20 1 15,19 9 1,-19-9-1,20-20 1</inkml:trace>
          <inkml:trace contextRef="#ctx0" brushRef="#br2" timeOffset="321597.0216">8538 2582 0,'0'9'32,"0"21"-17,0-10 1,39 29-1,-20-30 1,1 20-16,-20-19 16,20 0-16,-1 9 15,11-9 17,-30-40 14,0 0-30,0-9-16,19 29 16,-19-29-1,0-1-15,20 1 16,-20-1 0,20 1-1,-20-20 79,0 68-78</inkml:trace>
          <inkml:trace contextRef="#ctx0" brushRef="#br2" timeOffset="322413.7275">8812 2611 0,'0'20'63,"10"-20"-48,-10 19-15,20-19 16,-20 30-16,29-11 16,-29 1-16,20 0 15,-20-1-15,19-19 0,-19 30 16,20-11-1,-20-58 48,0 19-47,20 1-16,-20-1 15,0 1-15,0 9 16,0-10-16,19-9 15,-19 19-15,0-29 16,20 39 0,-20-20-16,0 0 15,19 20 79</inkml:trace>
          <inkml:trace contextRef="#ctx0" brushRef="#br2" timeOffset="320481.2077">8008 2827 0,'-20'0'31,"30"-20"31,20-9-46,-1-20 0,1 0-1,-11 19 1,-19 1 0,20 29-16,-20-39 0,0 19 15,0 30 95,0 29-95,-10-39-15,10 30 16,0-1-1,0-9 1,10-1 0,-10 1-1,19-20-15,-19 19 16,30 1 0,-11-20-1,21 20 1,-11-20-1,-9 0 1,9 0 0,-9 0-1,-1-10 1,1 10 0,-20-20-16,20 20 15,-20-19-15,0-11 31,19 30-31,-19-19 16,0-1 0,0 0-1,0 1 1,0 9 0,-10-20-1,-9 11 1,-1 19-16,20-20 15,-19 20-15,-11 0 16,-9 0 0,19 10-1,1-10 1,19 39 0,-20-39-16,20 20 15,-20-20-15,20 20 16,-19-1-1,19 1 1,0-10 0,0 29-1,10-20-15,29 1 16,-10-20 0</inkml:trace>
          <inkml:trace contextRef="#ctx0" brushRef="#br2" timeOffset="322790.2821">9067 2542 0,'0'30'47,"0"-11"-47,0 1 16,20 10-16,-20-1 15,0 0-15,0-9 0,0 0 16,0 9 0,19-29-16,-19-20 62,0 1-62</inkml:trace>
          <inkml:trace contextRef="#ctx0" brushRef="#br2" timeOffset="322968.8367">9077 2454 0</inkml:trace>
          <inkml:trace contextRef="#ctx0" brushRef="#br2" timeOffset="324715.4432">9185 2729 0,'10'0'32,"9"0"-17,11 0 1,-30-10 0,39 10-16,-19-20 15,9-19 1,-9 10-1,9-11-15,-29 31 16,0-31 0,0 21-1,0-1 1,-10 20 15,-9 0-15,-1 0-1,0 20 1,20-1 0,-19-19-1,19 10-15,0 10 0,-20 19 16,20-9 0,0-11-1,0 11 1,0-1-1,10-29-15,-10 20 16,20-1 0,127 1 109,-147-40-125,19-19 15,-19 10 1,30 9-16,-30-29 16,19 19-1,-19 11 1,0-1-1,20 20 1,0 0 47,-20 20-48,19-20 1,-19 39-16,20-9 15,-20-11 1,0 1-16,0-1 16,19 11-1,-19-11 1,0-28 62,0-70-47,40-29 47,-21 89-78,1 19 16,-1 0 0,1 0-1,-20 19 17,20 1-32,-20-1 15,0 1-15,0 0 16,0-1-16,0 1 15,0-10-15,0 29 16,0-19 0</inkml:trace>
          <inkml:trace contextRef="#ctx0" brushRef="#br2" timeOffset="325656.487">9803 2709 0,'-20'0'0,"30"0"47,19 0-31,-9 0-16,0-29 16,-1 29-16,1-20 15,-1 20-15,1-19 16,19-1-1,-19-10 1,-20 11 0,0-1-1,0 1 1,-10-1 0,-19 20 15,9 0-16,0 0 17,11 294 108,28-274-124,1-20 0,9 0-1,-29-10-15,30 10 16,-30-29-16,39 9 15,-39 0-15,29 20 16</inkml:trace>
          <inkml:trace contextRef="#ctx0" brushRef="#br2" timeOffset="327036.5444">10205 2758 0,'0'-19'125,"0"-21"-109,0 31-1,10-40 1,-10 29-16,0 0 16,0 1-16,29-1 15,-29 0-15,20-9 16,-20 9 0,19 20-16,1 0 46,-20 10-30,29-10-16,-29 30 16,20-30-16,-20 39 15,0-20-15,0 1 16,20 0-16,-20-1 16,0 1-16,0 29 15,0-39 1,0 9 15,0-28 0,0-1-15,0-39 0,0 29-1,0 1-15,0-1 16,0 0-16,0 1 15,19-1 1,-19 0-16,20 20 31,-20-19-31,19 19 16,1 0 0,0 0-1,-1 19 1,-19 11-1,0-11 1,0 1-16,0 0 16,0-10-16,0 9 15,0 1-15,0 48 63</inkml:trace>
          <inkml:trace contextRef="#ctx0" brushRef="#br2" timeOffset="328841.8685">10528 2699 0,'-19'0'15,"19"20"17,10-20-17,9 0 1,11 0 0,-11 0-1,1 0-15,0-10 16,-1 10-16,1 0 15,-20-29-15,29 29 16,-29-20-16,20 20 16,-20-19-16,0-1 15,19 20 1,-19-20-16,0 1 16,-9-1 15,-11 20-16,0 0 1,1 0 15,-11 10-15,30 9 0,-19-19-1,19 20-15,-20 0 31,20-1-15,0 1 0,0 0-1,0 9-15,0-9 16,0 19 0,10-10-1,-10-9 1,20-20-1,-20 19-15,19-19 16,1 0 0,-1 0-1,11 0 1,-30-9 0,29 9-16,-29-20 15,20 20-15,-20-20 0,19 20 16,-19-19-1,20-1-15,-20 1 16,20 19 0,-20-20-16,0-9 15,19 29 1,-19-30-16,0-9 16,0 9 15,0 11-16,0-1 1,0 10 15,0-9 1,20 19-17,-20-20-15,20 1 16,-20-1-1,19-19 1,-19 9 0,0 11-1,-108 68 110,108-10-109,0-19-16,0-1 16,0-9-16,0 10 15,0-1-15,0 1 16,10-1-16,-10 1 15,0 0-15,20-1 16,-20 21 0,19-40-16,-19 29 0,20-9 15,9-1 17,-9-19-17,-10 0 32,9 0-16,11-10-15</inkml:trace>
        </inkml:traceGroup>
        <inkml:traceGroup>
          <inkml:annotationXML>
            <emma:emma xmlns:emma="http://www.w3.org/2003/04/emma" version="1.0">
              <emma:interpretation id="{40290373-EAF8-4C6D-914E-703B4F017442}" emma:medium="tactile" emma:mode="ink">
                <msink:context xmlns:msink="http://schemas.microsoft.com/ink/2010/main" type="inkWord" rotatedBoundingBox="12952,15057 14040,15039 14046,15388 12958,15407"/>
              </emma:interpretation>
              <emma:one-of disjunction-type="recognition" id="oneOf17">
                <emma:interpretation id="interp17" emma:lang="" emma:confidence="1">
                  <emma:literal/>
                </emma:interpretation>
              </emma:one-of>
            </emma:emma>
          </inkml:annotationXML>
          <inkml:trace contextRef="#ctx0" brushRef="#br2" timeOffset="332065.903">11411 2680 0,'10'0'93,"19"0"-77,-29-10 0,108-59 15,-69-19 63,-48 88-94,9-20 0,-20 20 15,0 0 17,1 0-17,19 10 1,-20-10-1,20 20-15,-19-1 16,19 1 0,0 9-1,-20-29 1,20 20-16,0 10 16,0-1-1,0 10 1,0-9-1,0-11 1,10-19-16,-10 20 16,19-20-1,1 19-15,0-19 16,-1 0 0,1 0-1,-1 0 1,1-9-1,-20-11 1,20 20 0,-20-20-1,19 1 1,-19-11 0,0 11-16,0-1 15,20 1-15,-20-1 16,0 0-16,0-9 15,0 9 1,0 1 0,-10 19 15,20 0 63,29 9-79,-19-9-15,-1 0 16,-9 0-16,10 0 16,19 0-1,-29 0 1,-10-9-16,0-11 62,-20 20-46,1 10 0,19 9-1,-20-19 1,20 30-16,0 9 15,-29 0 1,29-19 0,0 9-1,9 11 1,-9-21 0,20-19-16,9 20 15,-19-20 1,10 0 15,-1-10-15,21-10-1,-21-9 1,-19 0 0,20 29-16,-20-30 15,19 1 1,-19-11-1,0 11 1,0 0 0,40 38 124,-21 11-124,1 9 0,0 1-1,-20-1 1,19-29-16,-19 30 15,0-11-15,0 11 16,0 9 0,0-19-1,-19-1 1,-21-19 0,21 0-1,-11 0 1,11 0-1,19-10 1</inkml:trace>
          <inkml:trace contextRef="#ctx0" brushRef="#br2" timeOffset="329785.876">11186 2582 0,'0'9'32,"0"31"-1,0-1-31,29-10 16,-29 1-16,29-11 0,-29 1 15,20 9 1,9 1-16,-9-11 31,0-38 16,-20-20-31,0 29-16,0-10 15,0 1-15,19-1 0,-19 0 16,0 1-1,0-1-15,0 1 0,0-1 16,0 0-16,20 1 16,-20-1-16,0-9 15,19 29 1</inkml:trace>
          <inkml:trace contextRef="#ctx0" brushRef="#br2" timeOffset="332911.4092">12088 2621 0,'0'10'31,"0"19"-15,0 10 0,0-9-1,0-11 1,10-19-16,166-68 156,-176 48-140,0 1-1,0-1 1,-10 20-16,10-20 16,-19 20-1,19-10-15,-20 10 16,0-29-1,1 29 1,-1 0-16,1 0 31,-1 0-31,0 20 16,1-1 0,19 11-1,-20-11 1,20 21-1,0-1 1</inkml:trace>
        </inkml:traceGroup>
        <inkml:traceGroup>
          <inkml:annotationXML>
            <emma:emma xmlns:emma="http://www.w3.org/2003/04/emma" version="1.0">
              <emma:interpretation id="{9CD3AD07-6BD8-4656-8263-108A3D04C5A2}" emma:medium="tactile" emma:mode="ink">
                <msink:context xmlns:msink="http://schemas.microsoft.com/ink/2010/main" type="inkWord" rotatedBoundingBox="14449,14904 15987,14877 15998,15511 14460,15537"/>
              </emma:interpretation>
              <emma:one-of disjunction-type="recognition" id="oneOf18">
                <emma:interpretation id="interp18" emma:lang="" emma:confidence="1">
                  <emma:literal/>
                </emma:interpretation>
              </emma:one-of>
            </emma:emma>
          </inkml:annotationXML>
          <inkml:trace contextRef="#ctx0" brushRef="#br2" timeOffset="336443.8087">12970 2611 0,'-19'-39'63,"19"19"-47,0 1-1,10-1 1,-10 0 15,19 20-31,1 0 31,-1 0-15,1 0 0,0 0-1,-20 10-15,9-10 16,-9 20-16,20-20 15,-20 29-15,0 10 16,0-9 0,0-1-1,-10-29-15,10 30 16,-10-30 0,-19 19-16,9-19 15,11 0 1</inkml:trace>
          <inkml:trace contextRef="#ctx0" brushRef="#br2" timeOffset="335736.5834">12961 2542 0,'19'432'218,"-19"-442"-202,0-9 15</inkml:trace>
          <inkml:trace contextRef="#ctx0" brushRef="#br2" timeOffset="335030.2877">12745 2493 0,'-20'0'16,"20"10"0,-19-10-16,19 20 15,0-1 1,-20 21-1,20 28 48,10-68-63,-10 20 0,29 0 16,-9-20-1,-20 19 1,19-19-16,1 0 15,-20 20 1,20-20-16,-1 0 16,1 0-1,0-10 1,-1 10 0,-19-20-1,20 20 1,-20-19-16,19-11 15,-19 11 1,0-1 0,0 0-1,0 1 1,0-1 0,-9 1-1,-11-1 16,0 0-15,1 20 0,-21 0-1,40-19 1,-29 19-16,9 0 16,-9 10-1,29 9-15,-20-19 16,20 30-1,0-11-15,-19 1 0,19-1 16</inkml:trace>
          <inkml:trace contextRef="#ctx0" brushRef="#br2" timeOffset="337079.3398">13137 2552 0,'0'10'62,"0"10"-46,0 9-16,0-9 15,10 9-15,-10 10 16,0-9-16,0-1 16,0 1-16,0 9 15,20-10-15,-20 1 16,0-11-16,0 1 15,0 0-15,0-1 16,29-78 93</inkml:trace>
          <inkml:trace contextRef="#ctx0" brushRef="#br2" timeOffset="337619.4671">13157 2513 0,'-20'-20'16,"30"20"31,-10-19-47,20 19 15,9 0 1,0 0-1,11 0-15,-21 10 16,1-10 0,-20 29-1,19-9 1,-19 9 0,0 10-1,-29 20 16,-59-20 63</inkml:trace>
          <inkml:trace contextRef="#ctx0" brushRef="#br2" timeOffset="347692.0785">13363 2523 0,'0'10'16,"0"9"15,0 1-15,0-1 15,0 1-15,0 0-1,0-10 1,0 9 0,0 1-1,0-1 17,9 1-1,11-20 0,0 0-15,-1 0 15,1 0-15,0 0-1,-20-10 1,9 10-1,-9-10-15,20 10 32,-20-19-32,0-1 31,0 1-15,0-1-1,0 0 16,-10 20-15,10-19-16,0-1 31,-10 20-31,10-20 0,-19 20 16,19-19 0,-20 19-1,1 0 16,-1 0-15,-10 10 0,1 29-1,29-20-15</inkml:trace>
          <inkml:trace contextRef="#ctx0" brushRef="#br2" timeOffset="349650.687">13539 2611 0,'0'-10'125,"30"-19"-109,-1 9 0,-29 1-1,10 19-15,-10-20 16,0 0-1,0 1 1,19 19 109,-19 10-109,30 9-1,-30 1 1,10-20 0,-10 19-16,19-19 15,-19 20-15,20-20 16,-20 20-16,20-1 15,-20 1 1,0 0 0,0-1-1,0 1 1,0 9 0,-10-29-1,10 20 1,-10-20-16,-29 0 31,9 0-15,11 0-1,-1 0 1,20-10-16,0-10 31,0 1 0</inkml:trace>
          <inkml:trace contextRef="#ctx0" brushRef="#br2" timeOffset="350500.692">13745 2327 0,'0'245'219,"0"-226"-219,0 1 0,0 0 15,0-1 1,0 1 0,0 0-1,0-1 17,20-19-32,-1 0 31,1 0-16,0 0 17,-1 0-17,1-19 17,-20 9-17,19 10-15,-19-20 16</inkml:trace>
          <inkml:trace contextRef="#ctx0" brushRef="#br2" timeOffset="350965.0243">13775 2415 0,'9'0'93,"1"0"-77,29 0 0,-19 0-1,9 0 1</inkml:trace>
          <inkml:trace contextRef="#ctx0" brushRef="#br2" timeOffset="352149.3321">13951 2562 0,'-20'0'0,"20"10"16,-19 19 15,19-9-15,0 0 0,127 107 155,-107-127-171,-20-20 16,20 20-16,-1-29 31,1 9-15,-20-9 0,29 0 15,-29-11-16,0 30 1,0-9 0,0-1-1,-10 20 1,10-19 0,-19 19-1,19-20-15,-20 20 16,20-20-1,-19 20-15,-1 0 16,0 0 0,1 0-1,-1 0 1,1 0 0,-1 0-1,20 10-15,-20 20 31,20-1-31</inkml:trace>
          <inkml:trace contextRef="#ctx0" brushRef="#br2" timeOffset="352838">14226 2739 0,'-20'0'16</inkml:trace>
        </inkml:traceGroup>
      </inkml:traceGroup>
    </inkml:traceGroup>
    <inkml:traceGroup>
      <inkml:annotationXML>
        <emma:emma xmlns:emma="http://www.w3.org/2003/04/emma" version="1.0">
          <emma:interpretation id="{B7045166-E358-4AC3-B4BD-3AF4756DFB12}" emma:medium="tactile" emma:mode="ink">
            <msink:context xmlns:msink="http://schemas.microsoft.com/ink/2010/main" type="paragraph" rotatedBoundingBox="1892,16105 22252,15850 22265,16890 1905,17144" alignmentLevel="1"/>
          </emma:interpretation>
        </emma:emma>
      </inkml:annotationXML>
      <inkml:traceGroup>
        <inkml:annotationXML>
          <emma:emma xmlns:emma="http://www.w3.org/2003/04/emma" version="1.0">
            <emma:interpretation id="{0A1391F9-024C-4E2E-AB4F-547D18ADE161}" emma:medium="tactile" emma:mode="ink">
              <msink:context xmlns:msink="http://schemas.microsoft.com/ink/2010/main" type="line" rotatedBoundingBox="1892,16105 22252,15850 22265,16890 1905,17144"/>
            </emma:interpretation>
          </emma:emma>
        </inkml:annotationXML>
        <inkml:traceGroup>
          <inkml:annotationXML>
            <emma:emma xmlns:emma="http://www.w3.org/2003/04/emma" version="1.0">
              <emma:interpretation id="{F72F5F0C-C40B-47F4-8D32-0DE6D60CBB52}" emma:medium="tactile" emma:mode="ink">
                <msink:context xmlns:msink="http://schemas.microsoft.com/ink/2010/main" type="inkWord" rotatedBoundingBox="1894,16283 4301,16252 4311,17084 1905,17114"/>
              </emma:interpretation>
              <emma:one-of disjunction-type="recognition" id="oneOf19">
                <emma:interpretation id="interp19" emma:lang="" emma:confidence="1">
                  <emma:literal/>
                </emma:interpretation>
              </emma:one-of>
            </emma:emma>
          </inkml:annotationXML>
          <inkml:trace contextRef="#ctx0" brushRef="#br0" timeOffset="369719.8368">261 3867 0,'0'-20'62,"0"0"-30,0 1-1,0-1-15,0 0-1,10 20 1,-10-19-16,19 19 15,1-20 1,-1 20 0,1 0-1,0 0 17,-20 10-32,19-10 15,-19 20-15,20-1 16,-20 11-1,20-30 1,-20 39-16,0-10 16,0-9-1,0 0-15,0-1 16,0 11 0,-10-30-16,10 39 15,0-20-15,-20 1 16,0 29-1,20-29-15,-29-1 0,29 1 16,-29 0-16,29-1 16,-30-19-16,30 30 15,-29-30-15,29 19 16,-30-19-16,-9 30 16,20-30-1,19 19 1,-20-19-16,0 0 31,30 0 94,10 0-109,9 0-1,-9 0 1,-1 0-16,1 0 16,19 0-1,-19 20-15,9-20 16,-9 0-1,-20 19 1,19-19-16,1 0 16,0 0-1,-1-19 1</inkml:trace>
          <inkml:trace contextRef="#ctx0" brushRef="#br0" timeOffset="371235.7315">584 4327 0,'0'-9'109,"0"-11"-93,0 0 0,0-9-1,0 0 1,0-11-1,0 11 1,0 9-16,0-9 16,0 0-1,0-21 1,10 31 0,-10-1-16,0 1 0,0 9 15,0-10-15,0 1 16,0-1-1,0 0 1,20 1 0,-1-20 31,40-20 46,-39 59-77,0 0 0,-1 0 15,1 9 0,-20 11-15,19 19-1,-19-29-15,0 10 0,0-1 16,0 21 0,0-11-16,0-9 0,0 9 15,0-9-15,0-1 16,0 11-16,0-11 15,0 1-15,0 0 16,0-1 0,0-9-16,0 10 0,0-1 15,0 1-15,0 9 16,0-9 0,0-1-1,0 1 16,0-30 32,0-9-47</inkml:trace>
          <inkml:trace contextRef="#ctx0" brushRef="#br0" timeOffset="371784.6344">614 4043 0,'19'0'78,"21"0"-62,87 10 46</inkml:trace>
          <inkml:trace contextRef="#ctx0" brushRef="#br0" timeOffset="372765.6844">908 4131 0,'-10'108'125,"30"-108"-125,-1 20 16,1-20 0,0 0-1,-10 0 1,9 0-1,1 0 1,-1-10 0,1 10-1,-20-20 1,20 20 0,-20-19-16,0-1 15,0 1 1,0 9-1,0-10 1,0 1 15,-10-1-15,-10-9 0,1 29-1,-1-20 1,0 20-1,1 0 1,-1 0 0,0 0 15,20 10-31,-19 9 16,19 21-1,0-11 1,0 0-1</inkml:trace>
          <inkml:trace contextRef="#ctx0" brushRef="#br0" timeOffset="373584.6237">1104 4151 0,'0'10'47,"0"9"-31,10 11-1,-10 19 1,0-30 0,20 1-16,-99 206 172,60-226-157,19-10 1,-20 10-16,20-20 15,0-9 1,0 9-16,0-19 16,0 10-1,10 29 1,-10-30-16,19 30 16,-19-29-16,30 9 15,-30 0-15,39-9 16,-39 19-16,29-19 15,-29 9-15,20 1 16,-20-1-16,20 0 16,-20 1 15</inkml:trace>
          <inkml:trace contextRef="#ctx0" brushRef="#br0" timeOffset="374385.1239">1153 3827 0,'0'10'31,"20"-10"0,-1 0-31,1 0 16,0 0-16,-1 0 16,1 0-16,0 0 15,-1 0-15,1 0 16,9 20 0,-9-20-16,-20 19 31</inkml:trace>
          <inkml:trace contextRef="#ctx0" brushRef="#br0" timeOffset="374863.6713">1251 3710 0,'0'255'125,"0"-236"-125,10 1 15</inkml:trace>
          <inkml:trace contextRef="#ctx0" brushRef="#br0" timeOffset="375714.5237">1349 4122 0,'0'9'63,"-9"-9"-48,9 20-15,-30 19 16,30-19-16,0-10 15,-19 19-15,19-9 16,0-11-16,0 11 16,0 0-16,0-1 15,0 1-15,0 9 16,0 11 0,9-21-1,-9 1 1,20-20-1,0 19 1,-20-28 31</inkml:trace>
          <inkml:trace contextRef="#ctx0" brushRef="#br0" timeOffset="376832.7015">1457 4220 0,'59'117'234,"-39"-117"-234,-1 0 16,1 0 15,-20-10-15,20 10-16,-20-9 15,19 9 1,-19-20-1,0 0 1,10 20 0,-10-19-1,0-1 1,0 1 0,0-1-1,-20 20 1,-9-20-1,19 20 1,-9 0 31,-40 89 62,59-70-93,9-19-16</inkml:trace>
          <inkml:trace contextRef="#ctx0" brushRef="#br0" timeOffset="378059.6185">1604 4229 0,'0'20'78,"20"0"-62,-20-1-1,20 1 1,-20-1 0,19-19-16,-19 20 15,20-20 1,-1 0 0,1 0 15,0-29-16,-20 19 1,0-10 15,19 30 110,11 10-125,-11-1 15,1-19-16,0 0 1,-11 0 15,-28-147 172,-1 147-203,0 0 16,1 0 15,-1 0-15,20 10 0,-19 10-1,19 19 1,0-10-1,0 1 1,9-30 0,-9 19-16</inkml:trace>
          <inkml:trace contextRef="#ctx0" brushRef="#br0" timeOffset="378690.9305">1869 4269 0,'0'19'46,"0"20"-30,0-29 0,0 10-16,0 0 15,0-1-15,0 11 16,0-11-16,0 1 16,0-1-16,0 1 15,0 9 1,0-38 46,10 9-62</inkml:trace>
          <inkml:trace contextRef="#ctx0" brushRef="#br0" timeOffset="379273.0455">1948 4102 0,'0'20'32,"9"29"-17,-9-30 1,0 1-16,30-1 16,-30 1-16,0 0 15,19 9-15,-19 0 16,0-9-16,0 0 15,0-1-15,0 1 16,0 0-16,-9-1 16,9 1-16,-40 48 47</inkml:trace>
          <inkml:trace contextRef="#ctx0" brushRef="#br0" timeOffset="380069.4068">2154 3974 0,'9'0'47,"21"0"-32,-11 0-15,1 0 16,0 0-16,-1 0 16,1 0-16,9 0 15,10 0-15,-9 0 16,-10 0-16,-1 0 16,-9 0-16,10 0 0,19 0 15,-20 30 1,1-30 31</inkml:trace>
          <inkml:trace contextRef="#ctx0" brushRef="#br0" timeOffset="380633.222">2369 3837 0,'0'10'31,"0"19"-16,0 20-15,0-29 16,0 9 0,0 1-16,0-1 0,0 11 15,0-21-15,0-9 16,0 10-16,0 19 16,0-20 15</inkml:trace>
        </inkml:traceGroup>
        <inkml:traceGroup>
          <inkml:annotationXML>
            <emma:emma xmlns:emma="http://www.w3.org/2003/04/emma" version="1.0">
              <emma:interpretation id="{51BC1941-6D8D-4156-9C6B-B0C57BDB24E1}" emma:medium="tactile" emma:mode="ink">
                <msink:context xmlns:msink="http://schemas.microsoft.com/ink/2010/main" type="inkWord" rotatedBoundingBox="4532,16229 6478,16204 6486,16833 4540,16857"/>
              </emma:interpretation>
              <emma:one-of disjunction-type="recognition" id="oneOf20">
                <emma:interpretation id="interp20" emma:lang="" emma:confidence="1">
                  <emma:literal/>
                </emma:interpretation>
              </emma:one-of>
            </emma:emma>
          </inkml:annotationXML>
          <inkml:trace contextRef="#ctx0" brushRef="#br0" timeOffset="384321.468">3379 3906 0,'-19'0'16,"19"10"15,-20-10-31,20 19 16,-19 11-1,19-1 1,0-9-16,-20-1 0,20 1 16,0 0-16,0-1 15,0 1-15,0 9 16,0-9-1,10 9 1,9 10 0,1-19-1,0 19 48,-20-49-16,0-9-32</inkml:trace>
          <inkml:trace contextRef="#ctx0" brushRef="#br0" timeOffset="381623.594">2771 3670 0,'0'20'47,"0"29"-32,0-29 1,0-1-16,0 11 16,0-1-16,0 1 15,0-1-15,0 10 16,0-9-16,0-1 16,0 0-16,0 1 15,0 9-15,0-9 0,0-11 16,0 1-16,0-1 15,0 1-15,0 9 16,0-9 15,0-30 16,10-9-31</inkml:trace>
          <inkml:trace contextRef="#ctx0" brushRef="#br0" timeOffset="382295.4826">2771 3710 0,'0'9'47,"10"21"-32,-10-11-15,30 11 16,-30-1 0,29-9-16,-29 9 0,29-9 15,-29 0-15,40 9 16,-40-19-16,29 19 16,-29-9-16,20-1 15,-20 1-15,19 0 16,-19-1-16,20 1 15,-20 9 1,20-29-16,-20 30 16,0-11-1,0-28 32</inkml:trace>
          <inkml:trace contextRef="#ctx0" brushRef="#br0" timeOffset="382809.6056">3036 3729 0,'0'10'63,"0"29"-63,0-19 15,0 0-15,0 9 16,0-9-16,0 9 15,0 10-15,0-9 16,-10-1-16,10 0 16,0 11-16,0-11 15,0 10 1,0 69 78</inkml:trace>
          <inkml:trace contextRef="#ctx0" brushRef="#br0" timeOffset="383324.5081">3154 4043 0,'0'10'62,"0"19"-46,0-9-16,0 0 0,0-1 16,0 11-1,0-11 1,0-29 46,0-19-46</inkml:trace>
          <inkml:trace contextRef="#ctx0" brushRef="#br0" timeOffset="383533.7515">3164 3867 0,'0'9'46</inkml:trace>
          <inkml:trace contextRef="#ctx0" brushRef="#br0" timeOffset="385314.1419">3507 3984 0,'-20'0'47,"1"0"-31,19 10 0,-20-10-1,20 20-15,0-1 31,0 1 1,0 0-17,10-20 1,-10 19 0,19-19-1,1 0 1,-10 0 15,10 0-15,-1 0 15,1 20 0,9-1 0,-29 1 1,0 0-17,0-1 1,-10-19 0,10 20-1,-39-20 1,10 0-1,-1 0 1,11 0 0,-1 0-1,20-10 48</inkml:trace>
          <inkml:trace contextRef="#ctx0" brushRef="#br0" timeOffset="385808.5136">3556 3955 0,'20'0'31,"9"19"0,0 21-15,-9-1 0,0 20-1,-20-40 1,19-19-16,-68 157 94</inkml:trace>
          <inkml:trace contextRef="#ctx0" brushRef="#br0" timeOffset="386885.9045">3801 3886 0,'10'0'47,"19"0"-32,-9 0-15,0 0 16,-1 0-16,1 0 15,9 0-15,1 0 0,19 0 16,-10 0 0,10 0-16,-10 0 0,-9 0 15,9 0-15,0 0 16,-10 0-16,1 0 16,9 0-16,-9 0 15,-1 0-15,-9 0 16,-1 0-16,1 0 15,-1 0-15,1 0 16,9 0 0,11 0 124</inkml:trace>
          <inkml:trace contextRef="#ctx0" brushRef="#br0" timeOffset="387449.9923">4527 3768 0,'0'20'31,"29"19"-16,20 1 1,-29-40 0,-1 19-16,31 1 31,-31-20-15,-97 0 93,78 29-93,-30-9-16,30-1 15,-29 11-15,29-11 16,-20 1-1,20-30 32</inkml:trace>
        </inkml:traceGroup>
        <inkml:traceGroup>
          <inkml:annotationXML>
            <emma:emma xmlns:emma="http://www.w3.org/2003/04/emma" version="1.0">
              <emma:interpretation id="{DDD4FEBA-940A-4D9C-A4F3-C8C75645E889}" emma:medium="tactile" emma:mode="ink">
                <msink:context xmlns:msink="http://schemas.microsoft.com/ink/2010/main" type="inkWord" rotatedBoundingBox="6651,16168 8094,16150 8104,16930 6661,16948"/>
              </emma:interpretation>
              <emma:one-of disjunction-type="recognition" id="oneOf21">
                <emma:interpretation id="interp21" emma:lang="" emma:confidence="1">
                  <emma:literal/>
                </emma:interpretation>
              </emma:one-of>
            </emma:emma>
          </inkml:annotationXML>
          <inkml:trace contextRef="#ctx0" brushRef="#br0" timeOffset="389940.0302">4919 3680 0,'0'-19'78,"10"19"-46,10 0-17,-11 0 1,11 0-1,0 0 1,-1 0 0,1 0-1,-20 9-15,19-9 16,-19 10 0,0 10-1,20-1-15,-20 21 31,0-21-31,0 1 0,0-10 16,-10 39 0,10-30-16,0 1 15,-19 0-15,19-1 16,-30 1-16,30-1 16,-19 1-16,19 0 15,-20-20-15,20 49 16,-10-49-16,10 29 15,-19-29-15,19 30 16,-20-30-16,20 29 16,-20-29-16,20 20 15,-19-20-15,19 19 16,9-19 156,11-10-172,0 10 15,9 0 1,1 0 0,-1 0-1,-9 0 1,-1 0-16,11 0 16,9 0-1,-20 0 1,1 0 15,-20-19-15,10 19-16,-10-20 15</inkml:trace>
          <inkml:trace contextRef="#ctx0" brushRef="#br0" timeOffset="391523.6755">5360 4122 0,'-19'0'78,"19"-10"1,0-10-64,0-9 1,0-11-1,0 11 1,0 0 0,0-1-1,0 1 1,0-10 0,0 9-1,0 1 1,0 9-16,0 0 31,10-87 47,9 107-78,-19-20 31,20 20-31,-1-20 16,1 20 0,0 0-1,-20-19 1,19 19 0,1 0 15,-20 10-31,20-10 15,-20 19-15,29 1 16,-29 19 0,20-19-1,-20-1-15,0-9 16,0 10-16,0-1 16,0 1-16,0 0 15,0-1-15,0 1 16,19-1-16,-19 1 0,0 0 15,0-1 1,0 1-16,0 9 16,0 1-1,0-1 1,0-9 0,0-1-1</inkml:trace>
          <inkml:trace contextRef="#ctx0" brushRef="#br0" timeOffset="392082.3191">5341 3886 0,'29'0'47,"-9"0"-31,-10 0-16,176-19 62</inkml:trace>
          <inkml:trace contextRef="#ctx0" brushRef="#br0" timeOffset="393098.9198">5704 3994 0,'0'39'109,"0"-19"-93,0 0 15,9-20-15,-9 19-1,20-19-15,-10 0 16,9 0 0,1 0-1,0 0 17,-1 0-17,-19-10 1,20 10-1,-20-19-15,20 19 16,-20-20 0,0 0-1,0 1 17,0 9-17,0-10 1,-10-9-1,-10 29 1,20-10 0,-19 10-16,-1 0 31,0 0-15,1 0-1,-1 0 1,0 0 15,20 20-31,0-1 16,0 21-1,0-11 1,20-9 0</inkml:trace>
          <inkml:trace contextRef="#ctx0" brushRef="#br0" timeOffset="402175.1841">5870 3965 0,'0'9'78,"0"11"-62,30 9-1,-30-9 1,0 19 0,0 1-1,19-40-15,-19 39 16,0-10 0,0-9-16,0-1 15,0 1-15,20-20 16,-20 29-16,0-9 15,0 0 1,0-1 0,0 1 15,-10-20 0,10 20-31,-19-20 16,-21 0-1,11 0 1,9 0 0,1 0-16,19-10 15,-30 10 1,30-20-16,-19 20 16,19-20-1,0 1 1,0-1-1,0-9 1,9 29 0,-9-30-16,20 11 15,-20-1-15,20 20 16,-20-29-16,19 29 16,-19-39-16,20 39 15,-20-20-15,20 20 0,-20-10 16,19 10-16,1-29 15,-1 29 1,-19-20 0</inkml:trace>
          <inkml:trace contextRef="#ctx0" brushRef="#br0" timeOffset="403103.8703">6037 3798 0,'-10'78'79,"10"-58"-79,0 0 15,-19-1-15,19 11 16,0 9-16,0-10 0,0 1 15,0-11-15,0 1 16,0 0-16,0 9 16,9-9-1,11 9 1,-20 10 0,20-39-1,-20 20-15,19-20 16,-19 19-1,20-19 1</inkml:trace>
          <inkml:trace contextRef="#ctx0" brushRef="#br0" timeOffset="404017.8479">6214 3925 0,'-10'0'15,"-10"0"16,20-19-31,-29 19 16,9 0 0,1 10-1,-1 29 17,20-20-17,0-9 1,0 10-1,0-1 1,20-19 15,-1 0-15,1 0 0,-1 0-1,1 0 1,0 0 15,-20 20-31,19-20 16,-19 20-1,0-1 1,20-19-16,-20 20 16,0 0-1,0-1 16,-10-19-31,-10 0 16,20 20 0,-19-20-16,-1 0 15,1 0-15,-1 0 16,-9 0 0,9-10-1</inkml:trace>
          <inkml:trace contextRef="#ctx0" brushRef="#br0" timeOffset="404565.8766">6263 3788 0,'0'39'62,"9"-19"-62,-9 0 16,20-1-16,-20 1 15,20-1-15,-20 1 16,0 9-16,19 1 16,-19 9-16,0-9 15,0-1-15,0 0 16,0-9-16,0 0 15,0-1-15,-10 1 16,10-1-16,-19 11 16</inkml:trace>
        </inkml:traceGroup>
        <inkml:traceGroup>
          <inkml:annotationXML>
            <emma:emma xmlns:emma="http://www.w3.org/2003/04/emma" version="1.0">
              <emma:interpretation id="{FB8D6385-AC65-4987-A5CD-08F5A7F4F00A}" emma:medium="tactile" emma:mode="ink">
                <msink:context xmlns:msink="http://schemas.microsoft.com/ink/2010/main" type="inkWord" rotatedBoundingBox="8340,16037 9904,16017 9914,16857 8351,16876"/>
              </emma:interpretation>
              <emma:one-of disjunction-type="recognition" id="oneOf22">
                <emma:interpretation id="interp22" emma:lang="" emma:confidence="1">
                  <emma:literal/>
                </emma:interpretation>
              </emma:one-of>
            </emma:emma>
          </inkml:annotationXML>
          <inkml:trace contextRef="#ctx0" brushRef="#br0" timeOffset="405367.5064">6576 3808 0,'0'10'47,"10"-10"-31,30 0 0,-21 0-16,1 0 15,-1 0-15,1-10 16,0 10-16,-1 0 15,1 0-15,-1 0 16,1 0-16,0-20 0,9 20 31,-9 0-31,-1 0 32,-19 10-17</inkml:trace>
          <inkml:trace contextRef="#ctx0" brushRef="#br0" timeOffset="405908.1581">6684 3651 0,'49'284'141,"-49"-254"-141</inkml:trace>
          <inkml:trace contextRef="#ctx0" brushRef="#br0" timeOffset="407784.419">7047 3543 0,'0'10'63,"0"0"-48,0 9-15,0 20 16,0 79-1,0 166 95,10-284-79</inkml:trace>
          <inkml:trace contextRef="#ctx0" brushRef="#br0" timeOffset="408381.8496">7047 3572 0,'0'10'63,"10"-10"-48,-10 39-15,29-9 16,-9-11-16,-20 1 16,49 0-16,-29 9 15,9 10-15,-29-9 16,30-11-16,-30 1 15,29 19-15,-29-19 16,20-1-16,9 11 16,-29-11-1,20-19 1,-20 20-16</inkml:trace>
          <inkml:trace contextRef="#ctx0" brushRef="#br0" timeOffset="408916.1846">7312 3582 0,'0'432'234</inkml:trace>
          <inkml:trace contextRef="#ctx0" brushRef="#br0" timeOffset="409403.2666">7459 3808 0,'0'10'47,"0"19"-32,0-9 1,0-1-16,0 1 16,0-1-16,0 11 15,0-11 1,0-28 46,0-21-46</inkml:trace>
          <inkml:trace contextRef="#ctx0" brushRef="#br0" timeOffset="409606.5476">7459 3612 0</inkml:trace>
          <inkml:trace contextRef="#ctx0" brushRef="#br0" timeOffset="421553.8098">7655 3876 0,'-10'10'63,"10"20"-47,-19-30-16,19 39 15,-30-10 1,30-9-16,0 9 15,0-9-15,-19 0 16,19-1-16,0 1 16,0-1-16,0 1 15,0 0-15,0-1 16,10-19-16,-10 30 16,19-11-1,-19 1 1,20-20-16,-20 19 15,19-19 1,1 0 62</inkml:trace>
          <inkml:trace contextRef="#ctx0" brushRef="#br0" timeOffset="419469.7266">7655 3523 0,'0'-19'16,"0"-1"93,10 20-109,10 0 16,-1-20 0,1 20-1,-1 0 1,-19 10 0,20-10-1,-20 20 1,0 9-16,0 1 15,-10-30 1,10 29-16,-19-29 16,19 30-16,-20-30 15,20 39-15,-20-39 16,20 29-16,-19-29 16,19 20-16,-30-20 15,30 19-15,-19-19 16,-1 0-1,30 0 142,10 0-142,-1 0 1,1 0 0,9 0-1,-9 0 1,-1 0-1,1 0 1,0 0 15</inkml:trace>
          <inkml:trace contextRef="#ctx0" brushRef="#br0" timeOffset="422486.3082">7685 4073 0,'0'9'78,"0"11"-47,78 19 94,-58-39-109,-1-19-1,-19-1 16,20 0 1,-20 1-17,0 9 1,0-10 15,-10 20-15,10-19-1,-19 19 1,-1 0 15,0 0-15,10 0 15,-9 0 0,19 9 1,-20-9-32,20 20 31,0-10-15,0 10-1</inkml:trace>
          <inkml:trace contextRef="#ctx0" brushRef="#br0" timeOffset="423653.7744">7822 4043 0,'0'10'31,"0"10"1,0-1-17,20 1 1,9-1-1,-9-19 17,19-49 108,-39 59-77,19 10-48,1-20 17,-20 19-32,20-19 15,-1 0 17,-9 0-17,10 0 16,-20-9-15,19-11 15,-19 0-15,0 1 15,0 9-15,0-10 15,-39-9 16,-20 19 31,40 10-62,19 20 15,0-1-15,0 1-1,0 0 1,0-1-1</inkml:trace>
          <inkml:trace contextRef="#ctx0" brushRef="#br0" timeOffset="420016.6919">7842 3612 0,'19'0'47,"1"0"-32,-1 0 1,1 0 0,-10 0-1,9 0 1,1 0 15</inkml:trace>
          <inkml:trace contextRef="#ctx0" brushRef="#br0" timeOffset="420454.0056">7930 3494 0,'0'10'78,"0"9"-62,0 1-1,0 9 1,0-9-16,0 0 15,0-1-15,0 1 16,0 9-16,0-9 16,0-1-16,0 1 15</inkml:trace>
          <inkml:trace contextRef="#ctx0" brushRef="#br0" timeOffset="424074.4336">8057 4043 0,'0'10'47,"0"10"-31,0-1-1,0 1-15,0-1 16,0 1-16,0 19 16,0-9-1,0-11 1,0 1 15,0-30 0</inkml:trace>
          <inkml:trace contextRef="#ctx0" brushRef="#br0" timeOffset="424636.1304">8097 3945 0,'49'353'204</inkml:trace>
        </inkml:traceGroup>
        <inkml:traceGroup>
          <inkml:annotationXML>
            <emma:emma xmlns:emma="http://www.w3.org/2003/04/emma" version="1.0">
              <emma:interpretation id="{D2ABBA19-FE90-4E5E-9E70-8FA1390A1245}" emma:medium="tactile" emma:mode="ink">
                <msink:context xmlns:msink="http://schemas.microsoft.com/ink/2010/main" type="inkWord" rotatedBoundingBox="11732,15982 13273,15963 13280,16501 11739,16520"/>
              </emma:interpretation>
              <emma:one-of disjunction-type="recognition" id="oneOf23">
                <emma:interpretation id="interp23" emma:lang="" emma:confidence="1">
                  <emma:literal/>
                </emma:interpretation>
              </emma:one-of>
            </emma:emma>
          </inkml:annotationXML>
          <inkml:trace contextRef="#ctx0" brushRef="#br0" timeOffset="430005.3763">10254 3455 0,'0'9'78,"-10"-9"-63,10 30-15,0-10 16,-19-1-16,19 1 16,-30 9-16,30 1 15,-39 19-15,10 0 16,29 0-16,-30 0 16,30-20-16,-39 1 15,39-11-15,-20 11 0,20-21 31,-19-9-15,19 20 15,10-30 32</inkml:trace>
          <inkml:trace contextRef="#ctx0" brushRef="#br0" timeOffset="431468.6276">9970 3925 0,'0'10'15,"9"-10"16,21 0-15,-10 0 0,-1 0-16,11 0 15,-1 0-15,10 0 16,-9 0-16,-1 0 16,0 0-16,1 0 15,9 0-15,-9 0 0,-1 0 16,-9 20-1,-1-20-15,1 0 0,9 0 16,-9 0 15,-1 0-15</inkml:trace>
          <inkml:trace contextRef="#ctx0" brushRef="#br0" timeOffset="430822.2482">10264 3464 0,'0'-19'15,"78"146"220,-78-107-235,20 9 15,-20 11-15,20-11 0,-20 0 16,29 11-1,-29-11-15,20-9 0,-20-1 16,19 1-16,-19 0 16,20-1-16,-20 1 15,0 9 1,0-9 0,19-20-16,-28 0 93</inkml:trace>
          <inkml:trace contextRef="#ctx0" brushRef="#br0" timeOffset="432578.9578">10627 3415 0,'0'510'234,"19"-510"-46,11 0-173,-11 0 1,1 0-1,9 0 1,20 0 0,-29 0-1,0 0-15,58 0 32,-29-9 61</inkml:trace>
          <inkml:trace contextRef="#ctx0" brushRef="#br0" timeOffset="433448.2413">10617 3484 0,'10'0'31,"29"0"-15,-29 0 0,9 0-16,1 0 15,0 0-15,-1 0 16,1 0-16,-1 0 15,1 0-15,0 0 16,-1 0-16,1 0 16,0 0-1</inkml:trace>
          <inkml:trace contextRef="#ctx0" brushRef="#br0" timeOffset="433021.3363">10637 3690 0,'9'0'46,"31"0"-46,-21 0 16,-9 0-16,10 0 16,-1 0-16,1 0 15,-1 0-15,1 0 16,0 0-16,9 0 16,-9 0 15</inkml:trace>
          <inkml:trace contextRef="#ctx0" brushRef="#br0" timeOffset="434595.5809">11039 3484 0,'0'30'110,"9"-11"-110,11-19 31,-20 20-31,20-20 16,-1 0 15,1 0 0,0 0-15,-1 0 15,-19-10 0,20 10-15,-20-20-1,0 1 17,0-1-17,0 0 17,0 1-17,0-1 16,-10 20-15,10-10-16,-20 10 31,1 0-15,-1 0 15,0 0-15,1 0-1,-1 10 17,20 10-17,-19-20-15,19 19 0,0-9 16</inkml:trace>
          <inkml:trace contextRef="#ctx0" brushRef="#br0" timeOffset="435744.1179">11284 3778 0,'206'0'140,"-187"0"-140</inkml:trace>
          <inkml:trace contextRef="#ctx0" brushRef="#br0" timeOffset="435301.1418">11294 3651 0,'176'29'187</inkml:trace>
        </inkml:traceGroup>
        <inkml:traceGroup>
          <inkml:annotationXML>
            <emma:emma xmlns:emma="http://www.w3.org/2003/04/emma" version="1.0">
              <emma:interpretation id="{001D3A2E-4574-468C-ABAF-8E1E10BDF6BD}" emma:medium="tactile" emma:mode="ink">
                <msink:context xmlns:msink="http://schemas.microsoft.com/ink/2010/main" type="inkWord" rotatedBoundingBox="13500,16001 15462,15976 15470,16653 13508,16678"/>
              </emma:interpretation>
              <emma:one-of disjunction-type="recognition" id="oneOf24">
                <emma:interpretation id="interp24" emma:lang="" emma:confidence="1">
                  <emma:literal/>
                </emma:interpretation>
              </emma:one-of>
            </emma:emma>
          </inkml:annotationXML>
          <inkml:trace contextRef="#ctx0" brushRef="#br0" timeOffset="439665.1483">12569 3651 0,'0'10'62,"0"29"-46,0-10 0,0 1-1,0-11-15,0 1 16,0 0-16,0-1 0,0 11 15,9-30 1,-9 29-16,20-29 16,-20 20-16,20-1 15,-20 1 17,19-20-32,1 0 31,9 0-16,-9 0 1,-1 0 15,-19-10-15,10 10-16,-10-20 16,20 20-1,-20-19-15,29-1 16,-29 1-1,20-1 1,-20 0 0,0 1-1,0-1 1,20 0 0,-20 1-1,0-1 1,0-9-1,0 9 1,0 1-16,-10 19 16,10-20-1,0 10 1,-20 10 0,20-19-16,-20 19 0,20-20 15,-19 20-15,19-20 16,-20 20-1,1-19 1,-1 19 0,0 0-16,1 0 15,-1 0 1,1 0 0,-1 19-1,0 30 1,20-29-1,0 9-15,-19 1 16,19-1-16,0-9 16</inkml:trace>
          <inkml:trace contextRef="#ctx0" brushRef="#br0" timeOffset="440647.8853">13128 3494 0,'-20'10'78,"20"39"-78,-30-30 16,30 1-16,-29 0 0,9-1 15,1 11 1,-11 9-16,11-20 0,-1 1 16,20 0-16,-19-1 15,19 1 1,-20-20-16,20 20 62,10-20 1,-10 19-63,19-19 15,1 0 1,0 0 0,9 0-1,-9 0 1,19 0-16,-20 0 16,1 0-16,0 0 15,19 0 1,-10 0-1,1 0 1,-11 0 0,1 0-1,0 0-15,-1 0 32</inkml:trace>
          <inkml:trace contextRef="#ctx0" brushRef="#br0" timeOffset="436456.5614">11735 3729 0,'10'0'47,"9"0"-32,11 0 1,-11 0-16,1 0 16,0 0-16,-11 0 15,11 0-15,19 0 16,-9 0-1,-11 0 1,-19 10 0,20-10-16,0 0 15,-20 20 1</inkml:trace>
          <inkml:trace contextRef="#ctx0" brushRef="#br0" timeOffset="436951.8918">11843 3631 0,'0'10'47,"0"10"-47,0-1 16,0 1-16,0 9 15,0-9-15,0-1 16,0 1-16,0 0 15,0-1-15,0 1 16,0 9 0,0-9-1</inkml:trace>
          <inkml:trace contextRef="#ctx0" brushRef="#br0" timeOffset="438181.2679">12157 3827 0,'9'-19'62,"11"-21"-46,-20 31-1,29 9-15,-29-40 16,40 21-16,-40-1 0,19 1 16,-19-1-1,20-19-15,-20 19 16,20 1 0,-20-1-16,0 0 0,0 1 15,19-11 1,-19 11-1,0-1 1,0 30 78,0 9-79,-10 11 1,10-1 0,0-9-1,0 29 1,0-29-16,0-1 16,0 11-16,0-11 15,0 11-15,0-11 16,0 11-16,0-1 15,0-9-15,0-1 16,0 1-16,0 0 16,0-1-16,0 11 15,0-1 1,0-9 0,0-1-1</inkml:trace>
          <inkml:trace contextRef="#ctx0" brushRef="#br0" timeOffset="438323.0581">12451 3965 0,'0'19'31</inkml:trace>
          <inkml:trace contextRef="#ctx0" brushRef="#br0" timeOffset="441201.4405">13147 3533 0,'0'10'47,"0"10"-32,0-1-15,0 1 16,0-1-16,0 11 16,-29 401 93,29-411-93</inkml:trace>
          <inkml:trace contextRef="#ctx0" brushRef="#br0" timeOffset="442380.1469">13432 3621 0,'0'20'62,"0"9"-46,9-9-16,-9 0 16,0-1-16,20 20 15,-20-9-15,0-1 16,29 1-16,-29-1 16,0 10-16,0-19 0,20 0 15,-20-1-15,0 1 16,0-1-16,0-9 15,20 30 1,-20-21 0,0-29 140,0-9-140,19 19-16,-19-30 15,0-19 1,0 30-16,20-1 15,-20 0-15,0 1 16,0-1-16,19 1 16,-19-1-16,0 0 15,20 1-15,-20-1 16,0 0-16,20 1 16,-20-1-16,19 20 15,-19-29-15,30-1 16,-30 1-1,0 9 1,19 20 0,-19 20 46,-9-20-46,9 29-16</inkml:trace>
        </inkml:traceGroup>
        <inkml:traceGroup>
          <inkml:annotationXML>
            <emma:emma xmlns:emma="http://www.w3.org/2003/04/emma" version="1.0">
              <emma:interpretation id="{B981BE5E-012D-4584-BACA-A9C443555C5B}" emma:medium="tactile" emma:mode="ink">
                <msink:context xmlns:msink="http://schemas.microsoft.com/ink/2010/main" type="inkWord" rotatedBoundingBox="17444,16023 19521,15997 19531,16775 17453,16801"/>
              </emma:interpretation>
              <emma:one-of disjunction-type="recognition" id="oneOf25">
                <emma:interpretation id="interp25" emma:lang="" emma:confidence="1">
                  <emma:literal/>
                </emma:interpretation>
              </emma:one-of>
            </emma:emma>
          </inkml:annotationXML>
          <inkml:trace contextRef="#ctx0" brushRef="#br0" timeOffset="451837.7481">15710 3563 0,'133'274'219,"-133"-254"-203,22-20-16,-22 39 15,22-10 1,-22-9-1,23-20 32</inkml:trace>
          <inkml:trace contextRef="#ctx0" brushRef="#br0" timeOffset="452467.8173">15910 3543 0,'0'-20'16,"0"30"62,0 20-62,0-11-1,0 1-15,0-1 16,0 11-16,0 9 16,0-10-16,0 1 15,0-1-15,0-9 16,0 9-16,0-9 16,0 0-16,0-1 0,0 1 15,0-1-15,0 11 16,0-11-1,0 1 17</inkml:trace>
          <inkml:trace contextRef="#ctx0" brushRef="#br0" timeOffset="452934.3006">16043 3827 0,'-11'0'31,"11"10"0,0 20-15,0-1-1,0-9-15,0-1 16,0 11 0,11-30-16,-11 39 15,0-20 1,0-28 31</inkml:trace>
          <inkml:trace contextRef="#ctx0" brushRef="#br0" timeOffset="451087.8713">15676 3543 0,'23'0'47,"-23"20"0,0-1-32,0 11 1,0 19-1,0-20-15,0 0 16,0 11-16,0-11 16,0 1-16,0-1 15,0 0-15,0-9 16,0 0-16,0 9 16,0-9-16,0-1 15,0 11 1,22-30-16,-22 19 15,0 1 1</inkml:trace>
          <inkml:trace contextRef="#ctx0" brushRef="#br0" timeOffset="453201.7222">16065 3700 0,'-11'0'47</inkml:trace>
          <inkml:trace contextRef="#ctx0" brushRef="#br0" timeOffset="454381.4872">16232 3827 0,'-23'0'15,"23"10"17,-22-10-32,22 39 0,-22-9 31,22-11-31,0 11 15,-22-11-15,22 1 16,0 0-16,0-1 16,0 21-1,0-21-15,0 1 16,0 9 0,33-9-1,-11-1 1,1-19-1,-23 20 1</inkml:trace>
          <inkml:trace contextRef="#ctx0" brushRef="#br0" timeOffset="455301.6765">16343 3896 0,'-22'0'62,"-1"0"-31,23 10-31,-33 9 16,33 1 0,0 0-1,0-1 1,0 1 31,11-20-32,11 0 1,1 0 15,10 0-15,-11 0-1,0 0 32,-11 88 78,-11-68-125,-22-20 0,0 0 16,-11 0 0,-1 0-1,12 0 16</inkml:trace>
          <inkml:trace contextRef="#ctx0" brushRef="#br0" timeOffset="455857.9275">16398 3847 0,'22'10'31,"-22"9"-15,34-19-1,-34 10-15,22-10 16,-22 39-16,0-19 0,22 0 15,-22-1-15,0 1 16,0-10-16,0 9 16,0 1-16,0 0 15,0-1-15,0 1 16,-11-1-16,11 1 16,-22 0-16</inkml:trace>
          <inkml:trace contextRef="#ctx0" brushRef="#br0" timeOffset="456879.9696">16543 3455 0,'0'9'31,"11"217"63,-11-197-78,0 1-16,22 9 15,-22-19-15,0-10 16,0 9-16,0 1 0,0-1 16,0 30-1,0-29-15,0 9 16,0 1-1,0-11 1,0 1 0,0 0 15</inkml:trace>
          <inkml:trace contextRef="#ctx0" brushRef="#br0" timeOffset="457752.2893">16731 3592 0,'0'-20'16,"0"30"62,0 20-62,0 19-1,0-30-15,0 1 16,0 9-16,0 1 16,12 254 124</inkml:trace>
          <inkml:trace contextRef="#ctx0" brushRef="#br0" timeOffset="458331.9809">16731 3563 0,'67'137'125,"-23"-118"-110,-44 1-15,23 0 16,-23-1-16,22 1 16,-22 0-16,22-20 15,-22 29-15,22 0 16,-22-9-1,0 0 1</inkml:trace>
          <inkml:trace contextRef="#ctx0" brushRef="#br0" timeOffset="458923.8514">16931 3543 0,'0'10'94,"0"9"-79,0 11-15,0-11 16,0 1-1,0 19-15,0-19 16,0-1 0,0 1-16,0 9 0,0 1 15,0-1 1,0 11-16,0-21 16,0 1-16,0-1 15,0 1 1,0 0 15</inkml:trace>
          <inkml:trace contextRef="#ctx0" brushRef="#br0" timeOffset="459405.4548">17065 3788 0,'0'10'47,"0"19"-32,0-9 1,0 0-16,0 9 16,0 0-1,0-9 1</inkml:trace>
          <inkml:trace contextRef="#ctx0" brushRef="#br0" timeOffset="459638.3095">17087 3690 0</inkml:trace>
          <inkml:trace contextRef="#ctx0" brushRef="#br0" timeOffset="460829.8806">17165 3494 0,'22'0'78,"0"0"-62,0 0 15,0 0 0,-22 10-15,0 9 0,0-9-1,0 29 1,-11-9-1,11-11 1,-22-19 0,22 20-16,-22 0 15,0-20 48,133-10 171,-89 10-234,0 0 16</inkml:trace>
          <inkml:trace contextRef="#ctx0" brushRef="#br0" timeOffset="462855.3368">17264 3847 0,'-11'10'110,"-11"225"15,22-215-125,11-1 15,-11 1 1,22-20-16,-22 20 15,23-20 1</inkml:trace>
          <inkml:trace contextRef="#ctx0" brushRef="#br0" timeOffset="464175.8544">17342 3965 0,'0'9'47,"0"11"-16,0 0 0,11-20-15,78 39 156,-67-39-141,-22-10-16,23-10 17,-23 1-17,0-1 17,0 1-1,0-1 0,-12 20 0,12-20-15,-22 20 0,0 0 15,0 0 0,11 0 16,0 89 31</inkml:trace>
          <inkml:trace contextRef="#ctx0" brushRef="#br0" timeOffset="461303.4524">17376 3563 0,'55'0'78,"-33"0"-62,0 0-1,1 0 16</inkml:trace>
          <inkml:trace contextRef="#ctx0" brushRef="#br0" timeOffset="461853.13">17431 3464 0,'0'10'47,"0"10"-47,0 0 16,0-1-1,0 11 1,0-1 0,0 10-1,0-29 1,0 10 0</inkml:trace>
          <inkml:trace contextRef="#ctx0" brushRef="#br0" timeOffset="465373.9714">17531 3965 0,'0'9'63,"0"11"-32,0 0-31,0-1 16,22-19-1,-22 10 1,22-10 0,1 0 30,-23-20 1,0 1-15,22 19 77,-22 10-93,22-10-16,0 0 31,-22 19-31,22-19 15,1 0 17,-1 0 15,-22-10-47,0-9 31,22 19-16,-22-20 1,-144-29 250,144 69-251,0-1 1,0 1 0,11-20-1,-11 20 1</inkml:trace>
          <inkml:trace contextRef="#ctx0" brushRef="#br0" timeOffset="466117.5691">17764 3974 0,'0'20'47,"0"0"-31,0 9 0,0 1-1,0-1 1,0-9-1,-11-1-15,11 1 16,0-1-16,0 1 0,0 0 16</inkml:trace>
          <inkml:trace contextRef="#ctx0" brushRef="#br0" timeOffset="466824.5844">17786 3867 0,'111'255'203,"-111"-226"-203,0 0 16,-11-9 0,-11-20-1</inkml:trace>
          <inkml:trace contextRef="#ctx0" brushRef="#br0" timeOffset="521325.5401">17997 3455 0,'12'0'94,"-12"9"-94,0 11 15,0 0 1,0-1 0,0 11-1,0-11-15,0 11 16,22-11 0,-22 11-1,0 9 1,0-10-1,0 1-15,0-1 32,0 1-32,0-11 15,0 1 1,0 0 0,0-1-1,-11-19 1,11 20-1,0-1 1,0 1 15,0 0-15,0-1 15</inkml:trace>
        </inkml:traceGroup>
        <inkml:traceGroup>
          <inkml:annotationXML>
            <emma:emma xmlns:emma="http://www.w3.org/2003/04/emma" version="1.0">
              <emma:interpretation id="{2E298B8D-74CE-4664-9CF7-ACB34EB3744B}" emma:medium="tactile" emma:mode="ink">
                <msink:context xmlns:msink="http://schemas.microsoft.com/ink/2010/main" type="inkWord" rotatedBoundingBox="19673,16064 19692,16064 19698,16553 19680,16554"/>
              </emma:interpretation>
              <emma:one-of disjunction-type="recognition" id="oneOf26">
                <emma:interpretation id="interp26" emma:lang="" emma:confidence="0">
                  <emma:literal>l</emma:literal>
                </emma:interpretation>
                <emma:interpretation id="interp27" emma:lang="" emma:confidence="0">
                  <emma:literal>|</emma:literal>
                </emma:interpretation>
                <emma:interpretation id="interp28" emma:lang="" emma:confidence="0">
                  <emma:literal>I</emma:literal>
                </emma:interpretation>
                <emma:interpretation id="interp29" emma:lang="" emma:confidence="0">
                  <emma:literal>,</emma:literal>
                </emma:interpretation>
                <emma:interpretation id="interp30" emma:lang="" emma:confidence="0">
                  <emma:literal>'</emma:literal>
                </emma:interpretation>
              </emma:one-of>
            </emma:emma>
          </inkml:annotationXML>
          <inkml:trace contextRef="#ctx0" brushRef="#br0" timeOffset="522947.4947">18220 3504 0,'0'10'171,"0"19"-155,0-9 0,0-1-1,0 11 1,0-1 0,0 0-1,0 1 1,0 9-1,0-19 1,0-11 0,0 148 140,0-137-94,0 0-15,0-1 31,0-9 79</inkml:trace>
        </inkml:traceGroup>
        <inkml:traceGroup>
          <inkml:annotationXML>
            <emma:emma xmlns:emma="http://www.w3.org/2003/04/emma" version="1.0">
              <emma:interpretation id="{9BFB8495-5490-4F4A-936F-52E50F1F4BC9}" emma:medium="tactile" emma:mode="ink">
                <msink:context xmlns:msink="http://schemas.microsoft.com/ink/2010/main" type="inkWord" rotatedBoundingBox="19852,15971 22253,15941 22265,16890 19864,16920"/>
              </emma:interpretation>
              <emma:one-of disjunction-type="recognition" id="oneOf27">
                <emma:interpretation id="interp31" emma:lang="" emma:confidence="1">
                  <emma:literal/>
                </emma:interpretation>
              </emma:one-of>
            </emma:emma>
          </inkml:annotationXML>
          <inkml:trace contextRef="#ctx0" brushRef="#br0" timeOffset="480923.2447">19619 3739 0,'0'-20'15,"0"30"32,22 20-31,-22-11-1,22 1-15,-22 0 16,22-1-16,-22 1 0,0-1 16,0 1-16,0 0 15,0-1-15,0 1 16,0-1-16,0 1 15,0 9 1,-11-29-16,11 20 16</inkml:trace>
          <inkml:trace contextRef="#ctx0" brushRef="#br0" timeOffset="476665.6055">19052 3729 0,'0'10'63,"0"10"-63,-22-20 16,22 39-16,0-19 15,0-1-15,-22 1 16,22-1-16,0 1 15,0 0-15,0 9 16,0-9 0,0-1-16,0 11 15,11 9 1,-11-10 0,22-29-1,-22 20-15,23 0 16,-23-1-1,22-19-15,-22 20 16,22-20 0</inkml:trace>
          <inkml:trace contextRef="#ctx0" brushRef="#br0" timeOffset="478394.2424">19130 3896 0,'0'10'46,"89"88"267,-67-98-251,-22-10-46,22 10 31,-22-20-31,0 1 15,0-1 0,0 1 0,23-21 63,-34 21-78,-12-1 15,1 20 0,0 0 0,0 0 1,-1 10-1,23 10-15,-22-20-16,22 19 15,0 1 1,0-1-1</inkml:trace>
          <inkml:trace contextRef="#ctx0" brushRef="#br0" timeOffset="479700.4792">19297 3896 0,'0'10'78,"0"19"-46,0-9-32,22-1 15,-22 1 1,0 0 15,22-20-15,0 0 31,-22-10-47,23-10 15,-23 1 17,0-1-17,155 40 313,-155-40-312,22 0 15,-22 1-15,0-1 15,0 1-15,-11 19-1,11-20 1,-22 20 0,22-10-1,-22 10-15,11 0 31,-12 0-15,1 0 15,0 88 94</inkml:trace>
          <inkml:trace contextRef="#ctx0" brushRef="#br0" timeOffset="480297.8456">19597 3886 0,'-12'0'16,"12"10"31,0 10-32,0 9 1,0-9 0,0-1-16,0-9 15,0 10-15,0-1 16,0 1-16,0 0 16,0-1-16,0 1 15,0 9 1</inkml:trace>
          <inkml:trace contextRef="#ctx0" brushRef="#br0" timeOffset="472589.8161">18453 3935 0,'-22'0'16,"22"-10"109,0-9-110,0-1 1,0 1 0,-23-1-1,23 0 1,0 1-16,0-1 16,0-9-1,0 9 1,0 0-1,0 1 1,0-1 0,0 1-1,0-1 1,0 0 0,11 1-1,-11-1 16,23 20-31,-23-19 32,22 19-32,-22-30 15,22 30 1,-22-19-16,22 19 16,-22-20-1,11 20 1,12 0 31,-1 0-16,-22 10-15,22-10-16,-22 19 0,22 1 15,-22 0 1,34 19-1,-34-29 1,0 29 0,0-10-1,0 1 1,0-1 0,0 0-1,0 11 1,0-11-1,0 1 1,0-11-16,0 1 16,0-1 15</inkml:trace>
          <inkml:trace contextRef="#ctx0" brushRef="#br0" timeOffset="473252.1335">18431 3739 0,'11'0'62,"200"0"32</inkml:trace>
          <inkml:trace contextRef="#ctx0" brushRef="#br0" timeOffset="474673.2064">18697 3837 0,'-22'10'47,"22"10"-16,0-11 1,0 11-1,11 9-15,11-9 15,0-20-16,-22 20 1,23-20 0,-1 0 15,0 0 0,0 0-15,0 0 15,-22-10-15,0-10 15,12 20-15,-12-19-1,0-1 16,0 0-15,0 1 15,0-1 1,0 1 14,-23 19-30,1 0 0,0 0-1,0 0 1,-1 0 15,1 9 0,22 31-15,-22-11 0,22-9-16</inkml:trace>
          <inkml:trace contextRef="#ctx0" brushRef="#br0" timeOffset="475508.5463">18830 3925 0,'0'10'62,"0"10"-46,23-20-16,-23 29 16,0 1-1,0 9 1,22-39-16,-22 10 15,0 9-15,0 1 16,0 0 15,-34 58 63,12-78-78,0 0-1,0 0 1,22-10 0,-22 10-16,22-19 15,-23-1 16,23-9-15,0 9 15,11 20-15,-11-20-16,23 1 16,-1-1 15,-22 0-16,44 20-15,-44-19 16,23-1 0,-1 1-1,0-1 1,0-9 15,-22 19-15</inkml:trace>
          <inkml:trace contextRef="#ctx0" brushRef="#br0" timeOffset="482177.5754">18819 3504 0,'11'0'78,"23"0"-78,-12 0 16,0 0 0,0 0-16,0 0 0,1-20 15,-1 20-15,11 0 16,-11 0-1,1 0 17,-1 10-1</inkml:trace>
          <inkml:trace contextRef="#ctx0" brushRef="#br0" timeOffset="482686.7062">18952 3425 0,'0'-19'15,"34"205"173,-34-166-188</inkml:trace>
          <inkml:trace contextRef="#ctx0" brushRef="#br0" timeOffset="484424.2448">19852 3484 0,'0'10'109,"0"10"-93,0-1 0,0 60 31,33 254 93,-33-313-109,0-1 16,0-29 63</inkml:trace>
          <inkml:trace contextRef="#ctx0" brushRef="#br0" timeOffset="486278.6585">20130 3955 0,'0'-10'172,"-23"10"-172,23-20 15,0 1 1,0-1 0,0 1-1,0-1 1,0 0 0,0 1-1,0-1 1,0 0-1,0 11 1,0-11 0,0-39 46,0 40-62,0-1 16,12 20-1,-12-20 1,0 1 0,22 19-1,-22-20-15,0 1 32,22 19-32,0-20 46,0 20 1,1 0-31,-1 10 15,0 9 0,-22 1-15,22 0-16,-22-1 16,0 1-1,22-20 1,-22 19-16,0 1 16,0 0-1,0-1 1,0 1-1,0-1 1,0 1 0,0 10-1,0-11 1,0 1 0,0-1-1,0 1 1,0 0-1,0-11 1,0 11 31,0-30 15</inkml:trace>
          <inkml:trace contextRef="#ctx0" brushRef="#br0" timeOffset="486860.13">20141 3768 0,'-22'0'0,"33"0"46,11 0-30,33 0 0,-44 0-16,12 0 15,-1 0-15,0 0 16,11 0 0,-10 0-1</inkml:trace>
          <inkml:trace contextRef="#ctx0" brushRef="#br0" timeOffset="499561.619">20396 3896 0,'-22'10'47,"22"9"-16,0 1 1,0 0-1,0-1 0,0-9-15,0 10 15,11 9-15,11-29 15,-22 10-16,22-10 1,1 0 15,-1 0-15,0 0 15,0 0-15,1 0 15,-1 0 0,-22-20 1,0 1-1,11 19-16,-11-20 1,0 0 0,0 1-1,-11-1 17,11 1-1,-22 19-16,22-20-15,-23 20 16,23-20 0,-11 20-1,-22-19 17,0 19-1,10 0-31,23 10 15,-22-10-15,22 19 16,-22 1 0,22-1-1</inkml:trace>
          <inkml:trace contextRef="#ctx0" brushRef="#br0" timeOffset="509602.7724">20596 3945 0,'0'10'110,"-22"-10"-95,22 19-15,0 1 16,0 0 0,0 9-1,0 1 1,11-30-1,-11 29-15,0 10 16,0-9 0,0-11-1,0 1 1,22-1 15,-22 1-15,0 0-1,0-1 1,0 1 15,0-10 16,0 9-16,-11-19-31,-22 0 32,11 0-17,-12-10 1,34-9 15,-11 19-31,11-20 16,0 1 15,0 9 0,0-10-15,0 1 15,0-1 0,0 0-15,0 1 0,22 19-16,-22-20 15,0 1 1,23 19-16,-23-20 16,22 0 15,-22 1-16,22 19 1,-22-20-16,33 0 16,-22 20-1,-11-19 1</inkml:trace>
          <inkml:trace contextRef="#ctx0" brushRef="#br0" timeOffset="510764.2866">20774 3759 0,'-22'0'79,"22"9"-64,-23 11 1,23 0-1,-22-1 1,22 1 0,-22 9-1,22 11 1,0-11 0,-22-29-16,22 29 15,0 1 1,0-1-1,0 11 1,0-11 15,55 79 110,-55-118-94</inkml:trace>
          <inkml:trace contextRef="#ctx0" brushRef="#br0" timeOffset="512041.201">20918 3867 0,'-11'0'63,"-11"0"-47,0 0 15,-1 9-16,1 11 1,22 0 0,-22-20-1,22 19 1,0 1 0,11-1 15,11-19 16,145 99 250,-178-80-297,-11-19 15,-12 0 1,1 0-1,0 0 1,-12 0 0,23 0-1,0 0 1</inkml:trace>
          <inkml:trace contextRef="#ctx0" brushRef="#br0" timeOffset="512832.4284">21018 3798 0,'89'147'156,"-89"-127"-156,22-1 0,-22 1 0,0-1 16,0 1-1,0 0-15,0-10 16,0 9-16,0 1 16,-11-1-16,11 1 0,-22 0 15,0 19 1</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21:57:09.76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1DE17A1-A037-456C-926A-84CD84869D6B}" emma:medium="tactile" emma:mode="ink">
          <msink:context xmlns:msink="http://schemas.microsoft.com/ink/2010/main" type="writingRegion" rotatedBoundingBox="19307,12389 24178,12377 24185,15205 19314,15216"/>
        </emma:interpretation>
      </emma:emma>
    </inkml:annotationXML>
    <inkml:traceGroup>
      <inkml:annotationXML>
        <emma:emma xmlns:emma="http://www.w3.org/2003/04/emma" version="1.0">
          <emma:interpretation id="{E582D5E6-058E-4F8C-AF61-F1051659DC1E}" emma:medium="tactile" emma:mode="ink">
            <msink:context xmlns:msink="http://schemas.microsoft.com/ink/2010/main" type="paragraph" rotatedBoundingBox="19336,12305 23103,12467 23036,14028 19269,13866" alignmentLevel="1"/>
          </emma:interpretation>
        </emma:emma>
      </inkml:annotationXML>
      <inkml:traceGroup>
        <inkml:annotationXML>
          <emma:emma xmlns:emma="http://www.w3.org/2003/04/emma" version="1.0">
            <emma:interpretation id="{DBB4D735-4CA7-4B11-949D-E3F14234DCF2}" emma:medium="tactile" emma:mode="ink">
              <msink:context xmlns:msink="http://schemas.microsoft.com/ink/2010/main" type="line" rotatedBoundingBox="19336,12305 23103,12467 23036,14028 19269,13866"/>
            </emma:interpretation>
          </emma:emma>
        </inkml:annotationXML>
        <inkml:traceGroup>
          <inkml:annotationXML>
            <emma:emma xmlns:emma="http://www.w3.org/2003/04/emma" version="1.0">
              <emma:interpretation id="{0F5237DF-DAA6-4481-BC26-F6B554B3A466}" emma:medium="tactile" emma:mode="ink">
                <msink:context xmlns:msink="http://schemas.microsoft.com/ink/2010/main" type="inkWord" rotatedBoundingBox="19336,12305 21971,12418 21904,13979 19269,13866"/>
              </emma:interpretation>
            </emma:emma>
          </inkml:annotationXML>
          <inkml:trace contextRef="#ctx0" brushRef="#br0">157 21 0,'0'-19'16,"19"19"0,-19 19 93,-10 1-109,10 0 0,-19-1 16,19 1-1,-30 19-15,30-9 0,-19-1 16,19 20-16,-30-20 15,30 1-15,-19 9 16,19-9-16,-30-1 16,30-9-16,0-1 15,-19-19-15,19 30 16,0-11 0,0-29 62,0-19-63</inkml:trace>
          <inkml:trace contextRef="#ctx0" brushRef="#br0" timeOffset="825.2541">235-28 0,'0'20'109,"20"29"-93,-20-29-1,0-1-15,39 11 16,-39 9-16,20-10 16,-20 1-16,19 9 15,-19-10-15,20 1 16,-20-1-16,19 1 16,-19-20-16,0 9 15,30 11-15,-30-21 16,0 11-16,19 0 15,-19-1 1,-9-19 93</inkml:trace>
          <inkml:trace contextRef="#ctx0" brushRef="#br0" timeOffset="2638.8759">490 2 0,'0'19'47,"10"21"-32,-10-21 1,0 1-16,0 0 15,0 9-15,0 0 16,0 11-16,0 9 0,0-10 16,0 0-16,0-9 15,0-11-15,0 11 16,0-1-16,0-9 16,0-1-16,0 1 15,19-20-15,-19 19 16,20-19 93,0 0-78,235-29 110,-236 29-141,1 0 31,-20-20-15</inkml:trace>
          <inkml:trace contextRef="#ctx0" brushRef="#br0" timeOffset="3044.6771">539 257 0,'20'0'47,"-1"0"-47,1 0 0,39-20 31,-40 20-31,11 0 0,-11 0 16,1 0-16,0 0 15,-20-19-15,29 19 16</inkml:trace>
          <inkml:trace contextRef="#ctx0" brushRef="#br0" timeOffset="3473.0745">510 21 0,'29'0'31,"-9"0"-31,-1 0 0,11 0 16,-1 0-16,1-19 16,-1 19-16,-9 0 15,9-20-15,0 20 16,-9 0 15</inkml:trace>
          <inkml:trace contextRef="#ctx0" brushRef="#br0" timeOffset="4224.8359">892-28 0,'0'10'46,"10"20"-14,19-30-17,-29 9 1,20-9-16,0 0 16,-1 0-1,1 0 1,-40-117 140,20 107-140,-19 10-16,-11 0 15,11 0 1,-11 10 0,10 9-1,20 1 1,0 9-1,0 11 1,0-1 0</inkml:trace>
          <inkml:trace contextRef="#ctx0" brushRef="#br0" timeOffset="4836.5306">1078 159 0,'10'0'62,"20"0"-46,-11 0-16,1 0 16,0 0-16,-1 0 15,1 0 1</inkml:trace>
          <inkml:trace contextRef="#ctx0" brushRef="#br0" timeOffset="5174.6036">1069 276 0,'19'0'47,"20"0"-32,1 0 1,-11 0 0,1 0-1,-1 0 1</inkml:trace>
          <inkml:trace contextRef="#ctx0" brushRef="#br0" timeOffset="6134.6227">1441-18 0,'0'-19'47,"0"38"-16,0 11-31,0-11 16,0 11-16,0 9 15,0-10-15,0 1 16,0-1-16,0 1 15,0 19-15,0-10 16,0 10-16,0-20 16,0-9-16,0 0 15,0-1-15,0 1 16,0-1-16,0 11 16,0-11-1,0 1 1,-19-20 46,28 0 1,1 0-48,30-20 1,-21 20-16,1 0 16,-1 0-16,1 0 15,-10 0-15,19-19 16,-19 19-16,10 0 16,19 0-1,-20 0 1,-9 0 31</inkml:trace>
          <inkml:trace contextRef="#ctx0" brushRef="#br0" timeOffset="6555.3479">1451 237 0,'10'0'31,"10"0"-15,-1 0-16,177-39 78,-176 39-47</inkml:trace>
          <inkml:trace contextRef="#ctx0" brushRef="#br0" timeOffset="6922.5184">1441-28 0,'20'20'47,"0"-20"-47,-1 0 16,1 0-16,-1 0 15,1 0-15,0 0 16,-1 0-16,1 0 16,-1 0-16,-9 0 15</inkml:trace>
          <inkml:trace contextRef="#ctx0" brushRef="#br0" timeOffset="7835.6406">1765-57 0,'0'10'47,"0"9"-32,0 1 16,10 0-15,9-20 0,1 0-1,0 0 1,-1 0 0,-9 0-1,-10-10 1,20 10-1,-20-20 1,0 1 0,0-1 15,0 0-15,0 1 15,-10 19-16,10-20-15,-10 20 16,-10 0 0,1 0-1,-1 0 1,1 0 0,-1 0-1,0 30 1,20-1-1,0 0-15</inkml:trace>
          <inkml:trace contextRef="#ctx0" brushRef="#br0" timeOffset="1409.9643">9 463 0,'0'19'78,"20"-19"-62,0 0-1,-1 0-15,11 0 0,9 0 16,-10 0-16,1 0 15,-1 0-15,10-19 16,-19 19-16,-10 0 16,10 0-16,-1 0 15,1 0-15,9 0 16,-9 0 0</inkml:trace>
          <inkml:trace contextRef="#ctx0" brushRef="#br0" timeOffset="18320.6014">1088 551 0,'10'0'47,"-10"10"-31,0 9-1,0 11 1,0-11-16,20 11 16,-20-20-16,0 9 15,0 1-15,0 0 16,0 9-16,0 10 15,0-9-15,0-1 16,0 0-16,0 1 16,0 9-16,0 0 15,0 10-15,0-9 16,-10 38 0,-10 177 93</inkml:trace>
          <inkml:trace contextRef="#ctx0" brushRef="#br0" timeOffset="9592.4204">1883 433 0,'-20'0'156,"0"0"-141,1 0 1,-1 0 0,20 20-1,-19-20-15,19 39 16,0-29 0,0 29-1,-20-39 1,20 30-16,0-1 15,10 0 1,19 1 0,-19-30-1,19 20 1,-19-20 0,10 0-1,9-10 1,-29-10 15,10 20-31,-10-20 16,0 1 15,0 29 63,0 9-79,20-19 1,-1 0 0,1 0-16,-1 0 31,1 0-31,0 0 31,-1 0 0,-19-10-15,0-9 0,0-1 15,0 1-16,0-1 1,0 0 0,-9 20-16,-11-19 15,0 19 1,-9 0 0,-1 0-1,11 0 1,19 10-1,-30 9 1,30 1 0,0-1-1,0 1 1,10-20-16,-10 20 16,39-20-16,-9 0 15,-11 0 1,1 0-1</inkml:trace>
          <inkml:trace contextRef="#ctx0" brushRef="#br0" timeOffset="9907.0105">2069 571 0,'0'19'63,"0"1"-48,20-1 1,-20 1-1,19-20 1,1 0 0,-1 0-1,-9 0 1,20-10 0,-30-19-16</inkml:trace>
          <inkml:trace contextRef="#ctx0" brushRef="#br0" timeOffset="10849.988">2157 453 0,'20'0'47,"9"0"-32,-9 0 1,9 0-1,1 0-15,9 0 16</inkml:trace>
          <inkml:trace contextRef="#ctx0" brushRef="#br0" timeOffset="10493.3022">2177 365 0,'0'10'62,"0"-1"-46,0 31 0,0-11-1,0 0 1,0 1 0,0 9-1,0-10 1,0-9-1,10-20-15,-10 20 16,0-11 0,9-9-1,11 0 17,0 0-1,-1 0-16,1-9 1</inkml:trace>
          <inkml:trace contextRef="#ctx0" brushRef="#br0" timeOffset="11606.7876">2442 267 0,'-20'0'0,"30"0"47,19 0-32,-9 0 1,-1 0-16,1 0 16,0 0-16,-1 0 15,1-20-15,0 20 16,-1 0-16,11 0 16</inkml:trace>
        </inkml:traceGroup>
        <inkml:traceGroup>
          <inkml:annotationXML>
            <emma:emma xmlns:emma="http://www.w3.org/2003/04/emma" version="1.0">
              <emma:interpretation id="{8227C38B-6D1C-4B3E-BFC6-CB1257F89A93}" emma:medium="tactile" emma:mode="ink">
                <msink:context xmlns:msink="http://schemas.microsoft.com/ink/2010/main" type="inkWord" rotatedBoundingBox="22164,12446 23103,12486 23074,13163 22135,13122"/>
              </emma:interpretation>
              <emma:one-of disjunction-type="recognition" id="oneOf0">
                <emma:interpretation id="interp0" emma:lang="" emma:confidence="0">
                  <emma:literal>m</emma:literal>
                </emma:interpretation>
                <emma:interpretation id="interp1" emma:lang="" emma:confidence="0">
                  <emma:literal>n</emma:literal>
                </emma:interpretation>
                <emma:interpretation id="interp2" emma:lang="" emma:confidence="0">
                  <emma:literal>a</emma:literal>
                </emma:interpretation>
                <emma:interpretation id="interp3" emma:lang="" emma:confidence="0">
                  <emma:literal>un</emma:literal>
                </emma:interpretation>
                <emma:interpretation id="interp4" emma:lang="" emma:confidence="0">
                  <emma:literal>ma</emma:literal>
                </emma:interpretation>
              </emma:one-of>
            </emma:emma>
          </inkml:annotationXML>
          <inkml:trace contextRef="#ctx0" brushRef="#br0" timeOffset="12578.3315">2854 2 0,'9'245'141,"-9"-216"-141,0 11 15,0-11-15,0 1 0,0-1 16,0 0-16,0-9 15,0 0-15,0-1 16,0 1-16,0-1 16,-9 1 15,18-20 63,-9-10-79,20 10-15,0 0 16,-20-19 0,19 19-16,1 0 15,9-20 1,-9 20-1,-1 0-15,1 0 16,0 0-16,-1 0 16,1 0-16,9 0 15,1 0 1,-11 0 15,-19-20 0</inkml:trace>
          <inkml:trace contextRef="#ctx0" brushRef="#br0" timeOffset="13011.7048">2903 218 0,'19'0'32,"11"0"-17,-11 0 1,1-20-16,-1 20 15,21 0 1,-31 0 0</inkml:trace>
          <inkml:trace contextRef="#ctx0" brushRef="#br0" timeOffset="13394.4755">2854-18 0,'0'10'47,"19"-10"-47,1 0 16,-1 0-16,-9 0 15,10 0-15,-1 0 16,1 0-16,0 0 16,9 0-1,-9 0 1</inkml:trace>
          <inkml:trace contextRef="#ctx0" brushRef="#br0" timeOffset="14159.0411">3177 21 0,'-10'0'32,"10"10"14,0 10-30,20-20 0,-20 19-16,20-19 15,-1 0 17,1 0-17,-20-9 1,19 9-1,-19-20-15,0 0 32,0 1-17,0-1 17,0 1-17,-9 19 1,-21 0-1,11 0 1,-1 0 0,0 0-1,20 9 1,0 11 0,0 0-1</inkml:trace>
          <inkml:trace contextRef="#ctx0" brushRef="#br0" timeOffset="15691.8043">3226 639 0,'0'-10'78,"10"10"-62,-10-19-1,20-1-15,-20-9 16,19 29 0,-19-30-16,0 11 15,0-20 126,0 48-126,-10-9-15,10 20 0,0 0 16,0-1 0,0 1-1,10-20 1,-10 19 0,20-19-16,-1 0 15,-19 20 1,10-20-16,10 0 15,-1 0 1,11 0 0,-30-10-16,19 10 15,-19-19 1,30-1 0,-30 0-1,0 1 1,0-1-1,0 1 1,-10 19 0,-19-20-1,19 20-15,10-20 16,-20 20-16,1 0 16,-1 0-1,0 0 1,1 0-1,-1 10 17,20 20-17,0-1 1,0-9 0,0 19-1,10-20 1,10-19-1</inkml:trace>
          <inkml:trace contextRef="#ctx0" brushRef="#br0" timeOffset="16808.1968">3442 492 0,'20'10'62,"-20"10"-46,0-1-1,19 1 1,-19-1 0,20-19-1,-20 20-15,19-30 63,-19-9-48,0-11 1,40-97 78,-21 127-79,-19-20 1,20 20 15,-1 10 0,-19 10-15,20-20-16,-20 19 16,0 11-1,0 9 1,0-10 0,0 1-1,0-11 1,20-19-1,-20-10 32,0-19-31,0 0 0,19 29-1,-19-20-15,0 0 16,20 20-1,-20-19-15,0-1 16,20 20 0,-20-19-1,19 19 17,11 196 108,-30-177-124</inkml:trace>
        </inkml:traceGroup>
      </inkml:traceGroup>
    </inkml:traceGroup>
    <inkml:traceGroup>
      <inkml:annotationXML>
        <emma:emma xmlns:emma="http://www.w3.org/2003/04/emma" version="1.0">
          <emma:interpretation id="{5BE6DD3C-0D8F-4203-95DE-16BE18C0B12E}" emma:medium="tactile" emma:mode="ink">
            <msink:context xmlns:msink="http://schemas.microsoft.com/ink/2010/main" type="paragraph" rotatedBoundingBox="20235,13665 24177,13626 24193,15189 20250,15228" alignmentLevel="2"/>
          </emma:interpretation>
        </emma:emma>
      </inkml:annotationXML>
      <inkml:traceGroup>
        <inkml:annotationXML>
          <emma:emma xmlns:emma="http://www.w3.org/2003/04/emma" version="1.0">
            <emma:interpretation id="{9BFFD2FC-60D2-4EC8-9E40-2DDE54DE8251}" emma:medium="tactile" emma:mode="ink">
              <msink:context xmlns:msink="http://schemas.microsoft.com/ink/2010/main" type="inkBullet" rotatedBoundingBox="20245,13665 20971,13658 20979,14433 20253,14440"/>
            </emma:interpretation>
          </emma:emma>
        </inkml:annotationXML>
        <inkml:trace contextRef="#ctx0" brushRef="#br0" timeOffset="19140.449">961 1591 0,'-20'0'15,"40"0"48,19 0-47,-29 0-1,29 0-15,-10 0 16,1-20-16,-1 20 15,-9 0-15,0 0 0,19 0 16,-20 10 0,-19 9 15</inkml:trace>
        <inkml:trace contextRef="#ctx0" brushRef="#br0" timeOffset="19691.1595">951 1738 0,'10'0'62,"39"0"-46,-30 0-16,11 0 16,-1 0-16,1 0 15,-1 0-15,-9 0 16,58-10 15</inkml:trace>
        <inkml:trace contextRef="#ctx0" brushRef="#br0" timeOffset="28427.2264">1520 1159 0,'0'10'93,"-10"-10"-93,10 19 16,-39 1 0,19 19-1,20-29-15,-20 20 16,20-11-16,-19 1 16,19-1-16,-20 1 15,20 0-15,0-1 16,-19 1-16,19 9 15,0 1-15,0-11 0,-30 11 16,30-11 0,0 21-16,0-31 0,0 11 15,0 19-15,0-29 16,0 10-16,0-1 16,0 1-1,0 19-15,10-39 16,-10 49-1,20-49 1,-20 20-16,19-1 16,1 1-1,-1-20 17,-19 20-17,20-20-15,-20 19 16,20-19-1,-20 20 1,0-30 62,0-10-62</inkml:trace>
        <inkml:trace contextRef="#ctx0" brushRef="#br0" timeOffset="20909.0128">1471 1620 0,'29'0'94,"-9"0"-79,-10 0-15,9 0 16,1 0-16,-1-20 16,1 20-16,0 0 15,-1 0 1,1 0 0</inkml:trace>
      </inkml:traceGroup>
      <inkml:traceGroup>
        <inkml:annotationXML>
          <emma:emma xmlns:emma="http://www.w3.org/2003/04/emma" version="1.0">
            <emma:interpretation id="{7FC55FB5-161D-4A86-9274-04A82669443F}" emma:medium="tactile" emma:mode="ink">
              <msink:context xmlns:msink="http://schemas.microsoft.com/ink/2010/main" type="line" rotatedBoundingBox="21130,13781 24179,13751 24185,14428 21137,14459"/>
            </emma:interpretation>
          </emma:emma>
        </inkml:annotationXML>
        <inkml:traceGroup>
          <inkml:annotationXML>
            <emma:emma xmlns:emma="http://www.w3.org/2003/04/emma" version="1.0">
              <emma:interpretation id="{022B2403-88E9-4514-8421-A4C14772B9E4}" emma:medium="tactile" emma:mode="ink">
                <msink:context xmlns:msink="http://schemas.microsoft.com/ink/2010/main" type="inkWord" rotatedBoundingBox="21130,13781 24179,13751 24185,14428 21137,14459"/>
              </emma:interpretation>
              <emma:one-of disjunction-type="recognition" id="oneOf1">
                <emma:interpretation id="interp5" emma:lang="" emma:confidence="1">
                  <emma:literal/>
                </emma:interpretation>
              </emma:one-of>
            </emma:emma>
          </inkml:annotationXML>
          <inkml:trace contextRef="#ctx0" brushRef="#br0" timeOffset="32566.8017">3363 1404 0,'-19'0'62,"19"10"-62,0 10 16,-20-20 0,20 39-16,0-29 15,0 9-15,0 1 16,0 0-16,0-1 15,0 1-15,0-1 16,0 1-16,0 0 0,0-1 16,10 11-1,-10-1 1,29-9 0,-29-1-1,10-19-15,-10 20 16,20-20-1,-1 20 1,1-20 15,0 0-15,-1 0 15,-19-10-31,20 10 16,-20-10-1,20 10 1,-20-39-16,0 19 16,19 20-1,-19-10 1,0-29 0,0 19-1,20 20 1,-20-19-16,0 9 15,0-10 1,0 1 0,0-1-1,0 1 1,0-1 0,0 0-1,0 1 1,0-1-1,0 0 1,0 1 0,0-1-1,-10 20 1,10-29-16,0 9 16,-20 20-1,20-19-15,-19 19 16,-11-20-1,11 20 1,-1 0 0,0 0-1,1 29 1,-1 1 0,20-1-1,-29-9 1,29-1-16,0 1 15</inkml:trace>
          <inkml:trace contextRef="#ctx0" brushRef="#br0" timeOffset="33244.4298">3628 1747 0,'0'20'0,"0"-30"110</inkml:trace>
          <inkml:trace contextRef="#ctx0" brushRef="#br0" timeOffset="34599.1909">3756 1551 0,'39'0'31,"-29"0"-15,-10-19 0,19 19-1,-19-10-15,20 10 16,-20-20 0,20 20-1,-20-39-15,0 19 16,19 20-1,-19-9 1,0-11 0,0 0-1,-10 20 1,10-19 0,-19 19-1,-1 0 1,-9 0 15,9 0-15,1 0-1,19 19 1,-20-19 0,20 20-1,-20 0-15,20-1 31,0 1-31,0 0 16,0-1 0,0 1-1,10-1 17,20 1-17,-21-20 1,21 20-1,-11-20 1,-19 19 0,10-19-16,-10 20 15,20-20 1,48 167 125,-87-148-126,-1-19 16,-9 0-31,9 0 16,-9 0 0,9-10-1,1 10 1,19-19 0,-20 19-1,20-20 1,0 0-1,0 1 1,0-1 0,0 1-1,10-11 1,-10 1 0,29 9-1,-29 1 1,0-1-1,10 20 1,-10-20 0</inkml:trace>
          <inkml:trace contextRef="#ctx0" brushRef="#br0" timeOffset="36015.4302">4001 1434 0,'0'9'78,"0"31"-63,0-30 1,0 39 0,0-30-16,0 1 15,0-1-15,0 1 16,0 0-16,0 9 15,10 0 1,-10-9 0,19 0-1,11-1 17,-20-19 14,9 0-30,1 0 15,-1 0 1,-19-10-17,20 10 1,-20-19-1,20 19 1,-20-10 0,19-29-1,-19 19 1,20-39 31,-20 50-32,0-11 1,0 0 0,0 1-1,0-1 1,-10 1 0,10-1-1,-20 20 1,20-20-16,-19 1 31,19-1-15,-20 20-1,1 0 1,-1 0 0,20-20-1,-20 20-15,1 0 31,-1 20-15,20 0 0,-19-20-16,19 29 15,0-9-15,0-1 16,0 1-16</inkml:trace>
          <inkml:trace contextRef="#ctx0" brushRef="#br0" timeOffset="36990.5597">4207 1257 0,'0'10'78,"10"10"-63,19 19 1,-9 0 0,-20-19-16,19 19 15,-19-10-15,0 1 16,20-1-16,-20 10 15,0-19-15,0 9 16,0 1-16,0-1 16,0 1-16,0 9 15,0-10-15,0 1 16,0-11-16,-10 1 16,10 0-16,0-1 15,0 1-15,-19-20 0,19 29 16,0-9-1</inkml:trace>
          <inkml:trace contextRef="#ctx0" brushRef="#br0" timeOffset="38066.2356">4364 1424 0,'0'-20'15,"0"1"1,10 48 78,-10-9-79,19-1-15,-19 1 16,30 9-16,-30 1 16,19-11-16,-19 1 15,0 0-15,20-1 16,-20 1-16,0-1 15,19 1-15,-19 0 16,20 19 0,-20-20-1,20-19 1,-20 10 0,0-29 140,0-1-156,0-19 15,0 9 1,0 11-16,0-1 16,19-9-1,-19 9-15,0 1 0,0-1 16,20 0-16,-20 1 16,0-1-16,0 0 15,29 1-15,-29-1 16,0 1-16,0 9 15,20 10-15,-20-20 16,0 1 0,0 28 62</inkml:trace>
          <inkml:trace contextRef="#ctx0" brushRef="#br0" timeOffset="38496.5336">4687 1532 0,'10'0'47,"20"0"-32,-1 0 1,0 0-1,-9 0 1</inkml:trace>
          <inkml:trace contextRef="#ctx0" brushRef="#br0" timeOffset="38887.4663">4697 1649 0,'30'0'15,"19"0"1,-40 0-16,31 0 15,-21 0 1,1 0 0,-10 0 15</inkml:trace>
          <inkml:trace contextRef="#ctx0" brushRef="#br0" timeOffset="22311.2787">1892 1434 0,'-19'0'78,"19"19"-78,0 11 16,-20-11-1,20 1-15,0 0 16,0-1-16,0 1 15,0-1-15,0 1 16,0 0-16,0 9 16,0 0-1,10-29 1,-10 30-16,20-1 16,-20-9-1,98 0 79,-79-20-78,1 0-1,0 0 1,-20-10-16,19 10 15,-19-20 1,20 20-16,-20-20 16,19 20-1,-19-19-15,20-11 16,-20-9 0,20 20-1,-20-11 1,0 1-1,19 29 1,-19-30-16,0-9 16,0 29-1,0-29 1,0 19 0,0 11-1,0-11 1,0 0-1,0 1 1,-10 19-16,10-20 16,0 1-1,-19 19-15,-1-20 32,1 20-17,-11 0 1,1 0-1,-11 0 1,11 0 0,29 10-16,-29-10 15,29 19-15,-30-19 0,30 20 16,-29-20 0,29 29-16,-30-9 0,30 0 15,-19 9-15,19 1 16,0 9-16</inkml:trace>
          <inkml:trace contextRef="#ctx0" brushRef="#br0" timeOffset="22979.3955">2206 1767 0,'0'20'15,"-10"-30"79,10-10-78</inkml:trace>
          <inkml:trace contextRef="#ctx0" brushRef="#br0" timeOffset="24556.6524">2285 1424 0,'49'-59'93,"-30"59"-93,1 0 16,9 0 0,-9 10-1,0 19 1,-20 1 0,19-30-1,-19 29-15,0-9 16,0 19-1,0-19-15,0-1 16,-10 1-16,10-1 16,0 1-16,-19 0 15,-1 19 1,1-10-16,19-9 16,-20-20-1,0 19 32,-9 1 312,29 0-327,-10-20-17,10 19 32,-29 1 0,39-20 141,29 0-173,-10-10 1,-9 10-1,-1 0-15,1 0 16,0 0-16,-11 0 16,11 0-16,0 0 15,-1 0-15</inkml:trace>
          <inkml:trace contextRef="#ctx0" brushRef="#br0" timeOffset="25514.4702">2726 1394 0,'-10'0'78,"10"20"-63,-19 9-15,-1 11 16,20-21 0,-20 1-16,20 0 15,-29-1-15,29 1 16,-20-1-16,20 1 16,-19 0-16,19-1 15,-20-19-15,20 30 16,10-30 93,10 0-78,-1 0-15,11 0 0,-1 0-1,-9 0-15,9-10 16,0 10 0,1 0-1,-11 0 1,1 10-1,0-10 32</inkml:trace>
          <inkml:trace contextRef="#ctx0" brushRef="#br0" timeOffset="25970.6676">2755 1385 0,'0'19'31,"0"30"-15,0-29-16,0 9 15,0 1-15,0-1 16,0 20-16,0-10 16,0 1-16,0-11 15,0 0-15,0-9 16,0 0-16,0-1 15</inkml:trace>
          <inkml:trace contextRef="#ctx0" brushRef="#br0" timeOffset="66493.5024">2922 1581 0,'0'-20'47,"10"20"31,19 0-63,-9 0 1,0 10 0,-1-10-1,1 0 1,-1 0-1,1 20 1,0-20 0,-1 0-1,1 0 1,0 0 15,-1 0 141,1 0-125,-1 0 31,-28 0 78</inkml:trace>
        </inkml:traceGroup>
      </inkml:traceGroup>
      <inkml:traceGroup>
        <inkml:annotationXML>
          <emma:emma xmlns:emma="http://www.w3.org/2003/04/emma" version="1.0">
            <emma:interpretation id="{AA7237FD-11B6-4A70-812C-7BE2E40C9E2E}" emma:medium="tactile" emma:mode="ink">
              <msink:context xmlns:msink="http://schemas.microsoft.com/ink/2010/main" type="line" rotatedBoundingBox="20248,14454 22701,14448 22703,15208 20250,15214"/>
            </emma:interpretation>
          </emma:emma>
        </inkml:annotationXML>
        <inkml:traceGroup>
          <inkml:annotationXML>
            <emma:emma xmlns:emma="http://www.w3.org/2003/04/emma" version="1.0">
              <emma:interpretation id="{C511C2B0-D5ED-4AE1-8B4E-6E958C6440CD}" emma:medium="tactile" emma:mode="ink">
                <msink:context xmlns:msink="http://schemas.microsoft.com/ink/2010/main" type="inkWord" rotatedBoundingBox="20248,14454 22701,14448 22703,15208 20250,15214"/>
              </emma:interpretation>
              <emma:one-of disjunction-type="recognition" id="oneOf2">
                <emma:interpretation id="interp6" emma:lang="" emma:confidence="1">
                  <emma:literal/>
                </emma:interpretation>
              </emma:one-of>
            </emma:emma>
          </inkml:annotationXML>
          <inkml:trace contextRef="#ctx0" brushRef="#br0" timeOffset="74143.0934">2138 2660 0,'-20'0'47,"20"9"-16</inkml:trace>
          <inkml:trace contextRef="#ctx0" brushRef="#br0" timeOffset="75484.0628">2255 2336 0,'-19'0'31,"19"10"16,0 78 16,0-68-63,0-1 15,0 1 1,0-1-1,0 1 1,0-10 0,0 9-1,9 1 17,21 9-17,-20-29 16,-10 20-31,19-20 16,1 0 15,0 0 1,-1 0-1,1 0-16,-1 0 1,1 0 15,-20-10-31,20 10 32,-20-19-17,19-1 1,-19 0 15,0 1-15,20 19-16,-20-20 15,0 1-15,0-1 16,0 0 0,0 1-1,0-1 1,0 1 15,0-1-15,0 0-1,0 11 1,-10 9-16,10-20 16,-20-10-1,1 11 16,-1-1-15,1 20 15,-1 0-15,0 0 0,1 0-1,-1 0-15,1 0 16,-1 30-16,0-1 15,20-9 1,-29 9 0,29-9-16</inkml:trace>
          <inkml:trace contextRef="#ctx0" brushRef="#br0" timeOffset="45206.4548">1392 2503 0,'10'0'63,"10"0"-48,9 0 1,10 0 0,-9 0-1,-1 0 1,1 0 0,-1 0-1,10 0 1,-19 0-1</inkml:trace>
          <inkml:trace contextRef="#ctx0" brushRef="#br0" timeOffset="73619.0471">1834 2542 0,'-20'0'16,"30"0"77,9 0-77,1-10 0,0-10-1,-1-9 1,11 9-1,-30 1 1,29 19-16,-29-20 16,0 1-1,20 19-15,-20-20 16,0 0 0,19 20-16,-19-29 15,0 9-15,0 1 31,0 28 157,0 21-172,0-1-1,0 1 1,0 9-1,0-10 1,0 1 0,0-1-1,0 1 1,0-11-16,0 20 16,0-9-1,0-10 1,0-1-1,0 1 32,0-30 78</inkml:trace>
          <inkml:trace contextRef="#ctx0" brushRef="#br0" timeOffset="43116.1913">941 2660 0,'10'0'62,"19"0"-46,-9 0 0,0 0-16,-1 0 15,-9 0-15,10 0 16,-1 0-16,1 0 0,-1-20 15,21 20 1,-21 0 0</inkml:trace>
          <inkml:trace contextRef="#ctx0" brushRef="#br0" timeOffset="42455.4775">941 2532 0,'10'-20'63,"29"20"-48,-19 0 1,19 0 0,-19 0-16,-1 0 15,11 0 1,-11 0 0,1 0-1,0 0 16</inkml:trace>
          <inkml:trace contextRef="#ctx0" brushRef="#br0" timeOffset="41674.217">1069 1953 0,'0'40'94,"0"-21"-94,0 1 16,0-10-16,0 29 15,0-10-15,0 1 16,0-1-16,0 1 16,0 9-16,0-20 15,0 1-15,0-10 16,0 9-16,0 1 0,0 0 15</inkml:trace>
          <inkml:trace contextRef="#ctx0" brushRef="#br0" timeOffset="76686.1697">2736 2248 0,'-98'186'172,"78"-166"-172,20-1 16,0 1 0,-19-20-1,19 19 48,9-19-1,21 0-46,-11 0-1,11 0 1,-11 0 0,1 0-16,0 0 15,-1 0 1,1 0-16,9 0 0,1 0 16,-11 0-1,1 0-15,9 0 16,-9 0 15</inkml:trace>
          <inkml:trace contextRef="#ctx0" brushRef="#br0" timeOffset="77301.1267">2814 2277 0,'0'20'94,"0"-1"-94,0 1 15,0 0-15,0 9 16,0 0-16,-29 266 141,29-305-110</inkml:trace>
          <inkml:trace contextRef="#ctx0" brushRef="#br0" timeOffset="78501.3912">3099 2257 0,'-20'0'31,"20"10"31,0 20-46,0-11 0,10 1-16,-10 0 0,19-1 15,-19 11-15,20 9 16,-20-20-16,0 11 15,20-11-15,-20 1 16,0 0-16,0-1 16,19 1-16,-19-1 15,0 11 1,0-10-16,0-1 16,20-19-1,-20 20 1,0-30 93,0-10-78,0 1-15,0-1 0,29-9-1,-29-11 1,20 21 0,-20-1-16,20 1 15,-20-1-15,19-9 16,-19-1-16,20-9 0,-20 19 15,39-9 1,-39 9-16,20 1 0,-20-1 16,0 0-16,19 20 15,-19-29-15,0 0 16,20 29 0,-20-20-1,0 30 48,-10-10-63,10 19 0,0 1 15</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21:57:01.30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EB70BDD-C395-4F10-B5AB-FE1B242DD6CD}" emma:medium="tactile" emma:mode="ink">
          <msink:context xmlns:msink="http://schemas.microsoft.com/ink/2010/main" type="writingRegion" rotatedBoundingBox="18057,12382 18514,12382 18514,14545 18057,14545"/>
        </emma:interpretation>
      </emma:emma>
    </inkml:annotationXML>
    <inkml:traceGroup>
      <inkml:annotationXML>
        <emma:emma xmlns:emma="http://www.w3.org/2003/04/emma" version="1.0">
          <emma:interpretation id="{CE0ED383-254F-45C0-83DF-83A0FDCE0EC9}" emma:medium="tactile" emma:mode="ink">
            <msink:context xmlns:msink="http://schemas.microsoft.com/ink/2010/main" type="paragraph" rotatedBoundingBox="18057,12382 18514,12382 18514,14545 18057,14545" alignmentLevel="1"/>
          </emma:interpretation>
        </emma:emma>
      </inkml:annotationXML>
      <inkml:traceGroup>
        <inkml:annotationXML>
          <emma:emma xmlns:emma="http://www.w3.org/2003/04/emma" version="1.0">
            <emma:interpretation id="{6FED5E88-E961-4258-BBB1-9AD9CB4523C0}" emma:medium="tactile" emma:mode="ink">
              <msink:context xmlns:msink="http://schemas.microsoft.com/ink/2010/main" type="line" rotatedBoundingBox="18057,12382 18514,12382 18514,14545 18057,14545"/>
            </emma:interpretation>
          </emma:emma>
        </inkml:annotationXML>
        <inkml:traceGroup>
          <inkml:annotationXML>
            <emma:emma xmlns:emma="http://www.w3.org/2003/04/emma" version="1.0">
              <emma:interpretation id="{9EA28252-A705-4EF7-B8BE-AE5F988D9928}" emma:medium="tactile" emma:mode="ink">
                <msink:context xmlns:msink="http://schemas.microsoft.com/ink/2010/main" type="inkWord" rotatedBoundingBox="18057,12382 18514,12382 18514,14545 18057,14545"/>
              </emma:interpretation>
            </emma:emma>
          </inkml:annotationXML>
          <inkml:trace contextRef="#ctx0" brushRef="#br0">16407-138 0,'20'0'94,"-20"-39"-94,40 39 31,0 0-15,-1 0 0,1 0 15,0 19-15,-40 21 15,39 0-16,-39-1 1,0 1-16,0 20 16,0-21-1,-19 1 1,19 0 0,0-1-1,-40-39 1,40 60-16,0-20 15,0-1 1,-40-39 0,40 40-16,0 0 15,0-1 1,0 1 0,0-20-1,0 20 1,0-1-1,0 1 1,20-40 0,-20 40-1,40-1 17,-1-39-17,1 0 16,0 0-15,-40-19 62,-20 19-15,-20 0-32,1 0-15,39 19-1,-40-19 1,0 0-1,40 40 1,-39-40 0,39 40-16,-40-1 31,40 1-15,0 0-1,-40-40 1,40 40-16,0-1 15,0 1 1,0 0 0,0-1-1,0 1 1,0 0 0,20-40-16,-20 19 15,0 21 1,40 0-1,-40 0 1,0-1 0,0 1-1,39-40-15,-39 59 32,0 21-32,0-41 31,0-19-31,0 20 15,0 39 1,-19-39 0,19 0-1,-40-1 1,40 1 0,-40-40-16,40 40 31,-40-40-16,1 0 1,39 40 0,-40-40-1,0 0 17,60 0 108</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16:01.102"/>
    </inkml:context>
    <inkml:brush xml:id="br0">
      <inkml:brushProperty name="width" value="0.05292" units="cm"/>
      <inkml:brushProperty name="height" value="0.05292" units="cm"/>
      <inkml:brushProperty name="fitToCurve" value="1"/>
    </inkml:brush>
  </inkml:definitions>
  <inkml:trace contextRef="#ctx0" brushRef="#br0">20 41 0,'-20'0'15,"30"0"141,0 0-124,10 0-1,-1 0 0,1 0-15,-1 0 15,-19 9-31,20-9 16,0 0-1,-1 0 17,1 0-17,0 0 16,-1 0-15,1 0 0,9 0-1,-9 0 1,-1 0-16,1 0 16,-10 0 15,9 0-16,1 0 1,0 0 15,-1 0-15,1 0 15,-1 0 0,-19 20 1,20-20-32,0 0 15,-1 0 1,1 0 15,0 0-15,-1 0 15,-9 0-15,10 0-1,-1 0 17,1 0-32,-1 0 15,1 0 1,0 0-1,-1 0 1,1 0 0,0 0-1,-1 0 17,1 0-17,-10 0 1,9 0-1,1 0 1,-1 0 0,1 0-1,0 0 1,-1 0 0,1 0-1,-1 0 1,1 0-1,0 0 1,-1 0 15,1 0-15,-10 0 15,9 0-15,1 0 15,0 0-15,-1 0-1,1 0 1,-1 0 0,1 0-1,0 0 16,9 0-15,-9 0 0,-1 0-1,1 0 1,0 0 0,-1 0-1,1 0 16,-10 0-15,9 0 15,1 0-31,-1 0 32,11 0-32,9 0 15,-10 0 1,1 0-1,-11 0 1,1 0 0,0 0-1,-1 0 17,1 0-17,0 0 1,-11 0-1,11 0 1,0 0 0,-1 0-1,1 0 1,-1 0 0,11 0-1,-11 0 1,1 0-1,9 0 1,11 0 0,-11 0-1,1 0 1,-1 0 0,0 0-1,-9 0 1,0 0-1,9 0 1,10 0 0,-29 0-16,29 0 15,-19 0 1,0 0 0,-11 0-1,11 0 1,0 0 15,-1 0-15,11 0-1,-11 0 1,1 0 0,-1 0-1,1 0 1,9 0-1,11 0 1,-30 0 0,9 0-1,1 0 1,-1 0 0,1 0-1,0 0 1,-1 0-1,11 0 1,-11 0 0,1 0-1,-1 0 1,1 0 0,0 0-1,-20-10-15,19 10 16,11 0-1,-1 0 1,1 0-16,-1 0 16,10 0-1,-9 0 1,-1 0 0,0 0-1,1 0 1,9-19-1,-9 19 1,-1 0 0,-9 0-1,-1 0 1,1 0 0,-1 0-1,1 0 1,0 0-1,9 0 1,1 0 0,-1 0-1,10 0 1,-9-30 0,-1 30-1,0 0 1,11 0-1,-31 0-15,31 0 16,-21 0 0,11 0-16,-1 0 15,1 0 1,-1 0 0,-9 0-1,-1 0 1,1 0-1,-1 0 1,1 0 0,0 0-1,-1 0 1,11 0 0,-11 0-1,11 0 1,-11 0-1,11 0 1,9 0 0,-10 0-1,1 0 1,-1 0 0,1 0-1,9 0 1,-29 0-1,29 0 1,-10 0-16,1 0 16,-1 0-1,1 0 1,9 0 0,-10 0-1,1 0 1,-11 0-1,11 0 1,-1 0 0,10 0-1,-39 10-15,30-10 16,-1 0-16,1 0 31,-1 0-31,10 0 16,-19 0-1,9 0 1,-9 0-16,9 0 16,1 0-1,-11 0 1,1 0 0,0 0-1,9 0 1,0 0-1,-9 0-15,9 0 32,11 0-32,-11 0 15,1 0 1,-1 0 0,0 0-1,11 0 1,-11 0-1,0 0 1,1 0 0,-1 0-1,11 0 1,-11 29 0,0-29-1,20 0 1,-29 0-16,0 0 15,-11 0-15,31 0 16,-21 0 0,-9 0-16,29 0 15,-19 0 1,0 0-16,-11 0 16,11 0-16,0 0 15,-1 0-15,1 0 16,-1 0-16,1 0 15,0 0-15,-1 0 16,1 0-16,0 0 0,-1 0 16,-9 0-16,10 0 15,-1 0-15,1 0 16,-1 0-16,1 0 16,0 0-16,-1 0 15,1 0-15,19 0 16,0 0-1,-9 0 1,-11 0 0,11 0-1,-1 0 1,1 0-16,-1 0 31,-9 0-31,19 0 16,-10 0-1,-9 0 1,0 0-16,19 0 16,-20 0-1,1 0-15,0 0 16,-1 0-16,1 0 16,-1 0-16,1 0 15,-10 0-15,9 0 16,1 0-16,19 0 15,-9 0 1,-1 0 0,-9 0-1,-1 0 1,1 0 0,0 0-1,-1 0 1,-9 0-1,10 0 1,-1 0 0,1 0-1,-1 0 1,1 0 0,0 0-16,-1 0 15,11 0 1,-1 0-1,10-19 1,-9 19 0,-1 0-1,-9 0 1,9 0 0,1 0-1,9 0 1,-10 0-1,1 0 1,-1 0-16,1 0 16,-11 0-1,20 0 1,-9 0 0,-1 0-1,1 0 1,-11 0-1,1 0-15,0 0 16,-1 0-16,1 0 16,-1 0-16,1 0 15,0 0-15,-11 0 16,11 0-16,29 0 16,-29 0-16,-1 0 15,1 0-15,0 0 16,-11 0-16,31 0 15,-11 0 1,0 0 0,1 0-1,-1 0 1,10 0 0,-9 0-1,-11 0 1,1 0-16,0 0 15,-1 0-15,-9 0 0,10 0 16,-1 0 0,1 0-16,0 0 0,-1 0 15,1 0-15,-1 0 16,1 0-16,0 0 16,-1 0-16,1 0 15,-10 0-15,9 0 16,1 0-16,0 0 15,-1 0-15,1 0 16,-1 0-16,1 0 16,0 0-16,-1-20 15,1 20-15,9 0 16,1 0 0,-11 0-16,1 0 15,0 0-15,-1 0 16,11 0-1,-11 0-15,11 0 16,9 0 0,-10 0-1,1 0 1,-1 0 0,1 0-1,9 0 1,-10 0-1,1 0 1,-1 0 0,0 0-1,11 0 1,-11 0 0,0 0-1,1 0 1,-10 0-16,-1 0 15,1 0-15,-1 0 16,1 0-16,0 0 16,-1 0-16,1 0 15,-10 0-15,9 0 16,30 0-16,-29 0 16,-1 0-1,1 10-15,10-10 16,-1 0-1,0 0 1,-9 0 0,19 0-1,-9 0 1,-1 0 0,-9 0-1,9 0 1,-9 0-1,-1 0 1,11 0 0,-1 0-16,10 0 15,-9 0 1,-11 0 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14:57:08.70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25 0,'25'0'266,"1"0"-235,12 0-15,-13 0-1,0 0 1,0 0 15,1 0-15,-1 0 0,0 0-16,1 0 15,11 0 1,-11 0-1,-1 0 17,0 0-17,1 0 17,-1 0-17,0 0 1,0 0-1,-12 0 1,12 0 0,1 0-1,-1 0 17,0 0-17,0 0 16,1 0 1,-1 0-17,0 0 1,0 0 0,1 0-1,-1 0 1,-12 0-1,12 0 17,0 0-1,0 0-15,1 0 15,-1 0-16,0 0 1,13 0 15,-13 0-15,1 0 15,-1 0-15,0 0 15,1 0-15,11 0-1,-11 0 1,-1 0 0,0 0-1,1 0 1,-1 0-1,0 0 1,-12 0 15,12 0 32,0 0-48,1 0 1,-1 0 0,0 0-1,0 0 17,-25-25 30,0 50 157</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13:36.085"/>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3165BB"/>
      <inkml:brushProperty name="fitToCurve" value="1"/>
    </inkml:brush>
  </inkml:definitions>
  <inkml:trace contextRef="#ctx0" brushRef="#br0">144-1158 0,'-20'0'78,"20"10"-78,-19-10 16,19 39-16,-20-19 16,20-1-16,0 1 0,-29 0 15,29-1-15,0 1 16,0-10-16,-20 19 16,20-19-16,0 10 15,0-1-15,0 1 16,0 9-1,0 10 1,10-39-16,-10 20 16,19-20-16,-19 10 15,30-10-15,-30 19 16,39-19-16,-29 0 16,-10 20-16,19-20 15,1 0 1,0 0-1,-1 0 1,1 0 0,0 0-1,-20-10-15,19 10 16,1-19 0,-1-1-1,1 0 1,-20 1-1,20 19-15,-20-20 16,19-9-16,-19-1 16,30 1-1,-30 19 1,0-10 0,0 1-1,0-1 1,0 1-1,-20-21 17,20 31-17,-20 9-15,20-20 16,-9 20 0,9-20-16,-40 20 15,21-19 1,-1 19-1,1 0 1,-1 0 0,10 0-1,-10 0 1,20 10-16,-19-10 16,19 9-16,-20-9 15,20 20-15</inkml:trace>
  <inkml:trace contextRef="#ctx0" brushRef="#br0" timeOffset="1388.2021">497-1001 0,'0'39'63,"10"-19"-63,-10 0 15,19 9-15,-19 0 16,30 11-16,-30-11 16,19-9-16,-19-1 15,20-19-15,-20 30 16,29-11 0,-29 1-1</inkml:trace>
  <inkml:trace contextRef="#ctx0" brushRef="#br0" timeOffset="938.6863">644-962 0,'-20'10'94,"20"10"-78,-29-1-16,0 21 0,9-11 15,0 0-15,1 11 16,19-21-16,-40 1 16,40 0-16,-19-20 15,19 19-15</inkml:trace>
  <inkml:trace contextRef="#ctx0" brushRef="#br0" timeOffset="3409.7897">928-746 0,'-19'0'0,"19"-10"78,10 10-62,-10-19-16,19 19 15,-19-10-15,20 10 16,-20-39-16,19 39 16,-19-30-16,0-9 15,0 0 1,0 49 62,0 9-62,0 20-1,0-9 32,20-11-47,0 11 16,-1-30-1,-19 19-15,20-19 0,-1 0 32,1 0-32,10 0 15,-11-19 1,1-1 0,-20 1-1,19 19 1,-19-20-16,0 10 15,0-9 1,0-21 0,-9 11-1,9-1 1,-20 30 0,20-19-16,-20 19 0,20-20 15,-19 20-15,19-19 16,-20 19-16,0 0 31,1 0-15,-1 0-1,20 9 1,-19-9-16,19 40 16,-20-11-16,20-9 15,0 9-15,0-9 16,0-1-16,0-9 15</inkml:trace>
  <inkml:trace contextRef="#ctx0" brushRef="#br0" timeOffset="4584.7045">1183-922 0,'0'9'62,"20"-9"-62,-20 40 16,0-11 0,20 0-1,-20-9-15,19 9 16,-19 11-1,20-40 1,-20 10 0,19-10-1,1 0 17,-20-40-32,0 21 15,20-11 1,-20 1-1,19 29-15,-19-30 16,20-9 0,-20 20-16,29-11 15,-29 10 1,10 20 0,10 0 15,-20 20 0,29 0-31,-29-1 0,0 1 16,0 0-16,0-1 15,0 11 1,0-11 0,10-19-16,-10 20 15,0-30 48,29-19-48,-29 9-15,0 0 16,0 1-16,20-1 0,-20 1 16,20-11-1,-20 10 1,19 20-16,1-19 15,-1 19 1,30 59 47,-49-40-63,0 1 15,0 0-15,0-1 16,0-9-16,0 10 15,0 19 1,0-20-16,0-9 31</inkml:trace>
  <inkml:trace contextRef="#ctx0" brushRef="#br0" timeOffset="2099.7972">870-1207 0,'-10'0'47,"10"10"-31,-10-10-16,10 39 15,-39 0-15,39-9 16,-40 19-16,40 10 0,-19 9 16,19-9-1,0-20-15,0 10 16,0-9-16,0-1 0,10-10 16,-10 1-16,19-11 15,-19 1-15,20-20 16,-20 29-16,20-29 15,-20 40-15,19-21 32</inkml:trace>
  <inkml:trace contextRef="#ctx0" brushRef="#br0" timeOffset="5536.5193">1762-932 0,'-20'0'0,"11"0"47,9 10-31,-30 19-1,30 0 1,0 20 0,0-19-1,0-11-15,20 11 16,9-30 0,-9 0-1,-1 0-15,1 0 16,-10 0-16,29 0 15,-10-10 1,-9-10 0,-20 1-1,20 19-15,-20-20 16,0 1 0,0-1-1,0 0 1,0 11-1,-10 9-15,10-20 16,-20 20 0,20-20-16,-19 20 15,-11 0 1,30-19-16,-19 19 16,-1 0-16,0 0 15,20 10 16,-19-10-31</inkml:trace>
  <inkml:trace contextRef="#ctx0" brushRef="#br0" timeOffset="6377.0245">1997-854 0,'-19'0'16,"19"10"15,0 10-15,0 9-1,0 0-15,19 11 16,30-21 0,-29-19-1,0 0-15,-1 0 16,1 0-16,-1 0 16,1 0-16,9-9 15,-9-11 1,0 0-1,-20-19 1,0 10 0,0 9-1,0 0-15,-10 1 0,10-1 16,-30 20 0,11-29-16,-20 29 15,29 0 1,-10 0-16,1 0 15,-1 0-15,0 0 0,1 10 16,-20 29 0,39-20-16,-20 1 15,20 0-15,0 9 16,0-9 0,10-20-1</inkml:trace>
  <inkml:trace contextRef="#ctx0" brushRef="#br0" timeOffset="6810.2876">2223-1128 0,'20'-20'16,"-20"40"15,0-1-31,0 11 16,0-11-16,19 11 15,-19 9-15,0 0 16,0 10-16,0-10 16,0 10-16,0-19 15,0-11-15,0 1 16,0 10-1,20-30-15,-20 19 16</inkml:trace>
  <inkml:trace contextRef="#ctx0" brushRef="#br0" timeOffset="7516.7201">2360-805 0,'0'10'31,"20"-10"-15,-20 20-16,19-20 16,-19 19-1,20-19-15,9 20 16,1-20-1,9 20 1,-9-20 0,-11 0-1,1 0 1,-1 0 0,-19-10-1,20-10 1,-20 0-1,20 20-15,-20-19 16,0-1 0,0-9-1,0-1 1,-10 30-16,10-29 0,-39 29 16,39-20-1,-30 20-15,30-19 0,-29 19 16,-1-20-1,11 20 1,-11 0 0,11 10 15,-30 137 16</inkml:trace>
  <inkml:trace contextRef="#ctx0" brushRef="#br0" timeOffset="8147.3392">2694-1197 0,'0'10'31,"0"9"-31,9 1 16,-9 19-16,40 10 16,-21-10-16,-19 10 15,40 10-15,-40 10 16,0-30-16,0 10 16,0-9-16,0 9 15,-20-10-15,20 10 0,-30 0 16,11-20-16</inkml:trace>
  <inkml:trace contextRef="#ctx0" brushRef="#br0" timeOffset="15050.0375">2988-1050 0,'0'20'125</inkml:trace>
  <inkml:trace contextRef="#ctx0" brushRef="#br0" timeOffset="15470.1059">2988-805 0</inkml:trace>
  <inkml:trace contextRef="#ctx0" brushRef="#br0" timeOffset="75295.5217">5671-1193 0,'0'19'62,"0"1"-62,0 0 16,0-1-16,0 11 16,0-1-16,0 10 0,0 1 15,0 9 1,0-10-16,0 10 0,0-9 15,0-11-15,0 1 16,0 9-16,0-10 16,0-9-16,0 0 15,0-1-15,0-9 16</inkml:trace>
  <inkml:trace contextRef="#ctx0" brushRef="#br0" timeOffset="76031.5702">5710-1184 0,'0'10'78,"0"20"-62,0-11-16,10 1 16,-10 0-16,20-1 15,-20 21-15,19-11 16,-19 1-16,39 9 16,-19-10-16,-20 1 15,39 19-15,-39-20 16,30 1-16,-30-20 0,29 19 15,-29-9-15,39-1 16,-19 11 0,-20-10-1,20-20-15</inkml:trace>
  <inkml:trace contextRef="#ctx0" brushRef="#br0" timeOffset="76675.5083">6014-1164 0,'0'20'94,"0"9"-79,0-9-15,0 0 16,0-1-16,0 11 16,0-1-16,0 10 15,0-9-15,0-1 16,0 1-16,0-1 15,0 11-15,0-11 16,0-9-16,0-1 16,0 1-16,0 19 15,0-19 1,0 0 0,0-1-1</inkml:trace>
  <inkml:trace contextRef="#ctx0" brushRef="#br0" timeOffset="77154.9019">6171-830 0,'0'20'31,"0"9"-16,0-9-15,0 0 16,0-1-16,0 1 16,0-1-16,0 11 15,0-10 17,0-30 14,20 10-46</inkml:trace>
  <inkml:trace contextRef="#ctx0" brushRef="#br0" timeOffset="77412.5497">6210-1017 0,'0'10'47</inkml:trace>
  <inkml:trace contextRef="#ctx0" brushRef="#br0" timeOffset="78496.9439">6357-1134 0,'0'-20'47,"0"0"-16,10 20-15,-10-10-1,20 10 1,-1 0-1,1 0 17,0 10-17,-20 10 1,0 9 0,0-9-1,0 0-15,0-1 16,-10 1-16,10 0 0,-20-1 15,20 1-15,-19-20 16,19 29-16,-20-29 16,20 20-16,-20-20 15,1 0 1,19-10 62,10 10-62,29 0 77,-20 10-93,1-10 16,-20 20-16,29-20 16,1 0-1,-10 0 1,-1 0 0</inkml:trace>
  <inkml:trace contextRef="#ctx0" brushRef="#br0" timeOffset="78905.1167">6583-1046 0,'20'0'15,"-1"0"1,1 0 0,9 0-1,-9 0-15,9 0 16,11 0 0,-31 0-1</inkml:trace>
  <inkml:trace contextRef="#ctx0" brushRef="#br0" timeOffset="79391.2763">6681-1164 0,'0'30'31,"0"-21"-16,0 11-15,0 0 16,0-1-16,0 1 16,0 0-16,0-1 15,0 11 1,0-11 0</inkml:trace>
  <inkml:trace contextRef="#ctx0" brushRef="#br0" timeOffset="81012.2276">6809-683 0,'127'0'125,"-88"0"-125,-9 0 16,-11 0-16,1 0 15,-10 0-15,29 0 16,-19 0 0,-20-19 15</inkml:trace>
  <inkml:trace contextRef="#ctx0" brushRef="#br0" timeOffset="81775.3804">6965-830 0,'30'314'203</inkml:trace>
  <inkml:trace contextRef="#ctx0" brushRef="#br0" timeOffset="83073.0121">7269-918 0,'-19'0'15,"19"-20"1,0 0 15,19 1 16,1 19-31,0-20-1,-1 20 1,1 0-16,-10 0 31,9 0-31,1 10 16,9 29 15,-29-19-15,20-20-16,-20 29 15,0-9-15,0 0 16,0-1-16,0-9 16,0 10-16,-29 9 15,29-9-15,-20 0 16,20-1-16,-29 1 16,29-1-16,-40 1 15,21 0-15,19-1 16,-30 1-16,11-20 0,19 39 15,-20-39-15,20 10 16,-20-10-16,1 0 47,29 0 125,9 0-157,1 0 1,-1 0 0,21 0-1,-21 0-15,1 0 16,19 30 0,-9-30-1,-1 19-15,0-19 16,-9 0-1,0 0 1,-1 0 0</inkml:trace>
  <inkml:trace contextRef="#ctx0" brushRef="#br0" timeOffset="84295.522">7701-633 0,'10'0'31,"9"0"-15,11-20-1,-1 20 1,-29-20-1,30 20-15,-30-19 16,19-1-16,1 20 16,-20-29-1,0 9 17,0 0-32,0 10 15,-10 10 1,10-19-16,-20 19 15,11 0 1,-11 0-16,0 0 16,-19 0-1,29 0 1,-19 19 0,29 1-1,-20-20 1,20 20-16,-19 9 15,19-9 1,0-1-16,0 1 16,0 0-16,0-1 15,0 1-15,0 10 16,10-30 0,-10 19-16,19-19 15,-19 20-15,20-20 16,9 19-16,1-19 15,-11 0 1,20 0 0,-9 0-1,-1-9 1,1 9 0,-30-20-16,19 20 15,1-20 1</inkml:trace>
  <inkml:trace contextRef="#ctx0" brushRef="#br0" timeOffset="84947.2512">7976-938 0,'9'0'63,"1"0"-63,39 0 16,108 10 46,-147-10-46</inkml:trace>
  <inkml:trace contextRef="#ctx0" brushRef="#br0" timeOffset="86156.472">4233-798 0,'29'0'78,"-29"10"-78,30-10 16,-11 0-16,1 0 16,0 0-16,-11 0 15,11 0-15,19 0 16,-9 0-16,-1 0 16,0 0-16,1 0 15,9 0-15,-10 0 16,11 0-16,58-20 15,-59 20 1,10 0-16,-20 0 16,1 0-16,-1 0 0,1 0 15,9 0-15,-29 0 16,9 0-16,109 0 78,-109 0-47,1 0 16</inkml:trace>
  <inkml:trace contextRef="#ctx0" brushRef="#br0" timeOffset="86855.9207">5076-964 0,'0'9'15,"0"11"1,20-20-16,-20 29 15,29-29-15,-29 20 0,30-20 16,-1 20 0,-9-20-16,-10 0 0,19 29 15,0-29 1,-9 0 0,-30 0 62,-9 20-63,-21-1 1,11 11 0,9-11-1,1-19-15,19 40 0,-30-40 16,30 29-16,-19-29 15,19 20-15,0-1 63</inkml:trace>
  <inkml:trace contextRef="#ctx0" brushRef="#br0" timeOffset="87618.7794">3414-1198 0,'0'10'16,"0"9"0,0 1-16,0 0 15,0 9-15,20 10 16,-20 0-16,0 11 16,0-21-16,0 10 15,0 10-15,0-10 0,0 11 16,0-21-16,0 0 15,0-9-15,0 0 16,0 9 0,0-9-1</inkml:trace>
  <inkml:trace contextRef="#ctx0" brushRef="#br0" timeOffset="88211.1431">3424-1169 0,'0'20'47,"0"0"-47,10-1 15,-10 1-15,30 19 0,-30-10 16,39 1 0,-20 9-16,1-9 15,9 9-15,1-20 0,-11 1 16,1 0-16,0-1 16,-1-19-16,-19 30 15,30-30-15,-30 19 16,19-19-16,-19 20 15</inkml:trace>
  <inkml:trace contextRef="#ctx0" brushRef="#br0" timeOffset="88765.5426">3728-1169 0,'0'10'47,"0"10"-32,0 9 1,0-9-16,0-1 16,0 1-16,0 9 0,0 11 15,0-11 1,0 1-16,0-1 0,0 0 15,0 11-15,30-21 16,-30 11-16,0-11 16,0 1-16,0 0 15,0-1-15,0 1 16,0 9 0,0-9-1</inkml:trace>
  <inkml:trace contextRef="#ctx0" brushRef="#br0" timeOffset="89306.4307">3895-884 0,'0'19'62,"0"1"-62,0 0 0,0-1 16,0 1-16,0 0 15,0-1-15,0-9 16,0 29 0,20-39-16,-20 20 15,0-30 48</inkml:trace>
  <inkml:trace contextRef="#ctx0" brushRef="#br0" timeOffset="89553.3849">3915-1022 0</inkml:trace>
  <inkml:trace contextRef="#ctx0" brushRef="#br1" timeOffset="101430.8817">9235-900 0,'-10'10'31,"10"9"-15,-20-19-16,20 20 16,-19-20-16,19 30 15,-30-11-15,30 1 16,-39 0-16,39-1 15,-29 1-15,29-1 0,-39 1 16,39 0 0,-30-20-16,30 19 0</inkml:trace>
  <inkml:trace contextRef="#ctx0" brushRef="#br1" timeOffset="101993.977">9058-861 0,'0'20'63,"10"-20"-63,-10 20 15,20-20-15,-20 29 16,29-29-16,-29 39 16,39-9-1,1-30-15,-40 29 0,29-29 16,-29 20-1,20 0 1,-1-20-16,-19 19 31,20-19-15</inkml:trace>
  <inkml:trace contextRef="#ctx0" brushRef="#br1" timeOffset="103103.9393">9382-704 0,'0'-19'62,"10"19"-46,-10-20-16,29 20 0,-29-29 16,69-30 15,-1-108 16,-68 157-32,0-29 1,0 48 93,0 11-93,0 9 0,0-9-16,0 0 15,0-1-15,0 1 16,0 0-16,0-1 15,0 11-15,0-1 16,0 11-16,0-11 16,0 1-16,0-1 15,0-9-15,0-1 0,0 1 16,0 0 0,0-1-16,0 11 15,0-10 1,0-30 46,0-10-30</inkml:trace>
  <inkml:trace contextRef="#ctx0" brushRef="#br0" timeOffset="-48113.1173">11365-539 0,'0'9'47,"0"11"-32,0 29 1,0-29-16,0 19 15,0-10-15,0 1 16,0-1-16,0 0 16,0 11-16,0-31 0,0 11 15,0 19 1,20-39 15</inkml:trace>
  <inkml:trace contextRef="#ctx0" brushRef="#br0" timeOffset="-47595.2434">11375-500 0,'-19'0'0,"19"10"79,9-10-79,-9 29 15,30-9-15,-30-1 16,29 1-16,-29-1 15,30 1-15,-30 0 16,19-1-16,-19 1 16,39-20-16,-39 29 15,20-29-15,-20 20 16,10-1 0</inkml:trace>
  <inkml:trace contextRef="#ctx0" brushRef="#br0" timeOffset="-46544.972">11561-500 0,'-9'0'125,"9"39"-94,0-19-31,0-11 0,0 11 16,0 0 0,0-1-16,0 1 0,0-1 15,0 1-15,0 9 32,0 1-32,0-11 15,0 1 1,0 0 31</inkml:trace>
  <inkml:trace contextRef="#ctx0" brushRef="#br0" timeOffset="-47063.5608">11561-412 0,'0'-20'16</inkml:trace>
  <inkml:trace contextRef="#ctx0" brushRef="#br0" timeOffset="-45924.269">11679-363 0,'0'29'78,"0"-9"-62,0-10-16,0 9 15,0 1-15,0 19 16,0-29-1</inkml:trace>
  <inkml:trace contextRef="#ctx0" brushRef="#br0" timeOffset="-45736.5315">11669-481 0,'0'-19'15</inkml:trace>
  <inkml:trace contextRef="#ctx0" brushRef="#br0" timeOffset="-44799.1977">11787-559 0,'0'-20'32,"0"1"-1,10 19-16,9 0 17,1 0-17,-20 10-15,20-10 32,-20 19-32,0 1 15,0-1 1,-10-19-16,10 30 15,-20-30-15,20 29 16,-19-29-16,19 30 16,-20-30-16,20 19 15,0-29 63,10 10-62,9 0 0,1 0-1,0 0 1,9 0 0,-9 0-1,-1 0 1,-19 10-1</inkml:trace>
  <inkml:trace contextRef="#ctx0" brushRef="#br0" timeOffset="-44380.153">11924-539 0,'20'0'31,"0"0"-15,9 0-1,0 0 1,11 0-1,-31 0 1,11 0 15</inkml:trace>
  <inkml:trace contextRef="#ctx0" brushRef="#br0" timeOffset="-43966.875">12022-657 0,'0'10'31,"0"9"-15,0 21-1,0-21-15,0 1 16,0-1-16,0 11 16,0-1-1,0 1 1</inkml:trace>
  <inkml:trace contextRef="#ctx0" brushRef="#br0" timeOffset="-43352.2072">12248-618 0,'0'10'47,"-10"-10"-31,10 29-16,-19-9 0,19 9 15,-20 11 1,-19 38-16,39-39 16,-49 0-1,29 10-15,20-29 16,0 0-16,-20-20 16,20 19-16</inkml:trace>
  <inkml:trace contextRef="#ctx0" brushRef="#br0" timeOffset="-42772.3689">12326-530 0,'0'20'63,"0"0"-63,0-1 16,0 11-16,0-1 15,0 0-15,0 1 16,0-11-16,0 1 15,0 0-15,0 9 16</inkml:trace>
  <inkml:trace contextRef="#ctx0" brushRef="#br0" timeOffset="-42323.1207">12356-598 0,'0'29'47,"29"-29"-47,-29 30 15,20-11-15,-20 1 16,39-1-16,-39 1 16,30 0-16,-11 19 15,11-10 1,-30-9 0,9-20-1,-9 19 1</inkml:trace>
  <inkml:trace contextRef="#ctx0" brushRef="#br0" timeOffset="-41903.5381">12532-579 0,'0'40'63,"0"-21"-63,0 11 15,0-1-15,0-9 16,0-1-16,0 1 15,0-1-15,0 1 16,0 9 0,0-9-1</inkml:trace>
  <inkml:trace contextRef="#ctx0" brushRef="#br0" timeOffset="-41439.1568">12640-441 0,'0'9'47,"0"31"-31,0-21-16,0 1 16,0 9-1,0-9 1</inkml:trace>
  <inkml:trace contextRef="#ctx0" brushRef="#br0" timeOffset="-41265.6012">12660-539 0,'0'-20'16,"10"20"0</inkml:trace>
  <inkml:trace contextRef="#ctx0" brushRef="#br0" timeOffset="-52630.2141">10757-1039 0,'0'-20'16,"0"50"62,0-11-78,0 11 15,0-11-15,0 11 16,0-1-16,0 0 16,0 20-16,0-9 15,0 9-15,0-10 16,0 10-16,0-10 16,0 10-16,0-10 15,-29 10-15,29-10 16,0 1-16,0-11 15,0-9-15,0-1 16,0 1-16,0-1 16,0-28 156,10 9-157,9 0 1,-19-20-16,30 20 15,19 0 1,-30 0-16,1 0 16,0 0-16,-1-20 15,1 20-15,9 0 16,1 0-16,-1 0 16,10 0-16,-29 0 15,10 0-15,-1 0 16,11 0-1,-11 0 1,1 0-16,0 0 16,-20-19-1,19 19 1</inkml:trace>
  <inkml:trace contextRef="#ctx0" brushRef="#br0" timeOffset="-52022.4709">10806-677 0,'10'-19'47,"29"19"-31,-9 0-1,-11 0-15,1 0 16,0-20-16,-1 20 15,1 0-15,-1 0 16,11 0-16,-11 0 16,1-19-16,0 19 15,9 0 1</inkml:trace>
  <inkml:trace contextRef="#ctx0" brushRef="#br0" timeOffset="-51428.1608">10806-1078 0,'10'0'62,"20"0"-46,-11 0-16,1 0 16,-1 0-16,11 0 15,-11-10-15,21 10 16,-21 0-16,-9 0 15,19-20-15,-19 20 16,10 0-16,19 0 16</inkml:trace>
  <inkml:trace contextRef="#ctx0" brushRef="#br0" timeOffset="-49793.663">11257-1118 0,'0'20'0,"0"0"31,0-1 0,0-9-15,10-10-1,29 20 32,-19-20-31,-10 0-1,-10-10 1,20 10-16,-20-10 16,19-19-1,-19 9 17,0 10-17,0-9 1,0-1-1,-10 0 17,-9-9-17,-1 29 1,0 0 15,1 0-15,-1 20 15,20 9-15,-19-9-1,19-1-15</inkml:trace>
  <inkml:trace contextRef="#ctx0" brushRef="#br0" timeOffset="-40524.401">12925-745 0,'-20'0'16,"40"0"31,-1 0-47,1 0 15,-1 0-15,11 0 16,-1 0-16,1 0 15,9 0-15,-10 0 16,-9 0-16,0 0 16,-1 0-16,1 10 15</inkml:trace>
  <inkml:trace contextRef="#ctx0" brushRef="#br0" timeOffset="-40004.5318">12993-598 0,'20'0'31,"19"0"-16,-19 0 1,-1 0-16,-9 0 16,29 0-16,-9 0 15,-1 0-15,-9 0 16,-1 0-16,1 0 16,0 0-1</inkml:trace>
  <inkml:trace contextRef="#ctx0" brushRef="#br0" timeOffset="-39398.9332">13366-647 0,'29'0'32,"1"0"-17,-11 0 1,11 0-16,-11 0 15,11-20-15,-1 20 16,-9 0-16,19 0 16,-9 0-1,-11 0 1</inkml:trace>
  <inkml:trace contextRef="#ctx0" brushRef="#br0" timeOffset="-37900.9352">13866-853 0,'-20'0'16,"20"20"-1,0-1 1,0 11 0,0 19-1,-19-30-15,19 1 16,0-1-16,0 1 15,0-10-15,0 9 16,0 1-16,0 0 16,10-20-16,-10 49 15,19-30 1,1 1 0,-20-1-16,20-19 15,-1 20 1,1-20-1,-1 0 1,1 0 0,9 0-1,-9-10 1,9-9 15,-29-1-31,20 20 16,-20-20-1,10 20 1,-10-19 0,0-1-16,19 20 15,-19-19-15,0-1 16,30 0 0,-30-9-1,0-10 1,0 9-1,0 11 1,0-1 0,0 10-1,0-9 1,0-1 0,-20-19-1,20 19-15,0 1 16,-19 19-1,19-10 1,-20 10 0,20-20-1,-10 20 1,-9-19 0,-1 19 30,0 0-46,1 0 32,-1 0-32,1 0 15,-1 0 1,0 0 15,20 10-15,-19-10-16,-1 29 15,20 0 1,-20-9 0,20 0-16,0-1 15,0 1-15,-19-1 16,19 1-16</inkml:trace>
  <inkml:trace contextRef="#ctx0" brushRef="#br0" timeOffset="-37230.7766">14170-451 0,'0'19'31,"10"-19"0,-10-9-15</inkml:trace>
  <inkml:trace contextRef="#ctx0" brushRef="#br0" timeOffset="-35874.3052">14327-882 0,'-20'0'16,"20"-20"-1,0 0 32,40 1-16,-21 19-31,1 0 16,-1 0 0,1 0-1,0 0 1,-1 10 0,1 9-1,-20 30 1,20-29-16,-20-1 15,0 1-15,0 9 16,0 1-16,0 9 16,0-10-16,-10-9 15,10 9-15,-20-9 16,20 0-16,-19-1 16,19 1-16,-20-1 15,20 21-15,-20-40 16,20 29-16,-19-9 15,19-1 1,-20-19 0,30 0 265,19 0-265,-29-10-16,30 10 0,-11 0 15,1 0-15,9 0 16,-9 0-16,0 0 15,9 0 1,-9 0 0</inkml:trace>
  <inkml:trace contextRef="#ctx0" brushRef="#br0" timeOffset="-34713.2342">14876-971 0,'-10'0'78,"10"40"-78,-19-21 16,19 1-16,-20-1 16,20 1-16,-19 0 15,19-1-15,-20 1 16,20-1-16,0 1 16,-29 0-16,29-1 15,-20 11 1,20-11-1,0 1 1,-20-20 47,20 19-17,10-19-30,10 0 15,-1 0-15,70 0 15,-70 0-15,1 0-16,-1 0 15,11 0 1,-11 0-16,1 0 31,0 0-15,-1 0 15,1 0-15</inkml:trace>
  <inkml:trace contextRef="#ctx0" brushRef="#br0" timeOffset="-33902.5332">14906-951 0,'0'10'47,"9"-10"-47,-9 39 0,0-29 16,0 9-16,0 1 15,0 19-15,0-9 16,0-1-16,0 10 16,0 10-16,0-19 15,0-1-15,0 10 16,0-9-16,0-1 16,0-9-16,0-1 15,0 1-15,0-1 16,0 11-16,0-11 31</inkml:trace>
  <inkml:trace contextRef="#ctx0" brushRef="#br0" timeOffset="-32521.6157">15170-922 0,'0'10'47,"0"20"-32,10-1-15,-10-19 16,20 19-16,-20-19 16,39 29-16,-39-9 15,20-11-15,-20 30 16,19-19-16,-19-11 15,0 11-15,20-11 16,-20 1-16,0-1 16,29 30-1,-29-29-15,0 9 16,0 1 0,0-11-1,0-28 126,0-11-126,0 10-15,20 10 16,-20-39-16,0 10 16,0 9-1,20 0-15,-20 1 16,0-1-16,19 1 16,-19-11-16,0 11 15,0-11-15,20-9 16,-20 19-16,0 11 15,19 9-15,-19-40 16,0 11 0,20 29-16,-20-20 15,0 1 1,20 19-16,-20-20 0,0 1 31,19 19 0</inkml:trace>
  <inkml:trace contextRef="#ctx0" brushRef="#br0" timeOffset="17907.543">8022 491 0,'0'-20'109,"0"-19"-93,0 19 0,0-9-1,0 9-15,0 1 16,0 9-16,0-10 15,0 1-15,0-1 16,0 0-16,0 1 16,0-1-16,0 1 15,0-1-15,0 0 16,0 1-16,0-1 16,0 0-16,0 11 15,0-31 1,9 40-16,-9-19 0,20-1 15,0 1 17,-1 19-17,-19-20 1,20 20 0,-1 0-1,1 0 16,0 0-15,-1 0 15,1 10-15,-20 9 0,19 21-1,-19-21-15,0 1 16,0 9-16,0 1 15,0-1-15,0 1 16,0 9-16,0-29 16,0 9-16,0 1 15,0-1-15,0 1 16,0 0-16,0-1 16,0 1-16,0 0 15,0 9-15,0 0 16,0-9-1,0 0 17,0-30 61</inkml:trace>
  <inkml:trace contextRef="#ctx0" brushRef="#br0" timeOffset="18404.0785">8071 236 0,'19'0'62,"1"0"-46,-1 0 0,11 0-16,19 0 15,-10 0 1</inkml:trace>
  <inkml:trace contextRef="#ctx0" brushRef="#br0" timeOffset="19349.0251">8384 373 0,'-19'30'62,"19"-21"-46,0 11-16,0 0 16,0-1-1,19-19 1,-19 20-16,20-20 16,9 0-1,11 0 1,-11 0-1,-9-10 1,-1-10-16,1 1 31,-20-1-31,20 1 16,-20-1 0,0 0-1,0 1 1,-10-1-1,10 0 1,-30 20 0,30-19-16,-19 19 15,-1 0 1,0 0 0,-9 0-1,0 0-15,29 10 16,-20-10-1,0 39-15,20-20 16,0 11 0,0-1-1,0-9 1</inkml:trace>
  <inkml:trace contextRef="#ctx0" brushRef="#br0" timeOffset="20104.5894">8561 363 0,'20'0'31,"-20"30"16,0-11-47,0 1 15,19 0-15,-19-1 16,0-9-16,0 29 16,20-19-16,-20-1 15,0 1-15,19 0 16,-19-1-16,0 1 15,0 0-15,0 9 16,0 0 0,0-9-1,-9-20-15,-11 0 16,-9 20 0,-1-20-1,30-10 1,-29 10-16,9 0 15,20-20 1,-20 20 0,20-19-16,0-11 15,0 11 1,0-1-16,0 0 16,0 1-16,0-1 15,20 0-15,-20 1 0,20-1 16,-20 1-16,29-1 15,-29 0-15,30 1 16,-30-1-16,29 20 16,-29-29-16,20 29 15,-20-40-15,19 40 16,-19-29-16</inkml:trace>
  <inkml:trace contextRef="#ctx0" brushRef="#br0" timeOffset="24499.5609">6450 309 0,'-20'0'16,"30"0"93,29 0-109,-19 0 16,9 0-16,1 0 15,-1 0-15,1 0 16,-11 0-16,1 0 15,9 0-15,11 0 16,-11 0-16,0 0 16,1 0-16,-1 0 15,11 0-15,-11 0 16,0 0-16,1 0 16,-1 0-16,10 0 15,-9 0-15,-1 0 16,20 0-16,-19 0 0,-1 0 15,1 0-15,-1 0 16,10 0-16,-9 0 16,-11 0-16,1 0 15,-10 0-15,9 0 16,1 0-16,19 0 16,-9 10-1,-11-10 1,11 0-1,-11 0 1,1 0 0,-1 0-1</inkml:trace>
  <inkml:trace contextRef="#ctx0" brushRef="#br0" timeOffset="25203.1581">7490 171 0,'0'-19'15,"9"29"32,11 19-31,9-9 0,-9-20-16,-20 29 0,39-9 15,-19-20 1,-1 39-16,1-39 0,0 29 15,-1-29-15,1 20 16,9-20 0,-29 20-1,0-30 32,-9 10-31,-11-20-1,0 20 1,-9 10 0,-1 10-1,-9-20-15,39 39 16,-10-39 0,10 19-16,-19-19 0,19 10 15,-30 20 1,30-11-1</inkml:trace>
  <inkml:trace contextRef="#ctx0" brushRef="#br0" timeOffset="26991.4964">3630 410 0,'-19'0'110,"19"-29"-110,0-187 78,0 187-78,0-1 0,0-9 15,0 19-15,0 11 16,0-11-16,0 0 16,0 1-16,9-1 15,-9 1-15,20-1 16,9-19 0,-9 19-1,0 0 1,-1 20-1,1 0 17,-20 10-32,19-10 15,-19 30-15,20-11 16,-20 1-16,20 0 16,-20-1-16,0 11 15,19 9-15,-19-10 16,0 1-16,0-1 15,0 10-15,0-9 16,0-11-16,0 1 16,20 0-16,-20-1 15,0 1-15,0-10 16,0 39-16,0-30 31,0 1-31,0 0 31</inkml:trace>
  <inkml:trace contextRef="#ctx0" brushRef="#br0" timeOffset="27377.5256">3620 155 0,'40'0'47,"-1"0"-31,-20 0-1,1 0-15,0-9 16,-1 9-16,20 0 16,1 0-1</inkml:trace>
  <inkml:trace contextRef="#ctx0" brushRef="#br0" timeOffset="28218.0437">3993 214 0,'-20'0'0,"20"10"31,0 10-15,0 9 0,0-9-1,0-1-15,0 1 16,0 0-16,20 19 15,9-39 1,-29 10 0,30-10-16,117-89 78,-147 60-63,0-1 1,0 1 0,-30-10-1,1 19 1,9 20-16,-9 0 16,9 0-1,1 0-15,-1 0 16,-19 10-1,19 10-15,20 19 16,0 0 0,0-19-1,0-1-15,0 1 16</inkml:trace>
  <inkml:trace contextRef="#ctx0" brushRef="#br0" timeOffset="29003.4335">4169 302 0,'0'20'47,"0"10"-32,20-1 1,-20-9-16,0-11 16,20 21-16,-20-20 15,0 9-15,0 1 16,29-1-16,-29 1 15,0 0-15,0-1 16,0 11 0,0-11-1,-10-19-15,10 20 0,-19-20 16,-11 0 0,11 0-16,-21 0 15,31 0 1,-21-10-1,30-9 1,-19 19 0,19-30-16,0 1 15,0 9 1,0 0-16,0 1 16,29-1-16,-29 1 15,29 19-15,-29-30 16,30 30-16,-30-49 15,29 49-15,-29-29 0,40 9 16,-40 0-16,19 1 16,1-20-1,-1 19 1,-19 0 0</inkml:trace>
  <inkml:trace contextRef="#ctx0" brushRef="#br0" timeOffset="29588.3571">4258-60 0,'78'0'78,"-58"0"-78,-1 0 0,1 0 16,0 0-16,9 0 15,10-20-15,-9 20 16,-11 0-16,1 0 16</inkml:trace>
  <inkml:trace contextRef="#ctx0" brushRef="#br0" timeOffset="30067.4121">4385-178 0,'10'147'94,"-10"-118"-94,0-9 0,0 0 15,0-1-15,0 1 16,0-10-16,0 9 16</inkml:trace>
  <inkml:trace contextRef="#ctx0" brushRef="#br0" timeOffset="51173.5115">4767 249 0,'10'0'94,"20"0"-79,-11 0 1,1 0-16,-1-10 15,1 10-15,0 0 0,-1 0 16,11 0 0,-1 0-1,-9 0 1,-1 0 0,-19-20-16,20 20 15</inkml:trace>
  <inkml:trace contextRef="#ctx0" brushRef="#br0" timeOffset="51855.7246">4915 63 0,'0'58'78,"0"-38"-62,0 0-16,0-1 16,0 1-16,0-1 15,0 1-15,0-10 16,0 29 0,0-9-1,9-30-15,-9 19 16</inkml:trace>
  <inkml:trace contextRef="#ctx0" brushRef="#br0" timeOffset="53670.5892">4915 249 0,'9'0'125,"-9"10"-79,0 9-30,0 1 31,0 0-16,0-1 0,0 1 1,0-10-17,0 9 17,20-19-1,-20 20-31,0-1 47,0-28 187</inkml:trace>
  <inkml:trace contextRef="#ctx0" brushRef="#br0" timeOffset="54691.8865">5179 367 0,'0'-10'62,"10"10"-62,-10-20 16,20 20-16,-20-29 15,29 9-15,-29 0 16,39 1-16,-39-1 16,30-9-16,-30 9 0,19 1 15,-19-1-15,20 0 16,-20 1-16,0-11 15,0 11 1,0-1 0,0 0-1,0 1 1,0 9 0,0 30 77,0-1-93,0 1 16,0 0-16,0-1 16,0 1-16,0 9 15,0 1-15,0 9 16,0-10-16,0 1 15,0-1-15,0 1 16,0 9-16,0-20 16,0-9-16,0 29 15,20-19 1,-20-30 78</inkml:trace>
  <inkml:trace contextRef="#ctx0" brushRef="#br0" timeOffset="55728.2248">5562 376 0,'49'0'78,"-20"0"-78,-9 0 16,-1 0-16,1-29 15,0 29-15,-20-10 0,29 10 16,-29-19-16,20 19 16,-20-40-16,19 11 15,-19-1 1,0 1-1,0 9 1,-9 20 0,-11 0-1,0 0 1,-9 0 0,-1 0-1,11 0 1,19 10-16,-20-10 15,20 20-15,-19-20 16,19 10-16,-20-10 16,20 39-16,0-20 15,-20 1-15,20 0 16,0-1-16,0 11 16,0-1-1,10-29 1,-10 30-16,20-30 15,-20 19-15,19-19 0,-19 20 16,20-20 0,9 0-16,1 0 31,-10 0-31,9 0 16,0-10-1,11 10 1,-11-20-1,-9 1 1,-1 19 0,-19-20-1,20 20 1,-20-19 0</inkml:trace>
  <inkml:trace contextRef="#ctx0" brushRef="#br0" timeOffset="56356.6181">5905 13 0,'20'0'78,"-1"0"-78,1 0 16,-1 0-16,1 0 15,0 0-15,-1 0 16,1 0-16,-10 0 16,9 0-16,1 0 15,0 0 1</inkml:trace>
  <inkml:trace contextRef="#ctx0" brushRef="#br1" timeOffset="98669.8206">9327 46 0,'0'10'0,"0"19"31,-9-29-31,9 40 0,-20-21 16,20 11-16,-39-11 15,39 1-15,-30 20 16,11-11-16,19-9 16,-39 9-16,39 1 15,-30-1-15,30-9 16,-19-20-16,19 20 16,9-40 46</inkml:trace>
  <inkml:trace contextRef="#ctx0" brushRef="#br1" timeOffset="99217.132">9122 105 0,'0'20'16,"0"-1"-1,19 1-15,20 9 16,-19-9 0,0 10-16,-1-11 0,1 1 15,-1-20-15,-19 30 16,40-11-16,-21 21 16,20 29 77</inkml:trace>
  <inkml:trace contextRef="#ctx0" brushRef="#br1" timeOffset="100327.5937">9475 26 0,'0'-20'32,"9"20"-1,-9-19-15,20 19-1,0 0 1,-1 0-1,1 0 1,9 0 0,1 0-1,-1 10 1,-29 9 0,10-19-16,-10 40 15,0-21-15,0-9 16,0 10-16,-10 19 15,10-9-15,-20-1 16,20 1-16,-29 9 16,29-9-16,-39-11 15,39 1-15,-30 10 16,30-20-16,-39 19 16,39-9-16,-29-20 15,29 29-15,-20-29 0,20 20 16,-19-20-16,19 20 31,0-30 78,9 10-93,11 0 0,-20-20-16,29 20 15,11 0-15,-21 0 16,-9 0-16,10 0 16,-1 0-16,1 0 15,-1 0-15,1 0 16,0 0-1,-1 0 17</inkml:trace>
  <inkml:trace contextRef="#ctx0" brushRef="#br0" timeOffset="60303.0517">75-40 0,'0'10'63,"0"20"-47,0-11-16,0 1 15,0-1 1,0 1-16,30 19 0,-30-9 15,0-1-15,0 10 16,0 1-16,0-11 16,0-9-16,19-1 15,-19 1 1,0-30 46,0-10-46</inkml:trace>
  <inkml:trace contextRef="#ctx0" brushRef="#br0" timeOffset="61277.4542">75-30 0,'0'-19'15,"0"-21"1,0 21 15,0-11-15,10 30-16,-10-19 15,20 19-15,-20-20 16,19 20-16,-19-10 16,20 10-16,-10 0 15,48 0 16,-28 0-15,-1 0 0,-29 39-1,20-39-15,-20 40 16,0-21-16,0 1 16,0 0-16,0-1 0,0 1 15,0-1-15,-10 1 16,-9 9-1,-11-9 1,1-20 0,9 20-16,-9-20 15,9 0 1,0 0 15,20-10 0,0 0 1,10 10-32,10 0 15,-1 0 1,11 10 0,-11-10-1,1 19-15,19 11 16,-19 9-1,-20-19 1,0-1-16,20 1 16,-20 0-16,0 9 15,0-9 1,0-1 0,19-19-1</inkml:trace>
  <inkml:trace contextRef="#ctx0" brushRef="#br0" timeOffset="62609.2378">399 215 0,'10'0'31,"19"0"-15,0-9-1,1 9 1,-30-20-16,19 20 16,-19-20-16,20 20 15,-20-9-15,20-21 16,-20 20-1,0-9 17,-10 19-32,10-20 15,-20 20-15,1 0 16,-1 0 0,0 10-1,1 9 1,19 11-1,-20-10 1,20-1-16,0 1 16,0-1-16,0 1 15,0 0-15,0-1 16,0 11 0,10-11-1,10-19-15,-1 20 16,1-20-1,-1 0 1,-19-10 0,20 10-16,-20-20 15,20 20-15,-20-9 16,19-21 0,-19 11-1,20 48 79,0-9-78,-1-20-1,1 19 1,48-19 15,-58 0-15,20-10-1,-11-19 1,-19-10 0,20 39-16,-20-30 15,0 11 1,0-1-1,-10 1 1,-19-1 0,19 20-1,-10 0 1,-19 0 0,10 0-1,29 10-15,-20-10 16,20 19-16,0 11 15,-20-30-15,20 49 16,0-30 0,0 11-16,0-1 15,10-29 1,-10 20 0</inkml:trace>
  <inkml:trace contextRef="#ctx0" brushRef="#br0" timeOffset="63227.0769">821-157 0,'9'0'32,"-9"9"-17,0 11 1,0 0-16,0 9 16,0 1-16,0 9 0,0 10 15,0-10 1,0 0-16,0-9 0,0-1 15,0-9-15,0-1 16,0 1-16,0 0 16,0-1-1</inkml:trace>
  <inkml:trace contextRef="#ctx0" brushRef="#br0" timeOffset="64001.4464">1095-177 0,'0'10'32,"-10"19"-17,10-9 1,-39 107 15,10-78-31,29-9 16,0 19-16,0-1 15,0 11-15,0-10 16,0 0-16,0-10 16,0-20-16,0 1 0,0-1 15,19 0 1,-19-9-16,0 0 0,20-1 15,-20 1-15,19 9 16</inkml:trace>
  <inkml:trace contextRef="#ctx0" brushRef="#br0" timeOffset="65537.0177">1330 58 0,'-19'0'141,"-1"0"-126,1 10 1,-1 10 0,-9-1-1,9 11 1,20 9-1,0-9 1,-20 9 0,20-20-16,0 1 15,10-20-15,-10 29 16,30 1 0,19-30-16,0 20 15,-10-20 1,-19 0-1,-20-10-15,39 10 16,-39-20 0,29 20-16,-29-29 0,20 29 15,-20-30-15,0 11 16,19 19 0,-19-20-1,-9 20 32,9 10 0,0 9-31,0 1-1,0 0 1,9-20-1,-9 19 1,20-19-16,9 0 16,-9 0-1,0 0 1,-11 0 0,11 0-1,-20-19-15,20 19 16,-20-20-16,29-39 31,-29 40-15,0-11-1,0 1 1,-29 9 0,29 0-16,-20 20 15,20-29-15,-20 29 16,1 0-16,9 0 15,-10 0 1,-9 20 0,9 9-1,20-9 1,0-1-16,0 1 16,0 0-16,0-1 15,0 1-15,0-1 16,0 1-16,10 0 15,-10-1-15,20-19 0</inkml:trace>
  <inkml:trace contextRef="#ctx0" brushRef="#br0" timeOffset="66745.4442">1183 363 0,'0'-10'62,"10"-20"-30,29 11-17</inkml:trace>
  <inkml:trace contextRef="#ctx0" brushRef="#br0" timeOffset="66041.5547">1674 196 0,'0'10'31,"0"19"-15,0 0-16,0-9 16,0 0-16,19-1 15,-19 11 1,20-30-16,-20 19 16,10-19-16,29 0 31,-10-19-16,-29-1-15,20 0 16</inkml:trace>
  <inkml:trace contextRef="#ctx0" brushRef="#br0" timeOffset="67901.1208">1821-69 0,'0'20'94,"0"-1"-78,19 1-16,-19-1 15,0 11-15,0-1 16,0 1 0,0 9-16,0-19 0,0-1 15,0-9 1,0 29-16,0-19 16,0-1-1,0 11-15,0-11 16,20-19-1,-20 20 1,20-20-16,-1 20 31,1-20-15,-1-10 0,11-20-1,-30 1 1,20 29-1</inkml:trace>
  <inkml:trace contextRef="#ctx0" brushRef="#br0" timeOffset="68396.1499">1880 9 0,'0'-19'31,"9"19"-15,21 0 15,-1 0-15,69 0 15,-88 0-15,29 0-16</inkml:trace>
  <inkml:trace contextRef="#ctx0" brushRef="#br0" timeOffset="69358.879">2017 206 0,'-20'29'31,"20"0"-15,0-9-16,10 9 15,20-9 1,-11-20-16,1 0 16,-1 30-16,1-30 15,0 0-15,-1 0 16,11 0-1,-11-20 1,11 0 0,-11-9-1,-19 9 1,0 1 0,0-1-1,0 0 1,-9 20-16,9-19 15,-20 19 1,20-20-16,-20 20 16,-9-19-1,-10 19 1,29 0-16,10-20 16,-20 20-16,1 0 15,-1 0 16,0 0-15,20 20-16,-19-20 16,19 19-16,-20-19 15,20 39-15,0-29 16,0 10-16,0-1 16,0 1-16</inkml:trace>
  <inkml:trace contextRef="#ctx0" brushRef="#br0" timeOffset="70240.9773">2321 255 0,'-20'0'0,"20"9"63,0 21-47,10 9-1,10-19 1,-1-20-1,-19 19-15,30-19 16,9 0 0,-19 0-1,-20-9-15,9 9 16,-9-20-16,20 20 16,-20-20-16,29-9 15,-29 9 1,0 1-1,0-1 1,0 0 0,-9 20-16,9-19 15,-40 19-15,40-20 16,-29 20-16,0-19 16,-1 19-1,1 0 1,-1 9-1,30 11 1,-19-20 0,19 29-16,0 1 15,0-11 1,0 1-16,0 0 16,10-20-1</inkml:trace>
  <inkml:trace contextRef="#ctx0" brushRef="#br0" timeOffset="70713.4684">2507-59 0,'0'10'78,"0"9"-78,0-9 16,0 29-16,0-9 15,0-1-15,0 20 0,0-19 16,0-1-16,0-9 15,0-1-15,0 11 16,0-11 0</inkml:trace>
  <inkml:trace contextRef="#ctx0" brushRef="#br0" timeOffset="71802.2827">2645 206 0,'-20'0'47,"0"0"0,20 9-47,0 11 15,0 0 1,0 9 0,0 0-1,0 11 1,0-21 0,10-19-1,20 20 1,-21-20-16,11 0 15,19 0 1,-9 0 0,-1 0-1,-9 0 1,-1-10 15,-19-9-15,20 19-16,-20-20 15,0 0 1,20 20-16,-20-19 16,0-1-16,0 0 15,0 1 1,0-1 0,0 1-1,0-1 1,-10 20-1,-10-20 1,1 20 0,19-19-16,-30 19 15,10 0 1,1 0-16,-11 0 16,11 0-1,19 10-15,-20-10 16,20 19-16,-19 20 15,19-29 1</inkml:trace>
  <inkml:trace contextRef="#ctx0" brushRef="#br0" timeOffset="72694.8309">2968-40 0,'0'30'78,"0"-1"-62,39-9-1,-39-1-15,20 1 0,-20 9 16,20 11-16,-20-11 15,0 1-15,19 9 16,-19-10-16,0 10 16,0-9-16,0 9 15,0-9-15,0-1 16,-10 0-16,10-9 16,0 0-16,-19-1 15,19 1-15,-20-1 16,20 1-16,-19-20 15,19 20-15,-20-20 16</inkml:trace>
  <inkml:trace contextRef="#ctx0" brushRef="#br0" timeOffset="73205.3518">3272 166 0</inkml:trace>
  <inkml:trace contextRef="#ctx0" brushRef="#br0" timeOffset="73367.4191">3272 372 0</inkml:trace>
  <inkml:trace contextRef="#ctx0" brushRef="#br0" timeOffset="-113357.6351">10798 158 0,'9'0'47,"11"0"-16,0 0-16,9 0 1,1 0 0,19 0-1,-30 0-15,1 0 16,-1 0-16,1 0 16,-10 0-16,9 0 15,1 0-15,0 0 16,-1 0-16,1 0 0,-1 0 15,1 0 1,0 0-16,-1 0 16,1 0 31</inkml:trace>
  <inkml:trace contextRef="#ctx0" brushRef="#br0" timeOffset="-111136.1415">11357 158 0,'0'19'78,"0"1"-47,0-10 0,19-10 1,-19 19-32,20-19 15,-1 0 16,1 0-15,-20-9 0,20 9-1,-20-10 1,19-20 15,-19 20 0,0-9 1,0-1-17,0 1 17,-9-1-1,9 0 16,-20 20-47,0-19 47,1 19-32,-1 0 1,0 10 15,1 9-15,19 11-1,0-1 1,0 0 0</inkml:trace>
  <inkml:trace contextRef="#ctx0" brushRef="#br0" timeOffset="-115059.424">10768 128 0,'0'10'110,"0"19"-95,0-9 1,0 0-16,0-1 16,0-9-16,0 10 15,0 19-15,0-19 16,0 9-16,0 0 0,0-9 15,0 10 1,0-1-16,0 20 0,0-10 16,0-9-16,0 9 15,0-10-15,0 1 16,0-1-16,0-9 16,0-1-16,0 1 15,0 0-15,0-1 16,0 1-16,0-1 15,0 1 1,20-20 250,-10 0-251,29 0 1,0 0 0,-19 0-1,-1-20-15,1 20 16,0 0-16,-1 0 15,1 0-15,-1 0 16,1 0-16,9 0 16,1 0-1,-1 0 1,10 0 0,-9 0-1,-10 0 1,-1 0-1,1 0 17</inkml:trace>
  <inkml:trace contextRef="#ctx0" brushRef="#br0" timeOffset="-114206.254">10788 452 0,'10'0'78,"19"0"-62,-9 0-1,-1 0-15,1 0 16,9 0-16,1 0 16,-1 0-16,10 0 15,-19 0-15,9 0 16,-9 0-16,0-20 16,9 20-1,-9 0 1,-1 0-1</inkml:trace>
  <inkml:trace contextRef="#ctx0" brushRef="#br0" timeOffset="802909.158">1124 1260 0,'0'33'141,"0"11"-126,0-22-15,0 0 16,0 11-16,0 0 16,0 12-16,0-12 15,0 0-15,0 0 16,0 0-16,0 11 16,0-22-16,0-11 0,0 12 15,0-1 1,0 0-16,0 33 15,0-22 1,0 0 0,0-55 62,0 0-63</inkml:trace>
  <inkml:trace contextRef="#ctx0" brushRef="#br0" timeOffset="803790.2862">1124 1304 0,'11'0'78,"11"0"-47,-22 11-15,22-11-16,-22 22 0,22-22 15,-22 33-15,22-11 16,-22 0-16,22 0 16,-22 0-16,0 1 15,22-1-15,-22 0 16,23 0-16,-23 0 16,0 0-16,33 0 15,-33 0-15,22 11 16,-22-11-1,22-22-15,-22 22 32,22-22-17,-22 23-15,22-23 47,-22 22-31</inkml:trace>
  <inkml:trace contextRef="#ctx0" brushRef="#br0" timeOffset="804450.2334">1433 1238 0,'0'11'31,"0"11"-15,0 11 0,0-11-16,0 0 0,0 0 15,0-11-15,0 11 16,0 0-16,0 11 15,0-10-15,0 21 16,0-22-16,0-11 16,0 11-16,0 22 15,0-33-15,0 11 16,0 0-16,0 0 16,0 1-16,0 10 15,0-11 1</inkml:trace>
  <inkml:trace contextRef="#ctx0" brushRef="#br0" timeOffset="805380.2928">1632 1403 0,'-11'0'31</inkml:trace>
  <inkml:trace contextRef="#ctx0" brushRef="#br0" timeOffset="805133.919">1599 1602 0,'0'11'47,"0"22"-16,0-11-31,0 0 0,0 0 15,0 1-15,0-1 16,0 0-16,0 0 16,0 11-1,0-11 1,0-33 15</inkml:trace>
  <inkml:trace contextRef="#ctx0" brushRef="#br0" timeOffset="806146.2276">1853 1602 0,'-22'0'46,"22"11"-46,-22 11 16,-1 22 0,23-22-1,-22-22-15,22 34 0,0-12 16,-22 0-16,22 0 16,0 11-16,0-11 15,0 0-15,11 0 16,-11 0-16,22-22 15,-22 33-15,34-33 16,-34 23-16,33-23 16,-11 22-1,0-22 1,-22-11 31</inkml:trace>
  <inkml:trace contextRef="#ctx0" brushRef="#br0" timeOffset="807602.4867">2162 1646 0,'0'11'47,"22"-11"-47,-22 11 16,33-11-16,-33 44 15,33-44-15,-33 45 16,22-23-16,-22 0 15,0 0-15,0 11 16,0-11-16,0 11 16,0-11-16,-11 12 15,11-23-15,-33 22 16,33-11-16,-44 0 0</inkml:trace>
  <inkml:trace contextRef="#ctx0" brushRef="#br0" timeOffset="808568.1645">2449 1580 0,'11'0'62,"22"0"-46,-11 0 0,11 0-16,-10 0 15,-1 0-15,0 0 16,0-22-16,0 22 16,0 0-16,0 0 15,0 0-15,11 0 16,-11 0-1,0 0 1</inkml:trace>
  <inkml:trace contextRef="#ctx0" brushRef="#br0" timeOffset="809190.2738">2648 1425 0,'0'33'78,"0"12"-63,0-23 1,0 0-16,0 0 16,0 11-16,0 0 15,0-11-15,0 0 0,0 34 63</inkml:trace>
  <inkml:trace contextRef="#ctx0" brushRef="#br0" timeOffset="810521.1954">3034 1271 0,'-22'0'31,"22"-22"-31,0-1 47,11 23-32,11 0 1,-22-22 0,23 22-16,-1 0 15,0 0 1,0 0-1,0 22 1,0-22 0,-22 23-16,22-23 15,-22 11 1,0 11 0,0 0-1,0 11 1,0 11-1,0-22-15,0 0 16,-11 0-16,11 0 0,-22 1 16,22-1-16,-44 0 15,44 0-15,-33 0 16,33 0-16,-22 0 16,-12 11-1,12 11 1,22-21-1,-44 21 126,55-44-63,11 0-62,11 0-1,12 0 1,-34 0-16,11 0 16,0 0-16,22 0 15,-33 0 1,11 0 0,0 0 15</inkml:trace>
  <inkml:trace contextRef="#ctx0" brushRef="#br0" timeOffset="858487.1588">2107 1701 0,'-22'0'203,"0"0"-156,22-11-31,-23 11 0,1 0-1,0 0 16,11 0 1,-11 0-1,22 11-15,-22-11-1,22 23 32,-22-23-31,22 22-1,-22 0 1,22 0 15,0 0 16,0 0 16,11-22-48,0 0 16,11 0 1,0 0-1,0 0 0,0 0 0,0 0 16,1 0-15,-23 22-1,22-22 0,-22 22-31,0-11 47,0 11 15,-11 0-15,-12-22-31,1 0 15,0 0-15,0 0 15,0 0 0,22 22-15,-22-22 0,0 0 15,0 0 94,22 23-31</inkml:trace>
  <inkml:trace contextRef="#ctx0" brushRef="#br0" timeOffset="812273.8857">3443 1514 0,'199'-22'125,"-177"22"-110</inkml:trace>
  <inkml:trace contextRef="#ctx0" brushRef="#br0" timeOffset="813260.3665">3708 1635 0,'0'22'47,"0"0"-31,0 0-1,0 1 1,0-1 0,11-22-16,11 22 15,0-22 1,0 0 0,0 0-1,1 0 1,-23-11-1,22 11-15,-22-22 0,22-1 32,-22 1-32,0 0 15,0 0 1,-11 22 0,11-11-1,-22 11 1,-1 0-16,1-22 15,11 22 1,-33 0 0,22 11-1,0-11 1,22 22 0,0 0-1,0 11 16</inkml:trace>
  <inkml:trace contextRef="#ctx0" brushRef="#br0" timeOffset="813886.7862">3863 1701 0,'0'11'47,"0"12"-31,0 10 0,0 11-1,0-22 1,22 11-16,-22-11 15,22 0 1,-22 11 0,0-10-16,0-1 15,0 0 1,-33-22 0,11 22-1,-12-22-15,-10 0 47,22 0-31,0 0-1,44-133 79,-22 89-78,55 22-16,-32 0 15,-1 0-15,0 22 16,-22-33-16,44 33 0,-44-22 16,22 22-16,-22-23 15,11 23 1</inkml:trace>
  <inkml:trace contextRef="#ctx0" brushRef="#br0" timeOffset="814582.1052">4017 1359 0,'22'0'63,"11"0"-47,-10 0-16,-1-11 15,0 11-15,0 0 16,0 0-16,11 0 15,-11 0 1,0 0 15</inkml:trace>
  <inkml:trace contextRef="#ctx0" brushRef="#br0" timeOffset="815076.0153">4117 1193 0,'0'11'15,"0"11"1,0 1-16,0-1 16,0 22-1,0-22 1,0 0-16,0 0 0,0 0 15,11 22 1,-11 1 0,0-34-1</inkml:trace>
  <inkml:trace contextRef="#ctx0" brushRef="#br0" timeOffset="815957.7042">4194 1701 0,'-55'133'93,"55"-111"-77,0-11-16,0 11 16,0 0-16,0 0 15,0 0-15,0 1 16,0-1-16,0 0 0,0 11 16,0-11-1</inkml:trace>
  <inkml:trace contextRef="#ctx0" brushRef="#br0" timeOffset="816998.2558">4293 1867 0,'0'11'31,"0"11"0,0 0-15,11-22-1,-11 22 1,22-22 0,12 0-1,-12 0 17,0 0-17,0 0 1,0-121 109,-33 99-125,-11 0 31,0 22-15,0 0-1,0 0 1,-1 22 0,23 0-1,-22-22 1,22 22-16,0 0 15,0 0 1,0 0 0,0 0 15,11-22-31,12 0 16</inkml:trace>
  <inkml:trace contextRef="#ctx0" brushRef="#br0" timeOffset="818107.458">4459 1856 0,'0'11'47,"0"11"-16,0 0-15,22-22 0,-22 22-1,22-22-15,0 0 31,0 0-15,-22-11 0,22-11-1,-22 0 1,0 0 0,0 33 109,0 11-94,23-22-16,-23 22 1,22-22 0,0 0-1,0 0 17,0 0-1,-22-11-16,22 11-15,-22-22 16,0 0 15,0 0-15,0 0 0,0 0-1,0 0 1,-11 22-1,-11 0 1,22-22-16,-22 22 16,0 0-1,0 0 1,-1 22 0,23-11 15,-22-11-31,22 22 15,0 0 1,0 0 0,0 0-1,11 0 17</inkml:trace>
  <inkml:trace contextRef="#ctx0" brushRef="#br0" timeOffset="818549.9117">4702 1823 0,'0'22'78,"0"11"-62,0-11-16,0 11 16,-22-11-1,22 1-15,0-1 16,0 0-16,0 0 16,0 11-1,0-11 1,-22-22-16</inkml:trace>
  <inkml:trace contextRef="#ctx0" brushRef="#br0" timeOffset="819259.7482">4735 1724 0,'11'11'63,"-11"11"-48,22-22 1,-22 22-16,22 0 16,-22 11-1,22 22 1,-33 100 31,-11-100-16</inkml:trace>
  <inkml:trace contextRef="#ctx0" brushRef="#br0" timeOffset="820839.7675">4989 1580 0,'11'0'94,"22"0"-79,0 0 1,1 0 0,-12 0-16,0 0 15,0 0-15,0 0 0,0 0 16,0 0-16,11 0 15,0 0-15,11 0 16,-32 0-16,10 0 16,0 0-16,0 0 15,0 0-15,0 0 16,0 0-16,0 0 16,0 0-16,11 0 15,0 0 1,1 0-1,10 0 1,-22 0-16,-11 0 16,11 0-16,22 0 15,-22 0 1,-11 0 15,11 0-15,0 0 15</inkml:trace>
  <inkml:trace contextRef="#ctx0" brushRef="#br0" timeOffset="821602.5652">5740 1425 0,'0'11'78,"22"-11"-78,-22 22 16,33-22-16,-33 34 16,33-34-16,1 33 15,-1 0 1,0-33-1,-33 22-15,22-22 16,0 0 0,-22-11 62,-11 11-47,-11 11-15,0 11-1,-22 0 1,10 0 0,1 11-16,0 0 31,11-10-31,22-1 31,11-33 16</inkml:trace>
  <inkml:trace contextRef="#ctx0" brushRef="#br0" timeOffset="811815.7977">3432 1823 0,'0'-11'94,"0"-11"-94,0-11 31,0-23-31,0 34 16,0 0-16,-22 0 15,22 0-15,0 0 16,0 0-16,0 0 15,0 11-15,0-11 16,0 0-16,0-1 16,0 1-16,0-11 15,0-11-15,0 11 16,11 11-16,-11 0 16,0 0-16,22 22 15,-22-33-15,22 10 16,0 1-1,0 22 17,0 0-17,0 0 1,-22 11 0,23-11-16,-23 22 15,22-22-15,-22 23 16,22-23-16,-22 33 15,22 0 1,-22-11-16,0 33 16,0-44-16,0 11 15,0 0-15,0 0 16,0 1-16,0-1 16,0 0-16,0 0 15,0 0-15,0 0 16,0 11-1,0 100 110</inkml:trace>
  <inkml:trace contextRef="#ctx0" brushRef="#br0" timeOffset="824809.7563">6259 1337 0,'0'-22'0,"0"33"78,11 22-47,265 320 172</inkml:trace>
  <inkml:trace contextRef="#ctx0" brushRef="#br0" timeOffset="825445.6878">6524 1238 0,'0'99'109,"0"-77"-109,0 0 16,0 0-16,0 0 0,0 0 15,0 12-15,0-1 0,0 0 16,0 0 0,0-11-16,0 0 0,0 0 15,0 11 1,0-11 0,0 1-1</inkml:trace>
  <inkml:trace contextRef="#ctx0" brushRef="#br0" timeOffset="826063.9292">6635 1547 0,'22'0'46,"-22"11"-30,0 11-16,0 0 16,0 0-16,0 0 0,0 0 15,0-11 1,0 34 0,0-23-16</inkml:trace>
  <inkml:trace contextRef="#ctx0" brushRef="#br0" timeOffset="826315.8585">6668 1370 0,'0'-22'0</inkml:trace>
  <inkml:trace contextRef="#ctx0" brushRef="#br0" timeOffset="827375.4083">6822 1271 0,'33'-45'109,"-10"23"-109,-1 22 31,-22 11-15,0 12 0,0 10-1,0 0 1,0 0-1,-11-33-15,11 44 16,-23-44-16,23 33 16,-22-33-16,22 22 15,-22-22-15,0 0 47,100-11 109,-45 11-156,-11 0 16,0 11 0,0-11-1</inkml:trace>
  <inkml:trace contextRef="#ctx0" brushRef="#br0" timeOffset="827858.3461">6999 1315 0,'22'0'47,"0"0"-31,0 0-16,11 0 31,-33-11-31,22 11 0,1 0 15,-1 0 1,0 0 15</inkml:trace>
  <inkml:trace contextRef="#ctx0" brushRef="#br0" timeOffset="829444.3648">6866 1624 0,'-11'0'47,"11"11"-47,-22 11 15,22 0 1,-22-22 0,22 33-16,0-10 15,0-1-15,0 0 16,0 0-16,0 0 15,0 0-15,0 0 16,0 11-16,11-11 16,-11 0-1,22-22 1,-22 23 0,22-23-1</inkml:trace>
  <inkml:trace contextRef="#ctx0" brushRef="#br0" timeOffset="828365.5137">7109 1193 0,'11'210'141</inkml:trace>
  <inkml:trace contextRef="#ctx0" brushRef="#br0" timeOffset="830390.9952">6966 1768 0,'0'11'63,"0"11"-48,0-11 1,0 11 0,0 0-1,11-22 1,-11 22 0,22-22-16,0 0 15,0 0 1,0 0 15,-22-11-31,22 11 16,-22-22-1,0 0 1,-55-77 125,33 99-126,0 0 1,22 11-1,-22-11 1,22 11 0,0 11-1,0 0 1,0 22 0,0-33-1,11-11-15,-11 22 16</inkml:trace>
  <inkml:trace contextRef="#ctx0" brushRef="#br0" timeOffset="831506.9719">7109 1790 0,'0'11'78,"23"22"-62,-23-22 15,22-11-31,0 0 31,0 0 1,-11 0-17,22-33 17,-33 11-17,0 11 16,0 33 94,22 11-93,0-33-1,33-55 94,-55 33-109,-11 0 15,-11 22 0,22-23-15,-22 23-16,11 0 31,-11 0 16,0 0 0,22 12-47,0 21 31,0-11-15,0 0 15</inkml:trace>
  <inkml:trace contextRef="#ctx0" brushRef="#br0" timeOffset="832007.6932">7341 1746 0,'0'11'63,"0"11"-47,0 11-1,0 0 1,0 0-1,0 11 1,0-22 0,0-11-1</inkml:trace>
  <inkml:trace contextRef="#ctx0" brushRef="#br0" timeOffset="832679.5789">7430 1668 0,'0'11'78,"22"-11"-62,-22 22 0,22-22-16,-22 34 0,0-12 15,22 0-15,-22 0 16,0 22 0,0-22-16,0 0 15,0 22 1,0-22-16,-11-22 15,11 34-15,-22-34 16,22 22-16</inkml:trace>
  <inkml:trace contextRef="#ctx0" brushRef="#br0" timeOffset="833508.3625">7628 1591 0,'12'0'78,"32"0"-78,-22 0 16,-11 0-16,11 0 15,22 0-15,-11 0 16,-11 0-16,11 0 16,-10 0-1</inkml:trace>
  <inkml:trace contextRef="#ctx0" brushRef="#br0" timeOffset="834026.145">7794 1436 0,'0'11'62,"0"45"-46,0-34-16,0-11 0,0 33 16,0-11-1,0-11-15,0 0 0,0 0 16,0 0-16,0-11 16,11 23-1</inkml:trace>
  <inkml:trace contextRef="#ctx0" brushRef="#br0" timeOffset="835311.044">8598 1779 0,'0'-11'188,"0"-22"-173,0-1 1,0 12-16,0 0 15,0 0-15,0 0 16,0 0-16,0 0 16,0 0-16,0 0 15,0 0-15,0 0 16,11-1-16,-11 1 16,0 0-16,0-11 15,22 0 1,-22 11-1,22 22-15,-22-22 16,22 22 0,-22-22-1,23 22-15,-1 0 16,0 0 0,11 0-1,-11 11 1,0 11-1,0 22 1,-22-11 0,22-11-16,-22 0 15,0 0-15,0 1 16,0 109 15,0 56 141</inkml:trace>
  <inkml:trace contextRef="#ctx0" brushRef="#br0" timeOffset="836938.607">8996 1679 0,'-11'0'31,"-11"0"16,22 11-16,-23-11 0,23 22-31,0 1 31,12-23-15,-12 22-16,22-22 16,0 22-1,11-22 17,88-78 77,-121 56-93,0 0-16,-11 0 15,-11 22 1,22-22-1,-22 22-15,0 0 16,22-22 0,-22 22-16,0 0 15,0 0 1,22 11 0,-22-11-1,22 22-15,0 0 16,-22 0-1,22 0 1,0 0 0</inkml:trace>
  <inkml:trace contextRef="#ctx0" brushRef="#br0" timeOffset="837768.2414">9150 1646 0,'0'33'78,"0"0"-62,0-10 0,0-1-16,0 0 0,22-22 15,-22 33-15,0-11 16,22-22-16,-22 33 16,0 0-1,0-11 1,0 0-1,0 1 1,-11-23-16,11 22 16,-22-22-1,-11 0 1,11 0 0,0 0-1,0 0 1,22-11-1,-22 11 1,22-34-16,0 12 16,0 0-1,11 0 1,110-188 93</inkml:trace>
  <inkml:trace contextRef="#ctx0" brushRef="#br0" timeOffset="838518.1502">9349 1602 0,'-22'0'16,"0"0"-1,22 11 1,-22 11-1,22 22 1,0-11 0,-22-33-1,22 45-15,0-23 16,0 11 0,0-11-16,0 22 15,11-44 1,-11 11-16,22 22 15,0-11 17,0-22 30</inkml:trace>
  <inkml:trace contextRef="#ctx0" brushRef="#br0" timeOffset="853680.1869">9548 1646 0,'-22'0'156,"0"0"-125,0 0 1,0 0-17,22 11 17,-12-11-17,12 22 16,-22-22-31,22 22 16,0 1 47,0-1-17,11-22 1,-11 22-31,11-22 15,12 0 0,-1 0 1,0 0 15,0 0-1,0 22-14,-22 0 30,22 0-31,-22 0 1,0 0-17,0 0 17,-22-22 14,0 0-14,0 0-17,0 0 17,0 0-17,-1 0 16,23-11 16,-22 11-31</inkml:trace>
  <inkml:trace contextRef="#ctx0" brushRef="#br0" timeOffset="854513.4341">9669 1602 0,'33'144'218,"-33"-111"-218,34 0 16,-34-11 0,0 22-1,-22-22 1,22 0-1,-12-22-15,12 22 16,-22-22-16,22 11 16,-22-11-1,0 0 17,22 23-32</inkml:trace>
  <inkml:trace contextRef="#ctx0" brushRef="#br0" timeOffset="891948.9669">8710 1547 0,'-43'0'125,"0"0"31</inkml:trace>
  <inkml:trace contextRef="#ctx0" brushRef="#br0" timeOffset="892726.428">8624 1547 0,'21'0'203,"22"0"-171,43 0 124,-43 0-156,1 0 78</inkml:trace>
  <inkml:trace contextRef="#ctx0" brushRef="#br0" timeOffset="934888.0181">8092 1447 0,'11'-22'110,"12"22"-95,-23-22 1,22 22-16,0 0 16,-22-22-16,22 22 15,0 0 16,0 0-15,0 0 0,-11 0-1,11 0 1,22 0 15,-22 0-15,-22 11-1,12-11 1,-12 22-16,0 0 31,0 11-15,0 12 0,0-12-1,0 0 1,0 0-1,-34 11 1,34-11 0,-22-11-1,22 0 1,-22-22-16,22 34 16,-22-12-1,0 22-15,0-22 16,22 0-1,-22-22 1,22 22 0,-22-22-16,0 22 31,0 0 0,0-22 0,22 22-31,-23-22 47,34 0 188,12-11-220,-1 11 1,0 0 0,-22-22-1,22 22-15,11 0 16,0 0-1,-11 0 1,11 0 0,0 0-1,12 11 1,-12-11 0,0 0-1,-33 22-15,22-22 16,0 0-1,0 0 17</inkml:trace>
  <inkml:trace contextRef="#ctx0" brushRef="#br0" timeOffset="824134.2919">6215 1282 0,'11'0'16,"-11"22"46,0 0-62,0 0 16,0-11-16,0 33 15,0-11-15,0 0 16,0 23-16,0-23 16,0 0-16,0-11 15,22 0-15,-22 0 0,0 11 31,0 1-31,0-12 16,0 0 31</inkml:trace>
  <inkml:trace contextRef="#ctx0" brushRef="#br0" timeOffset="320735.1509">-3 2530 0,'0'10'78,"0"9"-62,0 20-1,-10-9-15,10-20 16,-30 29-16,30-10 15,-19 20-15,19 10 16,-30-10-16,30-19 16,-19-1-16,19 10 15,-20 1-15,20-1 16,-19-10-16,19 1 16,-30-11-16,30 1 0,-19 19 15,19-19 1</inkml:trace>
  <inkml:trace contextRef="#ctx0" brushRef="#br0" timeOffset="321642.756">36 2608 0,'0'-19'47,"29"28"47,-29 21-94,20-11 15,-20 1-15,20 19 16,-20-9-16,19-1 15,-19 10-15,0 1 16,39-11-16,-39 10 16,0-9-16,20-11 15,-20 1-15,0 0 16,0-1-16,20 1 16,-20-1-16,0 1 15,0 19 1,19 0-1,-19-19 1,0-30 78</inkml:trace>
  <inkml:trace contextRef="#ctx0" brushRef="#br0" timeOffset="322234.8752">-150 3177 0,'0'20'15,"9"-20"32,11 0-31,9 0-1,-9 0 1,0 0-16,-1 0 16,1 0-16,0 0 0,9 0 15,-9 0-15,-1 0 16,1 0-16,-1 0 15,1 0-15,9 0 16,-9 0 31</inkml:trace>
  <inkml:trace contextRef="#ctx0" brushRef="#br0" timeOffset="323294.0632">467 2618 0,'0'39'78,"0"-9"-62,0-11-1,0 1-15,0 0 16,0 9-16,0 0 16,0 11-16,0-1 15,0-10-15,0 1 16,0-1-16,0 10 15,0-9-15,-19-11 16,19 1-16,0 19 16,0-9-1,0-11 1,10 1 93,9-20-93,1 0 0,-1 0-1,1 0 1,0 0-1,9 0 1,-9 0 0,-20-10-16,59 10 93</inkml:trace>
  <inkml:trace contextRef="#ctx0" brushRef="#br0" timeOffset="323704.831">448 2942 0,'0'-20'63,"39"20"-63,-19 0 16,-1 0-16,-9 0 0,10 0 15,-1 0-15,11 0 16,9 0-1,-19-20 17</inkml:trace>
  <inkml:trace contextRef="#ctx0" brushRef="#br0" timeOffset="1.07167E6">494 2600 0,'0'19'0,"18"-19"234,-18-19-234,37 19 32,0 0-17,0 0 17,-37-36-32,37 36 15,-1 0 16,1 0 1,0 0-1</inkml:trace>
  <inkml:trace contextRef="#ctx0" brushRef="#br0" timeOffset="324543.4613">830 2824 0,'20'0'63,"0"0"-63,-1 0 16,1 0-16,-1 0 15,11 0 1,-11 0-1,-19 20 1</inkml:trace>
  <inkml:trace contextRef="#ctx0" brushRef="#br0" timeOffset="324839.1849">860 2961 0,'19'0'47,"11"0"-32,-11 0 1,1 0-16,0 0 16,-1 0-16,11 0 15</inkml:trace>
  <inkml:trace contextRef="#ctx0" brushRef="#br0" timeOffset="325492.1522">1340 2657 0,'0'10'78,"0"10"-78,0-1 16,0 1-16,-19 9 15,19 1-15,-20 19 0,20-10 16,-39 10-16,39 0 16,-20-19-16,20-1 15,0 10-15,-19-19 16,19 9-1,0-9 1,0-30 31</inkml:trace>
  <inkml:trace contextRef="#ctx0" brushRef="#br0" timeOffset="326031.4911">1389 2589 0,'20'0'31,"-20"9"-31,20 21 16,-20-11-1,19 1-15,-19 0 16,30 19-16,-30-10 16,0 1-16,19 19 0,-19-20 15,20 1-15,-20 9 16,19-10-16,-19-9 15,0 0-15,30-1 16,-30 11 0,0-11-16,0 1 15,0-1-15,0 1 16,0-30 46</inkml:trace>
  <inkml:trace contextRef="#ctx0" brushRef="#br0" timeOffset="326481.6893">1193 3128 0,'0'20'0,"20"-20"32,-1 0-17,1 0-15,9 0 16,11 0-16,-11 0 15,1-10-15,19 10 16,-20 0-16,-9 0 16,-1 0-16,1 0 0,-20 10 15,19-10-15</inkml:trace>
  <inkml:trace contextRef="#ctx0" brushRef="#br0" timeOffset="327395.8376">1644 2677 0,'0'10'47,"0"19"-32,0-9-15,0-1 16,0 11-16,0-1 15,0 10-15,0-9 16,0-1-16,-19 1 16,19 9-16,0-10 15,0 1-15,0-11 16,-20 1-16,20 0 16,0 9-1,0-9 1,10-20 15,9 0-15,1 0-1,0 0 1,9 0 0,1 0-1,-1 0 1,0-10-16,1 10 15,-1 0 1,-9 0 0,-20-20-1,19 20 1</inkml:trace>
  <inkml:trace contextRef="#ctx0" brushRef="#br0" timeOffset="328141.7006">1605 2657 0,'10'0'46,"19"0"-30,-9 0-16,0 0 16,-1 20-16,1-20 15,-1 0-15,1 0 16,0 0-16,-1 0 16,11 0-16,-11 0 31</inkml:trace>
  <inkml:trace contextRef="#ctx0" brushRef="#br0" timeOffset="327777.7389">1634 2912 0,'0'-19'62,"20"19"-62,0 0 16,-1 0-16,1 0 16,-10 0-1,9 0-15,21 0 16,-21-20 15</inkml:trace>
  <inkml:trace contextRef="#ctx0" brushRef="#br0" timeOffset="328866.2213">1958 2647 0,'0'10'15,"-20"-10"1,20 20 0,0-1-1,10-19 1,10 0 0,-20 20-16,29-20 15,1 0 1,-1 0-1,-29-10-15,20 10 16,-20-19 0,0-1-1,0 0 1,0 1 0,-10 19-1,10-20 1,-20 20-16,11 0 15,-11 0 17,0 0-17,20 10-15,-19 10 16,19 9 0</inkml:trace>
  <inkml:trace contextRef="#ctx0" brushRef="#br0" timeOffset="330591.0413">2193 2912 0,'10'0'78,"20"0"-63,-11 0-15,1 0 16,0 0-16,-1 0 16,1 0-16,-1 0 15,1 0-15,0 0 16,-1 0-1,-9 0 17</inkml:trace>
  <inkml:trace contextRef="#ctx0" brushRef="#br0" timeOffset="345221.7107">4675 3079 0,'0'10'47,"0"29"-31,0-19-1,0-1-15,0 11 16,0 9-16,0-10 15,0 1-15,0-1 16,0 1-16,0-11 16,0 1-16,0 0 15,-20-1-15,20 11 16,-20-30 0,1 0-1,-11 0 1,1 0-1,9 0 1,20-20 0,0 0-16,0 1 15,0-11 1,10-9 0,-10 19-1,30 1-15,-30-1 16,39 1-16,-20-1 15,1 0-15,0-9 16,-1 9 0,-19 1-16,20-1 0,-20 0 15,29 1-15,-29-11 16</inkml:trace>
  <inkml:trace contextRef="#ctx0" brushRef="#br0" timeOffset="357442.7937">2635 3050 0,'10'0'235,"-10"9"-220,19-9 1,1 0 15,-1 0 0,-9 0-15,10 0 0,-1 0-1,1 0 1,0 0 0,-1 0-1,1 0 1,9 0-1,1 0 1,-11 0-16,1 0 16,29 0-1,-20 0-15,-9 0 16,0 0 0,-1 0-1,1 0 1,-10 0-1,29 0 1,-19 0 0,-1 0-1,-9 0 17,10 0-17,-1 0 1,11 0 15,-11 0-15,1 0-1,-1 0 1,1 0 0,0 0-1,-1 0 1,1 0 15,0 0-15,-1 0-1,1 0 1,-1 0 0,1 0-1,9 0 1,-9 0-1,0 0 1,-11 0 0,21 20 15,-11-20 0,-9 0-31,10 0 31,0 0 1,-1 0-17,11 0 17,-11 0-17,1 0 1,-1 0-1,1 0 1,0 0 15,-20 20-31,19-20 47,1 0-31,-1 0-1,1 0 1,0 0 31,-1 0 0</inkml:trace>
  <inkml:trace contextRef="#ctx0" brushRef="#br0" timeOffset="332017.0886">2684 2657 0,'-20'0'0,"20"20"16,0 19-1,0-19-15,0-10 16,-19 19 0,19 0-16,9 79 47,-9-88-47,20-20 15,-20 20-15,29-20 16,11 19-1,-11-19 1,-9 0 0,-1 0-16,1-10 15,0-9 1,-20-1 0,19 20-1,-19-29-15,0-1 16,0 11-1,0-30 1,0 29-16,0-19 16,0 9-1,0 1 1,-10 29 0,10-20-16,-19 20 15,19-19-15,-20 19 16,20-20-1,-19 20-15,-1 0 16,-10 0 0,1 10-1,0-10 1,29 19 0,-20-19-16,20 30 15,-20-30 1,20 29-16</inkml:trace>
  <inkml:trace contextRef="#ctx0" brushRef="#br0" timeOffset="332435.0584">2998 2942 0</inkml:trace>
  <inkml:trace contextRef="#ctx0" brushRef="#br0" timeOffset="333329.8668">3096 2667 0,'0'10'62,"-30"19"-46,30-9-16,0 0 16,0-1-16,0 1 0,0-1 15,0 1-15,0 0 16,0 9 0,10-29-16,-10 20 15,20-20-15,-20 19 16,19-19-16,11 0 15,-30 20 1,19-20-16,1 0 16,0 0 15,-1 0-15,1 0-1,-20-10-15,19 10 16,-19-20-1,20 1 1,0-40 15,-20 0 1,0 30-17,0 9 1,0 0-1,0 1 1,-10 19-16,10-20 16,-20 20-16,1-19 15,-1 19 1,0-20 0,1 20-1,-11 0 1,11 0-1,19 10-15,-30-10 16,30 19-16,-19-19 16,19 30-16,-20-30 15,20 29-15</inkml:trace>
  <inkml:trace contextRef="#ctx0" brushRef="#br0" timeOffset="341690.6455">3076 3442 0,'0'10'31,"0"9"16,0-28 47,0-11-78,0-9-1,0-1 1,0-9 0,0 29-1,0-10 1,10 20-1,-10-19-15,20 19 16,-20-20 0,19 20-1,1-19 1,-1 19 0,1 0 15,-20 9-31,20 11 15,-20 19 1,0-19 0,0-1-16,0 1 15,0 0-15,0-1 16,0 1-16,0 0 16,0 9-1,0-39 63,0-19-62,0-1 0,0-9-1,0 10 1,0-1-1,19 30-15,-19-29 16,0 9 0,20 20-16,-20-19 15,19 19-15,1 0 32,-20-20-32,20 20 15,9 0 16,-29 10-31,20-10 16,-20 19-16,19 11 16,-19-11-1,0 1-15,0 0 16,0-1-16,0 1 16,0 0-16,0 9 15,0 0 1,0-9-1</inkml:trace>
  <inkml:trace contextRef="#ctx0" brushRef="#br0" timeOffset="334761.036">3439 2628 0,'0'10'47,"0"9"-31,0 11 0,0 9-1,0-10 1,0-9-1,0 0 1,10-1 0,9-29 31,1 10-16,-20-19-31,20 19 15,-1 0 17,1 0-1,-1 0-15,1 0-1,-20 10 1,20 9-1,-20 11 1,9 87 47,-9-97-48,-29-20-15,29 20 16,-29-20-16,-1 0 15,11 0 1,-1 0-16,0 0 0,1 0 16,-1 0-1,1 0 1</inkml:trace>
  <inkml:trace contextRef="#ctx0" brushRef="#br0" timeOffset="333937.9962">3459 2608 0,'19'0'47,"11"0"-31,9 10-1,-10-10 1,-9 0 15,-30 0 32</inkml:trace>
  <inkml:trace contextRef="#ctx0" brushRef="#br0" timeOffset="335616.5661">3674 2746 0,'0'9'15,"0"11"1,0 0-1,10-20 1,-10 19-16,30-19 16,19 0-1,-40 0-15,31 0 16,-21 0 0,-19-10-1,20 10-15,-20-19 16,10 19-1,-10-20-15,0 1 16,29-1 0,-29-10-1,0 11 1,-10 19-16,10-20 16,-19 20-16,-21-19 15,11 19 1,9 0-1,-9 0 1,-49 108 47</inkml:trace>
  <inkml:trace contextRef="#ctx0" brushRef="#br0" timeOffset="336183.9221">3870 2746 0,'0'9'62,"20"-9"-62,-20 40 16,0-11 0,0-9-16,0-1 15,0 1-15,0-10 0,20 19 16,-20-19-16,0 29 15,0-19 1,-10-20 0,-59 19 31,50-19-32,-1 0-15,0 0 0,1 0 16,-1 0-1,20-9 1,-19 9-16</inkml:trace>
  <inkml:trace contextRef="#ctx0" brushRef="#br0" timeOffset="343686.9006">4086 3197 0,'-10'0'0,"10"-10"109,20 10-93,-20-39-16,49 39 0,-49-30 16,29 11-1,-29-1-15,40 0 0,-40 1 16,29 19-16,-29-49 16,20 29-16,-20 1 15,19-1-15,-19 0 16,0 1-16,20-11 15,-20 11 1,0-50 31,-10 69-47,10-20 16,-19 20-1,-1 0 1,0 0-1,20 10 1,-19-10-16,-1 20 16,20-1-1,-20-19 1,20 20-16,0 9 16,-19 1-1,19-20-15,0 9 16,0 1-16,0 19 15,0-29-15,0 10 16,0-1-16,0 1 16,0-1-16,0 1 15,0 0-15,0-1 0,0 1 16,0 9 0,0-9-1,10-20-15,-10 20 16,19-20-1,1 0 17,0 0-17,-1-10 17,1-30-17,-20 21-15,19 19 16,-19-30-16,0 11 15,20 19-15,-20-30 0,0 11 16,0 29 62,0 9-62,0 11-1,0-1 1,0-9 0,20-20-1,-20 19-15,29-19 0,0 0 16,-29 20 0,20-20-16,0 0 31,-1-10-16,11-10 1,-30-9 0,9 29-16,-9-29 15,0 9-15,0-19 16,0 9 0,0 11-1,-9-1 1,-11 20-1,20-19-15,-20 19 16,-9 0 0,0 0-1,-1 9 1,11 21 0,-11 9-1,30-19-15,0-1 16,0 1-16,0-1 15,0 1-15,0 9 16,20-29 0,-20 20-16</inkml:trace>
  <inkml:trace contextRef="#ctx0" brushRef="#br0" timeOffset="344377.3846">4488 3079 0,'0'10'31,"0"0"-15,20-10-1,-20 19-15,20 1 16,-1-20 0,-19 19-1,20-19-15,-1 0 16,1 0 0,0 0-1,-1-9 1,-29-178 93,-9 187-93,-11 0-16,1 0 15,-10 30 1,19-11 0,20 11-1,0-1 1,0 20 0,0-19-1</inkml:trace>
  <inkml:trace contextRef="#ctx0" brushRef="#br0" timeOffset="368870.5004">6734 3167 0,'0'10'63,"0"10"-48,20-1 1,-20 1-16,19 0 15,1-20 17,9 0-1,-29-10-15</inkml:trace>
  <inkml:trace contextRef="#ctx0" brushRef="#br0" timeOffset="369487.5652">6842 3040 0,'0'10'109,"0"19"-93,0 0 0,0 1-1,0-1 1,0 11-16,0-21 31,0-9-31,20-10 16,-20 20-1,19-20 1,1 0 0,-1 0-1,-19-10 17</inkml:trace>
  <inkml:trace contextRef="#ctx0" brushRef="#br0" timeOffset="369847.2003">6871 3089 0,'10'0'62,"10"0"-46,-1 0-1,1 0 1</inkml:trace>
  <inkml:trace contextRef="#ctx0" brushRef="#br0" timeOffset="370333.3312">7009 2952 0,'9'0'31,"70"0"16,-59 0-31,-1 0-1</inkml:trace>
  <inkml:trace contextRef="#ctx0" brushRef="#br0" timeOffset="360152.5606">4988 2657 0,'0'20'16,"-9"-20"-1,9 19 1,0 1-1,-20-20-15,20 20 16,0-1-16,0 11 16,-20-30-1,20 39 1,0-10-16,0 1 16,0-11-1,0 11 1,-19-30-16,19 29 15,0 1 1,0-11 0,0 1-1,0 0 1,10-1 0,-10 1-16,19-20 15,-19 19 1,20-19-1,-20 20-15,19-20 16,-19 20 0,30-20-1,-11 0 1,-19 19 0,20-19-1,0 0 1,-1 0-1,-9 0-15,10 0 16,-20-10 0,19 10-1,1-19-15,9-1 16,-9 1 15,-20-1-15,20 20-16,-20-20 15,19 1 1,-19-20 0,0 9-1,20 30-15,-20-19 16,0-1 0,0 0-1,0 10-15,0-9 16,0-1-1,0 1 1,0-1 0,0 0-1,0 1 1,0-1 0,-10 20-1,10-19-15,-20-1 31,20 0-15,-19 20 0,19-19-16,-20 19 15,1-20 1,-1 20 0,20-20-1,-20 20 1,1 0 31,-1 0-32,1 0 1,-11 10 0,-9 20-1,9-11 1,11 1-16,-1 0 15</inkml:trace>
  <inkml:trace contextRef="#ctx0" brushRef="#br0" timeOffset="361376.4649">5175 3040 0,'0'-20'47,"0"10"0,19-9 0,1 19-47,0 0 31,-20 19-31,19-19 16,-19 30-16,0-11 0,0 1 15,0 0-15,0-1 16,0 1-16,0 9 15,20-29 1,-20 30-16,29-30 16,-29 19-1,30-19-15,9 0 16,-39-9 0,29 9-16,-29-30 15,30 30-15</inkml:trace>
  <inkml:trace contextRef="#ctx0" brushRef="#br0" timeOffset="362067.4486">5557 2902 0,'-19'0'0,"38"0"63,30 0-47,-29 0-1,0 0-15,-1 0 16,-19 10-16,30-10 15,-11 0-15,1 0 32</inkml:trace>
  <inkml:trace contextRef="#ctx0" brushRef="#br0" timeOffset="362533.1422">5587 3030 0,'-20'0'0,"40"0"62,9 0-46,-9 0-16,-1 0 16,1 0-16,0 0 15,-1 0-15,11 0 16,-30 20-1,19-20-15</inkml:trace>
  <inkml:trace contextRef="#ctx0" brushRef="#br0" timeOffset="364744.9545">6028 2549 0,'-10'0'47,"10"10"-32,-19-10-15,19 49 16,-20-29-16,20-1 16,-39 11-16,39 9 15,-30-9-15,30-1 16,-29 20-16,29 0 0,0-20 16,-20 1-16,20-1 15,0 1-15,0 9 16,0-10-16,0 1 15,0-11-15,0 1 16,10 0-16,-10-1 16,0 1-16,0 0 15,20-1-15,-20 1 16,0-1-16,19-19 16,-19 30-16,30-11 15,-30 1 16,10-20-31,-10-10 79,0-9-64</inkml:trace>
  <inkml:trace contextRef="#ctx0" brushRef="#br0" timeOffset="365488.5326">6116 2746 0,'0'9'78,"0"11"-78,0 0 16,0-1-16,-10 1 15,10 9-15,0 1 16,0-1-16,-19 10 16,19-9-16,0-1 15,-20 99 95,30-109-110,10-19 15,-1 0 1,11 0 0,-11 0-1,1 0-15,0-10 0,9 10 31,0 0-31,-9 0 16,0 0 31,-20-19-47</inkml:trace>
  <inkml:trace contextRef="#ctx0" brushRef="#br0" timeOffset="365846.7739">6106 2942 0,'10'0'32,"10"0"-17,9 0 1,20 0-1,-19 0 1,-1 0 0</inkml:trace>
  <inkml:trace contextRef="#ctx0" brushRef="#br0" timeOffset="366253.2436">6146 2746 0,'39'0'62,"-19"0"-62,-11 0 16,31 0-1,-40 9-15,29-9 16,-9 0 0,-1 0-1</inkml:trace>
  <inkml:trace contextRef="#ctx0" brushRef="#br0" timeOffset="366957.2022">6391 2765 0,'0'10'31,"0"10"0,29-1-15,-19-19 15,10 0-15,58-78 93,-88 58-78,-19 20-15,9 0 0,1 0-1,-1 0 1,20 10-1,-20-10-15,20 20 16,0 9 0,0 0-1</inkml:trace>
  <inkml:trace contextRef="#ctx0" brushRef="#br0" timeOffset="368488.7021">6509 3059 0,'-20'0'141,"0"0"-125,20 10-1,-19-10 1,19 20-16,-20-1 15,20 11 1,0 9 0,0-19-1,0 9 1,10-29-16,-10 20 0,20-20 16,-1 29-1,1-29 1,-1 0-1,1 0 1,0-19 0,-1-1-1,-19 0 1,20 20 0,-20-19-1,0 29 79,19-10-78,1 0-1,-20 19 1,20-19-16,-11 0 15,11 0 1,-49-108 156,9 108-156,0 0-1,20 10-15,0 10 31,-19-20-31,19 19 16,0 1 0,0 0-1,10-20-15,-10 19 16,29-19 0</inkml:trace>
  <inkml:trace contextRef="#ctx0" brushRef="#br0" timeOffset="383646.9401">9470 2569 0,'10'0'46,"10"0"-30,-1 0 0,1 0 15</inkml:trace>
  <inkml:trace contextRef="#ctx0" brushRef="#br0" timeOffset="384480.8921">9451 2579 0,'0'10'62,"-10"-10"-62,10 39 16,0-10 0,0 1-1,0-1 1,0-9 0,29-30 62,-9-10-47,-1 20-15,-19-19 15,20 19-31,0 0 47,-20 9-47,9-9 15,-9 30 1,30-10 0,-40 107 93,-137-107-15</inkml:trace>
  <inkml:trace contextRef="#ctx0" brushRef="#br0" timeOffset="386174.4678">9804 2628 0,'0'10'63,"0"19"-48,0-9 1,0 9-1,0 1 1,0-11 0,0 1-1,0-1 1,-10 11 0,-10-11-1,1-19 1,19 20-16,-20-20 15,0 0 1,-19 20 0,29-20-1,-9 0 1</inkml:trace>
  <inkml:trace contextRef="#ctx0" brushRef="#br0" timeOffset="385522.7708">9657 2589 0,'-10'0'47,"10"9"-31,0 31 15,0-31-15,10-9-16,9 30 15,1-30 1,9 0 0,-9 0-1,-1 0 1,1 0 0,-69-108 140,29 108-141,1 0 1,-1 0 0,20 10-1,0 9 1,-19-19-16,19 20 16,0 0-1,0-11 1</inkml:trace>
  <inkml:trace contextRef="#ctx0" brushRef="#br0" timeOffset="375294.0121">7568 3285 0,'0'-10'79,"9"10"-64,-9-19-15,0-11 31,20 30-31,-20-19 16,0-1 0,0 0-1,0 10 17,0 50 93,0-11-94,0-9-16,20-20 1,-1 29 0,1-29 15,0 0-15,-1 0 15,1 0 0,-20-10-15,19 10-16,-19-19 15,0-1 17,20 20-32,-20-19 15,0-1 1,0 0-1,0 1 17,-10 19-17,10-20 1,-19 20-16,-1 0 31,0 0-15,1 0-1,-1 0 1,1 0 15,19 10-15,-20 9 0,20 11-1,0 9 1,0-9-1,10-30 1</inkml:trace>
  <inkml:trace contextRef="#ctx0" brushRef="#br0" timeOffset="376506.4959">7774 3207 0,'0'9'62,"0"11"-46,0 0-1,0-1 1,19-19 0,-19 10-16,20 19 31,39-117 94,-40 69-109,-19-1 15,0 0-16,20 20 1,0 0 15,-11 0 32,-9 10-48,0 10 1,20-20-16,-20 29 16,0 1-1,0-11 1,0 1 0,20-20 46,-20-10-15,0-10-31,19-19 15,1 10 47,-1 29-78,1 0 31,-20 10-15,20-10-16,-20 9 15,0 31 1,19-40-16,-19 19 16,0 11-1,0-11-15,0 1 32</inkml:trace>
  <inkml:trace contextRef="#ctx0" brushRef="#br0" timeOffset="377892.36">8087 2755 0,'0'10'94,"20"-10"-79,-20 20-15,20-20 16,-20 29-16,29-9 0,-9 9 16,-20-19-16,39 19 15,-39-9-15,20 0 16,-20-1-16,0 1 15,0-10-15,19 19 16,-19 1-16,0-1 16,0 0-16,0-9 15,0 9-15,0-9 16,0 0-16,0-1 16,-10 1-1,-9 68 48,19-68-48</inkml:trace>
  <inkml:trace contextRef="#ctx0" brushRef="#br0" timeOffset="397794.0836">9941 3118 0,'0'-10'62,"10"10"-46,9-19-1,1-1 1,0 1 0,9-1-1,-9-9 1,9-1 0,-9 1-1,-20-1 1,19 30-16,-19-39 15,0 19-15,0 1 16,20-11 0,-20 11-1,0-1 1,0 1 0,-10 19-1,10-20 1,-20 20-1,1 0 17,-1 0-17,10 0 17,10 10-32,-19-10 15,19 19 1,0 1-1,-20-20-15,20 29 16,0-9 0,0 19-1,0 0 1,0-19-16,0 0 16,-19-1-16,19 11 15,0-11 1,0 1-16,0 0 15,0-1-15,0 11 16,0-1 0,0-9-1,0-1 1,0 1 0,0 0-1,0-1 16,19-19-15,1 0 0,-1 0-1,1 0 1,0 0 0,-20-10-16,19 10 15,-19-19-15,20 19 16,-20-20-16,19 20 15,-19-20-15,0-9 16,20 29-16,-20-29 16,0-1-1,0 11 1,0 28 62,-10-9-62,10 30-1,0-11 1,0 11 0,0-1-1,0-9-15,10-20 16,-10 20-1,20-20 1,-1 0 0,1 0-1,-10 0 1,9 0 0,11-10-1,-11-10 16,-19 0 1,20 20-32,-20-19 15,0-1 1,0 1 15,0-1-15,0 0 15,0 1-15,-10 19-16,10-20 15,0 1 1,-19 19 0,-1-20-1,0 20 16,-19 0 1,39 10-32,-10-10 15,10 19 1,-19-19-16,19 20 16,0 0-1,0-1 1,0 1-1,0-1-15,0 1 16</inkml:trace>
  <inkml:trace contextRef="#ctx0" brushRef="#br0" timeOffset="398835.8434">10402 3030 0,'19'147'156,"1"-127"-140,0-20 0,-1 0 15,1-10-15,-1-10 15,-19 1-16,20 19 1,-20-30 0,0 11-1,0-1-15,0 0 32,0 1-17,-10 19 1,10-20-1,-19 20 1,19-10-16,-20 10 16,0 0-1,11 0 1,-31 0 15,21 10-15,-1 10-1,20 39 17</inkml:trace>
  <inkml:trace contextRef="#ctx0" brushRef="#br0" timeOffset="399595.7425">10529 3099 0,'0'9'46,"0"11"-30,0 9 0,20 1-1,-20-1 1,0-9-16,20 0 16,-20-1-16,0 1 15,0 19 1,0-10-1,0 11 1,0-30 0,-10-10-16,-10 29 15,0-29 1,1 0 0,9 0 15,10-10-16,0-9 1,0-1 0,0 0-1,10-9 1,-10-10 0,19 19-16,-19 0 15,0 1-15,20-1 0,-20 1 16,0-1-16,20 20 15,-20-30-15,0 11 16,19 19 0,-19-20-16,0 1 15,20 19 1</inkml:trace>
  <inkml:trace contextRef="#ctx0" brushRef="#br0" timeOffset="387787.0203">8745 3020 0,'9'0'63,"11"0"-48,0 0 1,-1 0 0,11 0-1,-30 20 1,29-20-16,-9 0 15,9 0 1,10 0 0,-9 0-1,-1 0 1,-9 0-16,-1 0 16,11 0-1,-1 0 1,-9 0-1,9 0 1,10 0 0,-9 0-1,-1 0 1,1 0 0,-1 0-16,10 0 46,59-10 1,-78 10-47,0 0 16,-20-20 0,19 20-1,11 0 1,-11 0-1,1 0 1,9 0 0,-29-19-1,20 19 1,0 0 0,-1 0 15,1 0-16,-10 0 17,9 0-17,1 0 17,-1 0-17,1 0 48</inkml:trace>
  <inkml:trace contextRef="#ctx0" brushRef="#br0" timeOffset="371372.0161">7293 2775 0,'0'10'62,"0"19"-62,0-9 16,0-1-1,0 1-15,0 9 0,0 11 16,0-30-16,0 9 16,0 20-1,0-19-15,0-10 16,0 29-16,-10-19 16,10 19-1,0-20 1,0-9-16,0 10 31,10-20 94,10 0-109,-1-10-1,187-10 142</inkml:trace>
  <inkml:trace contextRef="#ctx0" brushRef="#br0" timeOffset="371878.9674">7313 2932 0,'68'0'78,"-48"0"-62,19 0-16,-9 0 16,-11 0 15</inkml:trace>
  <inkml:trace contextRef="#ctx0" brushRef="#br0" timeOffset="372281.0209">7323 2775 0,'9'0'47,"11"0"-16,9 0-31,-9 0 16,0 0-16,-1 10 16,1-10-16,9 0 15,-9 0 1</inkml:trace>
  <inkml:trace contextRef="#ctx0" brushRef="#br0" timeOffset="373160.1446">7597 2755 0,'0'10'47,"98"49"109,-78-59-140,-20-10-16,19-9 15,-19-1 16,0 0 1,0 11-1,0-11-15,-9 20-1,-11-30 1,0 30 15,1 0-15,-1 0 15,20 10 0,-19 20-15,19-20-1</inkml:trace>
  <inkml:trace contextRef="#ctx0" brushRef="#br0" timeOffset="379704.8773">8372 2952 0,'-20'0'0,"30"0"63,19 0-48,-9 0 1,0 0-16,-1 0 16,1 0-1,0 0-15,-1 0 16,11 0-1,-11 0-15,1 0 16,-1 0 15</inkml:trace>
  <inkml:trace contextRef="#ctx0" brushRef="#br0" timeOffset="381098.9124">8784 2687 0,'-20'0'16,"20"19"46,0 21-46,0-21-1,-19-19-15,19 30 16,0-1 0,0 0-1,0 1 1,9-30-16,-9 19 16,20-19-1,-20 20-15,20-20 16,-1 0-1,1 0 1,-1 0-16,1 0 16,0-10-1,-1-19 17,11-207 139,-30 217-171,-20 19 16,20-20 0,-10 20-16,-19-19 31,9 19-15,10 0 15,-9 0-16,19 9-15,-20-9 16,20 20-16,-19 0 0,19-1 16,-30 1-1,30-1-15,0 1 0,0 0 16</inkml:trace>
  <inkml:trace contextRef="#ctx0" brushRef="#br0" timeOffset="381600.799">9039 2883 0</inkml:trace>
  <inkml:trace contextRef="#ctx0" brushRef="#br0" timeOffset="1.04752E6">9131 3469 0,'0'-11'141,"0"-11"-126,0-23 1,0 34 0,0-33-1,0 22 1,0 0-1,0 11 1,11-22 0,11 11 31,0 22-32,-22-22 1,22 22-1,0 0 1,-22 11 0,22 11-1,-22 0 1,0 0 0,0 11-1,0 11 1,0-11-1,0-11 1,0 1 0,22-23-1,-22 22-15,0-33 125,0-12-109,0 1 0,0 0-1,0 0 1,0 0-1,0 0 1,0 0 0,0 0-1,0 0 1,22 22 0,-22-11-1,22 11 1,0 0 15,0 0-15,1 0-1,-1 0 17,0 11-1,-22 11-16,0 0 1,0-11 0,0 33-1,0-22 1,0-11 0,0 11-1,0 0 16,0 1 1,22-23-17,0 0 17,-22-11-17,0-23 1</inkml:trace>
  <inkml:trace contextRef="#ctx0" brushRef="#br0" timeOffset="382659.1066">9147 2608 0,'0'10'63,"0"10"-32,0-1-31,0 11 16,0-1-1,0 1 1,0-1 0,0-9-1,0-1 1,19-19 0,-19 20-1,20-20 1,-20 19-16,19-19 15,-19 20 1,20-20 0,0 0-1,-1 0 17,60-127 124,-79 107-156,0 10 15,0-10 1,0 1 0,-10 19-1,10-20-15,0 1 16,-20 19 0,1-20-1,-1 20 16,20-20-31,-20 20 16,1 0 0,-1 0-1,1 0 1,-1 10 0,0 10-1,20-1 1,-19-19-1,19 30-15</inkml:trace>
  <inkml:trace contextRef="#ctx0" brushRef="#br0" timeOffset="416188.2798">12312 3050 0,'-10'19'94,"10"-29"-78</inkml:trace>
  <inkml:trace contextRef="#ctx0" brushRef="#br0" timeOffset="417650.5001">12508 2795 0,'10'0'47,"10"0"-32,-20-20 1,29 20-1,-29-20-15,20 20 16,-20-29-16,19 29 16,-19-20-16,0 1 15,0-1 1,0 0 0,0 1 15,-9 19-16,9-20 1,-20 20 0,0 0-16,1 0 15,-1 20 1,1-20 0,19 19-1,-20-19 1,20 10-16,-20 20 15,20-21 1,0 11 0,0 0-1,0-1 1,0 1 0,10-20-16,10 20 31,-1-1-16,1-19 1,-20 20 0,20-20-1,-20 19-15,19-19 16,-19 20 0,10-20-1,-10 20-15,20-20 16,-20 19-1,0 1 1,0 0 0,0-1 15,0-9-15,-10 19-1,-10-9 1,1-20-1,19 20 1,-20-20-16,0 0 16,1 0-1,-1 0 1,20-10 0,-10 10-1,10-20 1,-29 1-1,29-1 1,0 0 0,0 1-1,0-1 1,0 0 0,127-127 77</inkml:trace>
  <inkml:trace contextRef="#ctx0" brushRef="#br0" timeOffset="419159.2266">12773 2667 0,'-20'0'47,"20"10"-31,0 9 0,-19-19-16,19 30 0,0-1 31,0 1-31,-20-1 15,20-9 1,0-1-16,0 21 16,0-31-1,0 11 1,0 0 0,0-1 15,10-19-31,-10 20 15,20-20 1,-1 20 15,1-20-15,0 0 15,-1 0-15,1 0 15,-1-10 0,-19-10-15,20 20 0,-20-19-1,20-1-15,-20 0 16,19 20-1,-19-19 1,0-1 0,0 0-1,0 11 1,0-11 0,0 0-1,0 1 1,0-1 15,0 1-15,0-1 15,0 0-15,0 1 15,-10 19-16,10-20 1,-19 20 0,19-20-1,-20 20 1,-78 10 125</inkml:trace>
  <inkml:trace contextRef="#ctx0" brushRef="#br0" timeOffset="1.0497E6">10909 2574 0,'-23'0'46,"23"11"-14,-22-11-32,22 22 15,-22-22 1,22 22-16,-22 22 16,22-22-1,0 12 1,-22-34-16,22 33 15,0-11 1,0 11 0,0 0-1,0 0 1,0 11-16,0-22 31,0-10-31,11 21 31,-11-11-31,22 0 16,0 0 15,0 0 1,12 0-17,-23-22 1,-11 22-1,22-22 1,0 0 0,0 0-1,0 0 17,-22-11-32,22 11 15,-22-22 1,22 22-16,-22-22 15,22 22 1,-22-22-16,22 0 31,-22 0-15,22 22 0,-22-22-16,0-12 31,22 34-31,-22-22 15,0 0 1,0 0 0,23 22-16,-23-22 15,0 11 1,0-11 0,0 0-1,0 0 1,0 0-1,0 0-15,0 0 32,0-1-32,-12 1 15,12 0 1,-22 22 0,22-22-1,-22 0 1,22 0 15,-22 22-31,22-22 16,-22 22-1,0 0 1,22-22 0,-22 22-16,0 0 15,-11 0 1,33 11-1,-22-11-15,22 22 16,-22-22-16,22 55 16,-23-33-16,23 0 15</inkml:trace>
  <inkml:trace contextRef="#ctx0" brushRef="#br0" timeOffset="1.0506E6">11041 2872 0,'11'0'93,"11"11"-77,0 22 0,0-11-1,-22 1 1,22-23-16,-22 33 15,0 0 1,23 0 0,-23 11-1,0-11 1,22-11 0,0 0-1,0-22 16,0 0-15,0 0-16,0 0 16,-22-11-1</inkml:trace>
  <inkml:trace contextRef="#ctx0" brushRef="#br0" timeOffset="404770.6973">11518 2883 0,'9'0'78,"31"0"-62,-21 0 0,-9 0-16,10 0 15,-1 0-15,11 0 16,-11 0 0</inkml:trace>
  <inkml:trace contextRef="#ctx0" brushRef="#br0" timeOffset="405280.739">11527 2991 0,'10'0'47,"20"0"-31,19 0-1,-39 0 1,9 0-16,1 0 16,-1-10-16,1 10 15,19 0 1,-19-20-1</inkml:trace>
  <inkml:trace contextRef="#ctx0" brushRef="#br0" timeOffset="415534.8211">12067 2647 0,'-10'0'63,"-9"10"-32,19 10-16,-20-20-15,20 39 16,0-29-16,-20-10 16,20 39-16,0 0 15,-19-19 1,19 0-16,0-1 16,0 1-16,0-1 15,0 11-15,0-1 16,19 11-1,-19-21 1,20 1 0,-20-1-1,20-19 1,-20 20 0,19-20-16,-9 0 31,10 0 0,-1 0-15,1-10-1,-1 10 1,-19-19-16,20 19 0,-20-20 16,20 0-1,9-9 1,-29 9-1,10 20-15,-10-29 16,0-1 0,29 1-1,-29 0 1,0-11 0,0 11-1,0 9 1,0 1-16,-9-1 15,9 0 1,-30 1 15,30-1 1,-10 20-17,10-19-15,-19 19 31,19-20-31,-20 20 16,0 0 15,1 0-31,-11 0 16,-9 0 0,39 10-1,-10-10-15,10 19 16,-29 1-1</inkml:trace>
  <inkml:trace contextRef="#ctx0" brushRef="#br0" timeOffset="486970.9878">14813 2844 0,'10'0'234,"9"0"-156,1 0-47,-20-20-15,20 20 15,-1 0 0,1 0 1,-1 0-1,1 0-15,-10 0 15,9 0 0,1 0 0,0 0 1,-1 0-1,1 0 0,0 0 0,-1 0 16,1 0 0,-1 0 16</inkml:trace>
  <inkml:trace contextRef="#ctx0" brushRef="#br0" timeOffset="419922.2572">13116 2824 0,'10'0'78,"10"0"-62,9 0 0,10 0-1,-19 0 1,0 0-1</inkml:trace>
  <inkml:trace contextRef="#ctx0" brushRef="#br0" timeOffset="420940.8347">13499 2549 0,'-79'157'110,"79"-137"-110,-19 9 15,19 1-15,0 9 0,0-19 16,0-11-16,0 11 16,0 0-16,0-1 15,10 1-15,-10 19 16,0-29-1,19 19-15,-19 1 16,20-11 0,-20 1-1,0 0 17,19-20 14,-19-10-14</inkml:trace>
  <inkml:trace contextRef="#ctx0" brushRef="#br0" timeOffset="428428.0282">13489 2853 0,'-20'0'47,"30"0"15,0 0-46,10 0-1,-1 0 1,-19 20-16,20-20 16,-1 0-1,1 0 1,0 0-1,-1 0 1,1 0 0,0 0-1</inkml:trace>
  <inkml:trace contextRef="#ctx0" brushRef="#br0" timeOffset="429848.1099">13842 2687 0,'-20'39'79,"20"-19"-64,-19-1 1,19 20-1,0-9 1,0-1 0,0 1-1,0-1 1,0-9 0,0-1-1,10 1 1,-10 0-1,19-20-15,1 0 47,-20 19-47,19-19 16,1 0 0,-10 0 15,-10-10-16,20 10-15,-1-68 63,1 68-63,-20-20 0,0 0 16,0 1-1,19-1 1,-19 1-1,0-1 1,0 10 0,0-29 15,0 19-15,0 1-1,-9 19-15,9-30 16,-20 11-1,20-1 17,-20 20-32,20-20 15,-19 20 1,9 0 15,-10 0 0,1 0-15,19 10-16,-20-10 16,20 30-16,-20-1 15,20-19-15,-29 29 16</inkml:trace>
  <inkml:trace contextRef="#ctx0" brushRef="#br0" timeOffset="430526.5104">14058 2991 0,'-20'0'16</inkml:trace>
  <inkml:trace contextRef="#ctx0" brushRef="#br0" timeOffset="431687.8798">14166 2726 0,'0'-10'0,"0"-10"47,9 1 0,80 29 78,-89 19-109,0-9-16,0-1 15,0 11 1,0-1 0,-10 10-1,-10-9 1,-9-1-1,9 11 1,20-21 0,-19-19-16,19 20 15,-20-20 1,20 19 0,10-19 265,9 0-266,11 0-15,-1 0 32,-9 0-32,0 0 15,-1 0 17</inkml:trace>
  <inkml:trace contextRef="#ctx0" brushRef="#br0" timeOffset="432730.3261">14470 2657 0,'0'10'125,"0"10"-110,-10-20 1,10 29-16,-20 1 15,20-1 1,-19-29-16,19 39 16,-20-9-1,20-11 1,-20-19 0,20 20-16,0-1 62,10-19 32,10 0-79,-1 0 1,1 0 0,0 0-1,9 0 1,-9 0 0,-1 0-1,1 0 1,-20-9 15,20 9-31</inkml:trace>
  <inkml:trace contextRef="#ctx0" brushRef="#br0" timeOffset="433361.96">14509 2706 0,'0'-19'16,"0"-1"15,0 30 47,0 9-62,0 1-1,0 0-15,0-1 16,0 11-16,0 19 16,0-30-1,0 1-15,0 0 16,0-1-16,0 1 15,0 0-15,0-1 16,0 1-16,10-20 47</inkml:trace>
  <inkml:trace contextRef="#ctx0" brushRef="#br0" timeOffset="434053.3892">14568 2569 0,'0'-20'15,"0"30"48,10 10-47,9 9-1,30 109 32,-59 205 62,-9-343-93</inkml:trace>
  <inkml:trace contextRef="#ctx0" brushRef="#br0" timeOffset="436574.22">14842 2834 0,'-19'0'31,"29"10"78</inkml:trace>
  <inkml:trace contextRef="#ctx0" brushRef="#br0" timeOffset="446176.7095">15269 2873 0,'10'0'94,"10"0"-63,-1 0-15,1 0-1,9 0 1,1 0 0,-11 0-1,1 0 1,9 0-1,-9 0 1,9 0-16,10 0 16,-9 0-1,-1 0 1,-9 0 0,9 0-1,1 0 1,9 0-1,-10 0 1,-29-20-16,30 20 16,-1 0-1,1 0 1,9 0 0,-10 0-16,1 0 31,-1 0-31,-9 0 15,-1 0 1,1 0 0,0 0-1,-1 0 1,-19 10 0,20-10-16,9 0 15,1 0 1,-1 0-1,1 0 1,9 0 0,-20 0-1,-19 20-15,20-20 16,-10 0 0,9 0-1,1 0 1,0 0-1,-1 0 1,1 0 15,-1 0 1,1 0-17,0 0 16</inkml:trace>
  <inkml:trace contextRef="#ctx0" brushRef="#br0" timeOffset="438057.3709">15338 2530 0,'-20'0'15,"1"0"32,19 10-31,0 9-1,-30 11 1,30-11-16,0 1 0,0-1 16,69 129 93,-50-148-93,1 0-1,0-10 1,-1-10 0,1-9-16,9-1 15,-29 1 1,20 9-1,-20-19 1,0 29-16,0-29 16,0 10-1,19 29 1,-19-20-16,0-10 16,-9 11-1,9-1 1,-20 20-16,-9-19 15,-1 19 17,1 0-17,-1 0 1,-9 19 0,20 1-1,-1 19 1,20-19-16,0-1 15,0 1-15,0-10 16,0 9-16</inkml:trace>
  <inkml:trace contextRef="#ctx0" brushRef="#br0" timeOffset="438736.3354">15573 2755 0</inkml:trace>
  <inkml:trace contextRef="#ctx0" brushRef="#br0" timeOffset="447512.4794">15710 3050 0,'-19'0'47,"19"-10"0,0-10-32,10 20 1,9-19-1,1 19 1,-1 0 15,1 0-15,-20 9 0,20-9-1,-20 20-15,0 0 16,0-11-1,0 31 1,0-11 0,0 0-1,-10-29 1,10 30-16,-20-30 16,20 29-16,-19 1 0,-89 87 93,78-97 1,40-20-31,-10-10-48,20 10-15,-1 0 16,1 0-1,9 0 1,11 0 0,-11 0-1,-9 0 1,-1 0 15</inkml:trace>
  <inkml:trace contextRef="#ctx0" brushRef="#br0" timeOffset="439726.4486">15681 2490 0,'0'99'109,"-10"-80"-93,10 20-1,0-9 1,0 9 0,10-39-16,-10 20 15,29-1 1,-9-19-16,-20 20 16,20-20-1,-1 0-15,1 0 16,-1 0 15,1 0-15,0-10 15,-1-19-15,-19 19-1,20-20 1,-20 11-1,0 9 1,0-10 0,20-9-1,-20 19 1,0-9 0,0-1-1,0 0 1,-10 1-1,10-1 1,0 0 0,-20 20-16,20-19 15,-20 19 1,20-20 0,-9 20-16,-11 0 15,0 0 16,1 0-15,19 10 0,-20-10-16,20 20 15,-19 9 1,19-9-16</inkml:trace>
  <inkml:trace contextRef="#ctx0" brushRef="#br0" timeOffset="442450.4543">15759 2461 0,'-19'0'78,"19"10"-78,-20-10 16,20 19 0,-19 1-1,19 0 16</inkml:trace>
  <inkml:trace contextRef="#ctx0" brushRef="#br0" timeOffset="441400.4625">15995 2451 0,'0'10'47,"-20"29"-31,20-9-1,0-1 1,0-9 0,0-1-1,10-19 79,10 0-78,-20-9 15,19 9-31,-9 0 47,10 0-16,-1 0-15,1 0-1,-1 9 1,1-9-1,-20 20 1,20-20 0,-20 20-1,0-1 1,0 1 0,0-1-1,0 11 1,-10-30-1,10 29-15,-20-29 0,20 20 16,-19-20-16,-1 20 16,-9-20-1,-1 0 1,11 0 0</inkml:trace>
  <inkml:trace contextRef="#ctx0" brushRef="#br0" timeOffset="440521.0101">16034 2441 0,'10'0'109,"9"0"-93,-19 10-16,20-10 16,0 0-1</inkml:trace>
  <inkml:trace contextRef="#ctx0" brushRef="#br0" timeOffset="443836.9783">16250 2461 0,'0'10'15,"-20"-10"1,20 19 0,0 1-1,10-20 1,-10 10-1,20-10-15,-1 0 32,-19 20-32,20-20 15,-10 0 17,9 0-17,1-10 16,9-30 16,-9 40-47,-20-19 16,0-1 15,0 1 0,0 9-15,-10 10 0,10-20-1,-20 20 1,1 0 0,-1 0-16,-9 0 15,-10 0 1,39 10-1,-10-10-15,10 10 16,-30 19 0,30-9-1</inkml:trace>
  <inkml:trace contextRef="#ctx0" brushRef="#br0" timeOffset="444474.5619">16407 2481 0,'0'19'62,"0"11"-46,0-1 0,0-9-1,19-1-15,-19 21 16,0-21-1,20-19-15,-20 30 0,0-1 16,0 1 0,-10-11-1,-10-19 1,20 20 0,-29-20-16,9 0 15,-19 0 1,10 0-1,9 0 1</inkml:trace>
  <inkml:trace contextRef="#ctx0" brushRef="#br0" timeOffset="449727.8159">16662 2981 0,'0'-10'47,"0"-9"-32,9 19 1,-9-20-16,20 20 16,-20-30-16,20 30 15,-20-29-15,19 9 16,-19 1-16,20-1 15,-20 1-15,0-1 16,20 20-16,-20-29 16,0-11-1,0 30 1,0-9 0,0-20-1,-10 19 1,-69 30 93,79 9-93,-19-19-1,19 20-15,0 0 16,-20-20-16,20 29 16,0 10-1,0-19-15,0-10 16,0 9-16,0 1 16,0 0-16,0 9 15,0-9 1,10 19-1,-10-10 1,0-9-16,0 9 16,29 1-1,-29-11 1,0 1 0,20-20-1,0 0 16,-11 0-15,11 0 0,-20-10-16,20 10 15,-20-19-15,19 19 16,-19-20-16,20 0 16,-20 1 15,0-11-31,19 30 15,-19-19-15,-9 19 79,9 10-64,0 9 1,0 1-1,0-1 1,0 1 0,9-20-1,-9 20 1,20-20-16,9 0 16,-9 0-1,0 0 1,-1 0-1,-19-10-15,20 10 16,-20-20-16,19 1 16,-19-1 15,0 0-15,0-9-1,0-1 1,0 11-1,-9 19-15,9-20 0,-20 20 16,0-19 0,-9 19-1,0 0 1,-1 0 0,30 9-16,-19-9 15,19 30-15,-20-30 16,20 29-16,0 1 15,0-1 1,0-9 0,0-1-1,20-19 1,-1 0-16</inkml:trace>
  <inkml:trace contextRef="#ctx0" brushRef="#br0" timeOffset="457893.4926">17025 2893 0,'-20'0'16,"20"19"31,0 1-16,0 0-16,0-1 1,0 1 15,0-1-15,0 1 15,10-20-15,9 20-1,1-20 1,0 0 0,-1 0-1,1 0 1,-20-10-16,19 10 16,-19-20-1,10 20-15,-10-19 16,30-11 15,-30 1-15,0 9 15,0 0-15,-10 20-1,10-19 1,-20 19-16,20-20 15,-19 20-15,19-19 16,-20 19 0,0 0 15,1 0-15,19 19-1,-20-19-15,20 49 16,-19-29-16</inkml:trace>
  <inkml:trace contextRef="#ctx0" brushRef="#br0" timeOffset="458801.2223">17152 2981 0,'0'20'110,"0"9"-110,0-9 15,0-1 1,20 1-16,-69 274 172,29-294-172,0 0 15,20-10 1,-19-9 0,19-1-1,0 0 1,0 1 0,0-1-1,0-9 1,19-10-1,1 9 1,9 10 0,-9 1-1,0-1-15,-1 1 32,1-11-32,-20 20 15,29 10 1,-29-19-16,0-20 15,0 19 1</inkml:trace>
  <inkml:trace contextRef="#ctx0" brushRef="#br0" timeOffset="460090.3676">17407 2608 0,'0'-19'31,"-20"28"32,20 11-48,-19-20-15,19 49 16,0-29-16,-20-1 16,20 1-16,0 0 15,0-1-15,-19 1 16,19-1-16,0 11 15,0-1-15,0 1 16,0-1-16,0-9 16,0-1-16,0 1 15,0 0-15,9 19 16,50 39 171</inkml:trace>
  <inkml:trace contextRef="#ctx0" brushRef="#br0" timeOffset="1.02207E6">17425 2872 0,'11'0'125,"11"0"-110,0-11 1,0 11 0,-22-22-16,22 22 15,-22-22-15,11 22 16,-11-22-16,33 0 16,-33 0-1,22 0 16,-22-1-15,0 1 0,0 0 15,0 33 63,-11-11-94,11 22 15,0 12-15,0 10 32,0-22-32,0-11 0,-22 22 15,22-11-15,0-11 16,0 11-16,0 0 15,0 0-15,0 1 16,0 10 0,0-11-16,11 0 15,-11-33 79</inkml:trace>
  <inkml:trace contextRef="#ctx0" brushRef="#br0" timeOffset="1.02348E6">17701 2773 0,'66'265'250,"-44"-265"-234,0 0-1,0 0 16,0 0-15,-22-11 0,22 11-1,-22-22 1,22 22 15,-22-22-31,0 0 31,23 22-15,-23-12 0,0-10-1,0 0 17,0 0-1,0-22 16,-11-44 93,-12 66-140,1 22 16,22-23 15,-22 23-31,0 0 31,0 0 1,0 0-1,0 0 0,22 12-15,-22-12-1,22 22-15,0 0 16,-22-22 0,22 22-16,0 0 15,0 11 1</inkml:trace>
  <inkml:trace contextRef="#ctx0" brushRef="#br0" timeOffset="1.02448E6">17933 2563 0,'11'0'62,"-11"11"-46,22-11-16,-22 22 15,33 11 1,-33-11-16,22 0 16,-22 0-16,0 1 15,22-1-15,-22 0 16,0 0-16,0 0 15,0 0-15,0 0 16,0 0-16,0-11 0,0 11 16,0 0-16,0 0 15,0 1-15,0-1 16,-11 0-16,11 0 16,0 0-1,-22-22-15,22 22 16,0 0 15</inkml:trace>
  <inkml:trace contextRef="#ctx0" brushRef="#br0" timeOffset="1.02538E6">18165 2784 0,'11'0'47,"11"0"-32,0 0 1,-22 11-16,33-11 16,0 0-1,0 0 1,-11 0 0,0 0-1</inkml:trace>
  <inkml:trace contextRef="#ctx0" brushRef="#br0" timeOffset="1.0261E6">18209 2938 0,'11'0'47,"11"0"-32,11 0 1,0 0 15,0 0-31,11 0 16,-33 0-1</inkml:trace>
  <inkml:trace contextRef="#ctx0" brushRef="#br0" timeOffset="1.02823E6">18540 2927 0,'0'-11'110,"11"11"-95,22-22 1,-11 0 0,0 0-1,0-22 1,1 11-1,10 0 1,-33 11 0,11 22-16,-11-23 0,0-10 15,33-11 1,-33 22 0,0 0 15,0 11 0,0-11 0,-11 22 16,11 11-16,0 0-15,0 33 0,0-11-1,0-11-15,0 0 16,0 0-16,0 1 16,0-12-16,0 11 15,0 0-15,0 0 16,0 0-16,0 0 15,0 0-15,0 0 16,0 22-16,0 1 16,0-23-1,0-11 1,0 11 15,0-33 79</inkml:trace>
  <inkml:trace contextRef="#ctx0" brushRef="#br0" timeOffset="1.03218E6">18915 3038 0,'0'0'157,"-22"0"-126,0 0 0,22 11 0,11-11 1,11 0 15,-22-11-32,-11 11 16</inkml:trace>
  <inkml:trace contextRef="#ctx0" brushRef="#br0" timeOffset="1.0286E6">18927 3038 0</inkml:trace>
  <inkml:trace contextRef="#ctx0" brushRef="#br0" timeOffset="1.02979E6">19026 2684 0,'0'11'62,"0"12"-46,-11 10 0,11 22-1,0-33-15,0 0 16,0 11 0,0 0-1,0-11-15,0 1 16,11-1-1,11 0 1,0-22 0,22 22 15,111-144 110,-133 100-126,-22 0 1,0 0-1,0 0 1,0 0 0,0 0-1,0 11 1,0-11 0,0 0-1,-11 22-15,11-23 16,0 1-1,-22 22 1,22-22-16,-22 22 16,22-22-1,-22 22 1,22-22 0,-22 22-1,-1 0 16,1 0 1,0 0-17,11 0 17,-22 11-32,11 11 15,22 22 1,-22-22-1,22 1-15,0-1 16</inkml:trace>
  <inkml:trace contextRef="#ctx0" brushRef="#br0" timeOffset="1.03104E6">19435 2850 0,'33'-33'79,"-11"11"-64,0-11 1,0-11-1,11 10 1,-33 1 0,22 11-1,-22-11 1,22 33-16,-22-44 16,0 22-1,0 11 16,-11 55 63,11 265 31,0-287-109,0 0-1,0 0 1,0 1 0,11-23 62</inkml:trace>
  <inkml:trace contextRef="#ctx0" brushRef="#br0" timeOffset="1.03386E6">19755 2574 0,'0'11'62,"11"-11"-62,-11 33 16,0-11-16,22 0 15,-22 0-15,33 0 16,-33 1-16,22 10 16,-22-11-16,22 0 15,-22 0-15,22 11 16,-22-22-16,0 11 16,22 11-16,-22 1 15,22-12 1,-22 0 15,0-33 94,23-11-94,-23-12-15,0 12 0,22 22-1,-22-44-15,33 11 16,-33 11-1,22 0-15,-22 0 16,22 0-16,-22 0 16,22-1-16,-22-10 15,22 11-15,-22 0 16,22-11-16,-22 22 16,33-33-1,-33 11 1,11 33-16,-11-22 15,0 33 64,0 22-48</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29:18.138"/>
    </inkml:context>
    <inkml:brush xml:id="br0">
      <inkml:brushProperty name="width" value="0.05292" units="cm"/>
      <inkml:brushProperty name="height" value="0.05292" units="cm"/>
      <inkml:brushProperty name="fitToCurve" value="1"/>
    </inkml:brush>
  </inkml:definitions>
  <inkml:trace contextRef="#ctx0" brushRef="#br0">17954 23 0,'663'-33'359,"-641"33"-359,0 0 16,0 0-16,0 0 15,0 0-15,-11 0 16,22-23-16,-10 23 0,-12 0 16,11 0-1,0 0-15,0 0 0,0 0 16,0 0-16,0 0 16,0 0-16,0 0 15,0-33-15,0 33 16,1 0-16,10 0 31,121 0 94,-132 0-94,0 0 1,1 0 14,-1 0 1,0 0 31</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29:20.011"/>
    </inkml:context>
    <inkml:brush xml:id="br0">
      <inkml:brushProperty name="width" value="0.05292" units="cm"/>
      <inkml:brushProperty name="height" value="0.05292" units="cm"/>
      <inkml:brushProperty name="fitToCurve" value="1"/>
    </inkml:brush>
  </inkml:definitions>
  <inkml:trace contextRef="#ctx0" brushRef="#br0">18330 155 0,'0'-22'0,"-11"22"16,-45 0 109,34 0-109,0 0-1,0 11 1,0-11 15,22 22 157,0 0-173,0 0 1,0 11-1,0-10 1,0-1-16,0 0 16,0 0-16,0 0 15,0 0-15,0 11 16,0-11-16,0 0 16,0 1-16,0-1 15,0 0-15,0 0 16,0 11-1,0-11-15,0 0 16,0 0-16,0-11 16,0 34-16,0-12 15,0-11 1,0 0 0,0 11 15,0-11-16,11-22 110,11 0-109,0 0 15,0 0-15,-22-11 0,11 11 15</inkml:trace>
  <inkml:trace contextRef="#ctx0" brushRef="#br0" timeOffset="1298.01">18418 608 0,'-22'0'125,"22"-11"-110,0-11 1,0-11 0,0-11-1,0 11 1,0 10-16,0-10 16,0-11-1,0-11 1,0 33-1,11 22-15,-11-34 16,0 12 0,22 22-16,-22-33 15,22 33 1,-22-22-16,22 22 16,67 144 124,-67-89-124,-22-33-16,0 33 15,0-10 1,0-23 0,0 11-16,0 0 15,0 11 1,0-22 0,0-11 15</inkml:trace>
  <inkml:trace contextRef="#ctx0" brushRef="#br0" timeOffset="1780.8875">18440 465 0,'22'0'47,"0"0"-31,11-23-16,-21 23 15,10 0-15,22 0 16,-33 0 15</inkml:trace>
  <inkml:trace contextRef="#ctx0" brushRef="#br0" timeOffset="2843.8036">18727 531 0,'-11'0'15,"11"11"17,0 11-1,0 0 0,0 0-15,0 0 15,22-22-15,0 0-1,23 0 48,21-77 46,-66 55-93,0 0-1,-11 0 1,-11 0 0,0 22 15,0 0-16,-1 0 1,23 11 0,-22-11-1,22 22 1,0 0 0,0 0-1,-22-22-15,22 22 16</inkml:trace>
  <inkml:trace contextRef="#ctx0" brushRef="#br0" timeOffset="3700.5054">18893 531 0,'0'11'47,"0"11"-31,0-11-1,0 33 1,0-22 0,22 12-1,-22-12-15,0 11 16,22-33 0,-22 33-16,0 0 15,0-11 1,0 0-1,-11-22 1,-11 0 0,0 0-1,0 0 1,0 0 0,143-287 218</inkml:trace>
  <inkml:trace contextRef="#ctx0" brushRef="#br0" timeOffset="4471.0958">18871 288 0,'22'0'63,"22"0"-48,-11 0 1,-11 0 0,0 0-1,1 0 1,-23-22 0</inkml:trace>
  <inkml:trace contextRef="#ctx0" brushRef="#br0" timeOffset="5071.3766">18959 177 0,'0'11'63,"0"11"-63,0 11 15,0-10 1,0-1 0,0 0-16,0 0 15,0 22-15,0-22 16,0 0 0</inkml:trace>
  <inkml:trace contextRef="#ctx0" brushRef="#br0" timeOffset="6345.5076">19114 44 0,'66'0'172,"-66"12"-78,0 10-63,0 0-15,22-22-1,-22 33-15,0 11 16,0 0 0,0-22-1,0 1-15,0-1 16,0 0-16,0 0 15,0 0-15,0 0 16,0-11-16,0 11 16,0 0-16,0 0 15,0 1-15,0 10 16,0 11 0,0-33 15,0 11-31,0 0 15,0 0 1,0 0 0,0 1-1,-11-23 17,11 22 30,-22-22 1,11 0-32,11-11-16,-22 11 1,0 0 0</inkml:trace>
  <inkml:trace contextRef="#ctx0" brushRef="#br0" timeOffset="7702.1686">19302 89 0,'0'-22'32,"0"-1"46,11 23-63,11 0 17,0 0-1,0 0 0,-22 12 0,0 21-15,0-11 0,0 0-1,0 0 1,-11-22-16,11 22 15,0 0 1,-22-22 0,22 22-16,-22-22 15,0 0 17,33 0 93,11 0-79,0 0-30,0 0 0,0 0-1,0 0 1,0 0 0</inkml:trace>
  <inkml:trace contextRef="#ctx0" brushRef="#br0" timeOffset="16255.0602">20030 33 0,'-66'133'78,"44"-89"-78,22-11 16,0-10-16,-22-1 16,22 0-16,0 0 15,0 0-15,0-11 16,0 11-16,0 0 16,0 0-16,0 0 0,0 1 15,0 10 1,11 11-1,-11-22 1,22-22-16,-22 22 16,22-22-1,-22 11 1,0-33 62</inkml:trace>
  <inkml:trace contextRef="#ctx0" brushRef="#br0" timeOffset="17447.9902">20097 166 0,'-22'0'16,"22"11"0,0 11-1,0 0 1,-22-22-1,22 22 1,0 12-16,-23-1 16,23 44 15,100 12 125,-78-89-140,0 0-1,-22-11 1,22-12-16,-22 1 31,22 22-31,-22-22 16,0 0 15,22 22-31,-22-22 16,0 0-1,0 0 1,0 0 0,0 0-1,0 10 1,0-10 0,-11 0-1,11 0 16,-22 22-15,22-22 0,-22 22 15,22-22-15,-22 22-1,0 0 1,0 0 15,0 0-15,0 11 15,0 22-31,22 0 16,-23-33-1</inkml:trace>
  <inkml:trace contextRef="#ctx0" brushRef="#br0" timeOffset="18120.4123">20362 476 0,'-11'-11'110,"-11"11"-79,22 11 0,0 11 0</inkml:trace>
  <inkml:trace contextRef="#ctx0" brushRef="#br0" timeOffset="19082.4121">20395 321 0,'0'-11'78,"11"11"-78,-11-22 16,22 22-16,-22-22 16,22-1-1,-22 1 1,22 22-16,-22-22 16,0 0-1,0 0-15,0 11 31,0-11 1,0 33 61,0 0-77,0 33 0,0 0-16,0 12 15,0-34 1,0-11-16,22 22 16,-22-22-16,0 33 15,0-11 1,0 1-1,0-12 1</inkml:trace>
  <inkml:trace contextRef="#ctx0" brushRef="#br0" timeOffset="19711.9739">20527 89 0,'11'11'78,"12"33"-62,10-11 0,-33-11-16,22 0 15,-22 11-15,0-10 16,0-1-16,0 0 15,0 0-15,0 0 16,0 0-16,0 0 0,0 0 16,0 0-16,0 1 15,0 10 1,-11-33-16,11 22 16,0 0-1</inkml:trace>
  <inkml:trace contextRef="#ctx0" brushRef="#br0" timeOffset="20962.7887">20682 33 0,'-22'0'63,"22"-22"-16,11 22-32,11 0 32,0 0-16,0 0-15,-22 11 0,0 11-1,0 1 1,-11 10-1,-22 0 1,11 11 0,22-22-1,-22-22 1,33 0 171,11 0-171,0 0 0,11 0-1,-11 0 1,0 0 15</inkml:trace>
  <inkml:trace contextRef="#ctx0" brushRef="#br0" timeOffset="21796.4974">20892-99 0,'11'0'63,"11"0"-48,0 0 1,11 0-1,0 0 1,-11 0 0,-22 11 15</inkml:trace>
  <inkml:trace contextRef="#ctx0" brushRef="#br0" timeOffset="22313.8148">20936-11 0,'11'0'46,"11"0"-30,0 0 0,11 0-1,0 0 1,-10 0 0</inkml:trace>
  <inkml:trace contextRef="#ctx0" brushRef="#br0" timeOffset="24097.7036">21256 22 0,'11'-22'94,"11"0"-78,0-11-1,12 0 1,-34 11 0,11 22-1,-11-44-15,0 32 16,33-21-16,-33 22 16,0-11-16,22-11 0,-22 22 15,0-11 16,0 0 1,0 0-1,0 33 78,-11 11-93,11 11 0,0-11-16,0 0 15,0 0-15,0 0 16,0 0-16,0 1 15,0-12-15,0 11 16,0 0-16,-33 0 16,33 0-16,0 0 15,0 0-15,0 11 16,0 12 0,0-12-1,22 0 1,-22 0-1,0-11 1,0-33 78,22 11-94</inkml:trace>
  <inkml:trace contextRef="#ctx0" brushRef="#br0" timeOffset="15069.6976">19997-66 0,'11'0'125,"78"0"-93,319-66 93,-386 66-110,0 0-15,1 0 16,-1 0-16,0 0 15,0 0 17</inkml:trace>
  <inkml:trace contextRef="#ctx0" brushRef="#br0" timeOffset="32952.9755">21643-287 0,'-11'0'0,"-11"0"62,0 0-31,22 11 1,-23-11-32,23 22 15,-22 0 1,22 0 0,-22 0-1,22 0 1,0 1-1,0 10 1,0 0 0,-22-33-16,22 44 15,0-11 1,0-11 0,0 0-16,0-10 31,0 10-16,11-22 1,-11 22 0,22-22-1,-22 22 1,22-22 0,1 0-1,-1 0 1,0 0-1,0 0 1,-11 0 15,22-11-15,-11 11 0,-22-22-1,22 0 1,-22-1 15,22 23-31,-22-22 16,0 0-1,22 0 17,-22 0-17,0 0-15,0 0 16,0-11-1,0 11 1,0-1 0,0 1 15,0 11-15,-11-22 15,-22 11 0,22 22-15,11-22-1,-22 22 1,0 0 0,0 0-1</inkml:trace>
  <inkml:trace contextRef="#ctx0" brushRef="#br0" timeOffset="8528.5646">19556-99 0,'44'0'63,"-22"0"-48,11 0 1,0 0-1,0 0 1,-11 0 0</inkml:trace>
  <inkml:trace contextRef="#ctx0" brushRef="#br0" timeOffset="9101.3337">19600 11 0,'11'0'31,"11"0"0,0 0-15,11 0 0,11 0-1,-11 0 1,-11 0-1</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11:46.559"/>
    </inkml:context>
    <inkml:brush xml:id="br0">
      <inkml:brushProperty name="width" value="0.05292" units="cm"/>
      <inkml:brushProperty name="height" value="0.05292" units="cm"/>
      <inkml:brushProperty name="fitToCurve" value="1"/>
    </inkml:brush>
  </inkml:definitions>
  <inkml:trace contextRef="#ctx0" brushRef="#br0">11376 1012 0,'0'-9'93,"0"-11"-61,0 0-17,0-9 1,0 9-16,0 1 16,0-1-16,0 0 15,0 1-15,0-1 16,0-9-1,0 9 1,0-9 0,0 9-1,0 0-15,10 20 16,-10-19 0,20 19-1,-1 0 32,-19 10-31,20-10-16,-20 29 15,0-9-15,20-1 16,-20 1-16,0 29 16,0-29-1,0 19 1,19-39-1,-19 29-15,0-9 16,0 0 0,0-1-1,0 1 1,0-1 78</inkml:trace>
  <inkml:trace contextRef="#ctx0" brushRef="#br0" timeOffset="457.8274">11376 885 0,'0'-20'63,"10"20"-63,10 0 15,-1 0 1,1 0-1,0 0 1</inkml:trace>
  <inkml:trace contextRef="#ctx0" brushRef="#br0" timeOffset="1336.2146">11553 934 0,'0'20'62,"0"9"-30,0-9-17,0-1 1,10-19-16,-10 20 16,19-20-16,1 0 15,-1 0 16,1-10-15,-20-10 0,20 20-1,-20-19-15,0-1 16,0-9 15,0 9-15,-10 20-1,-10-19 1,1 19 0,-1 0-1,0 0 1,1 0 0,19 19-1,0 1 1,0-1-1,0 1 1</inkml:trace>
  <inkml:trace contextRef="#ctx0" brushRef="#br0" timeOffset="1944.8321">11641 993 0,'20'0'47,"-20"19"-32,0 11 1,19-30-16,-19 49 16,20-10-1,-20-19-15,0-1 16,19-19-16,-19 40 15,0-11-15,0-9 16,-9-1 15,-11-19-15,-9 0 0,9 0-1,0 0 1,1-9-1,19-11 1,0 0 0,0-9-1,10 29-15,-10-39 16,0 19 0,19 0-16,-19 1 0,20-1 15,-20 0-15,19-9 16,-19 9 15</inkml:trace>
  <inkml:trace contextRef="#ctx0" brushRef="#br0" timeOffset="3031.4057">11798 649 0,'0'40'78,"0"-21"-62,0 11-1,10 48 1,-10-48 0</inkml:trace>
  <inkml:trace contextRef="#ctx0" brushRef="#br0" timeOffset="2557.9132">11690 777 0,'0'-20'46,"10"20"-46,9 0 16,11 0 0,-10 0-16,-1-19 15,1 19-15,-1 0 16,1 0-16,0 0 16,-1 0-1,1 0 1</inkml:trace>
  <inkml:trace contextRef="#ctx0" brushRef="#br0" timeOffset="4012.0297">12073 698 0,'0'20'62,"0"10"-46,-20-11-16,20 1 16,-20-1-16,20 21 15,-19-11-15,19 1 16,-20 9-16,20-10 16,-29 1-16,29-1 15,-20 10-15,20-19 16,0-10-16,-20 19 15,20-9-15,0-10 16</inkml:trace>
  <inkml:trace contextRef="#ctx0" brushRef="#br0" timeOffset="5126.1262">12102 885 0,'0'10'46,"0"19"-30,0 20 0,0-19-1,0 48 17,20-78-32,-20 30 15,0-50 63,0-10-62,0 1 0,0 0-1,0 9 1,0-19-1,0 9-15,0 1 16,0 9 0,0 1-1,0-1 1,19 20 0,-19-20-1,20 1 16,-1 19-15,1 0 15,0 0-15,-20 10 0,19 9-1,-19 11 1,20 9-1,-20 0 1,0-9 0,0 9-1,0-10 1,0-9-16,0 9 16,0 1-1,0-11 1</inkml:trace>
  <inkml:trace contextRef="#ctx0" brushRef="#br0" timeOffset="5513.8772">12141 1003 0,'20'0'46,"-1"0"-14,11 0-32,-30-20 15,29 20-15,-9 0 16</inkml:trace>
  <inkml:trace contextRef="#ctx0" brushRef="#br0" timeOffset="6388.0305">12347 1003 0,'-10'0'63,"10"9"-17,0 11-30,0 0 0,0-1-1,30 1 1,-1-20 0,1 0-1,-11-10 1,1-10-1,-20 1 1,19 19-16,-19-20 16,0 1-1,0-1 1,-9 20 0,-11-20-1,0 20 1,1 0-1,-1 0 1,1 0 0,19 10-1,0 10-15,-10-20 16,10 19 0</inkml:trace>
  <inkml:trace contextRef="#ctx0" brushRef="#br0" timeOffset="7090.5164">12494 1012 0,'0'10'47,"0"10"-31,0 9-16,0-9 16,0 0-16,0-1 15,0 11 1,20-11-16,-20 20 15,0-9 1,0-10 0,0-1-1,-10 1 17,-10-20-17,-19 0 1,29 0-1,10-10-15,-19 10 16,19-20-16,0 1 16,0-11-1,0 11 1,10-11 0,-10 11-16,19-1 15,-19 0-15,20-9 16,-20 19-16,29 10 15,-29-39-15,20 39 16,-20-20-16,19 20 16,-19-10-16</inkml:trace>
  <inkml:trace contextRef="#ctx0" brushRef="#br0" timeOffset="8183.5883">12641 532 0,'10'0'47,"10"0"-47,-10 0 16,9 0-16,1 0 15,-1 0-15,1 0 16,0 0-16,-1 0 16,1 0-16,-1 0 15,1 0-15,0 9 16,9-9-1,-29 20-15</inkml:trace>
  <inkml:trace contextRef="#ctx0" brushRef="#br0" timeOffset="8911.6124">12671 669 0,'10'0'46,"19"-20"-30,-9 20 0,-1 0-16,11 0 15,-1 0-15,-9 0 16,-1 0-16,1 0 16,0 0-16,-1 0 15,1 0 1</inkml:trace>
  <inkml:trace contextRef="#ctx0" brushRef="#br0" timeOffset="29074.3763">13298 473 0,'0'19'15,"10"-19"32,20 0-31,-1 0-1,-9 0-15,-1 0 16,1 0-16,0 0 16,9 0-16,-9 0 15,-1 0-15,1 0 16,-1 0-16,11 20 15,-11-20 1</inkml:trace>
  <inkml:trace contextRef="#ctx0" brushRef="#br0" timeOffset="29639.3349">13475 345 0,'0'40'47,"0"-21"-31,0 11-16,0 19 15,0-10-15,0 10 16,0-20-16,0 1 16,0-11-16,0 1 15,0 0-15,0-1 16</inkml:trace>
  <inkml:trace contextRef="#ctx0" brushRef="#br0" timeOffset="41251.8949">13916 169 0,'0'9'63,"-10"-9"-48,10 20-15,-19 10 16,19 19 0,-30-30-1,30 1-15,-19-1 16,19 1-16,0 0 0,-20-20 15,20 29 1,0 1-16,0-11 16,0 1-16,0-1 15,0 1-15,0 0 16,0-1-16,0 1 16,0-10-16,0 9 15,20 21 1,-20-11-1,19-29-15,-19 29 16,20-9 0,0 0-1,-1-20 1,1 0 0,-1 29-1,1-29 1,0 0-1,-1 0 1,1-19 0,0 19-1,-20-10 1,9 10-16,-9-20 16,20 20-1,-20-20 1,29 1-1,-29-20 1,20 19 0,-20-9-1,20 9 1,-20-10 0,0 11-1,19 19-15,-19-20 16,0 1-1,0-11 1,0-9 0,0 29-1,0-9 1,0-1 0,-10 0-1,10 1-15,-29-1 16,29 0-1,-20-19 17,20 20-17,0-1 1,-19 20-16,19-20 16,-20 1 15,1-1 0,-1 20-15,0 0 15,1 0-15,-1 0 15,0 10 0,1 9-15,-1 11-1,20-1 1,-19-9-16</inkml:trace>
  <inkml:trace contextRef="#ctx0" brushRef="#br0" timeOffset="42038.7169">14240 816 0,'-20'0'16,"30"0"31,-10-10-32</inkml:trace>
  <inkml:trace contextRef="#ctx0" brushRef="#br0" timeOffset="43668.1189">14514 551 0,'0'-19'16,"20"19"-1,-20-20-15,20 20 16,-20-20-16,10 20 15,-10-19-15,19-1 16,11-9 0,-11-1-1,-19-9 1,20 39-16,-20-20 16,0 11-1,0-11 1,0 0-1,0-19 1,0 29 0,-10-19-1,-10 29 1,1 0 0,-1 0-1,1 0 1,-1 20-1,0-1 1,20 1 0,-19-1-1,19 1 1,0 0 0,0 9-1,0-9 1,0 9-1,0-9 1,0-1 0,29 1-1,-9 0 1,-1-20 0,-19 19-16,20-19 15,-20 20-15,10-20 16,19 19-1,-9 1 1,-1 0 15,-19-1-15,20-19-16,-20 20 0,0 0 31,20-1-31,-20 1 16,0-1-1,0 1 1,0 0 0,0-1 15,0 1-15,-10 0 15,-10-20-16,-9 19 1,-10-19-16,19 0 16,-9 0-1,9 0 1,0 0 0,1 0 15,9 0-16,10-10 1,-20 10 0,20-19-1,0-1 17,-19 20-32,19-19 15,0-1 1,0 10-1,9 10-15,-9-20 16,0-19 0,20 39-16,-20-29 15,10 29-15,-10-30 16,19 30-16,-19-19 16,20 19-16,-20-30 15,20 30-15,-20-29 16,19 29-16</inkml:trace>
  <inkml:trace contextRef="#ctx0" brushRef="#br0" timeOffset="53119.4831">14946 218 0,'-20'0'47,"1"0"-16,-1 19 1,20-9-17,-19-10 1,19 20-16,0-1 16,-20-19-1,20 20-15,0 0 16,-20 9-1,20-9 1,0 19 0,0-10-1,0-9 1,0 0 0,0-1-1,0 1 1,0-10-1,10-10-15,-10 19 16,0 1 0,20 0-1,-20-1 1,19 1 0,-19-1 15,20-19-16,-20 20 1,20 0 0,-1 9 15,11-9 16,-11-20-16,1 19 0,-1-19-15,1 0 15,-10 0-15,-10-9-1,19 9-15,-19-20 16,20 20 0,-20-20-16,20 1 15,-20-1 1,19 20 0,-19-20-16,0 1 15,20-1 1,-20 1-1,0-1 1,0 0 0,29 1-1,-29-1 1,0 0 0,0 1-1,0-1 1,0 10-1,0-9 1,0-1 0,0 1 15,0-1-31,0 0 16,-9 20-1,9-19 1,0-1-1,-20 20 1,20-20 0,-20 1 31,1 19-16,19-20-31,-20 20 15,0-19 17,1 19-1,-1 0-15,20-20-1,-19 20-15,-11 0 31,11 0-15,-1 0 0,20 10-16,-29-10 15,29 19-15,-40-19 0,21 30 16</inkml:trace>
  <inkml:trace contextRef="#ctx0" brushRef="#br0" timeOffset="54572.8854">15377 326 0,'0'29'110,"10"-9"-110,-10-1 15,0-9-15,20 29 16,-20-9-16,0-1 16,20 10-16,-20-9 15,0-1-15,19-9 0,-19 0 16,0-1-16,30 1 15,-30 9 1,9-9 0,11-20 62,9-10-47,-29-10-15,20-9-1,-20 0 1,20-11 0,-20 21-1,0-1-15,0 10 16,19-19-16,-19 9 15,0 10-15,20-19 16,-20 0 0,19 29-16,-19-30 15,20 1 1,-20 9 0,29 0-1,-29 1 1,20-1-16,-20 1 15,0 28 110,0 1-109</inkml:trace>
  <inkml:trace contextRef="#ctx0" brushRef="#br0" timeOffset="1.02875E6">18208-795 0,'-11'0'47,"-11"0"-16,0 0 1,0 0-17,0 0 1,0 0 0,22 11-1,-22-11 1,0 0-1,22 22 95,-22-22-95,22 11-15,0 11 16,0 22 0,0-33-1,0 12-15,0-1 16,0 0-16,0 0 16,0 0-16,0 0 15,0 0-15,-23 33 16,23-33-1,0 1-15,0-12 0,0 11 16,0 0-16,0 0 16,0 0-16,-22-22 15,22 33-15,0 11 16,0-33 0,0 11 15,0 1 0,11-23 94,11 0-109,1 0-1,-1 0 1,0 0 0,0 0-1,-11 0 1,11 0 15,0 0 16</inkml:trace>
  <inkml:trace contextRef="#ctx0" brushRef="#br0" timeOffset="1.02943E6">18230-607 0,'-22'331'234</inkml:trace>
  <inkml:trace contextRef="#ctx0" brushRef="#br0" timeOffset="1.02994E6">18230-618 0,'0'-22'0,"11"33"93,133 232 1,-144-232-78,22-11-1,-22 22-15,22-22 16</inkml:trace>
  <inkml:trace contextRef="#ctx0" brushRef="#br0" timeOffset="1.03044E6">18451-685 0,'22'0'15,"-22"11"32,0 34-31,0-1 0,0-22-16,-11 0 15,11 11-15,0 11 16,0-11-16,0-10 15,0-1-15,0-11 16,-22 22-16,22-11 16,0 11-16,0-11 15</inkml:trace>
  <inkml:trace contextRef="#ctx0" brushRef="#br0" timeOffset="1.03095E6">18562-431 0,'0'155'188</inkml:trace>
  <inkml:trace contextRef="#ctx0" brushRef="#br0" timeOffset="1.03111E6">18584-530 0,'0'-22'47</inkml:trace>
  <inkml:trace contextRef="#ctx0" brushRef="#br0" timeOffset="1.0471E6">18661-751 0,'0'-22'31,"22"22"31,0 0-46,0 0 15,0 0 1,-22 11-17,0 11 1,0 0-16,0-11 15,-11-11 1,11 22-16,-22 12 16,0-12-1,0 0 1,0-22 15,33 0 125,11 0-124,0 0-17,-22 22-15,22-22 16,0 0 0,-11 0-1,12 0 1,-1 0-1</inkml:trace>
  <inkml:trace contextRef="#ctx0" brushRef="#br0" timeOffset="1.0477E6">18849-685 0,'22'0'47,"0"0"-16,0 0-15,11 0-1,0 0 1,0 0 0,-10 0-1,-1 0 1</inkml:trace>
  <inkml:trace contextRef="#ctx0" brushRef="#br0" timeOffset="1.04815E6">18992-751 0,'0'11'125,"0"11"-110,0 0 16,0 67 32</inkml:trace>
  <inkml:trace contextRef="#ctx0" brushRef="#br0" timeOffset="1.04972E6">19114-828 0,'11'0'94,"11"0"-79,0 0 1,0 0 0,0 0-1,-22 11 63,0 11-46,0 11-17,0-11 1,-33 564 218,33-564-203,-22-22 141,0 0-125,-33-11 16,-45 11-1</inkml:trace>
  <inkml:trace contextRef="#ctx0" brushRef="#br0" timeOffset="349745.8846">17162-348 0,'-24'0'63,"1"0"-32,-12 24-16,11-24 1,24 23 0,-23-23-16,23 24 15,-24-24-15,24 24 16,-23-1 0,23 1-1,-24-24-15,24 35 16,0-12-16,-24-23 15,24 36-15,0-13 16,0 1-16,-23-24 16,23 35-16,0 0 15,0-11-15,0 23 16,0-12 0,0-11-1,0 11 1,0-11-1,12-24 1,-12 23-16,23 1 16,-23-1-1,24 1 1,-24-1 0,23-23-1,-23 24-15,24-24 16,23 23-1,-35-23 1,35 0 0,-12 0-1,0 0 1,0-11 0,-11 11-1,-24-24 1,24 24-16,-24-24 15,23 24-15,-23-23 16,24 23-16,-24-24 16,23 1-16,-23-1 31,24 24-31,-24-23 0,0-1 16,23 24-1,-23-35-15,0 0 16,24-12-1,-24 11 1,0 13 0,0-1-1,0 1 1,0-13 15,0 13-31,-12-1 16,12 1-1,0-1 1,-24 24 0,24-23-1,0-1 1,-23 24 0,23-11-16,0-13 31,-24 24-31,24-24 15,-23 24 17,23-23-32,-12 23 15,12-24 1,-23 24 0,-1 0 15,0-23-16,1 23 17,23 12-17,-47-12-15,47 47 16,-24-24-16</inkml:trace>
  <inkml:trace contextRef="#ctx0" brushRef="#br0" timeOffset="350680.8546">17127 205 0,'0'-23'63,"11"23"-47,13 0 15,-1 0-16,1 23 17,-24 24-17,35-11 1,-35-1 0,0-11-16,0 11 15,24 12 1,-24-24-1,23-23 1,-23 24-16,24-24 16,-1 23-1,13-23 1,-13 0 0,1 0-1,-1-11 1,-23-13-1</inkml:trace>
  <inkml:trace contextRef="#ctx0" brushRef="#br0" timeOffset="351281.9989">17585-65 0,'12'0'47,"12"0"-32,11 0 1,0 0-1,0 0 1,-11 0 15,-1 0 1</inkml:trace>
  <inkml:trace contextRef="#ctx0" brushRef="#br0" timeOffset="351746.6606">17609 76 0,'0'23'15,"12"-23"48,-1 0-63,36 0 15,-23 0 1,11 0 0,0 0-1,-11 0 1</inkml:trace>
  <inkml:trace contextRef="#ctx0" brushRef="#br0" timeOffset="1.06576E6">20041-696 0,'0'11'78,"0"11"-63,-33 1 1,33 21 0,0-33-16,-22 33 15,22-11 1,0 0 0,0-11-1,0 12 1,0-12-16,0 11 15,0 11 1,0-22 0,0 0-1,0-11 17,11-11-17,-11 22-15,22-22 31,0 0 1,1 0-1,-1 0-15,-22-11-1,22 11-15,-22-11 16,22 11-1,-22-22 1,22-11 15,-22 22-15,22 11 0,-22-22-16,22-11 31,-22 22-16,0-11 1,22-1 0,-22 1-1,0 0 1,0 0 15,0 0-31,0 0 16,0 0-1,0 0 17,-11 22-17,11-22 1,-22 0 0,0-1 15,0 1 16,-11 0-16,22 22 0,-11 0-15,0 0 15,-1 0-15,1 11-1,-11 22 1,33-10-16,0-1 16,-22 0-16</inkml:trace>
  <inkml:trace contextRef="#ctx0" brushRef="#br0" timeOffset="1.06647E6">20284-254 0,'0'22'32,"0"-33"30,0-11-31</inkml:trace>
  <inkml:trace contextRef="#ctx0" brushRef="#br0" timeOffset="1.06751E6">20384-419 0,'11'-34'93,"11"34"-77,-22-11-16,22 11 16,-22-22-16,22 22 15,-22-22-15,22 0 16,-22-22-1,33 22-15,-33-11 32,0-1-32,11 34 15,-11-22-15,0 0 16,0 0 15,0 33 63,0 22-78,0-11-1,0 1-15,0-1 16,0 0-16,0 0 15,0 0-15,0 0 0,0 0 16,0-11 0,0 33-16,0-22 15,0 1-15,0-1 16,0 0 0,0 22-16,0-22 15,0 11 1,0-11-1,0 0 1</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36:30.628"/>
    </inkml:context>
    <inkml:brush xml:id="br0">
      <inkml:brushProperty name="width" value="0.05292" units="cm"/>
      <inkml:brushProperty name="height" value="0.05292" units="cm"/>
      <inkml:brushProperty name="fitToCurve" value="1"/>
    </inkml:brush>
  </inkml:definitions>
  <inkml:trace contextRef="#ctx0" brushRef="#br0">0 189 0,'9'0'250,"11"0"-235,0 0 17,-1 0-1,1 0-16,-10 0 17,9 0-17,11-19 1,-20 19 0,9 0-1,1 0 1,9 0-1,10 0 1,-9 0 0,-11 0-1,-19-20-15,30 20 16,-1 0 0,1 0-1,9 0 1,-10 0-16,1 0 15,-1 0 1,1 0 0,9 0-1,-10 0 1,1 0 0,-11 0-1,1 0 1,0 0-1,-1 0 1,1 0 0,-1 0-1,11 0 1,-1 0 0,1 0-1,-1 0 1,10 0-1,0 0 1,-39-20-16,30 20 16,-10 0-1,-1 0 1,1 0 0,9 0-1,1 0-15,9 0 16,-10 0-1,1 0 1,-1 0 0,-9 0-1,9 0 1,10 0 0,-19 0-16,-10 0 15,9 0-15,1 0 16,9 0-1,-9 0-15,19 0 16,-9 0 0,-11 0-1,1 0 1,0 0 0,9 0-1,-9 0 1,-1 0-1,11 0 1,-11 0 0,11 0-1,-11 0 1,1 0 0,-1 0-1,11 0 1,-1 0-16,-9 0 15,29 0 1,-39 0-16,29 0 16,-10 0-1,1 0 1,-1 0 0,-9 10-1,19-10 1,-19 0-1,9 0 1,1 0 0,-11 0-1,11 0-15,-1 0 16,0 0 0,11 0-1,-11 0 1,1 30-1,-1-30 1,10 0 0,-19 0-1,9 0 1,-9 0 0,-1 0-1,11 0 1,-30 19-16,29-19 15,1 0 1,-1 0 0,10 0-1,-9 0 1,-1 0 0,1 0-1,-1 0 1,10 20-1,-9-20 1,-1 0 0,-9 0-16,-1 0 15,1 0-15,9 0 16,20 0 0,-29 0-16,-10 0 15,9 0-15,11 19 16,-20-19-16,9 0 15,1 0-15,-1 0 16,1 0-16,0 0 16,-1 0-16,1 0 15,0 0-15,-1 0 16,1 0-16,-1 0 16,-9 0-16,10 0 0,-1 0 15,1 0 1,0 0-16,-1 0 0,1 0 15,-1 0-15,1 0 16,10 0 0,-1 0-1,0 0 1,11 0 0,-11 0-1,-29-9-15,39 9 16,-19 0-16,-1 0 15,1 0-15,0 0 16,-1 0-16,1 0 16,0 0-16,-1-20 15,11 20-15,-1 0 16,10 0 0,-9 0-1,-11 0 1,11 0-1,-1 0 1,1 0 0,-11 0-16,11 0 15,9 0 1,-10 0 0,1 0-1,-11 0 1,11 0-1,-30-20-15,29 20 16,10 0 0,-9 0-1,-11 0-15,1 0 16,0 0-16,-11 0 16,11 0-16,0 0 15,-1-19-15,1 19 16,19 0-1,-10 0 1,11 0 0,-11 0-16,-9 0 15,-1 0 1,21 0-16,-21-20 16,1 20-16,-1 0 15,1 0-15,0 0 16,-1 0-16,1 0 15,9 0 1,1 0 0,-1 0-1,10 0 1,-9 0 0,-11 0-16,1 0 31,0 0-31,-11 0 15,-9-19 1,20 19-16,0 0 16,9 0-1,10 0 1,-9 0 0,-1 0-1,1 0 1,19 0-1,-30 0 1,1 0-16,-1 0 16,-9 0-16,10 0 15,-1 0-15,1 0 0,0 0 16,-1 0-16,1 0 16,0 0-16,-1 0 15,11 0 1,-1 0-1,0 0 1,11 0 0,-40-20-16,29 20 15,-9 0 1,-1 0 0,1 0-1,9 0-15,1 0 16,-11 0-1,1 0-15,0 0 16,-1 0-16,1 0 16,-1 0-16,-9 0 15,10 0-15,-1 0 16,1 0-16,0 0 16,-1-20-16,1 20 15,0 0-15,-1 0 16,1 0-16,-1 0 15,1 0-15,0 0 16,-1 0-16,1 0 16,-10 0-16,9 0 0,1 0 15,0 0 1,-1 0-16,1 0 0,-1 0 16,1 0-16,0 0 15,-1 0-15,1 0 16,-1 0-16,-9 0 15,10 0-15,-1 0 16,1 0-16,9 0 16,-9 0-16,10-19 15,-21 19-15,11 0 16,0 0-16,-1 0 16,1 0-16,9 0 0,-9 0 15,-1 0 1,1 0-16,0 0 0,-1 0 15,1 0-15,0 0 16,-1 0-16,1 0 16,-1 0-16,-9 0 15,10 0-15,-1 0 16,1 0-16,0 0 16,-1 0-16,11 0 15,-11 0 1,1 0-16,-1 0 15,1 0-15,0 0 16,9 0-16,1 0 0,-11 0 16,1 0-1,9 0-15,1 0 0,-11 0 16,20 0-16,-9 0 16,-1-30-16,1 30 15,9 0-15,-10 0 16,1 0-16,-1 0 15,-9 0-15,9 0 16,-9 0-16,9 0 16,-9 0-16,0 0 15,-1 0-15,1 0 16,-1 0-16,1 0 16,0 0-16,-1 0 15,1 0-15,9 0 0,-9 0 16,-1 0-16,1 0 15,0 0-15,-1 0 16,-9 0-16,10 0 16,9-19-16,-19 19 15,10 0-15,-1 0 16,11 0-16,-11 0 16,1 0-16,-1 0 15,11 0-15,-11 0 16,21 0-16,-11 0 15,-9 0-15,9 0 16,-9 0-16,-1 0 0,1 0 16,0 0-16,9 0 15,-9 0 1,-1 0-16,1 0 0,-10 0 16,9 0-16,1 0 15,0 0-15,9 0 16,-9 0-1,-1 0-15,1 0 16,-1 0-16,1 0 16,0 0-16,-1 0 15,1 0-15,-1 0 16,1 0-16,0 0 16,-10 0-16,9 0 0,1 0 15,-1 0 1,1 0-16,9 0 0,11 0 15,-31 0-15,11 0 16,19 0-16,-9 0 16,-11 0-16,11 0 15,-1 0-15,-9 0 16,9 0-16,1 0 16,9 0-16,-10 0 15,1 0-15,-1 0 16,1 0-16,9 0 15,-10 0-15,1 0 16,-1 0-16,0 0 0,11 0 16,-11 0-16,0 0 15,1 0-15,-1 0 16,-9 0-16,19 0 16,-9 0-16,-11 0 15,11 0-15,-1 0 16,0 0-16,11 9 15,-21-9-15,1 0 16,-10 0-16,9 0 16,1 0-16,0 0 15,-1 0-15,1 0 16,-1 0-16,1 0 16,0 0-16,-1 0 15,11 0-15,-1 0 16,1 0-1,-11 0 1,1 0-16,-1 0 16,1 0-16,9 0 15,1 0 1,-11 0 0,1 0-1,0 30 16,-1-30 16,1 0 0,-1 0-31,1 0-1,0 0 17,-1 0 30,1 0-46,0 0-1,-1 0 1,1 0 0,-1 0 15,-9 0 16,10 0-16,-1 0 0,1 0 1,0 0 14,-1 0 1</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34:08.143"/>
    </inkml:context>
    <inkml:brush xml:id="br0">
      <inkml:brushProperty name="width" value="0.05292" units="cm"/>
      <inkml:brushProperty name="height" value="0.05292" units="cm"/>
      <inkml:brushProperty name="fitToCurve" value="1"/>
    </inkml:brush>
  </inkml:definitions>
  <inkml:trace contextRef="#ctx0" brushRef="#br0">1661 236 0,'0'10'31,"0"19"-15,10-9-16,-10 9 15,0 11-15,39 9 16,-39-20-16,20 0 16,-20 1-16,39-1 0,-39-9 15,19 0-15,-19-1 16,20 1-16,0 9 15,-20-9 1</inkml:trace>
  <inkml:trace contextRef="#ctx0" brushRef="#br0" timeOffset="-425.8143">1847 275 0,'-10'0'31,"10"10"-15,-19-10-16,19 49 15,-30-29-15,11 9 16,-10 10-16,9-9 15,20-1-15,-49 11 16,29-11-16,20 10 16,-29-19-16,29-1 15,-20-19-15,20 20 16,10-20 15</inkml:trace>
  <inkml:trace contextRef="#ctx0" brushRef="#br0" timeOffset="-1370.3379">1250 128 0,'-20'0'15,"1"0"63,19 10-62,-20-10-16,20 29 16,-29 21-1,29-31-15,0 1 16,0-10-16,0 29 16,0-10-16,-20-9 15,20-1-15,0 11 16,0-11-16,0 1 15,0 0-15,0-1 16,10-19-16,-10 30 0,20-1 31,-20-9-31,19-20 16,-19 19-16,20-19 16,-1 20-1,1-20 1,19 29-1,-19-29 1,-11 0 0,11 0-1,0 0 1,-1 0 0,1 0-1,-20-9-15,19 9 0,-19-20 16,30 20-16,-30-20 15,19 20-15,-19-19 16,20 19-16,-1-20 16,-19 1-1,20 19 1,-20-20-16,39 0 16,-39-19-1,10 39 1,-10-29-16,29-1 15,-29 1 1,0 9 0,0-9-1,0-10 1,0 19-16,0 10 16,0-9-16,0-1 15,0 0 1,0 1-1,0-1 1,-9 20 0,9-20-16,-20 1 15,20-1 1,-20 20 0,20-19-16,-19 19 0,19-20 15,-20 20-15,20-20 16,-19 20-16,-11-19 31,11 19-15,-1 0-1,-9 0 1,9 0-16,1 10 16,-1-10-16,-9 19 15,-11 20 1,11-19-16,9 0 15,20-1-15,-29 1 16,29 19-16,-19-9 0,19-1 16</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37:31.710"/>
    </inkml:context>
    <inkml:brush xml:id="br0">
      <inkml:brushProperty name="width" value="0.05292" units="cm"/>
      <inkml:brushProperty name="height" value="0.05292" units="cm"/>
      <inkml:brushProperty name="fitToCurve" value="1"/>
    </inkml:brush>
  </inkml:definitions>
  <inkml:trace contextRef="#ctx0" brushRef="#br0">13400 579 0,'0'-19'93,"0"-1"-77,0-9 0,0 9-1,0 0-15,0-9 16,0 9-16,0 1 16,0-11-1,0 11 1,0-1-1,0 1 1,10 19-16,-10-20 0,20 20 31,-20-20-31,19 20 16,1 0 15,-10 10 16,9 29-47,11-9 16,-30-11-1,0 1-15,0 0 16,0 19 0,0-29-1,0 29-15,0-10 16,0-9-1,0 0 1</inkml:trace>
  <inkml:trace contextRef="#ctx0" brushRef="#br0" timeOffset="378.1872">13420 462 0,'10'0'31,"9"-20"-15,11 20-1,-1 0 1,-29-20 0,39 20-1,-19 0-15</inkml:trace>
  <inkml:trace contextRef="#ctx0" brushRef="#br0" timeOffset="1019.359">13606 511 0,'0'19'15,"10"-19"1,-10 20-1,20-20 1,-1 0 0,1 0-1,0 0 1,-1-20 0,-19 10-1,30-29 1,-30 10-1,0 9 1,-20 1 0,0 19 15,20-20-31,-9 20 0,-11 0 16,0 10-1,20 9 1,-19-19-1,19 20-15,0 0 16,0-1 0,0 1 15,10-1-15</inkml:trace>
  <inkml:trace contextRef="#ctx0" brushRef="#br0" timeOffset="1548.475">13714 491 0,'0'10'31,"20"-10"-15,-20 29-16,0 1 16,19-11-1,-19 1-15,0 0 16,0-1-16,20 1 15,-20-1-15,0 1 16,0 9 0,0-9-1,-10-20 1,10 20-16,-10-20 16,-9 0-1,-11-10-15,30-10 16,-19 1-1,19-11 1,0-9 0,19 10-1,1-20 1,-20 29 0,20 0-16,-1-9 15,-19-1 1,20 30-1,-20-39-15,0 10 16</inkml:trace>
  <inkml:trace contextRef="#ctx0" brushRef="#br0" timeOffset="2048.1001">13793 295 0,'9'0'78,"11"0"-78,88 0 94</inkml:trace>
  <inkml:trace contextRef="#ctx0" brushRef="#br0" timeOffset="2518.3419">13881 216 0,'0'10'46,"0"10"-30,0 9 0,0 11 15,0 48 0</inkml:trace>
  <inkml:trace contextRef="#ctx0" brushRef="#br0" timeOffset="3100.6939">14087 256 0,'0'19'63,"0"11"-47,-10-11-16,10 1 15,0 9 1,-29 11-16,29-11 0,-30 20 15,30-10-15,-19 30 16,19-49 0,-20-1-16,20 1 15</inkml:trace>
  <inkml:trace contextRef="#ctx0" brushRef="#br0" timeOffset="3901.4187">14156 324 0,'0'10'62,"0"39"-46,0-39-1,0 10-15,0-1 16,0 20-16,19-9 16,-19-1-16,0-9 0,0 0 15,0-1-15,0 1 16,0-30 46</inkml:trace>
  <inkml:trace contextRef="#ctx0" brushRef="#br0" timeOffset="4876.4352">14185 373 0,'0'-19'32,"0"-1"-1,0 1 0,10-1-15,-10 0 15,19 20-31,-19-19 31,20 19-15,0 0 15,-1 0-15,-19 10-16,30-10 15,-30 19 1,19 1 0,-19 9-1,0 20 1,0-39-16,0 10 16,0-1-16,0 1 15,0-1-15,20 1 16,-20 0-16,0-1 15,0 11-15,0-11 16</inkml:trace>
  <inkml:trace contextRef="#ctx0" brushRef="#br0" timeOffset="5302.9316">14224 442 0,'10'0'63,"10"0"-48,9 0 1,0 0-1,-9 0 1</inkml:trace>
  <inkml:trace contextRef="#ctx0" brushRef="#br0" timeOffset="6379.5281">14411 481 0,'0'10'78,"0"0"-62,0 9 0,0 1-16,9-20 15,11 0 1,0 0 0,-1 0-1,1 0 1,-20-10-1,19 10-15,-19-19 16,0 9 15,0-10-15,-9 20 0,-11-19-16,0 19 31,1 0-31,-1 0 15,1 0 17,-1 29-1,20 0-15,0 1-1</inkml:trace>
  <inkml:trace contextRef="#ctx0" brushRef="#br0" timeOffset="6938.8251">14509 530 0,'19'40'62,"-19"-21"-62,0 20 16,20-39 0,-20 30-16,0 9 15,0-10 1,0-9 0,0 0-1,-10-20 1,-19 0-1,-1 0 1,11 0 0,19-10-16,0-10 15,0 1 1,0-11 0,0 11-1,9-1-15,-9 0 16,20 1-16,-20-20 15,29 19-15,-29 0 16,30 1-16,-30-1 16,0 0-16</inkml:trace>
  <inkml:trace contextRef="#ctx0" brushRef="#br0" timeOffset="7522.6779">14646 226 0,'10'0'47,"19"0"-31,30 0 15,29 0 16</inkml:trace>
  <inkml:trace contextRef="#ctx0" brushRef="#br0" timeOffset="7930.6966">14695 334 0,'10'0'63,"19"0"-48,1 0 1,-1 0-1,-9 0-15,-1 0 16</inkml:trace>
  <inkml:trace contextRef="#ctx0" brushRef="#br0" timeOffset="8566.1904">15068 285 0,'9'0'62,"31"0"-46,-11 0-1,-9 0-15,-1 0 16,1 0-16,0 0 16,-11 0-16,11 0 0,19 0 31,-29 0-31,10 0 31</inkml:trace>
  <inkml:trace contextRef="#ctx0" brushRef="#br0" timeOffset="9090.373">15176 148 0,'0'245'125,"0"-225"-125</inkml:trace>
  <inkml:trace contextRef="#ctx0" brushRef="#br0" timeOffset="10419.1087">15470 79 0,'0'30'31,"0"-11"-31,0-9 15,0 10-15,0-1 16,0 1-16,0-1 16,0 1-16,0 0 15,0-1-15,0 11 16,0-1 0,10-29-1,-10 20-15,29-1 16,-19-19-1,-10 20 1,19-20-16,11 20 16,-20-20-1,9 0 1,1 0 0,0 0-1,-1-10 1,1-10 15,9 1-15,-29-1-1,0 0 1,20 20 0,-20-19-16,0-1 15,0 1 1,0-1-1,0 10 1,0-10 0,0 1-1,0-1 1,0 1 0,0-1-1,0-9 1,0 9-1,-10 20-15,10-29 16,-29-1-16,9 11 31,0 19-15,20-20 0,-9 20-1,9-10 1,-20 10-16,0 0 31,1 0-15,-1 0-1,0 0 1,1 0 0,19 20-1,0 29-15,-20-30 16,20 1-16,0 0 15,0 9-15,0-9 16</inkml:trace>
  <inkml:trace contextRef="#ctx0" brushRef="#br0" timeOffset="15061.0257">16274 89 0,'-20'20'78,"20"-1"-62,-19 11 0,19-11-1,0 1-15,0 19 16,0-19-1,0 9 1,10-29-16,-10 20 0,0-1 16,19-19-1,-19 20-15,20 0 16,-1-1 15,1-19-15,-20 20-1,20-20 1,-1 0 0,1 0 15,-20-10-31,20 10 16,-20-20-1,19 20 1,-19-9-16,10 9 15,-10-20 1,0 0 0,29 1-1,-29-20 17,0 19-17,0 10 1,0-10-1,0 1-15,0-1 32,0 1-17,0-1 1,0 0 0,0 1-1,-19-1 1,19 1-1,-10 19 1,10-20 0,-20 20-16,-9-20 31,19 20 0,-9 0 0,-1 0-15,0 0 0,20 20-1,-19-20-15,19 29 16,-40 50 15</inkml:trace>
  <inkml:trace contextRef="#ctx0" brushRef="#br0" timeOffset="21558.4462">15872 422 0,'-20'0'0,"30"0"94,-10-9-63,-10 9 16,-9 0-16,19 9 0,0 11-15,10-20 0,9 0-1,-19-10 32</inkml:trace>
  <inkml:trace contextRef="#ctx0" brushRef="#br0" timeOffset="23333.4941">16039 216 0,'9'0'78,"-9"-9"-78,20 9 15,-20-20 1,10 20-16,-10-20 16,20 20-16,-20-19 15,19 19-15,-19-30 0,30-9 16,-30 10-1,0-1 1,0 1 0,0 9-1,0 1 1,-10 19 15,-20-20-15,-97 49 62,107-9-62,20 0-1,-19-20-15,19 19 16,0 11-1,0-1 1,0 10 0,9-9-1,-9-11 1,20-19-16,-20 20 16,20-20-16,-1 0 15,-19 20-15,30-20 16,-11 0-1,1 0 1,0 0 0,-20 19 15,19-19-31,-19 20 16,0-10 15,20 19-16,-20-19-15,0 29 32,0-9-32,0-1 15,0-9 1,0-1 0,0 1 15,-10-1-16,-19 1 17,19-20-17,-10 0 1,0 0-16,1-10 31,19-9-31,-20 19 16,20-20-1,-19 20 1,19-20-16,0 1 16,0-1-1,0-9 1,0-1 0,0 11-1,9-1 1,11 1-1,0-1 1,-1 20 0,-19-20-1</inkml:trace>
  <inkml:trace contextRef="#ctx0" brushRef="#br0" timeOffset="293699.1184">16618 40 0,'0'9'62,"-20"-9"-46,20 20 0,0 0-16,-20-1 15,20 1 17,0 9-32,-19-29 15,19 40-15,88 185 250,-68-205-250,-1-20 31,1 0-15,0-10 0,-1 10-1,-19-20-15,20 20 16,-20-19-16,19 19 16,-19-20-1,20 0 1,-20 1-1,20-1 1,-20 1 15,0-1-15,0-127 187,-10 68-109,-10 79-94,20-19 15,-19 19 17,19-20-17,-20 20 1,0 0 0,11 0-1,-11 0 1,-19 0-1,39 10-15,-10-10 16,10 20-16,-20-20 16,20 19-16</inkml:trace>
  <inkml:trace contextRef="#ctx0" brushRef="#br0" timeOffset="295103.1467">16892 108 0,'0'10'94,"0"20"-79,0-11 1,0 1-16,20-1 15,-20 1-15,0 0 16,19-1-16,-19 1 16,0-1-16,0 1 15,20-20-15,-20 29 0,0-9 32,0 0-32,0-1 15,30-48 157,19-89-94,-30 99-78,-19-21 16,20 40-1,-20-29-15,19 0 16,-19-1 0,20 30-16,-20-20 15,0 1 1,20 19-16,-20-20 16,0 1 15,0 38 31,-10 1-46</inkml:trace>
  <inkml:trace contextRef="#ctx0" brushRef="#br0" timeOffset="83063.1509">18735 344 0,'-19'0'16,"19"10"0,-20-10-1,20 19 1,-19-19 0,19 20-16,-20 0 15,0-1 1,-9 11-1,29 9 1,-20-39-16,20 29 16,-19 20-1,19-29-15,0 0 16,0-11-16,0 11 16,-20-20-16,20 39 15,0-29-15,0 29 16,0-9-1,10-11 1,-10 1 0,19-20-16,-19 19 15,20 1 1,0 0 0,9-1-1,-9 1 1,9-20-1,-29 20-15,30-20 16,-1 0 0,10 0-1,-39 19-15,30-19 16,-1 0 0,1 0-1,-11 0-15,11 0 16,-30-10-1,29 10-15,0-19 16,-9-1 0,0 1-1,-1-1 1,-19 0 0,20 20-1,-20-19-15,19-1 16,-19 0-1,20 20 1,-20-19-16,20-1 16,-20 1-1,0-1 1,0 0 0,0 1-1,0-1 1,0-9-1,0 9 1,0 1 0,0-1-1,0 0 1,-10 20 0,10-19-1,-20-1 1,20 0-1,-19 20 1,19-19 0,-20 19-1,20-10-15,-20 10 16,20-20 0,-19 20-1,19-19 1,-20 19-1,1-20 1,-11 20 0,11-29-1,-1 29 1,-9 0 0,-1 0-1,10 0 1,1 0-16,-20 19 15,9-19-15,11 20 16,-11-20-16,-9 29 16,10-9-16</inkml:trace>
  <inkml:trace contextRef="#ctx0" brushRef="#br0" timeOffset="84103.0497">18843 726 0,'10'0'46,"10"0"-30,-1 0 0,1 0-1,0 10 17,-20 20-17,0-11-15,0 1 0,0 19 16,0-19-1,19-1-15,-19 1 16,0 0-16,0-1 16,20-19-16,-20 30 15,39-1 1,-29-29 0,29 0-1,-10 0 1,1 0-1,9-29 32</inkml:trace>
  <inkml:trace contextRef="#ctx0" brushRef="#br0" timeOffset="84609.8544">19324 599 0,'10'0'62,"19"0"-46,-9 0-1,-1 0 1,21 0-16,-11 0 16,-9 0-1</inkml:trace>
  <inkml:trace contextRef="#ctx0" brushRef="#br0" timeOffset="85012.5955">19334 707 0,'19'0'47,"11"0"-32,-11 0-15,1 0 16,0 0-16,-1 0 16,1 0-16,-10 0 15,9 0 1</inkml:trace>
  <inkml:trace contextRef="#ctx0" brushRef="#br0" timeOffset="91470.0367">19804-156 0,'-9'0'78,"-11"0"-46,0 0-17,1 0 1,-1 0-1,1 0 1,9 0 0,10 10-1,0 9 48,0 1-48,0-1 1,0 11 0,0-11-1,0 1-15,0 0 16,0-1-16,0 1 0,0 0 16,0-1-16,0-9 15,0 10-15,0-1 16,0 1-16,0-1 15,0 1-15,0 0 16,0-1-16,0 1 16,0 0-16,-30-1 15,30 11 1,0-1 0,0-9-1,0-1 1,0 1 15,0-1-15,0 1 15,10-20 63,10 0-63,-1 0-15,1 0-1,0 0 1,-1 0-1,1 0 32</inkml:trace>
  <inkml:trace contextRef="#ctx0" brushRef="#br0" timeOffset="92738.5554">19814 256 0,'0'29'31,"0"-9"-31,0-1 16,0 1 15,0-30 63,0-9-79,0-1-15,0 10 0,0-9 16,0-1-16,0 0 15,0-9 1,0-10 0,10 39-16,-10-30 15,0 1 1,0-1 0,20 30-16,-20-29 15,0 9 1,0 1-1,19 19-15,-19-20 16,0 0 0,10 20-16,-10-19 31,20 19-15,-1 0 30,21 137 64,-40-98-95,0-29-15,0 10 16,0-1-16,0 1 16,0 9-1,0 11 1,0-21 0,0-9-1,0 10 16,0-30 48</inkml:trace>
  <inkml:trace contextRef="#ctx0" brushRef="#br0" timeOffset="93144.0812">19873 148 0,'20'0'62,"9"0"-46,-29-20 0,30 20-16,-11 0 15</inkml:trace>
  <inkml:trace contextRef="#ctx0" brushRef="#br0" timeOffset="94011.9911">20069 207 0,'-10'0'0,"10"9"31,0 11 0,0 0-31,0 9 31,0-9-15,10-20 0,10 0-1,0 0 1,-1 0 0,11 0-1,-30-20 1,19 20-16,-19-29 0,20-1 31,-20 20-31,0-9 16,-10 19-1,10-20-15,-29 20 16,29-19 0,-20 19-16,0 0 15,1 0 1,19 9-1,-20-9 1,20 30-16,0-11 31,0 1-31,0 19 47</inkml:trace>
  <inkml:trace contextRef="#ctx0" brushRef="#br0" timeOffset="94679.4154">20167 266 0,'20'0'63,"-20"9"-63,20 21 15,-20-1 1,19-9 0,-19 29-1,20 0-15,-20-39 16,0 9-16,0 20 16,0-29-1,-10-10-15,10 20 16,-10-20-16,-29 0 15,10 0 1,9 0 0,0 0-1,20-10 1,-19-10 0,19 1 15,0 9-16,0-10 1,10-19-16,19 10 16,-9-10-1,-1 9 1,-19 11 0,39-1-16,-19-9 15,-20-11 1,20 40-1,-20-29-15,19 9 16</inkml:trace>
  <inkml:trace contextRef="#ctx0" brushRef="#br0" timeOffset="95964.9465">20305-186 0,'9'0'63,"11"0"-48,10 0 1,-1 0-1,-9 0 1,-1 0-16,-19 10 31,20-10-15,-20 20 62,19-1-47,-19 129 47,0-129-78,0 11 16,0 9 0,0-20-16,0 1 15,0 0-15,0 9 16,0-9-16,0-1 16,0 1-16,0 0 15,0-1-15,0 1 16,0-1-16,-19 11 15,19-1 1,0-9 0,0-1 15,0-28 16,-10 9-32,10-20 17,-20 20-32,1 0 15,-1 0 17,1 0-17,-1 0-15,0 0 31</inkml:trace>
  <inkml:trace contextRef="#ctx0" brushRef="#br0" timeOffset="96572.0382">20285-9 0,'29'0'109,"1"0"-109,-10 0 16,9 0-1,0 0 1,-9 0-1</inkml:trace>
  <inkml:trace contextRef="#ctx0" brushRef="#br0" timeOffset="96990.1791">20344-58 0,'0'10'62,"0"9"-46,0 79 31,10-78-47</inkml:trace>
  <inkml:trace contextRef="#ctx0" brushRef="#br0" timeOffset="98122.3434">20589-146 0,'-20'0'0,"20"-20"94,10 20-79,10 0 17,0 0-1,-1 0-15,-19 10-1,20-10-15,-20 29 16,0-9-1,-10 9 1,-10 10 0,-19-9-1,19-10 1,1-20 15,29 0 94,9 0-94,1 0-15,9 0 0,1 0-1,-1 0 1,-9 0 0</inkml:trace>
  <inkml:trace contextRef="#ctx0" brushRef="#br0" timeOffset="113402.3846">21246 69 0,'0'30'0,"0"-1"16,0 1 0,0-11-1,0 1 1,0-1-1,0 11 17,0-10-17,0-1 1,10-19 0,-10 20-1,20-20 1,-1 0 15,-19 19-31,20-19 16,0 0 15,-11 0-15,11 0 15,-20-9-31,20 9 15,-20-20 1,19 20 0,-19-20-1,0 1 1,20 19 0,-20-20-1,0 10 1,19 10-16,-19-19 15,0-1 1,0 0 15,0-9-15,0 9 0,0 1-1,0-1 16,0 1-15,0-1 0,-9 20-1,9-29 1,-20 29 0,20-20-1,-20 20-15,1-20 31,-1 20-15,1 0 15,-1 0-15,0 10 0,1 20-1,19-11-15,-20 1 16,20-1-16,0 1 15</inkml:trace>
  <inkml:trace contextRef="#ctx0" brushRef="#br0" timeOffset="114024.3521">21501 344 0,'0'20'16,"10"-20"62</inkml:trace>
  <inkml:trace contextRef="#ctx0" brushRef="#br0" timeOffset="115104.2118">21639 99 0,'0'10'63,"-10"-10"-48,10 9-15,-30 129 94,40-119-94,-10 1 16,20-20-16,-20 20 15,29-1 1,-29 1-1,10-20-15,19 19 32,-19-19-17,10 0 1,-1 0 0,1 0-1,0-9 1,9-11-1,-9 0 17,-20 1-17,19-1 1,-19 1 0,0-1-1,0 0 1,0 1-1,0-1 1,0 0 0,0 1-1,0-1 1,0 1 0,-9 19-16,9-10 15,0-10 1,-20 20-16,20-19 15,-20 19 1,20-20 0,-19 20-16,-1 0 15,0 0 1,20-20 0,-19 20-16,-1 0 15,10 0 1,10 10-1,-39-10-15,39 20 0,-19-20 16,19 39-16,0-19 16,-20-1-16,20 1 15,0-1-15,0 1 16,10-20-16,-10 29 16</inkml:trace>
  <inkml:trace contextRef="#ctx0" brushRef="#br0" timeOffset="116134.9937">21913 1 0,'49'0'94,"-29"0"-94,-1 0 0,1 0 16,0 0-1,-1 0-15,-9 0 16,-39 137 140,29-117-156,0-1 0,-20 1 0,20-1 16,0 1-16,0 0 16,0 29-1,0-30-15,0 11 16,0-11-1,0 1 17,0-30 15,0-9-32</inkml:trace>
  <inkml:trace contextRef="#ctx0" brushRef="#br0" timeOffset="116514.1865">21982 158 0,'10'0'47,"9"0"-31,11 0-1,-1 0 1,-9 0 0,-1 0-16,11 0 15</inkml:trace>
  <inkml:trace contextRef="#ctx0" brushRef="#br0" timeOffset="117676.2634">22227 20 0,'0'10'31,"-20"-10"-15,20 20-16,0 9 15,0-9 1,0 9 0,0 10-1,0-29 1,0 10-1,10-20-15,10 0 47,-20-10-31,19 10 0,40-29 62,-39 29-63,-20 9 1,20-9-16,-20 10 16,0 10-1,9-20 1,-9 19-16,0 21 15,0-11 1,0 1 0,0-11-1,-39-19 1,39 20 0,-29-20-16,9 0 15,0 0-15,1 0 16,-1 0-16,10 0 0,-9 0 15</inkml:trace>
  <inkml:trace contextRef="#ctx0" brushRef="#br0" timeOffset="116964.0203">22256 20 0,'20'0'31,"59"0"47</inkml:trace>
  <inkml:trace contextRef="#ctx0" brushRef="#br0" timeOffset="118928.5351">21285-78 0,'-9'0'63,"-11"10"-32,20 10-15,-20-20-16,20 19 15,-19-19-15,19 30 0,-20-11 16,20 1 0,-29 0-16,29 9 0,0 0 15,0 11-15,-20-11 16,20-9-16,0 9 15,0-9-15,0-1 16,0 1-16,0 9 16,0-9-16,0 0 15,0-1-15,0 1 16,10-1-16,-10 1 16,29 9-1,-9 1-15,0-1 16,-20-19-1,19-10 1,-19 20-16,20-20 31,-1-10 47</inkml:trace>
  <inkml:trace contextRef="#ctx0" brushRef="#br0" timeOffset="120046.1274">22443-88 0,'10'10'78,"9"29"-63,-19-19-15,20 0 16,-20 9-16,19 1 16,-9 293 46,-10-303-46,-19-1-16,19 1 15,-20 0 1,20-1 31,0-29-16</inkml:trace>
  <inkml:trace contextRef="#ctx0" brushRef="#br0" timeOffset="148557.3167">22552-117 0,'-20'0'47,"20"-20"0,0 1-16,0-1 0,0 10 1,10 10-17,10 0 16,-1 0-15,1 10 0,-20 10 15,0 9-15,0-9-1,0-1 1,0 11-1,0-1 1,0-9 0,-10 0-1,10-1 1,-20-19 0,20 20-1,0-1 16,-19-19-31,29 0 141,19-9-110,-9 9-31,9 0 16,-9 0 0,-1 0 15,1 0 0</inkml:trace>
  <inkml:trace contextRef="#ctx0" brushRef="#br0" timeOffset="29886.4382">13479 1688 0,'0'19'110,"0"1"-110,0-1 0,19 1 15,-19 9 1,0 11-16,0-11 0,0 0 15,0 1-15,0-11 16,0 1-16,0 10 16,0-11 15,0-29 16</inkml:trace>
  <inkml:trace contextRef="#ctx0" brushRef="#br0" timeOffset="30795.3655">13508 1854 0,'10'0'63,"10"0"-48,-20-19-15,29 19 16,0 0-1,-29-20-15,20 20 16</inkml:trace>
  <inkml:trace contextRef="#ctx0" brushRef="#br0" timeOffset="30429.0433">13596 1678 0,'20'0'94,"-20"19"-94,0 1 15,0 0-15,0-1 16,0 1-16,0 9 15,0 1-15,0-1 16,0 10-16,0-9 16,0-11-16,0 11 15,20-30-15,-20 19 16</inkml:trace>
  <inkml:trace contextRef="#ctx0" brushRef="#br0" timeOffset="31458.2855">13665 1972 0,'0'20'63,"10"-20"-63,10 0 15,-1 0 1,1 0 0,-1 0-1,1 0 1,-20-10 0,20-10-16,-20 0 15,0 1 1,0 9-1,0-10 1,-10 20 0,-10 0-1,1 0 1,-1 0 0,0 0-1,20 20-15,-19-20 16,19 29-16,0 1 15,0-10 1,0-1 0,10-19-1</inkml:trace>
  <inkml:trace contextRef="#ctx0" brushRef="#br0" timeOffset="31991.8265">13773 2001 0,'20'20'47,"-20"9"-32,19-9 1,-19 0-16,0-1 16,0 1-16,30-1 15,-30 1-15,0 0 16,0-1-16,0-9 15,0 10-15,0 19 16,-10-39 0,-10 0-16,1 0 31,28-226 63,-9 207-79,20-1-15,0-29 16,-20 20 0</inkml:trace>
  <inkml:trace contextRef="#ctx0" brushRef="#br0" timeOffset="33018.3124">13822 1668 0,'0'-20'16,"10"20"15,9-19-15,1 19 15,0 0-15,-20 9-1,0 1 1,0 10-16,0 0 16,0-1-16,-10 1 0,10-1 15,-30 1 1,21 0-1,9 19-15,-20-39 16,20 10 0,10-10 62,19 0-47,-9 0-15,0 0-1,-11 0 1</inkml:trace>
  <inkml:trace contextRef="#ctx0" brushRef="#br0" timeOffset="33500.0099">13930 1717 0,'39'0'47,"-9"0"-32,-11 0-15,11 0 16,9 0 93</inkml:trace>
  <inkml:trace contextRef="#ctx0" brushRef="#br0" timeOffset="33808.4818">14018 1619 0,'0'10'15,"0"9"1,0 11 0,0-1-1,0 1 1,0 9-1,0-10 1,0-9 0</inkml:trace>
  <inkml:trace contextRef="#ctx0" brushRef="#br0" timeOffset="34437.0295">14185 1619 0,'0'10'46,"0"29"-30,0-19 0,0-11-16,-10 31 15,10-11-15,-29 0 16,29 11-16,-20-11 16,20 0-16,0-9 15,-20 0-15,20-1 16,0 1-16,0 0 15,0-1 1</inkml:trace>
  <inkml:trace contextRef="#ctx0" brushRef="#br0" timeOffset="35087.7617">14293 1648 0,'0'40'62,"0"9"-46,0-30 0,0 11-16,0-11 0,0 11 15,0-11-15,0 1 16,0-1-16,0 1 15,0 9 1,0-9 0</inkml:trace>
  <inkml:trace contextRef="#ctx0" brushRef="#br0" timeOffset="35892.1465">14322 1786 0,'0'-20'16,"10"20"15,20 0-15,19-20 0,-30 20-1,20 0 1</inkml:trace>
  <inkml:trace contextRef="#ctx0" brushRef="#br0" timeOffset="35584.9952">14420 1619 0,'0'88'78,"0"-68"-78,0-1 15,0 1-15,0 0 16,0-1-16,0 1 16,0 9-1,20-29-15,-20 30 16,0-11-1,0 1-15</inkml:trace>
  <inkml:trace contextRef="#ctx0" brushRef="#br0" timeOffset="37316.4482">14675 1844 0,'0'10'62,"20"-10"-62,-20 20 16,0 29-1,0-30-15,20 1 16,-20 0-16,0-1 16,0-9-16,0 10 0,0-1 15,0 21 1,0-31 0,-10-9-16,-10 0 15,-9 0 1,9 0-1,-9 0 1,9 0 0,20-19-16,0-1 15,0-19 1,0 29 0,10-29-1,19 9 1,-9 30-16,0-39 15,-1 39-15,11-29 16,-11 29-16,-19-30 16,30 30-16</inkml:trace>
  <inkml:trace contextRef="#ctx0" brushRef="#br0" timeOffset="36739.4709">14577 1825 0,'0'10'16,"0"48"46,10-58-30,-10 20-32,20-20 15,9 0 1,-9-10 0,-1 10-16,-19-19 15,0-1 1,20 20-16,-20-20 15,0 1 1,0-1 0,-10 20-1,10-19-15,-19 19 16,-1 0 0,0 0-1,1 0 1,-1 9-1,20 11 1,0 0 0,0-1-1,0 1-15,10-20 16</inkml:trace>
  <inkml:trace contextRef="#ctx0" brushRef="#br0" timeOffset="38817.3161">14813 1511 0,'9'0'62,"-9"-20"-46,20 20-16,10 0 15,-1 0 1,-9 0 0,-1 0-16,11 0 15,9 0 1,-29 0-1</inkml:trace>
  <inkml:trace contextRef="#ctx0" brushRef="#br0" timeOffset="37916.2518">14842 1609 0,'10'0'47,"19"0"-47,-9 0 15,0 0 1,58 0 15,-58 0-31,-11 0 31</inkml:trace>
  <inkml:trace contextRef="#ctx0" brushRef="#br0" timeOffset="51688.3101">15234 1491 0,'10'0'47,"20"0"-31,9 0-16,-10 0 31,1 0-31,-1 0 16,10 0-1,-9 0 1,-11 0-1,1 0 1</inkml:trace>
  <inkml:trace contextRef="#ctx0" brushRef="#br0" timeOffset="52311.4059">15401 1334 0,'0'10'63,"0"10"-48,0-1-15,0 1 16,0 10-16,0-1 16,0 0-16,0-9 15,0 0-15,0-1 16,0 11-1,0-11-15</inkml:trace>
  <inkml:trace contextRef="#ctx0" brushRef="#br0" timeOffset="53776.7075">15686 1256 0,'-20'10'47,"20"19"-31,0-9 0,-20-1-16,20 1 15,0 0-15,0 9 0,0-9 16,-19-1-16,19 1 15,0 0-15,0-1 16,0 1-16,0-1 16,0 1-16,0 9 15,0 1 1,0-1 0,0-9-1,10-20 1,-10 20-16,19-20 15,-19 19 1,20-19 0,-20 20-16,10-20 15,9 0 1,1 19 15,-1-19 0,1 0-15,0 0 15,-1-9 1,11-31-17,-30 31 1,19 9-16,-19-20 15,0 0 1,20 1 0,-20-1-1,0 0 1,0 1 0,20 19-16,-20-20 15,0 1 1,0-1-1,0 0 1,19 20 15,-19-29-31,0 9 16,0 1 0,0-1-1,0 0 1,0 1-1,0-1 1,0 1 0,-10 19-16,10-10 15,-29-20 1,29 11 15,-10 19-31,-9-30 47,-1 30-47,0 0 31,1 0-15,-30 0 0,29 0-16,0 10 15,1-10-15,19 20 16,-39-20-16,39 29 15</inkml:trace>
  <inkml:trace contextRef="#ctx0" brushRef="#br0" timeOffset="56706.5005">16039 1795 0,'-20'0'15</inkml:trace>
  <inkml:trace contextRef="#ctx0" brushRef="#br0" timeOffset="57729.1472">16009 1776 0,'0'10'63,"10"-10"-32,-10-10-15,20 10-1,-20-20 1,0 1 15,-10 19-15,-10 0 15,20 9-31,0 11 31,10-30 63</inkml:trace>
  <inkml:trace contextRef="#ctx0" brushRef="#br0" timeOffset="59214.5942">16264 1570 0,'0'-10'78,"10"10"-78,-10-20 16,10 20-16,-10-19 15,39 19-15,-39-30 16,30 30-16,-30-29 15,19 9 1,-19 1 0,0-1-16,0 0 15,-10 1 17,-9 19-17,-1-20 1,0 20-1,1 0 1,-1 0 0,1 0-1,-1 39 1,0-19 0,20 0-16,-19-20 15,19 19-15,0 1 16,0 0-1,0-1 1,0-9 0,10 19-1,9-29 1,-19 20 0,20-20-16,-20 10 15,19-10 1,21 39 31,-21-39-32,-19 20 1,20-20-16,-20 19 16,20-19-1,-20 20 1,0 0-1,0-1 1,0 1 0,0-1 15,-10-19-31,10 20 16,-20-20-1,0 0 1,20 20-16,-19-20 15,-1 0 1,1 0 15,19-10-31,-20 10 16,20-20 0,-20 20-1,20-19-15,0-1 31,-19 20-15,19-20-16,0 1 16,0-1-1,10 0 1,-10 1 0,19 19-1,-19-20-15,20 20 16,-20-19-16,19 19 15,-19-10-15,20 10 16,0-20 0</inkml:trace>
  <inkml:trace contextRef="#ctx0" brushRef="#br0" timeOffset="59807.1652">16568 1354 0,'10'0'31,"20"0"1,19 0-17,-20 0 1,-9 0 0,-1 0-1,-29 0 48</inkml:trace>
  <inkml:trace contextRef="#ctx0" brushRef="#br0" timeOffset="60685.3423">16558 1364 0,'0'19'31,"0"1"-15,0 10-1,0-1 1,0-9 0,0 9-1,0 0 1,0 11-1,0-11 1,0-9-16,10-20 109,-10-10-109,20 10 16,-20-20 0,20 20-16,-20-19 15,19 19 1,1 0 0,-1 0-1,1 0 1,0 0-1,-1 0 1,1 9 15,-20 11-15,0 0 0,0-1-1,0 11 1,-20-1-1,1 10 1,-1-19 0,0 0-16,-9-1 15,-10-19 1,19 0 0,0 0 15</inkml:trace>
  <inkml:trace contextRef="#ctx0" brushRef="#br0" timeOffset="61559.3881">16931 1374 0,'0'-20'16,"0"30"77,0 29-77,-10-19-16,10-1 16,0 1-16,-19 0 0,19-1 15,-30 1 1,30 19-16,-19-19 16,19 9-1,0-9 1,0-1-1,0 1 32,10-20-15,9 0-17,1 0 1,-1 0-1,1 0 1,9 0 0,1 0-1,9 0 1,-29 0 0</inkml:trace>
  <inkml:trace contextRef="#ctx0" brushRef="#br0" timeOffset="62158.0512">16980 1374 0,'0'9'63,"0"21"-47,0-10-16,0-1 15,0 1-15,0-1 16,0 1-16,0 0 15,0 9-15,0 0 16,0 1-16,0 9 16,20-9-16,-20-11 0,0 1 15,0-1-15,0 1 16,0 0-16,0 9 16</inkml:trace>
  <inkml:trace contextRef="#ctx0" brushRef="#br0" timeOffset="63183.3041">17147 1364 0,'0'19'62,"0"31"-46,10-31 0,-10 1-16,0-1 15,19 1-15,-19 0 16,0-1-16,20 1 16,-20-1-16,0 1 15,29 0-15,-29 9 16,0-9-1,10-20 1,-10 19-16,20-19 109,-20-9-93,0-11 0,29 0-1,-29 1 1,10 19-16,-10-30 16,0 11-16,30-1 0,-30 0 15,0 1 1,19 19-16,-19-30 0,20 11 15,-20-1 1,0 1 0,19 19-1,-19-30 1,0 10 0,20 20-16,-20-19 15</inkml:trace>
  <inkml:trace contextRef="#ctx0" brushRef="#br0" timeOffset="133956.0483">19402 942 0,'0'10'94,"0"10"-94,0-1 16,0 11-16,0-1 15,0 10-15,0-9 0,-9 19 16,9-10-16,0 10 16,-20 167 30,20-177-46,-29-10 16,29 11-16,0-11 16,0 0-16,0-9 15,0 0-15,-20-1 16,20 1-16,0 9 16,0-9-1,0-30 63</inkml:trace>
  <inkml:trace contextRef="#ctx0" brushRef="#br0" timeOffset="104103.2089">20226 1021 0,'0'9'16,"0"11"0,20 9-1,-20 1 1,0-10-1,0 19 1,19-20-16,-19 11 16,0-1-1,0 1 1,-9-11 0,-11-19 15,0 0-16,1-10 17,19-9-32,0-1 15,0 10 1,0-9 0,0-1-1,10 20 1,-10-29-16,19 29 15,-19-20-15,20 20 16,-20-39-16,19 39 16,-19-30-16,20 11 15,-20-1 17</inkml:trace>
  <inkml:trace contextRef="#ctx0" brushRef="#br0" timeOffset="105069.9864">20344 736 0,'10'0'47,"-10"-10"-31,19 10-1,1 0 1,0 0-1,-1 0 17,-19 20-17,0 0 1,-10 19 0,-9-10-1,19-9-15,-20-20 16,20 29-16,-29-29 15,29 20-15,-20-20 16,30 0 78,-10-10-79,69 20 79,-50-10-78,1 0 15</inkml:trace>
  <inkml:trace contextRef="#ctx0" brushRef="#br0" timeOffset="105487.9157">20491 815 0,'20'0'16,"-1"0"15,1 0-16,-1 0-15,1 0 16,0 0 15</inkml:trace>
  <inkml:trace contextRef="#ctx0" brushRef="#br0" timeOffset="105960.8297">20560 717 0,'0'9'32,"0"11"-17,0 9 1,0 60 31,0-70-32</inkml:trace>
  <inkml:trace contextRef="#ctx0" brushRef="#br0" timeOffset="107144.4467">20648 668 0,'10'0'94,"0"0"-94,9 0 15,1 0 1,-1 0-1,1 0 79,-20 9-78,0 11 15,0 0-15,0 9-1,0-9-15,0-1 16,0 1-16,0-1 0,0 21 16,0-21-1,20 1-15,-20 0 16,0-1-16,0 1 15,0-1-15,0 1 16,0 0-16,0-1 16,0 11-1,0-11-15,0 11 16,0-11 0,-10-19 77,-10-9-46,1 9-31,-1 0 15,20-20-31,-20 20 16,11 0-1,-11 0 32</inkml:trace>
  <inkml:trace contextRef="#ctx0" brushRef="#br0" timeOffset="103483.6971">20099 1050 0,'-20'0'15,"10"0"32,10 10-31,0 9 0,0 1 15,0 0-16,40-20 1,-21 0 0,11 0-1,-1 0 1,-9 0 0,-20-30-16,19 30 15,-19-19-15,0 9 16,0-10-1,0-19 1,-29 19 0,19 20-1,-29 0 1,9 0 0,11 0-1,19 10-15,-20-10 16,20 20-16,0 19 31,10-19 0</inkml:trace>
  <inkml:trace contextRef="#ctx0" brushRef="#br0" timeOffset="100949.9951">19863 775 0,'-19'0'32,"-1"0"-17,0 0 16,1 0-15,-11 0 0,11 0-1,-1 0 1,20 10 15,-19-10-31,19 30 31,0-11-15,0 1 0,9-20-1,-9 29-15,0-9 16,0 0-16,0-1 16,0 1-16,0-10 15,0 9-15,0 1 16,0 9-16,0-9 15,0-1-15,0 1 16,0 0-16,0-1 16,0 1-16,0 0 15,0-1-15,0 1 16,0-1-16,0 11 16,0-11-1,0 1 32,20-20-16,0 0 1,-1 0-17,-19-10 1,20 10-16,-1 0 47</inkml:trace>
  <inkml:trace contextRef="#ctx0" brushRef="#br0" timeOffset="101594.5674">19824 864 0,'10'88'109,"-10"-68"-109,0 9 16,0 0-16,0 11 0,0-21 16,0-9-16,0 10 15,0-1-15,20-19 16,-20 40-16,0-31 15</inkml:trace>
  <inkml:trace contextRef="#ctx0" brushRef="#br0" timeOffset="102103.581">19981 864 0,'0'10'62,"0"9"-46,0 226 77,0-215-77,20-11-16</inkml:trace>
  <inkml:trace contextRef="#ctx0" brushRef="#br0" timeOffset="102480.6157">19834 991 0,'20'-19'47,"9"19"-31,0 0-1,11-30 1,-21 30 0</inkml:trace>
  <inkml:trace contextRef="#ctx0" brushRef="#br0" timeOffset="108314.9174">20981 609 0,'20'0'47,"0"0"-32,-1 0 1,1 0-1,0 0 17</inkml:trace>
  <inkml:trace contextRef="#ctx0" brushRef="#br0" timeOffset="107864.4156">20981 540 0,'20'0'94,"9"0"-79,1-20 1,-10 20 0</inkml:trace>
  <inkml:trace contextRef="#ctx0" brushRef="#br0" timeOffset="122626.2902">21187 638 0,'20'0'78,"0"0"-46,-1 0-17,11 0 1,9 0 0,-19 0-16,-11 0 0,11 0 15,19 0 1,-9 0-16,-1 0 0,0 0 15,1 0-15,19 0 16,-10 0-16,10 0 16,-10 0-16,10 0 15,-9 0-15,9 0 16,-10 0-16,10 0 16,-20 0-16,1 0 15,-1 0-15,10 0 16,-9 0-16,-1 0 15,11 0-15,9 0 16,-20 0-16,0 0 16,11 0-16,-11 0 15,1 0-15,-1 0 0,0 0 16,11 0 0,-11 0-16,0 0 15,1 0-15,-10 0 0,-1 0 16,1 0-16,9 0 15,-9 0 1,-1 0 15,1 0 16,0 0-16</inkml:trace>
  <inkml:trace contextRef="#ctx0" brushRef="#br0" timeOffset="127019.7691">21521 815 0,'-20'0'0,"20"9"47,-19-9-47,19 20 15,-20-20 1,20 30 0,-29 9-1,29-10 1,-20 1 0,20-11-16,0 11 15,0 9 1,0-10-1,0-9 1,0 0 0,10-1-1,9-19 17,-19 20-32,20-20 15,0 0 16,-1 0-15,1 0 0,-1 0-1,1-10 1,0-19 15,-1 9-15,-19 0-1,20 20 1,-20-10-16,20-19 16,-20 9-1,29 1 1,-29-1 0,0 1-1,0 9 1,0-29 15,0 19-15,0 10-1,0-9 1,-10 19 0,10-20-1,-19 20-15,19-20 16,-20 20-1,0-19 1,1 19 15,-1 0-15,0 0 0,1 0-1</inkml:trace>
  <inkml:trace contextRef="#ctx0" brushRef="#br0" timeOffset="127574.2253">21727 1158 0,'-20'0'62</inkml:trace>
  <inkml:trace contextRef="#ctx0" brushRef="#br0" timeOffset="128743.6473">21884 981 0,'19'0'31,"1"0"-15,0-19 0,-1 19-1,-19-20 1,20 20-16,-1-49 47,-107-10 47,59 59-79,9 10 1,1-10-16,19 20 15,-20-1 1,20 1 0,0 0-1,0-1 1,0 1 0,20-20-1,-20 19 1,19-19-16,1 20 31,-1-20-15,-19 20-1,20-20 1,-20 19-16,20-19 16,-20 20-1,19-20 1,-19 19-16,0 1 15,20-20 1,-20 10-16,0 29 16,0-19 15,-10-1-15,-19-19 15,29 20-31,-20-20 15,0 0 1,1 0 0,-1-10-1,1-19 1,19 9 0,-20 20-16,20-10 15,0-9-15,0-1 31,0 0-31,0 1 16,10 19 0,-10-30-1,19 11 1,1 19 0,-20-20-16</inkml:trace>
  <inkml:trace contextRef="#ctx0" brushRef="#br0" timeOffset="130364.0222">22139 834 0,'0'10'47,"-20"-10"-32,20 20-15,0-1 16,0 11 0,0-1-1,0 1 1,-19-30 0,19 19-16,0 1 31,0-1 0,9-19 63,-9-9-94,20 9 31,-20-20-31,20 20 31,-1 0 1,1 0-17,-1 0 1,1 0 15,0 10-15,-1 19 15,-19-9-31,20-1 31,-20 1-31,0-10 16,0 10-1,0-1 1,-10-19 0,10 20-16,-20-1 15,1-19 1,19 20 0,-20-20-16,1 0 15,-1 0 1,10 0-1,-9 0 1,-1 0 31</inkml:trace>
  <inkml:trace contextRef="#ctx0" brushRef="#br0" timeOffset="129376.1752">22158 834 0,'10'0'62,"10"0"-46,-1 0-1,1 0 1</inkml:trace>
  <inkml:trace contextRef="#ctx0" brushRef="#br0" timeOffset="131789.3733">22874 589 0,'10'0'47,"10"0"-31,9 0-1,-9 0 1,-1 0-16,1 0 16,0 0-16,9 0 15</inkml:trace>
  <inkml:trace contextRef="#ctx0" brushRef="#br0" timeOffset="132426.3383">22904 717 0,'19'0'63,"1"0"-47,9 0-1,-9 0-15,9-10 16,-19 10-16,10 0 15</inkml:trace>
  <inkml:trace contextRef="#ctx0" brushRef="#br0" timeOffset="134759.7403">19206 1942 0,'-19'0'0,"48"0"78,0 0-63,-9 0 1,0 0-16,-1 0 16,11 0-16,-11 0 15,1 0-15,-10 0 16,9 0-16,1 0 16</inkml:trace>
  <inkml:trace contextRef="#ctx0" brushRef="#br0" timeOffset="135291.9829">19206 2080 0,'10'0'47,"10"0"-32,9 0 1,10 0 0,-19 0-1,0 0-15,-1 0 0,1 0 16,9 0 0,-9 0-1,9 0 1</inkml:trace>
  <inkml:trace contextRef="#ctx0" brushRef="#br0" timeOffset="185647.8503">19894 1619 0,'-10'0'110,"10"10"-95,-20-10-15,1 29 16,-1 1 0,20-11-1,-20-19 1,20 39-16,0-19 15,-19 0-15,19-1 16,0 1-16,-20-20 16,20 39-16,0-19 15,0 19 1,0-29-16,-19-10 16,19 49-16,0-30 0,0 1 15,-20 9 1,20 1-1,0-10 1,0-1 0,0 1-1,0-1 17,10-19-17,-10 20 1,10-20-1,19 20 1,-19-20 0,9 0-1,1 0 17,0 0-17,-1 0 16,1 0 16,0 0-31,-20-10 15,19 10-15,-19-20 15,20 20-31,-20-19 31,19 19-15,-19-20 0,0 0 15,0 11 0,0-11-15,0 0-16,20 20 15,-20-19 1,0-1 31,-10 0-32,10 1 17,-19 19-32,-1 0 31,20-20-31,-20 20 16,1 0-1,-1 0 1,1 0-1,-1 20 1,0 19 0,-9-10-1,9 1 1,20-10 0,-19-1-1,19 1 1</inkml:trace>
  <inkml:trace contextRef="#ctx0" brushRef="#br0" timeOffset="186997.9146">20070 2198 0,'-19'0'140</inkml:trace>
  <inkml:trace contextRef="#ctx0" brushRef="#br0" timeOffset="192771.9158">20355 1648 0,'-30'10'62,"11"-10"-46,19 20-16,-10-20 16,10 19-16,-20-19 15,20 30-15,-29-11 16,29 1-16,-20 0 16,20-1-16,-19 1 15,19 9-15,0 11 16,0-21-16,-20 1 15,20-1-15,0 21 16,0-21 0,10 1-16,-10-1 15,0 1-15,19-20 16,-19 30-16,20 9 16,-20-20-1,20-19 1,-20 10-16,19-10 31,-19 20-31,20-20 16,-1 0 15,1 0-15,0 0-1,-1-10 16,1-10-15,-20 1 0,0-11-1,0 11 1,0-1 0,0 0-1,0 1 1,0-1-1,-10 1 1,-9-1 15,-1 20-31,20-20 16,-20 20-16,1 0 16,-1 0-1,0 0 1,1 0 15,-1 0-15,20 10-1,-19 20 1,-1 9 0,20-10-1,0-9 1</inkml:trace>
  <inkml:trace contextRef="#ctx0" brushRef="#br0" timeOffset="194432.7239">20561 1952 0,'0'-9'47,"0"-11"0,0 30 47,19-10-47</inkml:trace>
  <inkml:trace contextRef="#ctx0" brushRef="#br0" timeOffset="193470.2789">20561 1913 0,'0'20'16,"9"-20"124,-18 0-124</inkml:trace>
  <inkml:trace contextRef="#ctx0" brushRef="#br0" timeOffset="195541.1443">20678 2090 0,'0'-10'78,"10"10"-62,-10-20-16,20 20 0,-20-29 16,19 29-16,-19-39 15,30 39-15,-30-30 16,39 30-16,-39-29 16,10 29-16,-10-30 15,29 11-15,-29-1 16,0-19-1,20 19-15,-20 1 16,0-1-16,0-9 16,0 9 15,-29 471 203,29-431-218</inkml:trace>
  <inkml:trace contextRef="#ctx0" brushRef="#br0" timeOffset="196900.3313">20982 1845 0,'0'9'15,"0"11"1,0 0 0,0 9-1,0 10 1,0-19-1,0-1-15,0 1 16,0 0-16,0 19 16,0 0-1,0-19 1,0-10 0,10-10-1,-10 19 1,20-19-16,-20 20 15,19-20 1,1 19 0,0-19-16,-10 0 15,9 0 1,118-157 171,-137 138-171,0-1 0,0 1-1,0-1 1,0 0 0,0 1-1,0-1 1,0 1-1,0-1 1,0 0-16,-19 20 16,19-19-1,-20-1 1,-9 0 15,9 1 0,1 19 1,19-20-17,-20 20 1,0 0 15,-97 206 94</inkml:trace>
  <inkml:trace contextRef="#ctx0" brushRef="#br0" timeOffset="197899.7994">21247 1727 0,'10'0'94,"10"0"-79,9 0 1,40 0 31</inkml:trace>
  <inkml:trace contextRef="#ctx0" brushRef="#br0" timeOffset="199050.8409">21473 1648 0,'0'-19'62,"108"48"141,-108-9-187,0-1-16,0 1 16,-10 9-1,-10 1 1,-9 9-1,9-19 1,1-20 0,19 19-1,-20-19-15,0 0 94,30 0 125,10 0-188,-1 0-15,11 0-16,9 0 31,-29 0-31,10 0 16,-1 0 15</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43:11.498"/>
    </inkml:context>
    <inkml:brush xml:id="br0">
      <inkml:brushProperty name="width" value="0.05292" units="cm"/>
      <inkml:brushProperty name="height" value="0.05292" units="cm"/>
      <inkml:brushProperty name="fitToCurve" value="1"/>
    </inkml:brush>
  </inkml:definitions>
  <inkml:trace contextRef="#ctx0" brushRef="#br0">3986 5758 0,'500'10'297,"-480"-10"-297,-1 0 0,-9 0 16,10 0-16,-1 0 15,1 0-15,-1 0 16,1 0-16,0 0 15,-1 0-15,1 0 16,-1 0-16,1 0 16,0 0-16,-1 0 15,-9 0-15,10 0 16,-1 0-16,11 0 16,-11 0-16,20 0 15,-9 0 1,-11 0-1,1 0-15,0 0 16,9 0 0,0 0-1,1 0 1,-11 0-16,1 0 16,0 0-16,-1 0 15,1 0-15,9 0 16,30 0 15,78 0 94,-117 0-109,-1 0 62</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43:59.084"/>
    </inkml:context>
    <inkml:brush xml:id="br0">
      <inkml:brushProperty name="width" value="0.05292" units="cm"/>
      <inkml:brushProperty name="height" value="0.05292" units="cm"/>
      <inkml:brushProperty name="fitToCurve" value="1"/>
    </inkml:brush>
  </inkml:definitions>
  <inkml:trace contextRef="#ctx0" brushRef="#br0">0 98 0,'20'0'78,"0"0"-63,9 0 1,-9 0 0,9 0-1,10 0 1,-9 0 0,-11 0-16,11 0 15,-11 0 1,1 0-16,0 0 15,-1 0-15,1 0 16,-10 0-16,19-20 16,-9 20-16,-11 0 15,11 0-15,0 0 0,-1 0 16,1 0-16,0 0 16,-1-20-16,1 20 15,-1 0-15,1 0 16,0 0-16,-1 0 15,1 0-15,-1 0 16,1 0-16,-10 0 16,10 0-16,-1 0 15,1 0-15,-1 0 16,1-19-16,0 19 16,-1 0-16,1 0 15,-1 0-15,1 0 16,0 0-16,9 0 15,0 0-15,1 0 16,9 0-16,-19 0 16,-10 0-16,19-20 15,-19 20-15,9 0 16,1 0-16,0 0 0,-1 0 16,1 0-16,-1 0 15,1 0-15,0 0 16,-1 0-16,1 0 15,9 0 1,-9 0 0,0-19-16,-1 19 47,1 0-1</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34:09.201"/>
    </inkml:context>
    <inkml:brush xml:id="br0">
      <inkml:brushProperty name="width" value="0.05292" units="cm"/>
      <inkml:brushProperty name="height" value="0.05292" units="cm"/>
      <inkml:brushProperty name="fitToCurve" value="1"/>
    </inkml:brush>
  </inkml:definitions>
  <inkml:trace contextRef="#ctx0" brushRef="#br0">2171 40 0,'-9'29'31,"9"-9"-15,-30 0-16,30-1 15,-19 11-15,19 19 16,-20 10-16,20-1 0,0 21 16,0-1-16,0 1 15,0-11-15,0-28 16,0 9-16,0-10 16,10-10-16,-10 11 15,20-21-15,-1 1 16,-19-1-16,29-19 15,-29 30-15,39-30 16,-39 19-16,10-19 16,-10 20-16,20-20 15,-20 20 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14:58:23.303"/>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51 0,'25'0'469,"1"0"-438,-1 0 16,0 0 15,1 0-30,-14 0 30,13 0-31,1 0 1,-1 0-1,0 0 16,1 0-16,-1 0 0,0 0-15,0 0 62,1 0-47,-1 0 0,0 0-15,1 0 31,-14 0 15,13 0-30,1 0-17,-1 0 17,-25 13-1,25-13 0,1 0 16,-1 0-31,13 0 15,-13 0-16,0 0 17,1 0-1,-1 0 31,0 0 32,0 0-63,13 0-15,0 0 0,0 0-1,0 0 1,-13 0 0,1 0-1,-1 0 1,0 0 15,-25-13 32,25 13-1,1 0-31,-1 0 1,0 0-1,0 0-16,1 0 17,-1 0-32,0 0 15,-12 0 17,12 0-1,0 0 63,1 0-48,-1 0-30,13 0 15,-13 0-15,0 0 0,1 0-1,-1 0 16,0 0-15,1 0 15,-1 0-15,0 0 31,0 0-16,1 0 0,-14 0 1,14 0-17,-1 0 1,0 0-1,0 0 1,1 0 15,-1 0 1,0 0 61,0 0-77,1 0 0,-1 0-1,0 0 1,-12 0-1,12 0 1,-25-25 0,25 25-16,1 0 15,12 0 1,-13 0 0,0-25-1,0 25 1,1 0 15,-1 0 16,0 0-16,1 0 0,-1 0 1,0 0-17,0 0 1,1 0 15,-1 0-15,0 0 15,-25 12-15,25-12-16,-12 0 31,12 0-15,1 0-16,-1 0 15,0 0 1,0 0-1,1 0 17,-1 0-17,-25 25 1,25-25 0,1 0-1,-1 0 16,0 0-15,-12 0 15,12 0 1,0 0-17,1 0 16,-1 0-15,0 0 15,0 0-15,1 0 0,-1 0 15,0 0 0,1 0-15,-1 0 15,0 0-15,-12 0 15,12 0-16,0 0 1,1 0 0,-1 0-1,0 0 32,0 0 78,1 0-47,-1 0 0,0 0 172,0 0-109</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34:10.700"/>
    </inkml:context>
    <inkml:brush xml:id="br0">
      <inkml:brushProperty name="width" value="0.05292" units="cm"/>
      <inkml:brushProperty name="height" value="0.05292" units="cm"/>
      <inkml:brushProperty name="fitToCurve" value="1"/>
    </inkml:brush>
  </inkml:definitions>
  <inkml:trace contextRef="#ctx0" brushRef="#br0">2250 648 0,'-19'0'0,"19"-10"63,0-9-48,10 19-15,-10-30 16,0 11-16,19-1 16,-19 0-16,0 1 15,20-1-15,-20 0 16,0-9-1,19 29-15,-19-20 16,0 30 78,0 20-79,0-11-15,0 1 16,0 0-16,0-1 16,0 1-16,0-10 15,20 29 1,0-20 0,19-19-16,0 0 15,-19 0 1,-1 0-1,1-9-15,-1 9 16,-19-30-16,30 30 0,-30-39 16,29 19-16,-29 1 15,20 19-15,-20-30 16,0 1 0,0-1-1,0-9 1,0 10-1,-10-1 1,-10-9-16,-9 39 16,29-10-1,-29 10-15,-11 0 16,11 0 0,9 0-1,1 0 1,19 20-1,-20-20-15,20 39 16,-19-19-16,19-1 16,0 1-16,0 0 15,0-11-15,0 11 16,0 19 0</inkml:trace>
  <inkml:trace contextRef="#ctx0" brushRef="#br0" timeOffset="1485.432">2584 393 0,'0'10'78,"0"9"-78,0 1 16,0 0-16,0-1 15,0 1-15,0 0 16,0-1-16,0 1 16,0 9-1,9-9 1,11-20-16,0 0 16,-1 0-1,11 0 1,-30-10-1,19-10-15,-19 1 16,20-1-16,-20 1 16,19-1-16,-19 0 15,0 1-15,30-1 16,-30-9 0,10 29-16,-10-30 15,0-9 1,19 39-16,-19-29 15,0 9-15,20 20 16,-1 0 47,1 29-48,-20-9-15,0 0 0,29 9 16,-29 10-16,0-9 15,0-1-15,0-9 16,0-1-16,0 11 16,20-30-1,-20 19-15,0-28 47,0-31-31,0 21-1,0-1-15,20 0 16,-20 1-16,0-1 16,0 1-16,19-1 15,-19 0-15,0-9 16,20 29 0,-20-20-16,19 20 15,1 0 16,0 10-15,-20 10-16,19-1 16,-19 1-16,0 9 15,20-9-15,-20 0 16,0-1-16,0 1 16,20-20-16,-20 29 15,0 1 1,19-30-16,-19 19 15,20-19 1,-1 0 0,11 0-1,-30-9 1,29-11-16</inkml:trace>
  <inkml:trace contextRef="#ctx0" brushRef="#br0" timeOffset="2527.7161">3309 364 0,'-20'0'15,"1"9"32,19 21-31,0-11 0,0 1-16,0 0 15,0-1-15,0 1 16,0-10-16,10 19 15,9 1 1,20-11 0,-19-19-16,19 0 15,-19 0 1,-1 0-16,11 0 16,-11-10-1,1-9 1,0-1-1,-20-9 1,19 29-16,-19-20 16,0-19-1,0 9 1,0 1 0,-10 0-1,-9-11 1,-1 21-1,-19-1 1,10 20 0,9 0-16,0 0 0,-78 30 47,98-11-32,-39 1-15,39-1 0,-19 1 16,19 0-16</inkml:trace>
  <inkml:trace contextRef="#ctx0" brushRef="#br0" timeOffset="3434.8827">3652 403 0,'-20'0'0,"20"10"31,0 9-16,0 1 1,0 9 0,0 1-1,10-30-15,-10 19 16,30-19-16,-11 20 16,1-20-16,-1 0 15,1 0-15,9 0 16,1 0-16,-11 0 15,1-10-15,0 10 0,-20-19 16,29 19 0,-29-30-16,20 30 0,-20-29 15,19 9 1,-19-19 0,0 29-16,0-29 15,-10 39 1,10-30-16,-9 30 15,9-19-15,-49 19 16,29 0-16,0-20 16,-9 20-16,0 0 15,9 0-15,0 0 16,1 20-16,-1-20 16,-9 39-16,29-19 0,-30-1 15,30 1-15,0-1 16,0 1-16,0 0 15,0-1-15,0-9 16</inkml:trace>
  <inkml:trace contextRef="#ctx0" brushRef="#br0" timeOffset="4011.7729">3907 11 0,'0'-20'16,"-10"20"0,10 10 15,0 29-15,0 0-16,0-9 15,10 19-15,-10-10 16,0 20-16,29 9 15,-29-9-15,0-20 0,0 10 16,0-19-16,0-10 16,0-1-1,0 1-15,20-20 0,-20 29 16,20-29 15</inkml:trace>
  <inkml:trace contextRef="#ctx0" brushRef="#br0" timeOffset="4913.7198">4064 364 0,'-20'0'31,"20"9"0,0 21-15,0 9 0,0-29-1,10 49 17,10-59-32,-20 19 15,29-19-15,-9 0 16,9 0-16,0 0 15,-9 0 1,0-9 0,-1 9-1,-19-20 1,20 20-16,-20-20 16,19 20-16,-19-19 15,20-1 1,-20 0-1,0 1-15,0-11 16,0 11 0,0-1-1,0 1 1,-10 19 0,10-30-16,-19 30 15,19-19-15,-20 19 16,-9-20-1,-1 20 1,11 0-16,-1 0 16,0 0-16,1 0 15,-1 10-15,-9 9 16,-1 30 0,30-29-16,0 0 15,-19-1-15,19 11 16,0-1-16,0-9 15</inkml:trace>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36:08.494"/>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11390 187 0,'0'10'47,"-19"29"-31,19-19-1,-30 0-15,30-1 16,-49 20-16,20-9 15,10-1-15,-1 11 16,0-11-16,20 0 0,-39 1 16,39-20-1,-19-10-15,19 19 16,0-29 46</inkml:trace>
  <inkml:trace contextRef="#ctx0" brushRef="#br0" timeOffset="523.8996">11155 227 0,'0'9'15,"0"1"1,20-10-16,0 39 15,19-9 1,-20-11-16,1-19 16,-1 49-16,1-29 15,0 0 1,9 9-16,0-9 16,-9-1-16,49 21 46,-50-40-46</inkml:trace>
  <inkml:trace contextRef="#ctx0" brushRef="#br0" timeOffset="1845.2779">11518 138 0,'0'-19'32,"0"-1"-1,0 0 0,10 20-15,-10-29-16,19 29 15,1-20 1,-1 20 0,1-19-1,-1 19 1,1 0-1,-20 10 1,20-10-16,-20 29 16,19-29-1,-19 20-15,0 19 16,0-19 0,0-1-16,0 1 15,0-1-15,0 1 16,0 0-16,0-1 15,0 1-15,-10-1 16,10 1-16,0 0 16,-29-1-16,29 1 15,-29-1-15,29 1 16,-20 0-16,20-1 16,-19 11-1,19-1 1,-20 1-1,30-30 126,-10-10-125,19 10-1,1 0 1,-1-20 0,11 20-1,-11 0 1,1 0-16,0 0 15,-1 0-15,1 0 16,-1-29-16,11 29 16,-11 0-1,1 0 1</inkml:trace>
  <inkml:trace contextRef="#ctx0" brushRef="#br0" timeOffset="3001.909">11332 1276 0,'19'0'16,"-19"20"46,-10-1-62,10 1 16,-19-1-16,19 1 16,-20 0-16,20-1 15,-39 11-15,39 9 16,-49-10-16,30 11 15,-1-11-15,-9 0 16,9 1-16,0-11 16,1 1-1,29-30 32,9-9-31,-19-1-1</inkml:trace>
  <inkml:trace contextRef="#ctx0" brushRef="#br0" timeOffset="3594.2919">11106 1384 0,'10'10'63,"20"29"-48,9-20 1,-20-19 0,1 30-16,166 97 109,-186-107-109</inkml:trace>
  <inkml:trace contextRef="#ctx0" brushRef="#br0" timeOffset="4785.9061">11488 1541 0,'0'-20'46,"10"20"-46,10-29 16,9-1 0,10-29-1,-39 50 1,39-21-16,-39 11 16,20-1-16,-20-9 15,0 9-15,20 0 16,-20 1-16,0-1 15,0 0-15,0-9 16,0 9 0,-10 20 93,10 10-93,0 20-1,0-11-15,0 1 16,0-1-16,0 40 16,0-19-1,0-11-15,0 0 16,0 1-16,0-1 15,0 10-15,0-9 16,10-1-16,-10 1 16,0-11-16,0 21 15,0-21 1,0 11-16,19-30 16,-19-10 62</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39:11.054"/>
    </inkml:context>
    <inkml:brush xml:id="br0">
      <inkml:brushProperty name="width" value="0.05292" units="cm"/>
      <inkml:brushProperty name="height" value="0.05292" units="cm"/>
      <inkml:brushProperty name="fitToCurve" value="1"/>
    </inkml:brush>
  </inkml:definitions>
  <inkml:trace contextRef="#ctx0" brushRef="#br0">19686 579 0,'10'0'93,"19"0"-77,-9 0 0,0 0-16,-1 0 15,1 0-15,9 0 16,1 0-16,-1 0 0,1 0 15,9 0 1,-10 0-16,1 0 0,-1 0 16,11-19-16,-11 19 15,0 0-15,1 0 16,19 0-16,-10 0 16,10 0-16,-9 0 15,9 0-15,-10 0 16,-10 0-16,11 0 15,-11 0-15,1 0 16,-1 0-16,0 0 16,-9 0-16,0 0 15,-1-20-15,1 20 16,9 0-16,-9 0 31</inkml:trace>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37:58.081"/>
    </inkml:context>
    <inkml:brush xml:id="br0">
      <inkml:brushProperty name="width" value="0.05292" units="cm"/>
      <inkml:brushProperty name="height" value="0.05292" units="cm"/>
      <inkml:brushProperty name="fitToCurve" value="1"/>
    </inkml:brush>
  </inkml:definitions>
  <inkml:trace contextRef="#ctx0" brushRef="#br0">12969 1334 0,'0'-19'62,"0"29"16,0 19-62,0-9-16,0-1 16,0 1-16,0 9 15,0 1-15,0-1 16,0 1-16,0 19 16,0 9-16,0 1 15,0-29-15,-10 9 16,10-19-16,0-11 15,0 11-15,0 19 16,0-29 0,10-10 109,19 0-94,1 0-15,9 0-1,-19 0-15,-1-10 16,1 10-16,9 0 15,1 0-15,-1-19 16,11 19-16,-11 0 0,-9 0 16,9 0-1,-9 0 17</inkml:trace>
  <inkml:trace contextRef="#ctx0" brushRef="#br0" timeOffset="537.8917">12998 1560 0,'-19'0'16,"19"-20"15,0 1 16,9 19 0,11 0-47,0 0 16,9 0-16,11 0 15,107-39 48</inkml:trace>
  <inkml:trace contextRef="#ctx0" brushRef="#br0" timeOffset="1791.2655">13401 1246 0,'-29'10'31,"29"10"-15,0-1 0,19 1-1,11 9 1,-1-29-1,1 0 1,-11 0 0,1-10-1,-20-9 1,20 19-16,-20-20 16,0 1-1,0-1 1,0 0-1,-20 1 1,0 19 0,1-20-1,-1 20 1,0 0 0,1 0-1,-1 0 1,20 20-16,-20-20 15,20 39-15,0-19 16</inkml:trace>
  <inkml:trace contextRef="#ctx0" brushRef="#br0" timeOffset="990.951">12988 1285 0,'40'0'47,"-21"0"-32,-9 0-15,10 0 16,0 0-16,-1 0 16,1 0-1,39 0 1</inkml:trace>
  <inkml:trace contextRef="#ctx0" brushRef="#br0" timeOffset="-29542.9714">13038-117 0,'0'20'110,"0"-1"-95,0 11-15,0-1 16,0 1-16,0 19 15,0-10-15,0 10 16,0-10-16,0 10 16,0-10-16,0-9 15,0-11-15,0 1 16,0 0-16,0 9 16,0-9 15,9-20 94,11 0-94,0 0-31,-1 0 31,11 0-31,-1 0 16,-9 0 0,9 0-1,-9-10 1,0 10-1,-1 0 17</inkml:trace>
  <inkml:trace contextRef="#ctx0" brushRef="#br0" timeOffset="-29041.6179">13008 118 0,'10'0'47,"-10"10"-47,20-10 16,-1 0-1,1 0-15,0 0 16,-1 0-16,1 0 16,-1 0-16,1 0 0,10 0 31</inkml:trace>
  <inkml:trace contextRef="#ctx0" brushRef="#br0" timeOffset="-28708.9812">13028-78 0,'10'0'47,"19"0"-32,-9 0 1,-1 0-16,11 0 16,-1 0-16,11 0 15,-11 0-15,-9 0 0,-1 0 16,11 0-1</inkml:trace>
  <inkml:trace contextRef="#ctx0" brushRef="#br0" timeOffset="-27651.8265">13440-97 0,'-19'9'31,"19"11"0,0 0 1,9-1-17,31 11 1,-21-30-1,11 0 1,-10 0 0,-1 0-1,1 0 1,-20-10 0,19 10-16,-19-20 15,0 1 1,10 19-16,-10-30 15,0 11 1,0-1 0,-10 0-1,-9 20 1,-1-19 0,-9 19-1,-1 10 1,-9-10-1,39 19 1,-10-19-16,10 30 16,0-1-1,0-9 1,0-1-16</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36:54.249"/>
    </inkml:context>
    <inkml:brush xml:id="br0">
      <inkml:brushProperty name="width" value="0.05292" units="cm"/>
      <inkml:brushProperty name="height" value="0.05292" units="cm"/>
      <inkml:brushProperty name="fitToCurve" value="1"/>
    </inkml:brush>
  </inkml:definitions>
  <inkml:trace contextRef="#ctx0" brushRef="#br0">5820 2962 0,'20'0'93,"29"0"-77,-29 0-16,-1 0 16,-9 0-16,29 0 15,-9 0-15,-1 0 16,20 0-16,-10 0 16,1 0-16,-1 0 15,-10 0-15,10 0 16,11 0-16,-11 0 15,0 0-15,-10 0 16,1 0-16,-1 0 16,1 0-16,9 0 0,-20 0 15,-9 0-15,10 0 16,-1 10-16,1-10 16,0 0-16,-1 0 15,1 0-15,0 0 16,-1 0-16,1 0 15,-1 0-15,1 0 16,9 0 0,-9 0 15,0 0 0,-1 0 0</inkml:trace>
  <inkml:trace contextRef="#ctx0" brushRef="#br0" timeOffset="568.8021">6860 2835 0,'0'10'46,"0"9"-30,10-19 0,-10 30-16,29-30 15,-9 19-15,-1-19 16,1 20 0,19-20-16,-10 0 15,-38 0 63,9 20-62,-30-20-16,11 19 16,-109 109 62,128-109-78</inkml:trace>
  <inkml:trace contextRef="#ctx0" brushRef="#br0" timeOffset="2551.2423">7262 2707 0,'0'-19'15,"0"-1"32,-20 20-31,20-19 0,0-1-1,10 0 16,10 20-15,-1-19 0,11 19-1,-1 0 1,-9 0-16,19 284 109,-59-254-93,20 9-16,-19-10 16,19 1-16,-20 9 15,20-29-15,-29 19 16,29-9-16,-10-20 0,10 29 15,-20-29-15,20 20 16,-19-20 0,19 19-16,-20-19 31,20 10-31,0 10 47,10-20 125,9 0-157,11 0 1,-30-10 0,29 10-16,1 0 31,48 10 31</inkml:trace>
  <inkml:trace contextRef="#ctx0" brushRef="#br0" timeOffset="3660.9673">7615 3188 0,'0'-20'93,"-20"20"-93,20-29 16,0-20 0,0 29-16,0 1 15,0-1-15,-19 0 16,19-9-16,0 0 16,0-1-16,0 1 15,0-10-15,0 9 16,0 1-16,0 9 15,0 0-15,0 1 0,9 19 16,-9-30-16,0 11 16,20 19-1,-20-20-15,20 20 16,-20-19 0,19 19-16,-9 0 15,10 0 1,-1 0-1,1 0 1,-20 9 0,19-9-16,-19 20 15,20 9 1,-20-9-16,0 0 0,0-1 16,29 315 77,-29-305-77,0-9 0</inkml:trace>
  <inkml:trace contextRef="#ctx0" brushRef="#br0" timeOffset="4085.6409">7585 2933 0,'20'0'47,"29"-20"-31,-29 20-16,-1 0 15,11 0 1,-11 0 0,-19-19-16,20 19 15</inkml:trace>
  <inkml:trace contextRef="#ctx0" brushRef="#br0" timeOffset="4892.5645">7870 3011 0,'-20'10'46,"20"10"-30,0-1 0,10 1-1,-10 0 1,19-20 0,1 29-16,0-29 15,-1 0 1,1 0-1,-20-10 1,20 10-16,-20-19 16,19-1-1,-19 0 1,0 1 0,0-1-1,0-9 1,0-10-1,-10 39-15,10-20 0,-19 20 16,-1-20 0,1 20-1,-1 0 1,20 10 0,-30-10-16,30 20 15,-19-20-15,19 29 16,0 10-1,0-29 1,0 10 0</inkml:trace>
  <inkml:trace contextRef="#ctx0" brushRef="#br0" timeOffset="5530.5522">7987 3002 0,'0'9'47,"10"-9"-47,-10 20 15,30 9 1,-11 21 0,-19-31-16,20 1 15,-20 9-15,0-9 16,19-1-16,-19 1 15,0 0-15,0-1 16,0 11 0,-9-1-1,-11 0-15,0-29 32,-9 0-32,0 0 15,-1-19 1,30 9-1,0-10 1,0-19 0,0 29-1,0-9-15,0-1 16,0 1-16,20-1 16,-20 0-16,29-9 15,1-10 1,48-99 31</inkml:trace>
  <inkml:trace contextRef="#ctx0" brushRef="#br0" timeOffset="6046.6458">8095 2698 0,'10'0'47,"10"0"-31,9 0-1,10 0 1,-29 0-16,29 0 15,-39-20 1,30 20-16,-11 0 16</inkml:trace>
  <inkml:trace contextRef="#ctx0" brushRef="#br0" timeOffset="6489.1921">8223 2590 0,'0'10'47,"0"9"-31,0 20-1,0-19-15,0 0 16,0-1-16,0 1 0,0-1 16,0 31 15</inkml:trace>
  <inkml:trace contextRef="#ctx0" brushRef="#br0" timeOffset="10582.7035">8213 3139 0,'-30'20'62,"30"-1"-46,-19 30 0,19-29-16,0-1 15,0-9-15,0 10 16,0 19-16,0-10 16,0 1-16,0-10 15,0-1-15,10 1 16,9 9-1,-19-9 1,20-20-16,-20-10 63</inkml:trace>
  <inkml:trace contextRef="#ctx0" brushRef="#br0" timeOffset="11287.5615">8232 3325 0,'0'10'62,"0"10"-46,0-1 15,20-19-31,19 0 31,-19 0-15,-10 0 15,-10-10-15,-30-107 62,11 117-63,-1 0 1,0 0 0,1 29-1,19-9 1,0 9 0,0-9-1,10-1 1,-10 1-1,19-20 1,1 0 0,-1 0-1</inkml:trace>
  <inkml:trace contextRef="#ctx0" brushRef="#br0" timeOffset="12123.2114">8340 3315 0,'0'10'31,"20"-10"-15,-20 20 0,20-20-1,-20 19-15,39-19 47,-39-9-31,19 9-1,-19-20-15,0 0 16,20 30 125,0-10-126,-1 0 17,1 0-17,-20-10 1,19-9-1,-19-1 1,0-9 0,-19-1-1,19 11 1,-10 19-16,10-20 16,-20 20-16,1 0 15,-1 0 1,20 10-1,-19 10 1,19-1 0,-30 11-1,30-1-15,0-9 16,10-20 0,-10 19-1,20-19 1,-1 0-1</inkml:trace>
  <inkml:trace contextRef="#ctx0" brushRef="#br0" timeOffset="12486.6616">8487 3217 0,'20'0'0,"-20"10"15,0 20 1,0-11-1,0 1-15,20-1 16,-20 1-16,0 0 16,0 29-1,19-49-15,-19 29 16,0-9-16</inkml:trace>
  <inkml:trace contextRef="#ctx0" brushRef="#br0" timeOffset="12985.8537">8487 3100 0,'10'0'47,"29"10"-31,-9 19-1,-30-9-15,39 9 16,-39-19-16,20 29 16,-20-10-16,19 20 15,-19-29 1,20 0-16,-20-1 16,0 1-16,0 0 15,0-1-15,-10 11 16</inkml:trace>
  <inkml:trace contextRef="#ctx0" brushRef="#br0" timeOffset="21748.2144">8762 2953 0,'39'0'94,"-19"0"-79,-1 0-15,-9 0 0,10 0 16,-1 0-16,1 0 15,0-10-15,-1 10 16,1 0-16,-1 0 16,1 0-16,0 0 15,-1 0 1,1 0 15</inkml:trace>
  <inkml:trace contextRef="#ctx0" brushRef="#br0" timeOffset="22259.8716">8938 2825 0,'0'10'47,"0"10"-47,0-1 16,0 1-1,0 9-15,0 10 16,0-9-16,0-11 0,0 1 16,0 49 46,10-69-62</inkml:trace>
  <inkml:trace contextRef="#ctx0" brushRef="#br0" timeOffset="22980.8429">9399 2629 0,'0'10'62,"0"9"-62,0 1 16,0 9 0,0 11-16,10-11 0,-10 1 15,0-1-15,0 20 16,0-10-16,0 10 15,0-19-15,0-1 0,0 0 16,0-9-16,0 0 16,29 19-1,-29-19 1,0-30 31</inkml:trace>
  <inkml:trace contextRef="#ctx0" brushRef="#br0" timeOffset="23541.4125">9635 2639 0,'0'10'78,"0"19"-63,0-9-15,0-1 16,0 1-16,0 9 16,0 1-16,0 9 15,0-10-15,0 1 16,0-1-16,0 10 16,0-9-16,0-11 15,0 1-15,0-10 16,19-10-16,-19 39 15,0-19-15</inkml:trace>
  <inkml:trace contextRef="#ctx0" brushRef="#br0" timeOffset="24050.9155">9458 2904 0,'10'0'62,"19"0"-46,20 0-1,-29-20 1,0 20-16,-11 0 0,11 0 16,0 0-16,-1 0 15</inkml:trace>
  <inkml:trace contextRef="#ctx0" brushRef="#br0" timeOffset="25004.7904">9801 3011 0,'-19'0'16,"19"10"0,0 10 15,0 9-16,0 11 17,0-21-17,9-19 1,11 0 0,0 20 15,9-20-31,0-10 15,-9 10 1,-20-39-16,20 39 0,-20-20 16,0 0-1,19 20-15,-19-9 16,0-31 0,-9 11-1,-11 9 1,0 20-1,1 0-15,19-19 16,-30 19-16,1 0 16,9 0-1,20 10 1,-19-10-16,19 19 16,-30 11-16,30-1 31,0-9-31,0-1 15,30-19 1</inkml:trace>
  <inkml:trace contextRef="#ctx0" brushRef="#br0" timeOffset="25672.6494">9958 3002 0,'0'9'47,"0"11"-32,0 9 1,20-9-16,-20 10 16,0-11-1,0 20-15,0-9 0,0-1 16,19 1-16,-19-11 15,0 1-15,0-1 16,0 1-16,0 9 16,-9-9-1,-11-20 1,-9 0 0,-1 0-1,30-10 1,-20 10-16,20-10 15,-19-19 1,19 9 0,0-9-1,0 0 1,10 9-16,-10 0 16,19 20-16,-19-29 15,30 9-15,-11-9 16,11 9-16,-11 1 15,11-11 1,-30 11-16,19 19 16,-19-30-16,20 1 15</inkml:trace>
  <inkml:trace contextRef="#ctx0" brushRef="#br0" timeOffset="26287.2258">10164 2806 0,'0'19'47,"0"11"-32,0-11-15,-20 1 16,20 19-16,0-10 15,-19 1-15,19-1 16,0 10-16,0-9 16,0 9-16,0 0 15,0-9 1,0-1-16,0-9 0,10-1 16,-10 11-1,19-30-15,-19 19 16,20-19-1,-20 20-15</inkml:trace>
  <inkml:trace contextRef="#ctx0" brushRef="#br0" timeOffset="27134.3245">10252 3159 0,'20'0'47,"-20"-20"-31,19 20-16,21-20 16,-11 1-1,30-79 79,-59 78-94,-10 20 16,-9 0-1,-1 0 1,0 0-1,1 0 1,19 10 0,-20-10-16,20 19 15,0 1 1,-20-20-16,20 29 16,0-9-16,0 0 15,0-1-15,0-9 16,0 10-16,0-1 15,0 1-15,0 0 16,0-1-16,10-19 16,10 20-1,0-20 1,-1 0 0,1 0-1,9-20 1,10-19-1,-39 19-15,20 20 16,-20-29-16</inkml:trace>
  <inkml:trace contextRef="#ctx0" brushRef="#br0" timeOffset="27569.8204">10517 2845 0,'0'10'47,"0"19"-32,10 0-15,-10-9 16,29 9-16,-29 11 15,20 9-15,-20 0 16,0-10-16,0 10 16,0-10-16,0 10 15,0-19-15,-20-1 16,-19 20-16,-20-10 16</inkml:trace>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34:16.594"/>
    </inkml:context>
    <inkml:brush xml:id="br0">
      <inkml:brushProperty name="width" value="0.05292" units="cm"/>
      <inkml:brushProperty name="height" value="0.05292" units="cm"/>
      <inkml:brushProperty name="fitToCurve" value="1"/>
    </inkml:brush>
  </inkml:definitions>
  <inkml:trace contextRef="#ctx0" brushRef="#br0">4280-19 0,'-9'0'31,"9"10"16,9 29-32,-9-9-15,20 19 16,-20-10-16,39 30 16,-39-11-16,39 31 15,-39-31-15,30 11 16,-30-10-16,0-20 15,0 10-15,0-10 0,0 1 16,0-11-16,-10 1 16,10-1-16,-20-9 15,20-1-15,-19-19 16,19 20-16,-20-20 16</inkml:trace>
  <inkml:trace contextRef="#ctx0" brushRef="#br0" timeOffset="529.2309">4614 246 0,'-10'0'0,"10"10"93</inkml:trace>
  <inkml:trace contextRef="#ctx0" brushRef="#br0" timeOffset="685.1278">4614 442 0,'-10'29'0,"10"-9"16</inkml:trace>
  <inkml:trace contextRef="#ctx0" brushRef="#br0" timeOffset="30623.1406">5162 619 0,'0'-20'125,"10"-19"-109,-10 19-16,0 1 15,0-1-15,0 10 16,30-19-16,-30 0 16,0-1-16,0 1 15,0-1-15,19-9 0,-19 10 16,0-1-16,0 11 16,20-1-16,-20 0 15,0 1-15,0-1 16,20 1-16,-20-1 15,0 0-15,19 20 16,-19-29-16,20 9 16,-20 1-1,19 19 1,11-20 0,-11 20-1,1 0 1,0 0 15,-20 39-31,0-19 16,0-1-16,19 1 15,-19 0-15,0-10 16,0 29-16,0-10 16,0 1-16,0-1 15,0 10-15,0-9 16,0-1-16,0-9 15,0-1-15,0 1 16,0 0-16,0-1 16,0-9-16,0 29 15,0-9 1,0-11 0,0 1-1,0-1 1,0 1 31,0-49 31</inkml:trace>
  <inkml:trace contextRef="#ctx0" brushRef="#br0" timeOffset="31322.3494">5290 344 0,'20'0'94,"9"0"-79,-9 0-15,-1 0 16,1 0-16,-1 0 16,11 0-1,-30 10-15</inkml:trace>
  <inkml:trace contextRef="#ctx0" brushRef="#br0" timeOffset="32161.1529">5584 501 0,'-20'0'16,"20"20"-1,0-1 1,0 11 0,10 9-1,30-10 1,-11-9-1,20-20 1,-29 0-16,-11 0 16,11 0-16,19-20 15,0-29 1,-39 30-16,20-1 16,-20 1-16,0-1 15,0 0-15,0 1 16,-20-1-16,-19-19 15,20 39 1,-11-20 0,11 20-16,-1 0 15,0 0-15,1 10 16,-1-10-16,1 39 16,19-19-16,-40 19 15,40-19 1,0-1-16,0-9 15,0 29-15,10-39 16</inkml:trace>
  <inkml:trace contextRef="#ctx0" brushRef="#br0" timeOffset="32873.017">5819 501 0,'0'10'62,"0"10"-62,0-1 16,0 1-16,0 9 0,20 1 15,-20-1-15,0 10 16,29-9-16,-29-1 16,0 1-16,0 9 15,0-29-15,20 19 16,-20-19-16,0 29 31,-10-10-31,-29-9 16,19-20-1,-9 0-15,9 0 16,1 0-16,-1 0 16,1 0-16,19-10 31,-20 10-31,20-19 0,0-11 16,0 11-1,0-1-15,0 10 16,20-19-16,-20-1 15,29 11-15,-9-1 16,-1 1-16,1-1 16,9-9-16,-9 9 15,-1 0-15,-19 1 16,30-1-16,-30 0 16,19 20-16,-19-29 15,20 9 1</inkml:trace>
  <inkml:trace contextRef="#ctx0" brushRef="#br0" timeOffset="42048.1383">6270 295 0,'10'0'78,"20"0"-62,19 0 0,-30 0-16,-9 0 15,10 0-15,-1 0 16,11 0-16,9-19 16,-10 19-16,1 0 15,-1 0-15,10 0 16,-9-20-16,-1 20 15,1 0-15,9 0 16,-10 0-16,1-20 16,-11 20-16,11 0 15,-11 0-15,1 0 16,9 0-16,-9 0 16,19-29-16,-19 29 15,-1 0-15,-9 0 0,29 0 16,-9 0-1,-10 0 1,-1 0 0,1 0 15,-30 0 188</inkml:trace>
  <inkml:trace contextRef="#ctx0" brushRef="#br0" timeOffset="42640.2414">7045 50 0,'0'10'63,"10"-10"-63,-10 29 0,19-9 15,21 29 1,9-10 0,-30-39-16,1 20 15,0-20-15,-1 0 16,1 0-16,-1 0 15,-28 0 64,-21 0-64,-9 19 1,19-19-1,1 40-15,19-31 0,-30 21 16,30-11-16,-39 1 16,39 0-16,-20-20 15,20 19-15,10-19 78</inkml:trace>
  <inkml:trace contextRef="#ctx0" brushRef="#br0" timeOffset="44724.5738">7633 580 0,'0'-10'109,"-19"-20"-93,19 1 0,0 9-16,0 1 15,0-1-15,0 10 16,0-9-16,0-1 15,0 0-15,0 1 16,0-1-16,0 1 0,0-1 16,0 0-16,0 1 15,10-1-15,-10 1 16,0-1-16,19 0 16,-19 1-16,20-1 15,-20 1-15,19-1 16,-19 0-16,20 1 15,-20-1-15,20 20 16,-20-29-16,19 29 16,-19-20-16,20 20 15,-20-20 1,19 20-16,1 0 16,0 0 15,9 0-16,-29 10-15,20-10 16,-20 20-16,19-20 16,-19 29-16,20-9 15,-20-1-15,20 1 16,-20 0-16,0-1 16,0 1-16,0 0 15,0-1-15,0 1 16,0-1-16,0 21 15,0 117 95</inkml:trace>
  <inkml:trace contextRef="#ctx0" brushRef="#br0" timeOffset="45308.3615">7682 236 0,'10'0'62,"20"0"-46,-11 0-16,1 0 16,-1 0-16,1 0 15,0 0-15,-1 0 16,-9 0-16,10 0 15,-1 0-15,21 0 16,-31 0 0</inkml:trace>
  <inkml:trace contextRef="#ctx0" brushRef="#br0" timeOffset="46319.8438">8016 423 0,'0'10'47,"0"9"-32,0 1 1,0-1-1,0 1 1,0 0 0,10-20-16,9 19 15,11-19 1,9 0 0,-20 0-1,1 0-15,0 0 16,9 0-1,10-88 48,-39 68-47,0-9-1,0-1 1,-9 1-1,9 9 1,-30 20 0,10-19-1,-9 19-15,0 0 16,-11 0 15,11 19-31,0 1 16,-1 9-1,30 1 1,0-10 0,-19-1-16,19 1 15,0-1-15</inkml:trace>
  <inkml:trace contextRef="#ctx0" brushRef="#br0" timeOffset="47246.4829">8212 442 0,'0'20'62,"0"9"-46,0-9-16,0 0 0,0-1 15,20 1-15,-20 9 16,0 1-16,0 9 16,0-19-16,19 9 15,-19-9-15,0-1 16,0 1-16,20-1 15,-20 11 1,0-1 0,-10-9-1,-10-20-15,-9 0 32,9 0-32,1 0 0,-11 0 15,-9 0 1,19-10 15,20-10-15,0 1-1,-19 19-15,19-30 16,0 11-16,0-1 16,19-19-1,-19 19-15,20 20 16,-20-39-16,29 39 15,-9-29-15,0 29 16,-1-30-16,1 11 0,-20-1 16,39 20-16,-19-39 15,-20 19-15,29 20 16,-29-29-16,20 29 16,-20-30-16,0 11 15</inkml:trace>
  <inkml:trace contextRef="#ctx0" brushRef="#br0" timeOffset="47970.2697">8251 60 0,'20'0'31,"9"0"-15,-9 0-16,-1 0 15,1 0-15,0 0 16,-1 0-16,1 0 15,9 0 1,-9 0-16,-1 0 31</inkml:trace>
  <inkml:trace contextRef="#ctx0" brushRef="#br0" timeOffset="48451.1561">8359-38 0,'0'10'16,"0"9"-1,0 11-15,0 9 16,0 0-16,0-9 15,0-1-15,0-9 16,0-1-16,0 1 16,10-1-16,-10 21 15</inkml:trace>
  <inkml:trace contextRef="#ctx0" brushRef="#br0" timeOffset="49149.3209">8673 266 0,'10'0'46,"215"-10"79</inkml:trace>
  <inkml:trace contextRef="#ctx0" brushRef="#br0" timeOffset="49639.3782">8761 138 0,'10'0'31,"-10"20"-15,0 0-16,0-1 16,0 1-16,0 9 15,0 40 1,0-40-16,0-9 16,0-1-16,0 1 15,19 10 1</inkml:trace>
  <inkml:trace contextRef="#ctx0" brushRef="#br0" timeOffset="50708.297">9045 393 0,'10'0'16,"29"0"-1,-19-19 1,9-21 0,-9 40-16,-20-29 15,39 9-15,-39 1 16,30-1-16,-30 1 15,29-11-15,-29 20 16,20-19-16,-20 19 16,29-29-16,-29 9 15,0 11-15,20-1 16,-20 1-16,0-1 16,0 0-1,0 1 1,0-1 15,-10 20-15,-10 30 31,20-11-47,0-9 15,0 29-15,-29-9 16,29 58-1,39 314 126,-39-412-110</inkml:trace>
  <inkml:trace contextRef="#ctx0" brushRef="#br0" timeOffset="51616.418">9536 433 0,'19'0'47,"30"0"-31,-29-20-16,-1 20 15,1 0-15,0-20 16,9 1 0,-9-1-1,-20-9 1,19 9 0,-19-19-1,-9 19 1,-11 20 15,-10 0-15,1 0-16,0 0 15,29 10 1,-40-10 0,40 20-16,-29-20 15,29 29-15,-20-9 0,20-1 16,0 1-16,-19-1 15,19 1-15,0 0 16,0-1-16,0 1 16,0 0-16,10 9 15,9-9 1,1-20 0,-1 0-16,1 0 0,0 29 15,-1-29-15,1 0 16,-1 0-16,21-20 15,-21 1 1,21-1 0,-11 1-1,-9-1 1,-1 0 0</inkml:trace>
  <inkml:trace contextRef="#ctx0" brushRef="#br0" timeOffset="52126.6962">9820 99 0,'206'0'140</inkml:trace>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35:12.975"/>
    </inkml:context>
    <inkml:brush xml:id="br0">
      <inkml:brushProperty name="width" value="0.05292" units="cm"/>
      <inkml:brushProperty name="height" value="0.05292" units="cm"/>
      <inkml:brushProperty name="fitToCurve" value="1"/>
    </inkml:brush>
  </inkml:definitions>
  <inkml:trace contextRef="#ctx0" brushRef="#br0">1201 1364 0,'0'10'16,"0"9"-1,0 11-15,9-1 16,-9 20-16,0 10 16,0 0-16,0 0 15,30 9-15,-30-28 16,0-11-16,0 10 15,0-19-15,0-1 16,19 1-16,-19 0 16,0-1-1,0-29 32</inkml:trace>
  <inkml:trace contextRef="#ctx0" brushRef="#br0" timeOffset="1169.0388">1210 1462 0,'0'-20'15,"0"11"1,0-11-16,0 0 16,10 1-1,-10-1 1,20 20 0,39-29 15,-59 19-31,19 10 15,1 0 1,-10 0 0,29 0-1,-19 10 1,-1 19-16,-19-9 16,0-1-1,0 1-15,0 9 0,0-9 16,0 9-16,0-9 15,0 0-15,-19-1 16,19 1-16,-20-1 16,20 1-16,-39-20 15,39 29-15,-30-29 16,11 30-16,-1-30 16,0 0-16,-9 0 15,9 0 1,20-10 15,-19-19-15,19 19-1,10 10-15,68-30 47,-58 30-31,-1 0-16,1 20 15,0-20-15,9 29 16,-29-9-16,29 0 16,-29-1-16,0 1 15,20 0-15,-20-1 16,0 11 0,0-11-16,20 1 62</inkml:trace>
  <inkml:trace contextRef="#ctx0" brushRef="#br0" timeOffset="2646.0659">1514 1766 0,'0'20'0,"10"-20"47,10 0-31,9 0-1,-9 0-15,-1 0 16,1 0 0,0-10-16,19-20 15,-19 11 1,-20-1-1,19 20-15,-19-19 16,0-1 0,0 0-1,0 10-15,-10 10 32,10-19-32,-19 19 0,-1 0 15,0 0-15,1 0 16,19 10-1,-30-10-15,11 19 16,-20 11-16,19-1 16,20 20-1,-20-29 1,20-1-16,0 1 16,0 0-16,0-1 15,20 40 1,-20-39-1,29-20-15,1 19 16,-20-19-16,9 0 0,1 0 16,-1 0-16,1 0 15,10-10 1,9-29 0,-20 10-1,1 9 1,-20 1-1,0-1 17,0 30 30,0 9-46,0 1-1,20-20-15,-20 20 16,19-20-16,20 19 16,-9-19-1,-1 0 1,1 0 0,-11 0-1,-19-10 1,20 10-16,-20-19 15,20 19-15,-20-30 0,0 11 32,0-1-32,0 1 15,-30-50 32,-29 49-16,30 20-31,9 0 16,-19 30 0,19 19-1,20-39-15,0 9 0,-19 1 16,19-1 0,0 1-16,0 19 15,10-39-15,-10 10 16,29-10-16,0 0 15</inkml:trace>
  <inkml:trace contextRef="#ctx0" brushRef="#br0" timeOffset="3059.2717">1995 1462 0,'0'10'32,"0"9"-17,0 11-15,0-1 16,0 20-16,0-10 0,0 11 16,0-11-16,0 10 15,0-20-15,0 1 16,0-11-16,0 1 15,0 9 1</inkml:trace>
  <inkml:trace contextRef="#ctx0" brushRef="#br0" timeOffset="4086.7717">2309 1383 0,'-10'10'47,"-10"30"-31,20-21-16,-19 11 16,19-1-16,-30 20 15,30-10-15,-19 10 16,19 0-16,0-9 15,0 18-15,0 1 16,0-10-16,0-10 16,0 11-16,0-11 0,0 0 15,19-10-15,50 60 47,-10-40-16,-40-20-15,-19-39 31</inkml:trace>
  <inkml:trace contextRef="#ctx0" brushRef="#br0" timeOffset="6764.0859">2417 1884 0,'9'-10'62,"11"-10"-46</inkml:trace>
  <inkml:trace contextRef="#ctx0" brushRef="#br0" timeOffset="6321.4082">2564 1609 0,'19'0'78,"-19"-20"-62,-10 20-1,-19 0 17,9 0-17,1 0 1,19 10-16,-20-10 16,20 30-16,0-11 15,-19 1-15,19 0 16,0 9-16,0-9 15,0-1-15,0 1 0,9-1 16,-9 1 0,20-20-16,-20 29 0,29-29 15,1 20 1,-11-20-16,1 0 16,0 0-16,-1-10 15,1 10-15,-1-19 16,21-1-1,-21 20 1,-19-20-16,0 1 31</inkml:trace>
  <inkml:trace contextRef="#ctx0" brushRef="#br0" timeOffset="7710.0484">2809 1658 0,'-20'0'16,"20"39"31,0 50 0,10-89-47,-10 29 0,20-9 31,-1-20-31,11 0 15,9 0 1,-20 0-16,-9 0 16,10 0-16,-1 0 15,-19-10-15,40 10 16,-40-30-16,29 30 0,-29-39 16,20 39-16,-20-29 15,0 9 1,0 1-1,0-11 1,0 10-16,-10 1 16,-19-11-1,-1 30 1,10-19-16,1 19 16,-1 0-16,1 0 15,-1 0-15,0 0 16,1 10-16,-11 9 15,-9 11 1,39 9 0,0-19-16,0-1 15,0-9-15,0 10 16,0-1-16</inkml:trace>
  <inkml:trace contextRef="#ctx0" brushRef="#br0" timeOffset="8184.0415">3113 1668 0,'0'10'31,"0"19"-15,0-9-1,0-1-15,0 1 16,0-10-16,19 29 16,1-39-1,-20 20 1,20-20-16,9 0 15,0-30 1,1 1 0,-30 9-1</inkml:trace>
  <inkml:trace contextRef="#ctx0" brushRef="#br0" timeOffset="8799.9">3279 1325 0,'0'9'46,"20"31"-30,-20-21 0,0 1-16,0 9 15,0 1-15,0-1 0,0 1 16,0 9 0,0-10-16,0 1 0,0-1 15,0-9-15,0-1 16,0 1-16,20 0 15,-20 9 1,19-9 0,-19-1-1,20-19 1,0 0 0,-1 0-1,1 0 1,-20-10-1,19 10-15,-19-9 16,20 9-16,-20-40 0</inkml:trace>
  <inkml:trace contextRef="#ctx0" brushRef="#br0" timeOffset="9180.4638">3328 1482 0,'20'0'63,"0"0"-63,-1 0 15,1 0-15,0 0 0,-1 0 16,1 0 0,-1 0-16</inkml:trace>
  <inkml:trace contextRef="#ctx0" brushRef="#br0" timeOffset="10026.8756">3534 1727 0,'-19'0'16,"19"10"15,0-1-16,0 31 1,0-11 0,0 0-1,10-29-15,-10 20 16,29-20-16,0 0 16,-9 0-1,0 0-15,-1 0 0,1 0 16,-1 0-16,1-10 15,0 10-15,-20-19 16,49-21 15,-49 21-15,19-1 0,-19-9-1,-9-10 1,-31 9-1,11 10-15,9 20 16,1 0 0,-1 0-16,0-19 0,1 19 15,-1 0-15,1 0 16,9 0-16,10 10 16,-39-10-16,39 9 15,-20-9-15,20 40 16,0-21-16,-20 11 15</inkml:trace>
  <inkml:trace contextRef="#ctx0" brushRef="#br0" timeOffset="10908.5308">3887 1766 0,'-19'0'46,"19"10"-46,0 9 16,0 11 0,10-30-1,-10 19-15,19-19 16,11 0 0,-11 0-16,1 0 15,-1 0-15,-9 0 16,10 0-16,-20-9 0,39 9 15,-39-20-15,10 20 16,-10-20 0,0 1-16,20 19 15,-20-10 1,0-29-16,-10 9 16,-20 1-1,11 29 1,-1-30-16,0 30 15,1 0-15,-1 0 16,1 0-16,-1 0 16,20 10-1,-29-10-15,29 40 0,-20-40 16,20 39-16,0 0 16,0-19-1,0 19 1,0-20-1,10-19-15,9 20 16</inkml:trace>
  <inkml:trace contextRef="#ctx0" brushRef="#br0" timeOffset="11352.0749">4103 1442 0,'0'10'47,"0"10"-31,0-1-16,0 1 15,0 9-15,0 1 16,10-1-16,-10 20 15,0-9-15,20 48 32,-20-69-32,0 11 15,0-11 17</inkml:trace>
  <inkml:trace contextRef="#ctx0" brushRef="#br0" timeOffset="12110.2465">4221 1717 0,'0'10'15,"0"9"17,0 1-17,10-20-15,-10 20 16,19-20-16,-19 19 15,20-19-15,9 20 16,69-20 31,-58-39-16,-40 29-15,19 10-1,-19-20-15,0 1 16,0-11 0,0 11-1,0-1 1,-19 20-16,19-20 0,-30 20 16,1-19-16,-1 19 15,30-20 1,-29 20-16,-1 0 15,-9 10 1,20 9 0,19 11-1,-20-10 1,20-1-16,0 20 16,0-29-1</inkml:trace>
  <inkml:trace contextRef="#ctx0" brushRef="#br0" timeOffset="12733.9837">4466 1383 0,'-20'0'0,"20"20"47,30 10-32,-30-1-15,29 0 16,-9 11-16,9-11 16,-29 20-16,30-20 15,-30 11-15,19 9 16,-19 0-16,0-10 15,0 10-15,0-20 16,0 11-16,0-1 16,0-10-16,-10 1 15,10-1-15,-19 10 16,19-19-16,-20 0 0,1-1 31</inkml:trace>
  <inkml:trace contextRef="#ctx0" brushRef="#br0" timeOffset="13145.6001">4780 1540 0,'19'0'47</inkml:trace>
  <inkml:trace contextRef="#ctx0" brushRef="#br0" timeOffset="13315.5403">4819 1756 0,'0'20'15,"0"-1"1,10-28 15</inkml:trace>
  <inkml:trace contextRef="#ctx0" brushRef="#br0" timeOffset="17078.7487">5339 1285 0,'19'30'78,"-19"-11"-78,0 1 15,0 9-15,20 1 16,-20 19-16,0-10 16,0 20-16,0-10 15,20-10-15,-20 10 16,0-9-16,0-1 16,19-10-16,-19-9 15,0-1-15,0 11 16,0-11 15,0-28 16</inkml:trace>
  <inkml:trace contextRef="#ctx0" brushRef="#br0" timeOffset="18145.2108">5427 1560 0,'98'-20'63,"-49"20"-47,-29-19-1,-1 19-15,1 0 16,-1 0-16,1 0 15</inkml:trace>
  <inkml:trace contextRef="#ctx0" brushRef="#br0" timeOffset="17653.6308">5564 1325 0,'0'9'78,"0"11"-62,0-10-1,0 9-15,30 21 0,-30-11 16,0 1-16,29 9 15,-29-10-15,20 1 16,-20-1-16,19 79 31,-19-79-15,0-9-16,0 0 16,0-1-1</inkml:trace>
  <inkml:trace contextRef="#ctx0" brushRef="#br0" timeOffset="19052.7248">5819 1658 0,'-19'0'16,"19"10"15,0 10-15,0-1-1,0 11 1,9-1 0,11-9-1,0-20 1,19 0 0,-10 0-1,-9 0 1,9 0-1,1-10-15,-11-20 16,-19 1 0,20 29-1,-20-39-15,0 9 16,0 11 0,0-11-1,-10 30 1,10-19-16,-10 19 15,10-20-15,-39 20 16,10-20 0,-1 20-1,11 0-15,-1 0 16,-9 10-16,-11 20 16,21-1-1,19 0 1,0 1-1,10-10 17</inkml:trace>
  <inkml:trace contextRef="#ctx0" brushRef="#br0" timeOffset="19844.4971">5996 1599 0,'0'10'47,"0"10"-31,19-20-16,-19 29 15,0-9-15,20-1 16,-20 1-16,19 9 16,-19-19-16,20 20 15,-20-11-15,0-9 16,20 19-16,-20-9 15,0-10-15,0 9 0,0 1 16,0 0 0,0-1-16,-40 30 47,11-49-47,0 0 15,9 0 1,20-9-1,-20 9-15,20-20 16,-19 20-16,19-20 0,-20 20 31,20-10-31,0-9 16,0-20 0,0 9-1,10 30-15,-10-29 16,20 29-16,-20-30 15,19 11-15,-19-1 16,30 1-16,-30-1 16,39-9-16,-39 9 15,19 0-15,-19 1 16,0-11 0</inkml:trace>
  <inkml:trace contextRef="#ctx0" brushRef="#br0" timeOffset="20901.7982">6084 1256 0,'0'-20'47,"0"1"-32,29 19 1,-9-20 0,0 20-1,-1 0 1,1 0-1,-10 39 32,-10 10-31,0-29-16,0 0 16,-10-1-16,10 1 15,-20-1-15,20 1 16,-19 0-16,19-1 0,-20-19 15,20 20-15,-20-20 16,20 20 0,-19-20-1,29 0 79,9 0-78,-19-10-16,30 10 15,-11 0 1,1 0 0,-1 0-1</inkml:trace>
  <inkml:trace contextRef="#ctx0" brushRef="#br0" timeOffset="21502.8969">6290 1334 0,'19'0'62,"11"0"-46,-1 0-16,-9 0 15,0 0-15,9-19 16,-9 19 0,-1 0 15</inkml:trace>
  <inkml:trace contextRef="#ctx0" brushRef="#br0" timeOffset="21871.7461">6388 1217 0,'0'10'15,"0"19"1,0 20 0,0-29-1,0-1-15,0 1 16,0-1-16,0 21 16,0-21-1,0 11 1</inkml:trace>
  <inkml:trace contextRef="#ctx0" brushRef="#br0" timeOffset="22426.7448">6555 1570 0,'29'0'47,"-9"0"-47,-11 0 0,11 0 16,0 0-16,-1 0 15,1 0-15,-1-20 16,21 20-1,-30 0 1,9 0 0</inkml:trace>
  <inkml:trace contextRef="#ctx0" brushRef="#br0" timeOffset="22838.5603">6692 1413 0,'0'10'16,"0"9"-1,0 21 1,0-21-1,0 1-15,0-1 16,0 1-16,0 0 16,0-1-16,0-9 15,0 29 1,0-19 0</inkml:trace>
  <inkml:trace contextRef="#ctx0" brushRef="#br0" timeOffset="23911.6637">6947 1344 0,'0'-19'32,"10"19"-17,-10-20 1,29 20-1,-9 0 1,9 0-16,0 0 31,1 0-31,-30 10 16,20-10-16,-20 19 16,19-19-16,-19 30 15,0-11-15,0 1 16,0 0-16,0-1 15,0 1-15,-88 176 63,88-157-63,-30-19 16,11 0-16,19-1 15,-39 1-15,9-1 16,11-19 15,19-9 16,0-1-31,9 10-1,-9-20 1,20 20-16,0-29 15,-1 29 1,11 0 0,-1 0-1,-9 0 1,-1 19 0,11 1-1,-20-20 1,-10 20-1,19-20 1</inkml:trace>
  <inkml:trace contextRef="#ctx0" brushRef="#br0" timeOffset="24760.6649">7319 1648 0,'10'0'63,"10"-19"-47,19 19-1,-39-20-15,30 20 16,-1-20-16,-9 1 31,-20-1-31,19 20 16,-19-19-16,0-1 15,0 0 1,-10 20 0,-9-19-1,-1 19 1,1 0-1,-11 10 1,10 29 0,-9-10-1,29-9-15,-20-1 16,20 11 0,0-11-16,-19 1 15,19 0-15,0-1 0,0 1 16,10-20-16,-10 29 15,19-29-15,-19 20 16,20-20-16,9 0 16,1 0-1,9 0 1,-39-10 0,29 10-16,-29-29 15,30 29-15,-30-30 16,19 30-16,-19-29 15</inkml:trace>
  <inkml:trace contextRef="#ctx0" brushRef="#br0" timeOffset="25237.9591">7584 1334 0,'10'0'63,"29"0"-48,-19 0 1,-1-19-16,1 19 16,9 0-1</inkml:trace>
  <inkml:trace contextRef="#ctx0" brushRef="#br0" timeOffset="26220.9429">7849 1599 0,'10'0'109,"9"0"-93,1 0 0,0 0-16,-1 0 15,1 0-15,19 0 16,-10 0-1,1 0-15,-1 0 16,20 0-16,-9 0 0,9 0 16,-10 0-1,10 0-15,-10 0 0,10 0 16,-10 0 0,1 0-16,-11 0 15,20 0-15,-29 0 16,-1 0-1,1 0-15,19 0 16,-19 0 0,-1 0 15,-19-10-15</inkml:trace>
  <inkml:trace contextRef="#ctx0" brushRef="#br0" timeOffset="26798.924">8624 1433 0,'0'9'47,"29"21"-31,0-11-1,-9-19 1,98 49 47,-128-29-1,-10 9-46,-19 1-1,39-11 1,-29 1-16,29 0 16,-30-1-16,30 1 15,-19-20-15,19 20 16,0-30 31</inkml:trace>
  <inkml:trace contextRef="#ctx0" brushRef="#br0" timeOffset="28373.6356">9075 1236 0,'-20'0'47,"20"20"-16,0 19-31,20 0 16,-20 10-16,0-9 16,19 9-16,-19 0 15,0 10-15,30-1 16,-30-8-16,0-11 15,19 0-15,-19-10 16,0-9-16,0 0 16,0-1-16,20-19 15,-20 20-15,0-50 47</inkml:trace>
  <inkml:trace contextRef="#ctx0" brushRef="#br0" timeOffset="29342.7578">9153 1521 0,'20'0'62,"-1"0"-62,1 0 16,9 0-16,1 0 16,9-20-16,-10 20 15,1 0-15,-11 0 16,1 0-16,-20-19 16</inkml:trace>
  <inkml:trace contextRef="#ctx0" brushRef="#br0" timeOffset="28927.6361">9290 1256 0,'20'20'63,"-20"-1"-63,0 1 15,0 9-15,0 10 16,20 1-16,-20-1 15,0-10-15,29 1 16,-29-1-16,0 10 16,0-29-16,20 20 15,-20-11-15,0-9 16,0 10-16,0 19 16,0-29-1,0 9 1</inkml:trace>
  <inkml:trace contextRef="#ctx0" brushRef="#br0" timeOffset="30112.8224">9487 1638 0,'0'30'16,"0"9"15,0-19-15,0-10-1,19-10 1,-19 19-16,30-19 16,-11 0-16,1 0 15,-1 0-15,11 0 16,-30-10 0,19 10-16,-19-9 0,20 9 15,-20-40-15,29 11 16,-29-1-1,0 11 1,0-11 0,-9 30-16,9-19 15,-20 19-15,20-20 16,-20 20-16,-9 0 16,-10 0-1,9 0 1,11 10-1,-1 49 17,40 29 15,-1-88-32</inkml:trace>
  <inkml:trace contextRef="#ctx0" brushRef="#br0" timeOffset="30857.5998">9683 1619 0,'0'10'78,"19"9"-62,1 21-1,-20-21-15,0-9 16,39 19-16,-39-9 16,0 0-16,20-1 15,-20 1-15,0-1 16,0-9-16,0 10 15,0-1-15,0 1 16,0 9 0,0-9-1,-10 0 1,-20-20 0,1 29-16,0-29 15,-1 0 1,11 0-1,19-10 1,-20 10-16,20-19 16,0-11-1,0-9 1,0 19-16,0 11 16,0-11-16,10-9 15,9-11 1,-19 21-16,40-1 0,-40 1 15,29-1-15,-9 0 16,-20 1 0,39 19-16,-39-30 0,20 11 15,-20-1 1,19 20-16,-19-20 16</inkml:trace>
</inkml:ink>
</file>

<file path=ppt/ink/ink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3:36:35.919"/>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ED1C24"/>
      <inkml:brushProperty name="fitToCurve" value="1"/>
    </inkml:brush>
  </inkml:definitions>
  <inkml:trace contextRef="#ctx0" brushRef="#br0">1417 2766 0,'0'-10'47,"0"-9"-31,10 19 0,-10-20-1,20 20-15,-20-19 0,19 19 16,-19-20-16,30 20 15,-1 0 1,-9 0 0,-1 0-1,1 10 1,9 19 0,-29-9-16,0-1 15,0 1-15,0 10 16,0 9-16,0-10 15,0 1-15,-19-1 16,19 10-16,-30-9 0,30-1 16,-29 10-16,29-9 15,-39-1-15,39-9 16,-30-1-16,30 1 16,-39 9-16,9-9 15,11 0 1,-1-20 15,1 0 0,28 0 79,21 0-95,-11 0 1,1 0-16,0 0 16,-1 0-16,1 0 15,0 0-15,-1 0 16,-9 0-16,10 0 15,-1 0-15,20 0 16,-29 0 0</inkml:trace>
  <inkml:trace contextRef="#ctx0" brushRef="#br0" timeOffset="1199.3135">1839 3276 0,'-20'0'0,"20"-19"94,0-30-79,0 29 1,0 0-16,0 1 15,0-1-15,0-9 0,0-1 16,0 1-16,0-1 16,0-9-16,0 10 15,0-1-15,10 1 16,-10-10-16,20 9 16,-20 11-16,29-1 15,-29 0-15,20 1 16,-20-1-16,19 20 15,-19-29-15,20 29 16,-20-20-16,10 20 16,9 0 15,1 0-15,-1 10-1,-19 10-15,20-20 0,-20 49 16,20-30-16,-20 1 15,29 9-15,-29 1 16,20 38 0,-20-38-16,0-1 15,19 118 48,-19-98-63,-9-29 15,9 0-15,0-1 16,0 1-16,-20-20 0,20 19 16,0 1 31,0-30-1</inkml:trace>
  <inkml:trace contextRef="#ctx0" brushRef="#br0" timeOffset="1665.097">1917 2982 0,'-19'0'15,"28"0"32,31 0-31,-21 0-16,11 0 15,-1 0-15,10 0 16,-19-20-16,0 20 16,9 0-1</inkml:trace>
  <inkml:trace contextRef="#ctx0" brushRef="#br0" timeOffset="2532.7205">2231 3139 0,'-20'0'16,"20"10"-16,0 9 31,0 1-15,0 0 0,10-1-1,10-19 1,-20 20-16,19-20 15,11 0-15,-1 0 32,1-10-32,9-10 15,-10-19 1,1 10 0,-30 9-1,0 1 1,0-11-1,0 1 1,-20-1 0,1 30-1,19-10 1,-30 10-16,-9 0 16,-10 0-1,29 0-15,-9 10 16,-1 10-1,1 9 17,29 99 15,20-109-47</inkml:trace>
  <inkml:trace contextRef="#ctx0" brushRef="#br0" timeOffset="3382.4538">2408 3090 0,'29'10'63,"-29"19"-48,20 1-15,-20-21 16,0 31-16,0-21 15,19 1-15,-19 9 0,0 1 16,0-1 0,20 10-16,-20-9 0,0-1 15,0 1-15,0-1 16,0-9-16,0-1 16,0 1-16,0 9 15,-10-29 1,10 20-16,-20-20 15,-9 29 1,0-29 0,-1 0-1,-9-19 1,19-1 0,20 0-1,-19 20-15,19-29 0,0-10 16,0 19-1,0 1-15,9-1 16,-9 0-16,40-9 16,-40 19-16,29-29 15,-29 19-15,30 1 16,-30-1-16,39 0 16,-39 1-16,29-1 15,-29 1-15,20 19 16,-20-40-16,19 40 15,-19-9-15,20-21 16,-20 20 31</inkml:trace>
  <inkml:trace contextRef="#ctx0" brushRef="#br0" timeOffset="4177.6616">2721 3149 0,'-9'29'47,"9"-9"-32,-20-1-15,20 1 16,-20 0-16,20-1 16,-19 20-1,19-9-15,0 58 32,0-68-17,0-1-15,0 11 16,10-11-1,-10 1 1,19-20-16,-19 20 16,20-20-1</inkml:trace>
  <inkml:trace contextRef="#ctx0" brushRef="#br0" timeOffset="5022.65">2868 3247 0,'-19'0'16,"-1"0"0,20 10-1,-19-10 1,19 19 0,0 1-1,0-1 16,0 1-15,9-20 0,11 0-1,0 0 1,-1 0 0,1 0-1,-20 10-15,19-10 16,-19 19-1,20-19 1,-20 40-16,0-21 16,0-9-1,0 10 1,-20 9 15,11-29-15,-31 0-1,21 0-15,-30 0 79</inkml:trace>
  <inkml:trace contextRef="#ctx0" brushRef="#br0" timeOffset="5520.4592">2937 3129 0,'20'0'16,"-20"10"-1,19-10-15,-19 29 16,20-9-16,-20 0 16,29-1-16,-29 1 15,0 9-15,20 1 0,-20 9 16,0 0-16,0 10 15,0-10-15,0-9 16,-10 9 0,-78 49 15</inkml:trace>
  <inkml:trace contextRef="#ctx0" brushRef="#br0" timeOffset="6261.2882">3241 3110 0,'30'0'31,"-11"0"-15,1 0-16,-10 0 16,29 0-16,-10 0 15,1 0-15,-1 0 0,0 0 16,-9 0-16,0 0 15,-1 0-15,1 0 16,-1 0-16,1 0 16,0 0 15</inkml:trace>
  <inkml:trace contextRef="#ctx0" brushRef="#br0" timeOffset="6793.2626">3476 2923 0,'0'10'0,"0"19"16,0-9-1,0 0-15,0 9 0,0 10 16,0-9 0,0-1-16,-29 1 0,29 9 15,0-10-15,0-9 16,-20-1-16,20 1 16,0 0-16,0-1 15</inkml:trace>
  <inkml:trace contextRef="#ctx0" brushRef="#br0" timeOffset="8203.7549">3986 2658 0,'0'10'78,"0"10"-78,0 9 16,0 10-16,0 20 15,0 0-15,0 10 16,0-10-16,0-1 15,0-18-15,-19 9 16,19-20-16,0 10 16,0-19-16,0-10 15,0 9-15,0 21 16</inkml:trace>
  <inkml:trace contextRef="#ctx0" brushRef="#br0" timeOffset="9279.7281">3986 2953 0,'20'0'46,"0"0"-46,19 0 0,-10 0 16,1 0-16,-1 0 16,0 0-16,11 0 15,-30 0-15,9 0 16,1 0-16,-1 0 16</inkml:trace>
  <inkml:trace contextRef="#ctx0" brushRef="#br0" timeOffset="8803.2827">4281 2639 0,'0'10'46,"0"29"-30,0-20-16,0 11 16,0 9-16,0 0 15,0 10-15,0-9 16,0 9-16,0-20 16,0 0-16,0 1 15,0-1-15,0 11 16,0-21-16,0-9 15,0 10-15,-10 9 16,10-19-16,0 29 16,0-19-1,-20-20 32</inkml:trace>
  <inkml:trace contextRef="#ctx0" brushRef="#br0" timeOffset="10259.2788">4457 3119 0,'-20'0'47,"20"20"-1,0 19-14,0-19-17,0-10 1,20-10 0,9 29-1,1-29-15,-1 0 16,11 0-1,-1-20 17,29-38 15,-68 38-32,0 0 1,0-9-1,0-1 1,-9-9-16,-11 20 16,-9 19-1,9 0 1,0-20-16,1 20 16,-1 0-16,1 0 15,-1 0-15,20 10 16,-30-10-16,30 19 15,-19-19-15,19 20 16,-20 9 0,20 1-1,0 9 1</inkml:trace>
  <inkml:trace contextRef="#ctx0" brushRef="#br0" timeOffset="11114.913">4702 3070 0,'-19'0'16,"19"10"15,0 10-16,0 9 1,0-9-16,9-1 16,-9 1-16,0 0 15,20-1-15,-20 30 16,20-29 0,-20 9-1,0-9-15,0 9 16,0 11-1,0-11 1,-10 0 0,-10-9-1,1-20 1,19 20-16,-20-20 16,-9 0-1,9 0 1,20-10-16,-20-10 15,40-127 48,-20 127-47,39 1-16,-19-1 0,-1 1 15,1 19 1,-20-49-16,29 49 0,-29-30 15,30 30-15,-30-29 16,19 29-16,-19-20 16,20 20-16</inkml:trace>
  <inkml:trace contextRef="#ctx0" brushRef="#br0" timeOffset="12193.7605">4820 2698 0,'0'-20'31,"10"20"0,9 0-15,1-20-1,0 20 1,-1 0 0,1 10-1,-20 10 1,19 9-1,-19-9 1,-9 19-16,9-19 16,-30 19-1,-9-10-15,19 1 16,1-30 0,19 19-1,-20-19 1,20-9 93,20 9-93,19 0-1,-10 0 1,-9 0 0,0 0-1,-1 0 1,-9 0 0,-10 9-16</inkml:trace>
  <inkml:trace contextRef="#ctx0" brushRef="#br0" timeOffset="13898.6527">5045 3198 0,'-9'10'78,"-21"9"-62,11 11-1,19-11-15,-20 1 16,20-1-16,0 1 16,0 0-16,0-1 15,0 1-15,0 0 16,0-1-16,0 1 16,0-1-16,0 11 15,10-30 1,-10 19-16,19 1 15,-19 0 1,20-20 0</inkml:trace>
  <inkml:trace contextRef="#ctx0" brushRef="#br0" timeOffset="12629.5032">5026 2806 0,'39'0'31,"0"0"-15,-29 0-16,10 0 16,-1 0-16,1 0 0,9 0 31,-9 0-16,-20 9 32</inkml:trace>
  <inkml:trace contextRef="#ctx0" brushRef="#br0" timeOffset="13026.697">5134 2707 0,'0'10'31,"0"20"-15,0-11-16,0 1 15,0 0-15,0-1 16,0 1 0,0-1-16,0 1 0,0 29 31</inkml:trace>
  <inkml:trace contextRef="#ctx0" brushRef="#br0" timeOffset="14894.9765">5124 3266 0,'-20'0'16,"20"10"30,0 10-30,-19-1 0,28 40 46,11-59-46,-20 20-16,20-20 15,-1 0 1,1 0-16,0 0 16,-1-10-1,1-19 17,-20 9-17,0 10 1,0-9-1,0-1 1,-10 0 15,-10 20-15,20-19-16,-19 19 16,-1 0-1,1 0 1,-1 0-1,-10 0 1,30 19 0,-19 11-1,19-11-15,0 1 16,0 9 0</inkml:trace>
  <inkml:trace contextRef="#ctx0" brushRef="#br0" timeOffset="15905.3672">5242 3335 0,'0'10'62,"0"9"-46,19 1 0,-19 0-1,30-1 1,-11-19 15,1 0-15,-1 0-1,-19-9 1,20-11 0,-20 0-16,0 1 15,0 28 126,0 11-141,20-20 16,-20 20-16,19-20 15,1 0 1,0 0 15,-1 0-15,1 0 15,-20-10-31,19-10 31,-19 1-15,0-1-1,-9 0 1,9 1 0,-20 19-16,0-20 15,1 20 1,-1 0 0,0 0-1,1 10 16,19 10-15,0-1 0,-20-19-16,20 20 15,0-1 1,0 1 0,10-20-16</inkml:trace>
  <inkml:trace contextRef="#ctx0" brushRef="#br0" timeOffset="16328.273">5477 3335 0,'0'10'47,"20"-10"-47,-20 19 16,0 11-1,0-10-15,0-1 16,0 1-16,0-1 16,0 1-16,0 0 0,0-1 15,0 1 1,0-10-16,0 29 16,0-49 30</inkml:trace>
  <inkml:trace contextRef="#ctx0" brushRef="#br0" timeOffset="16829.3708">5546 3178 0,'0'10'15,"19"10"1,1 9-1,-1 0 1,1 20 0,-20-29-1,29 0-15,-29-1 16,0 1-16,0-10 16,0 9-16,0 1 15,0 0-15,0-1 16,0 11-16,-29-1 15,9-9-15</inkml:trace>
  <inkml:trace contextRef="#ctx0" brushRef="#br0" timeOffset="266383.1355">1338 4100 0,'0'-19'0,"20"19"15,-20-20 1,0 50 78,0-11-79,0 11-15,0 9 16,0 10-16,0-10 16,0 20-16,0 0 15,-20-10-15,20 0 16,0-20-16,0 1 15,0-1-15,0 10 16,-19-9-16,19-11 16,0 1-16,0 0 0,0-1 15,0 1 1,0 9-16,0 1 16,0-11-1,0 1 16,-20-20 16,30-10 31,29 10-62,-10-29 0,1 29-1,-1 0 1,-9 0 0,0 0-16,9 0 15,10 0 1,-39-10-1,30 10-15,-11 0 16,1 0 0,-20-20-1,19 20-15</inkml:trace>
  <inkml:trace contextRef="#ctx0" brushRef="#br0" timeOffset="267007.0725">1338 4395 0,'206'-20'140,"-186"20"-124</inkml:trace>
  <inkml:trace contextRef="#ctx0" brushRef="#br0" timeOffset="267569.1824">1358 4081 0,'10'0'78,"9"0"-78,1 0 16,0 0-16,-1 0 15,1 0-15,-1 0 16,1 0-16,0 0 0,-1 0 16,11 0-1,-1 0 1</inkml:trace>
  <inkml:trace contextRef="#ctx0" brushRef="#br0" timeOffset="269789.8754">1887 4424 0,'10'0'78,"20"0"-63,-11 0-15,1 0 16,-1 0-16,21 0 16,-21 0-16,1 0 15,0 0 1,-1 0-16,1 0 31</inkml:trace>
  <inkml:trace contextRef="#ctx0" brushRef="#br0" timeOffset="268500.3912">1740 4081 0,'0'10'16,"0"9"15,0 1-15,10-20-1,-10 20 1,20-20 0,-1 0-1,1 0 1,0 0 0,-20-10-16,19 10 15,-19-20 1,0 0-1,20 20 1,-20-19 0,0-1-16,0 1 31,-10 19-15,10-20-16,-20 20 15,1 0 1,-1 0-1,1 0 1,-1 0 15,0 59 16</inkml:trace>
  <inkml:trace contextRef="#ctx0" brushRef="#br0" timeOffset="270219.0586">1887 4532 0,'20'0'31,"0"0"-15,9 0-16,10 0 15,-29 0-15,29 0 16,-19 0-16,-10 0 15,9 0-15,21 0 16</inkml:trace>
  <inkml:trace contextRef="#ctx0" brushRef="#br0" timeOffset="271484.8026">1015 4100 0,'0'-9'16,"0"28"77,0 1-93,-20 0 16,20 9-16,-20 0 16,20 20-16,-39 0 0,39 10 15,-39-10 1,39 0-16,-39 0 0,39-19 16,-20 19-16,20-20 15,-19 20-15,19-19 16,0-1-16,0-9 15,-20-1-15,49-87 110</inkml:trace>
  <inkml:trace contextRef="#ctx0" brushRef="#br0" timeOffset="272083.196">1034 4140 0,'0'10'62,"0"29"-46,0-20 0,20 11-1,-20 9-15,0-10 16,0 1-16,19-1 0,21 275 94,-40-284-94,29-1 0,-29 31 15,0-31 1,0 1-16,0-30 62</inkml:trace>
  <inkml:trace contextRef="#ctx0" brushRef="#br0" timeOffset="272661.0922">907 4758 0,'10'0'94,"9"0"-78,11 0-1,-11 0 1,1 0-16,-1 0 15,11 0-15,-1 0 16,-9 0-16,0 0 0,-1 0 16,1 0-16,-20-10 15,19 10-15,-19 10 32</inkml:trace>
  <inkml:trace contextRef="#ctx0" brushRef="#br0" timeOffset="274898.8408">2437 4414 0,'9'0'47,"11"0"-32,0 0 1,9 0-1,-9-19 1,-1 19-16,1 0 16,-1 0-16,1 0 0,0-30 15,-1 30 1,-19-19 0</inkml:trace>
  <inkml:trace contextRef="#ctx0" brushRef="#br0" timeOffset="274467.043">2466 4169 0,'-20'-19'16,"20"28"62,0 11-63,10 19-15,-10-9 0,0-1 16,0 10-16,0 10 16,0-10-16,0 11 15,0-11-15,0 10 16,0-10-16,0 0 16,0-9-16,0-11 15,0 11 1,0-11-1,0 1 17,20-20-17,-1 0 1,1 0 0,0-10-1,9 10 1,-9 0-16,-1-29 15,1 29-15,-1 0 16,11 0 0,-10-20-16,-1 20 15,11 0 1,9 0 0,-20-20-1</inkml:trace>
  <inkml:trace contextRef="#ctx0" brushRef="#br0" timeOffset="275323.8537">2427 4159 0,'10'0'31,"19"0"-15,-9 0 0,-1 0-16,1-19 15,9 19-15,10 0 16,20-30 0,-39 30-1,0 0-15,29 0 16,-30 0-1</inkml:trace>
  <inkml:trace contextRef="#ctx0" brushRef="#br0" timeOffset="276001.8802">2848 4110 0,'-9'0'15,"9"10"1,0 10 15,0-1-15,9-19-1,-9 20 1,20-20-16,0 0 16,-1 0-1,11 0 1,-30-10-16,29 10 16,-29-19-16,20 19 15,-20-20-15,0 0 16,0 1-1,0-1 1,0 0 0,-10 1 15,-10 19-15,-9 0-1,-1 0 1,11 0-1,-1 10-15,1 29 16,19-10 0,0-9-1</inkml:trace>
  <inkml:trace contextRef="#ctx0" brushRef="#br0" timeOffset="277643.3953">2956 4512 0,'-19'0'171,"-1"0"-155,0 0 0,1 10-1,19 10 1,-20-20-16,20 19 16,0 40 30,118 10 17,-89-69-47,-9 0-1,0 0-15,-20-10 16,19 10-16,-19-20 15,20 20 1,-20-19 0,0-1 15,-10 20 16,10 10-16,0 10-15,10-20 15,-10 19-31,10-19 16,9 0-1,1 0 1,-1 0-1,1 0 1,-20-10 0,20 10-16,-20-19 15,0-1 17,0-9-1,-10 9-16,10 1-15,-20 19 16,1 0 0,-1 0-1,0 0 1,11 0 15,9 9-31,-30 11 16,30 0-1,0-1 1,0 1 0,10-20-1,29 19 1</inkml:trace>
  <inkml:trace contextRef="#ctx0" brushRef="#br0" timeOffset="278030.9466">3201 4610 0,'20'0'47,"-20"10"-31,0 10-1,20-20-15,-20 19 16,19-19-1,11 0 1,-11 0 0,1 0-1,0 0 1,-20-19-16,0-1 16</inkml:trace>
  <inkml:trace contextRef="#ctx0" brushRef="#br0" timeOffset="278584.5016">3339 4414 0,'0'30'78,"0"-1"-63,0 10 1,0-19-16,0 0 16,0-1-16,10 1 15,-10-1-15,0 11 16,19-30-1,-19 19 1,20-19 0,-1 20-1,1-20 17,0 0-17,-1 0 16,-19-10-31</inkml:trace>
  <inkml:trace contextRef="#ctx0" brushRef="#br0" timeOffset="278967.3676">3349 4503 0,'0'9'47,"9"-9"-47,11 0 15,9 0 1,1 0-1,-11-9 1</inkml:trace>
  <inkml:trace contextRef="#ctx0" brushRef="#br0" timeOffset="279495.2786">3574 4306 0,'39'0'62,"-19"0"-46,0 0-16,9 0 16,-9 0-1</inkml:trace>
  <inkml:trace contextRef="#ctx0" brushRef="#br0" timeOffset="281238.6134">3868 4032 0,'304'-20'141</inkml:trace>
  <inkml:trace contextRef="#ctx0" brushRef="#br0" timeOffset="280849.4605">3898 4267 0,'10'0'47,"19"0"-31,20 0-1,-29 0 1,-1 0-16,1-19 16,-1 19-16,1 0 15,-10 0-15,29 0 16,-39-20-1,20 20 1</inkml:trace>
  <inkml:trace contextRef="#ctx0" brushRef="#br0" timeOffset="280400.4137">3917 4051 0,'0'30'47,"0"-1"-31,0-9-16,0 0 15,0-1-15,0 1 16,10 9-16,-10 1 16,0-1-16,0 10 15,0-9-15,0-1 0,0-9 16,0-1-1,0 1-15,0 0 0,0-1 16,0 30 31,118-39 78,-89-10-109,-9 0-16,9 0 15,1 0 1,-11 0-16,-19-20 15,30 20-15,-11 0 16</inkml:trace>
  <inkml:trace contextRef="#ctx0" brushRef="#br0" timeOffset="282033.838">4300 4002 0,'10'40'125,"9"-40"-109,1 0 0,-10 0-1,9 0 1,-19-20-1,0 0 17,20 20-17,-20-19-15,0-1 32,-10 1-17,-10 19 1,-9 0-1,9 0 1,1 0 0,19 9-1,-20 11-15,20 0 16,0 9 0</inkml:trace>
  <inkml:trace contextRef="#ctx0" brushRef="#br0" timeOffset="283259.2379">4398 4414 0,'-20'0'31,"1"0"-16,19 10 1,0 0 0,0 10-16,-20-20 15,20 39-15,0-20 16,0-9 0,10-10-1,9 0 1,11 0-1,-1 0 1,-9 0 0,-1-10-1,1 10 1,-20-19-16,0-1 31,0 10-15,0-9-1,-10 19-15,-9-30 16,-21 30 31,-18 108 47,58-88-79,9-20 1,11 0-16</inkml:trace>
  <inkml:trace contextRef="#ctx0" brushRef="#br0" timeOffset="284216.9257">4506 4493 0,'19'0'32,"-19"10"-17,0 9 1,20-19 0,-20 20-16,20-1 31,-1-19 0,1-9 0,-20-11-15,0 0-16,0 1 16,19 19-1,-19-20-15,0 1 16,20-1-1,-20 0 1,0 1 0,20 19-1,-20 9 48,19-9-48,-19 30-15,0 9 16,0-9 0,20-30-1,-20 29-15,0-9 32,0-30 30,10 10-62,-10-20 0,0-9 31,29-1-31,-29 11 16,20 19 0,-20-20-1,19 20-15,1 0 31,-10 0-15,19 157 109</inkml:trace>
  <inkml:trace contextRef="#ctx0" brushRef="#br0" timeOffset="285127.3604">5065 4375 0,'29'0'47,"-9"0"-32,-10 0-15,9 0 16,1 0-16,-1 0 16,1-10-16,0 10 15,-1 0-15,1 0 0</inkml:trace>
  <inkml:trace contextRef="#ctx0" brushRef="#br0" timeOffset="284772.821">5104 4228 0,'98'0'78,"-78"0"-63,-1 0-15,1 0 32</inkml:trace>
  <inkml:trace contextRef="#ctx0" brushRef="#br0" timeOffset="289939.0621">5918 4424 0,'0'20'31,"0"-30"63,0-10-78</inkml:trace>
  <inkml:trace contextRef="#ctx0" brushRef="#br0" timeOffset="291408.5057">6094 4238 0,'40'-39'63,"-21"19"-63,1 0 15,-1 1 1,-19-1 0,20-9-1,-20 19 1,0-10-1,0 1 17,-10 19-17,10-20-15,-19 20 16,-1 0 0,0 0-1,1 0 1,9 0-1,-10 0 1,20 10-16,-19-10 16,19 19-1,-20-19 1,20 20-16,0 9 31,0-9-15,0 0-1,10-20-15,-10 19 16,20 1-16,-1-20 31,-19 20-31,20-20 0,-1 0 16,-19 19 0,20-19-1,-10 0 1,-10 10-1,19-10 1,1 29 0,0-29 15,-20 10-31,0 10 31,19-20-31,-19 19 16,0 1-1,0 0 1,0-1 0,0 1-1,-10-1 1,-9 1 0,-1-20 15,20 20-16,-29-20-15,9 0 16,1 0 0,-1-10-1,0-10 1,20 1 0,-19 19-1,19-20 1,0 0-1,0 1 1,0-1 0,0 1-1,68-70 79</inkml:trace>
  <inkml:trace contextRef="#ctx0" brushRef="#br0" timeOffset="291940.9759">6408 4012 0,'10'0'78,"10"0"-62,19 0 0,-10 0-16,-9 0 15,-30 0 63</inkml:trace>
  <inkml:trace contextRef="#ctx0" brushRef="#br0" timeOffset="293711.1385">6791 4002 0,'-10'30'78,"-78"176"16,88-187-94,0 1 31,0 0 32,9-20-63,11 0 31,0 0-15,9 0-16,0 0 15,11 0 1,-31 0-1,21-10-15,-11 10 16,-9 0-16,10 0 16,0 0-1,-1 0 1</inkml:trace>
  <inkml:trace contextRef="#ctx0" brushRef="#br0" timeOffset="292869.18">6379 4012 0,'0'10'31,"0"19"-16,0 1 1,0-11 0,0 11-1,0 9 1,0-9 0,0-11-1,0 1 1,10-20 31,9 0-16,-19-10-15,20 10-16,-20-20 15,29 20-15,-9 0 16,-20-19-1,19 19 1,1 0 0,0 0 15,-1 0 0,-19 10-15,20-10-1,-20 19-15,0 1 16,0-1-16,0-9 16,0 10-16,0 19 15,0-10 1,0 1 0,-20-1-1,1 1 1,-1-11-1,-9-19 1,-1 0 0,11 0-1</inkml:trace>
  <inkml:trace contextRef="#ctx0" brushRef="#br0" timeOffset="294350.4845">6859 4022 0,'0'20'63,"20"29"-48,-20-30-15,0 30 16,0-19 0,0-1-16,0 1 15,0-1-15,0 40 16,0-50 0,0 1-16,0-1 15,0 1 1,0-49 46</inkml:trace>
  <inkml:trace contextRef="#ctx0" brushRef="#br0" timeOffset="317841.2535">5535 3875 0,'0'10'125,"-9"-10"-110,9 19-15,-30 1 16,30 0-1,-10-20 1,10 19-16,-29 1 16,29 19-1,-20-39-15,20 29 16,0-9-16,-9-20 16,9 39-16,0-19 15,0 0-15,0-1 16,0 1-16,0-1 15,0 1-15,0 0 16,0-1-16,0-9 16,0 29-1,0-9 1,0-1 0,0 0-1,29 11 1,-29-21-1,20-19-15,-20 20 0,0-10 16,19-10 0,-19 19-16,0 1 15,10-20 1,-10 20 0,0-1-1,0 1 32,20-20 47</inkml:trace>
  <inkml:trace contextRef="#ctx0" brushRef="#br0" timeOffset="289287.9273">5633 4061 0,'-9'0'16,"9"-19"-16,-20 19 78,20 9-78,-20 21 16,20-11-1,0 1-15,-19 0 0,19 9 16,0 10-16,0-9 16,-30-1-16,30-9 15,0-1-15,0 1 16,0 0-16,20 9 15,-20 10 1,20-39 0,-20 10-16,19 20 15,-19-21 1,20-9-16,-20 20 31,19-20-31,-9 0 16,10 0-1,-1 0 1,1 0 0,0-10-1,-1-9 1,-19-1 0,20 20-1,-20-20-15,0 1 16,20 19-1,-20-20-15,0-9 16,0-1 0,29 1-1,-29 9 1,0 1 0,0-1-1,0 0 1,0 1-1,0-1 1,0 1 0,0-1-1,0-10 1,0 11 0,0-1-16,-10 20 31,10-19-31,-19-1 31,19 0 0,-20 20-31,0 0 32,20-19-32,-19 19 15,-1 0 16,0 0-15,1 19-16,-1 1 16,-9 9-1,9 1 1,20-11 0</inkml:trace>
  <inkml:trace contextRef="#ctx0" brushRef="#br0" timeOffset="294882.7154">7232 4238 0,'20'0'109,"-1"0"-93,1 0-16,-1 0 16,1 0-16,0 0 0,-1 0 15,1 0 1</inkml:trace>
  <inkml:trace contextRef="#ctx0" brushRef="#br0" timeOffset="304822.7508">7614 4032 0,'0'10'63,"-19"-10"-48,19 19-15,0 11 16,-20-30 0,20 29-16,0-9 15,0 19 1,0-19-16,0-1 15,0 1-15,0-1 16,0 1-16,0 0 16,0-1-16,0 1 15,0-1-15,0 1 16,0 9-16,0 1 31,0-10-31,0-1 16,10-19-1,-10 20 1,20-20 0,-1 0-1,1 0 17,-1 0-17,-19-10 1,10 10-1,-10-20 1,20 20-16,9-19 16,-29-1-1,10 20-15,-10-20 16,29 1 0,-29-1-1,20 1 16,-20-1-15,0 0 0,0 1-1,0-1 1,0 1 0,0-1-16,0-9 31,0 9-16,0 0 1,0-9 0,0 9-1,0 1 1,-10 19 0,10-20-16,-19 0 31,-1 20-16,20-19-15,-20 19 0,1-20 32,-20 20-17,29 0 1,-10 0 0,-9 10-1,9 29 1,20-29-1</inkml:trace>
  <inkml:trace contextRef="#ctx0" brushRef="#br0" timeOffset="305501.002">7909 4473 0,'-20'0'94,"20"-10"-63,-20 10-15</inkml:trace>
  <inkml:trace contextRef="#ctx0" brushRef="#br0" timeOffset="307042.6951">8016 4267 0,'10'-19'46,"10"19"-30,-20-20 0,19 20-16,-19-20 15,20 20 1,-20-19-16,20-1 16,-20-9-1,19 29 1,-19-30-16,0 1 15,0-10 1,0 19 0,0 0-1,-10 20 1,-9 0 0,-1 0-1,1 0 1,-1 0-1,0 20-15,1-20 16,19 20 0,-20-1-1,20 11 1,0-11 0,0 1-1,0 0 1,0-1-1,10 1 1,19-1 0,-19-19-1,-10 20-15,20-20 16,9 20-16,-19-20 31,19 19-31,-9-19 31,-20 20-31,10-20 32,-10 19-32,19-19 15,-19 20 1,0 0 0,0-1-1,0 1 16,0-10-15,0 9 0,0 1-1,0 0 17,-9-20-32,-11 19 31,0-19-16,1 0 17,9 0-17,-117-69 142,127 60-126,0-11-16,0 0 1,9-19 0,11 20-1,-20-1 1,20 20-16,-20-20 16,19 20-16,-19-19 15</inkml:trace>
  <inkml:trace contextRef="#ctx0" brushRef="#br0" timeOffset="308589.7762">8291 4100 0,'-20'0'63,"20"20"-63,0 19 16,0-9-1,0-11 1,0 1-16,0 0 15,0-11-15,0 11 16,0 0-16,0 9 16,0 10-1,0-19 1,0-1 0,10-19-1,-10 10-15,20-10 16,-20 20-1,19-20 1,1 0 0,-10 0 15,29 0-15,-19 0-1,-1 0 1,-19-10-16,10 10 15,-10-10 1,39 10-16,-39-19 16,20-11-1,-20 20 1,20 10 0,-20-19-16,0-1 31,0 1-16,0-1 1,0 0 0,0-9-1,0 9 1,0 1 0,0-11-1,0 11 1,0-1-1,0 0 1,-10 20 0,10-19-1,-20 19 1,-58-39 93,58 39-93,0 0 0,1 9-1,-1 11 1,1 19-1,-11 1 1,30-21-16</inkml:trace>
  <inkml:trace contextRef="#ctx0" brushRef="#br0" timeOffset="366111.7037">8752 3992 0,'-20'0'110,"20"10"-110,0 9 15,-20 1 17,20-1-17,0 1 1,-19 0-1,19-1 1,0 1 0,0 0-1,-20-1 1,20 1 0,0-1-1,0 1 1,0 0-16,0-1 15,0 1 1,0-1 0,0 1 15,0-10-15,0 10 15,20-20-16,-20 19 1,19-19-16,1 20 31,0-20-15,-1 0 0,1 0 15,0 0-16,-1 0 17,1-30-17,-1 30 17,-19-19-32,20 19 15,-20-10 1,0-10-1,20 20 1,-20-19 0,0-1-1,19 20 1,-19-20 0,0 1-1,0-1 1,0 1-1,0-1 17,0 0-17,0 1 1,-10 19 0,10-20-1,0 1 1,-19 19-1,19-10 1,-20 10 0,20-20-16,-19 20 31,19-20-15,-20 20-1,20-19 1,-20 19 15,20-20-15,-19 20-1,19-19 17,-10 19-1,-10 0-16,20 9 1,-19-9-16,19 20 16,-20-20-16,20 20 15</inkml:trace>
  <inkml:trace contextRef="#ctx0" brushRef="#br0" timeOffset="319341.8286">8990 3895 0,'0'9'94,"9"11"-78,21 19-1,-30-19-15,19-1 16,-19 1-16,20 0 15,-20-1-15,20 1 16,-20-1-16,19 11 16,-19-10-16,0 9 15,0 10-15,0-9 16,0-1-16,0-9 16,0-1-16,0 1 15,0-1-15,0 1 16,0-10-16,-10 19 15,10-9-15,0-10 16,-19 19-16,19-9 16,-20-1-16,20 1 15,-19 0 1</inkml:trace>
  <inkml:trace contextRef="#ctx0" brushRef="#br0" timeOffset="320413.6322">9244 4081 0,'59'225'171,"-39"-225"-155,-20 30-16,20-1 16,-20-9-1,0-1 1,19-19 78,-19-19-79,0-11 1,20 11 0,-20-30-1,19 19 1,-19-19-16,20 30 15,-20-1-15,0 1 16,29-1-16,-29-10 16,20 30-1,-20-29-15,20 9 16,-20 1 0,0-1 15,9 30 63</inkml:trace>
  <inkml:trace contextRef="#ctx0" brushRef="#br0" timeOffset="320947.0832">9696 4130 0,'9'0'47,"21"0"-31,-11 0-16,1 0 15,0 0-15,-1 0 16,1 0-16,9 0 16,-9 0 15</inkml:trace>
  <inkml:trace contextRef="#ctx0" brushRef="#br0" timeOffset="321270.1792">9725 4238 0,'20'0'78,"9"0"-62,20 0 0,-29 0-1,-1 0-15,1 0 16,0 0 0</inkml:trace>
  <inkml:trace contextRef="#ctx0" brushRef="#br0" timeOffset="322545.1049">10088 4051 0,'-20'30'46,"1"244"79,19-254-125,9-20 16,-9 20-16,10-11 16,10-9-1,-1 0 1,1 0 0,0 0-1,-1 0 1,1-9-1,0-11 17,-20 0-17,19 20-15,-19-19 16,0-1 0,20 20-16,-20-10 15,0-9 1,19-20-1,-19 19 1,0-9-16,0 9 31,0 0-31,0 1 16,0-1 15,0 10-31,0-9 16,0-1-1,0 0 1,-9 20 0,9-19-1,-10 19 1,10-20 0,-20 20-1,1-19 16,-1 19-15,0 0 0,20 9-1,-19-9-15,19 20 16,-20-20 0,20 20-16,-20-20 0,20 9 15</inkml:trace>
  <inkml:trace contextRef="#ctx0" brushRef="#br0" timeOffset="323208.709">10372 4375 0,'-19'0'47,"19"10"-16</inkml:trace>
  <inkml:trace contextRef="#ctx0" brushRef="#br0" timeOffset="324427.0776">10529 4081 0,'0'10'79,"-19"9"-64,19 11 1,0 9-1,0-10 1,0-9 0,0 9-16,0 1 31,0-11-31,9 1 16,-9 0-1,20-20 1,-20 19-1,20-19-15,-20 20 16,19-20 0,-19 19-1,20-19 1,-1 20 31,1-20-16,0 0-15,-20-10-1,19-9 1,1 19 0,-20-20-1,19 20 1,-19-29-16,0 9 15,20 20-15,-20-20 16,0 1 0,0-1-1,0 1 1,20-1 0,-20 0-1,0 1 16,0 9-15,0-10 0,-10-9-1,10 19 17,-20 10-17,20-20-15,-19 20 16,19-19-1,-20 19-15,0 0 32,1 0-17,-11 0 1,11 0 0,-1 0-1,20 10-15</inkml:trace>
  <inkml:trace contextRef="#ctx0" brushRef="#br0" timeOffset="326233.2792">10902 4081 0,'-20'0'78,"20"19"-78,0 21 16,0-11-1,0 1 1,0-11-1,0 1 1,0-1 0,10-19 62,10-9-47,-1 9 0,-19-20-31,20 20 16,-1 0 15,1 0-15,0 0-1,-1 0 1,1 0 0,-10 0-1,-10 10 1,29 9 0,-29 11 15,0-11-16,0 11 1,0-11 0,0 1-1,-206 49 220</inkml:trace>
  <inkml:trace contextRef="#ctx0" brushRef="#br0" timeOffset="325206.5043">10892 4061 0,'98'10'125,"-88"-10"-109</inkml:trace>
  <inkml:trace contextRef="#ctx0" brushRef="#br0" timeOffset="327217.859">11294 4071 0,'0'10'78,"-10"9"-62,-9 11-1,19-10 1,-30-1-16,11 20 15,19-29 1,-20-10-16,20 39 16,-20-9-1,20-11 1,0 1 0,-19-20-16,19 20 15,0-1 32,10-19-16,9 0-15,1 0 0,-1 0-1,1 0 1,0 0-1,-11 0 1,31 0 0,-11 0-16,-9 0 15,9 0 1,-9 0 0</inkml:trace>
  <inkml:trace contextRef="#ctx0" brushRef="#br0" timeOffset="327817.4791">11333 4081 0,'0'10'63,"0"19"-48,0-9 1,0-1-16,0 1 16,0 0-16,0-1 15,0-9-15,0 10 16,0-1-16,0 11 0,0 9 15,0-20 1,0 11-16,0-11 0,0 1 16,0 0-16,0-10 15,0 9 1</inkml:trace>
  <inkml:trace contextRef="#ctx0" brushRef="#br0" timeOffset="328852.2832">11539 4199 0,'-19'0'47,"19"19"0,0 1-47,0-1 16,0 1-16,9 0 15,-9-1-15,0 1 16,0-1-16,20 1 15,-20 0-15,0 29 16,20-30 0,-20 1-1,0 0 17,19-20 30,-19-10-46,0-10-16,20 20 15,-20-19 1,19-21 0,-19 11-16,20 29 15,-20-30 1,0 11-16,20-1 0,-20 1 15,19-1-15,-19 0 16,30 1-16,-11-20 16,-19 9-1,20 30 1,-20-19-16,0 28 94</inkml:trace>
  <inkml:trace contextRef="#ctx0" brushRef="#br0" timeOffset="374666.8786">1221 5346 0,'0'20'94,"0"-1"-94,-20 1 15,20-1-15,-39 11 16,39 9-16,-39-10 15,9 21-15,10-11 16,1-10-16,-11 1 16,11 9-16,19-10 15,-30 1-15,30-11 16,-29 1-16,29-1 16,-20 21-1,20-21-15,0-9 31,10-10 63</inkml:trace>
  <inkml:trace contextRef="#ctx0" brushRef="#br0" timeOffset="375674.9222">1270 5375 0,'-10'-19'94,"10"48"-63,0 1-15,0-11-16,19 1 15,-19 9-15,0 1 16,20 9-16,-20-10 16,0 1-16,29 9 15,-29-10-15,20 1 16,-20-1-16,0-9 15,29-1-15,-29 21 16,0-31-16,20 21 0,-20-10 16,0 9-1,20-29-15,-20 20 16,0-30 93,-10 10-93</inkml:trace>
  <inkml:trace contextRef="#ctx0" brushRef="#br0" timeOffset="376883.8724">956 5925 0,'461'19'297</inkml:trace>
  <inkml:trace contextRef="#ctx0" brushRef="#br0" timeOffset="378204.1947">1515 5689 0,'19'0'63,"11"0"-48,-11 0 1,1 0-16,0 0 16,-1 0-16,11 0 0,-11 0 15,50-19 63</inkml:trace>
  <inkml:trace contextRef="#ctx0" brushRef="#br0" timeOffset="377820.6985">1544 5454 0,'0'-20'31,"0"40"63,0-1-78,0 1-16,0 9 15,0 11-15,0-11 16,0 1-16,0-1 0,0 0 15,0 40 1,0-40 0,0 1-16,0-1 0,0-9 15,0 19 1,0-9 0,0-11-1,0 1 1,0-1-1,10-19 142,10 0-126,-1 0-15,11 0-1,19 0-15,-30 0 16,1 0-1,-10 0-15,9 0 0,1 0 16,0 0 0,-1 0 46</inkml:trace>
  <inkml:trace contextRef="#ctx0" brushRef="#br0" timeOffset="378636.2335">1574 5444 0,'-20'0'16,"20"-20"15,20 20-15,19 0-1,-20 0-15,11 0 16,9 0-16,-9 0 15,9 0 1,0-19-16,-19 19 16,-1 0-1</inkml:trace>
  <inkml:trace contextRef="#ctx0" brushRef="#br0" timeOffset="379519.3135">1976 5758 0,'9'0'31,"31"0"-16,-21 0-15,1 0 16,0 0 0,-1 0-16,1 0 0,-1 0 15,1 0-15,9 0 16</inkml:trace>
  <inkml:trace contextRef="#ctx0" brushRef="#br0" timeOffset="379276.9062">2015 5611 0,'20'0'47,"9"0"-32,-9 0 1,87 0 31</inkml:trace>
  <inkml:trace contextRef="#ctx0" brushRef="#br0" timeOffset="380308.9931">2574 5346 0,'0'10'78,"0"9"-62,0 1-16,-10 0 16,10 19-1,-20 49 1,-9-39-16,29 0 16,-29 0-16,-1 0 15,30-10-15,-29-9 16,29 9-16,-20-9 15,20-11-15,0 1 16,-19-20-16,19 29 16,0-9-1,0-30 32,9 10-31,-9-20-16</inkml:trace>
  <inkml:trace contextRef="#ctx0" brushRef="#br0" timeOffset="381672.8257">2407 5983 0,'10'0'63,"19"0"-48,-9 20-15,0-20 16,9 0-16,0 0 15,20 0-15,-19 0 16,9 0-16,0 0 16,-9 0-16,-1 0 15,-9 0-15,-1 0 16,11 0 0,-11 0-16</inkml:trace>
  <inkml:trace contextRef="#ctx0" brushRef="#br0" timeOffset="381078.7991">2642 5356 0,'0'10'110,"0"19"-95,0-9 1,0-1-16,20 11 16,-20-11-16,0 11 15,30 9-15,-30-10 16,29 1-16,-29-1 16,20 10-16,-20-9 15,19-1-15,-19 10 16,20-9-16,-20-11 0,29 1 15,-29 0-15,0-1 16,10-19-16,-10 30 16,0-1-1,20-29 1,-20 20-16</inkml:trace>
  <inkml:trace contextRef="#ctx0" brushRef="#br0" timeOffset="383863.1685">2956 5375 0,'0'30'94,"20"-11"-94,-20 1 15,0 0-15,0-1 16,0-9-16,0 10 16,0 19-16,0-10 0,0 1 15,0-1-15,0 1 16,0 9-16,0-10 16,0 1-16,0-1 15,0-9-15,0-1 16,-10 1-16,10 0 15,0-1-15,0 1 16,0 9 0,0-9-1,0-1 1,0 1 46,20-20 63,-1 0-109,11 0 0,-11 0-1,21 0-15,-21 0 16,11 0 0,-11 0-1,1 0 1</inkml:trace>
  <inkml:trace contextRef="#ctx0" brushRef="#br0" timeOffset="384399.8569">2986 5601 0,'19'0'47,"21"0"-31,-21 0-16,1 0 15,-10 0-15,9 0 0,1 0 16,-1 0-16,30 0 78</inkml:trace>
  <inkml:trace contextRef="#ctx0" brushRef="#br0" timeOffset="384841.1106">2996 5356 0,'9'0'47,"11"0"-32,29 0 1,-29 0 0,-1 0-16,-9 0 0,10 0 15,-1 0 1,11 0-16,-11 0 15</inkml:trace>
  <inkml:trace contextRef="#ctx0" brushRef="#br0" timeOffset="385760.459">3339 5405 0,'-20'0'15,"20"19"48,0 1-48,10-20 1,10 20 15,-1-20-15,1 0 0,-1 0-1,1 0 1,0 0 15,-20-20-15,19 20-16,-19-20 15,0 1 17,20-1-1,-20 1-16,0-1 17,-10 20-32,10-20 15,-20 20 1,-9 0 15,0 0-15,-1 0-1,11 0 1,-1 10 0,20 10-1,0-1 1</inkml:trace>
  <inkml:trace contextRef="#ctx0" brushRef="#br0" timeOffset="386607.0562">3584 5640 0,'20'0'47,"9"0"-31,-9 0-16,-1 0 16,1 0-16,9 0 15,-9 0-15,-1 0 16,1 0-1,0 0 1,-20 20 0</inkml:trace>
  <inkml:trace contextRef="#ctx0" brushRef="#br0" timeOffset="393007.9011">5251 5356 0,'-10'0'15,"10"10"32,0 9-15,0 1-17,10-20 1,-10 19-1,20-19-15,-1 0 16,1 0 0,-10 0-1,9 0 1,-19-9 0,20 9-1,-1-20 1,1 20 15,-20-20-31,0 1 31,0-1-15,0 1 15,0-1-15,0 0 15,-10 20-15,10-19-1,-10 19 1,-9 0-16,-1 0 16,1 0-1,-1 0 1,20 9-1,-20-9-15,20 20 16,-19-20 0,19 20-16,0 9 31</inkml:trace>
  <inkml:trace contextRef="#ctx0" brushRef="#br0" timeOffset="392099.1123">4957 5277 0,'-20'0'16,"20"20"46,0 0-46,0-1-1,-19-19 1,19 30-16,0-11 16,0 1-1,0-1 1,9-19 46,11 0-46,0 0 0,-1 0 15,1 0-15,-1 0 15,1 0 0,0 0-15,-1 0-16,-9 0 15,10 0 1,-20 20 0,19-20-1,-19 20-15,0-1 31,0 1-15,0-1 0,0 1-1,0-10 1,0 10 0,-19-20-1,19 19-15,-30-19 16,30 20-16,-19-20 15,-148 10 189</inkml:trace>
  <inkml:trace contextRef="#ctx0" brushRef="#br0" timeOffset="393770.9244">5398 5326 0,'-108'314'297,"89"-314"-282,-1 0 1,0 0-1</inkml:trace>
  <inkml:trace contextRef="#ctx0" brushRef="#br0" timeOffset="398253.7521">4398 6150 0,'-20'0'15,"20"-10"64,0-9-48,0-1-16,0-9 1,0-1 0,0 1-1,0 9 1,0 1 0,10 19-1,10 0 32,-11 0-31,21 9 15,-11 21-15,-19-11-1,0 1 1,0 0-1,0-1 1,0 1 0,20-20-1,-20 20 1,0-30 62,0-20-47,0 11-15,0-1 0,20 20-16,-20-20 15,0-9 1,0 9-1,0 1 1,19 19-16,-19-20 16,0 1 31,20 19-32,-10 0 1,9 0 15,1 0 0,0 0-15,-20 9 0,19 11-1,-19 0 1,0-1-1,0 1 1,0-1 0,0 1-1,0 0 17,0-1-17,0-9 16,0 10-15,0-1 0,20-19 15,-1 0 0,1 0 0,0 0-15,-1 0 0,1 0 15</inkml:trace>
  <inkml:trace contextRef="#ctx0" brushRef="#br0" timeOffset="388279.4844">4074 5346 0,'-39'196'125,"39"-166"-125,0-11 15,0 1 1,10-20 0,-10 10-16,19-10 15,-19 19 1,10-19-1,-10 20 1,20-20-16,-1 0 31,1 0-15,0 0 15,-1-10-31,1 10 31,-20-20-31,20 20 16,-20-19 0,19 19-1,-19-20-15,20 1 32,-20-1-17,19 20 1,-19-20 15,20-127 94,-20 128-125,0-1 31,0 0-15,0 1 15,-10 19-31,10-10 0,0-10 16,-19 20-1,19-19 1,-20 19 0,0 0-1,20-20 1,-19 20 0,-1 0-1,0 10 16,1 9-15,-1 1 0,1 19-1,-1-9 1,20-11 0,0 1-16</inkml:trace>
  <inkml:trace contextRef="#ctx0" brushRef="#br0" timeOffset="389078.7347">4378 5630 0,'-19'0'0,"19"-19"93</inkml:trace>
  <inkml:trace contextRef="#ctx0" brushRef="#br0" timeOffset="390176.7984">4535 5336 0,'0'-19'16,"-10"19"77,10 9-93,-19 109 63,19-98-63,0 9 16,0 0-1,0-9 1,0 0-1,10-1 1,-10 1 15,19-20-31,-19 20 16,20-20 0,-1 0-1,1 0 16,-10 0-15,9 0 0,1 0 15,0 0-15,-20-10-1,19 10 1,1-20-1,-1 1 1,11-1 15,-30 0-15,10 20 0,-10-19-1,0-1 1,0 0-1,0 1 1,19 19-16,-19-20 16,0-9-1,0 9 1,0 1 0,-10 19-1,10-20 1,0 0-1,-9 20 1,9-19-16,-20 19 16,20-20-1,-20 0 1,1 20 15,19-19-31,-20 19 16,1 0-1,-1 0 1,-9 0 0,-11 0-1,40 10-15,-9-10 16,9 19-16,-30 11 16,30 19-1</inkml:trace>
  <inkml:trace contextRef="#ctx0" brushRef="#br0" timeOffset="390988.5661">4947 5267 0,'20'0'47,"58"0"15,-58 0-46</inkml:trace>
  <inkml:trace contextRef="#ctx0" brushRef="#br0" timeOffset="415341.0438">6781 5395 0,'0'-20'0,"-20"20"78,1 0-31,19 10-31,-20 10-1,20-1 1,0 1-16,-20-20 16,20 29-16,0 11 15,0-11 1,0-9 0,0 9-1,-19 1 1,19-1-1,0 10 1,0-19 0,0-1-16,0-9 31,10-10-31,-10 20 16,19-20-16,-19 19 15,20-19 1,-20 20-1,19-20-15,-9 0 32,-10 20-32,20-20 15,-1 0 1,1 0 0,0 0-1,-1 0 1,1-10-1,-1 10 1,-19-20-16,20 20 16,-20-19-1,20 19-15,-20-20 16,19 0 0,-19 1 15,20-1-16,-20 1 1,0-1 15,0 0-31,0 1 16,0-1 0,0 10-1,0-9 1,0-1 15,0 0-15,0 1 15,0-1-15,0 1 15,0-1-16,-10 20-15,10-20 16,0 1 15,-19 19-31,19-20 16,-20 1 15,0-1 0,1 20-15,-1 0 0,-9 0 15,9 0-15,-9 0-1,29 20-15,-30-20 16,30 19-16,-19-19 15,19 30-15,0-11 16</inkml:trace>
  <inkml:trace contextRef="#ctx0" brushRef="#br0" timeOffset="416425.3976">6830 5660 0,'0'-20'78,"10"20"-62,9-19-1,1 19 1,-1 0 15,-19 9-15,0 11-1,0 9-15,0 1 16,0-11 0,20-19-1,-20 20 1,20-20 0,68 20 46,-68-30-15</inkml:trace>
  <inkml:trace contextRef="#ctx0" brushRef="#br0" timeOffset="417620.6566">7163 5650 0,'-19'0'32,"28"0"30,21 0-62,-11 0 16,1 0-16,0 0 15,-1 0-15,1 0 16,0 0-16,-1 0 16,11 0-1</inkml:trace>
  <inkml:trace contextRef="#ctx0" brushRef="#br0" timeOffset="417064.8085">7193 5532 0,'9'0'78,"31"0"-62,-11-29-1,-9 29-15,-1 0 16,1 0 0,0 0-1,-20 10 16</inkml:trace>
  <inkml:trace contextRef="#ctx0" brushRef="#br0" timeOffset="401243.8347">5643 5915 0,'20'0'15,"-20"-10"-15,19 10 16,-19-20-16,20 20 16,-20-19-16,20 19 15,-20-10-15,19 10 16,-19-20-16,30-19 16,-11 10-1,11-11 1,-11 11-1,-19 0 1,20 29 0,-20-49-16,20 19 15,-20 11 1,0-11-16,19 30 16,-19-29-1,0 9-15,0 0 16,0 1-1,0-1 1,0 1 0,0-1-1,0 0 17,-10 20-17,-9 0 1,-1 0-1,1 0 1,-1 0 15,20 10-31,-20 10 16,20-1 0,-19-19-1,19 20-15,0 0 16,-20 9-1,20 10 1,0-9 0,0-11-1,0 1-15,0 9 16,0-9-16,0 0 16,0 9-1,0 0 1,0-9-1,10-20-15,-10 20 16,0-1 0,0 1-1,0 9 1,0 1 0,0-1-1,0-9-15,20-20 16,-20 19-1,19-19 1,1 0 0,-1 0-1,1 0 1,-10 0 0,19-9-1,-9 9 1,-20-20-16,19 0 15,-19 1 1,20 19 0,-20-30-16,20 1 15,-20-10 1,0 19 15,0 30 79,0 9-95,0 1 1,0 0-16,0-1 31,19-19-15,-19 20-16,20-20 31,-20 20-15,20-20-1,-1 0 16,-9 0-15,10 0 15,-1-10-15,11-10 15,-30 0 0,19 20-15,-19-39-16,0 29 16,0-9-1,0-1 1,0 1 15,0-1-15,-10 20-16,10-20 15,-19 20 1,19-19 0,-20 19-1,1 0 1,-1 0 15,0 0-15,1 10-1,19 9 1,-20-19-16,20 30 16,0-11-16,0 1 0</inkml:trace>
  <inkml:trace contextRef="#ctx0" brushRef="#br0" timeOffset="402416.0766">6212 5728 0,'-20'49'94,"20"-29"-78,0-10-1,0 9 1,20 11 0,0-10-1,-1-20 1,1 0 0,9 0 15,-9 0-16,0 0 1,-11 0 15,-9-10-31,30-10 32,-30 0-17,0 1 1,19 19-16,-19-20 31,0 1-31,-127-60 156,107 79-156,20 10 16,-19 29 0,19-9-1</inkml:trace>
  <inkml:trace contextRef="#ctx0" brushRef="#br0" timeOffset="403503.6233">6408 5768 0,'0'29'78,"0"0"-62,0 1 0,0-10-16,0-1 15,20 1-15,-20-1 16,0 1-16,29 0 16,-29-1-16,0 1 15,20-20-15,-20 29 16,0 1-1,0-11 1,0 1 0,0 0-1,0-1 1,-10-19 0,-10 0-1,1 0 1,9-304 234,30 284-235,-1 1 1,-19-1 0,20 20-16,-20-19 15,19 19 1</inkml:trace>
  <inkml:trace contextRef="#ctx0" brushRef="#br0" timeOffset="422908.2667">7683 5307 0,'-10'0'32,"-9"0"30,19 10-62,0 9 31,-20-19-31,20 20 16,0 9 0,-20 1-16,20-1 15,0 10 1,-29-9 0,29-1-1,0 1 1,0-1-1,0-9 1,0-1-16,0 1 16,0 9-1,0 10 1,0-19 0,0-10-1,20 19 1,-20-9-1,19-20 1,-19 10 0,10-10-1,10 0 17,-1 0-17,1 0 1,-1 0-1,1 0 1,0 0 0,-1 0-1,-19-20 1,20 20-16,-20-20 16,19 20-1,-19-19-15,20-1 16,-20 1-1,20-1 17,-20 0-17,0 1 1,19 19-16,-19-20 16,0 1-1,0-1 1,0 0-16,0 1 31,0-1-31,0-9 31,0 9-15,0 0 0,0 1-1,0-1 1,0 1-1,-10-1 1,10 0 0,-19 20-1,19-19 1,-20 19 0,20-10-1,-19 10-15,-1 0 31,0 0-15,1 0 0,-11 0-1,-19 20 1,20 19 0</inkml:trace>
  <inkml:trace contextRef="#ctx0" brushRef="#br0" timeOffset="423667.8832">7958 5817 0,'0'-10'109</inkml:trace>
  <inkml:trace contextRef="#ctx0" brushRef="#br0" timeOffset="425089.1293">8046 5464 0,'-10'0'94,"10"9"-63,0 11-15,0 9-1,0 1 1,0-1-1,0-9-15,0 9 16,0 11 0,0-21-1,10 1 1,-10-1 0,19 11-1,1-11 16,0-19 1,-1 0-17,1 0 17,-1 0-17,1 0 16,-20-9-31,20 9 16,-20-20 0,19 20-1,-19-20-15,0 1 16,20 19 0,-20-10-1,0-10 1,0 1 15,0-1-15,0 1-1,0-1 1,0 0 0,0 1-1,0-1 1,0 0-1,0 1 1,0-1 0,0 10 15,-10 10-15,10-19-1,0-1 1,-19 20-1,19-19 1,-20 19 0,-157 166 202</inkml:trace>
  <inkml:trace contextRef="#ctx0" brushRef="#br0" timeOffset="427820.6908">8340 5405 0,'-20'0'16,"20"10"31,0 9-31,0 1-1,0-10 1,10 29-16,-10-10 15,0-9 1,0 0 0,0-1-1,0 1 32,20-20 16,-1 0-48,-19-10 1,20 10-16,-20-20 16,20 20-1,-1-19 1,1 19-1,-1 0 17,-9 0-1,10 0-15,0 0 15,-1 0-16,-19 10 1,20-10-16,-20 19 16,19-19-1,-19 20 1,0-10 0,0 9-1,0 1 1,0-1-1,-9-19-15,9 20 16,-20 0 0,20-1-1,-20-19-15,1 20 16,-11-20 0,1 0-1,-10 0 1,9 0-1,11 0 1,-1 0 0,20 19 46,10-19-46</inkml:trace>
  <inkml:trace contextRef="#ctx0" brushRef="#br0" timeOffset="426703.7835">8340 5405 0,'39'0'62,"-9"0"-62,-1 0 16,-9 0-1,-1 0 1,1 0 15,-30 0 47</inkml:trace>
  <inkml:trace contextRef="#ctx0" brushRef="#br0" timeOffset="429021.0104">8791 5356 0,'-39'88'188,"39"-68"-188,-20-1 0,20 1 15,-19-1-15,19 1 16,-20 0-16,20-1 16,-20 21-1,20-21 1,0 1-1,-19-20 1,19 10 15,10-10 63,9 0-63,1 0-15,-1 0 0,1 0-1,-10 0 1,29 0-1,-19 0 1,-10 0 0,9 0-1,1 0 1,-1 0 31,1 0-16</inkml:trace>
  <inkml:trace contextRef="#ctx0" brushRef="#br0" timeOffset="429740.8839">8811 5434 0,'0'-19'16,"29"421"265</inkml:trace>
  <inkml:trace contextRef="#ctx0" brushRef="#br0" timeOffset="432084.2283">9007 5532 0,'10'0'79,"9"0"-64,11 0 1,-11 0-16,1 0 15,-10 0-15,9 0 16,1 0-16,19 0 16,-9 0 15,-11 0-31,-19-10 31,20 10-31</inkml:trace>
  <inkml:trace contextRef="#ctx0" brushRef="#br0" timeOffset="435335.0457">9487 5130 0,'-9'0'94,"9"10"-78,-20 10-1,20 9 1,0-9 0,0-1-1,0 1-15,0-1 32,0 1-17,0 0 1,0-1-1,10 1 17,-10 0-1,19-20-15,-19 19-1,20-19-15,-10 0 31,9 0 1,1 0-1,0 0 0,-1 0 16,-19-10-31,20 10-16,-20-19 31,19 19-31,-19-20 31,20 20-31,-20-19 31,20 19-15,-20-20-16,0 0 31,19 20-15,-19-19-16,0-1 31,0 0-15,0-9-1,0 9 17,0 1-17,0-1 17,0 10-1,-10 10 0,10-19-31,-19 19 31,19-20-31,-20 20 16,1 0 15,19-19-15,-20 19-1,0 0 17,1 0-17,-1 9 1,1-9 0,19 20-16,-20-20 15,0 20-15,20-1 16,-19 1-1</inkml:trace>
  <inkml:trace contextRef="#ctx0" brushRef="#br0" timeOffset="436033.0291">9713 5405 0</inkml:trace>
  <inkml:trace contextRef="#ctx0" brushRef="#br0" timeOffset="437419.819">9880 5130 0,'-10'0'31,"10"10"0,0 10-15,-20-20-1,20 19-15,0 1 16,0 9 0,0 1-1,0-1 1,0-9-1,0-1 1,0 1 0,10 0-1,10-1 17,-1-19-17,1 0 16,-1 0 1,1 0-17,0 0 17,-1 0-1,1 0-16,-20-10-15,20 10 32,-20-19-32,0-1 31,19 20-15,-19-10-16,0-9 31,0-1-16,0 0 17,0 1-17,0-1 1,0 1 15,0-1-15,0 0 15,0 1 0,-10-1 1,-19 1-17,9 19 16,10 0-15,-9 0 0,-1 0-1,1 0 1,-1 0 0,-19 58 46</inkml:trace>
  <inkml:trace contextRef="#ctx0" brushRef="#br0" timeOffset="438086.8306">10213 5101 0,'10'-20'62,"9"20"-46,1 0 0,0 0-1,-1 0 17,-29 0 30</inkml:trace>
  <inkml:trace contextRef="#ctx0" brushRef="#br0" timeOffset="439168.9287">10193 5091 0,'0'20'47,"0"-1"-31,0 11-1,0-11 1,0 1 0,0-1 15,0 1 0,10-20 63,10 0-63,-1 0-15,-19-10-1,20 10 1,0 0 15,-1 0-15,1 0 15,0 0 0,-20 10-15,-138 176 281,119-186-297,-1 0 31</inkml:trace>
  <inkml:trace contextRef="#ctx0" brushRef="#br0" timeOffset="441535.0046">10605 5130 0,'0'-19'15,"0"28"95,0 11-95,0 0-15,0 9 16,0 0 0,0 11-1,0-11 1,20 1-1,-20-1 1,0-9 0,0-1-1,-10 1 17,-10-1-1,1-19-16,-1 20 1,1-20-16,-1 0 16,0 0-1,1 0 1,-1 0 0,1 0-1,-1 0 32,30 0 16,-10-10-63</inkml:trace>
  <inkml:trace contextRef="#ctx0" brushRef="#br0" timeOffset="440616.5043">10458 5120 0,'0'10'62,"0"20"-46,0-11-1,0 1 1,0-1 15,10-19-15,-10 20-1,20-20 1,-1 0 0,1 0 15,-1-10-15,1 10 15,-20-19-31,20 19 15,-20-20 1,0 0 15,19 20-15,-19-19-16,-49-79 203,30 98-172,-1 0-15,0 0 0,1 0-1,19 10-15,-20-10 16,20 19-16,0 1 15,0-1 1,0 1 0</inkml:trace>
  <inkml:trace contextRef="#ctx0" brushRef="#br0" timeOffset="444981.0729">9899 5719 0,'0'-20'47,"0"0"-16,10 20 0,-10-19-15,20 19 0,-20-20-1,19 20-15,1 0 32,39 10 61,-59 10-77,19-20-16,-19 19 16,0 1-1,0-1 16,-9 11-15,9-11 0,-20 1-1,20 0 1,-20-20 0,20 19-16,-29 1 15,29 0 1,-10-20-1,10 19-15,-29 1 16,29-1 0,-20-19-16,20 20 15,-10-20 1,10 20 0,-19-20-16,19 19 15,-20-19 1,20 20-1,-20-20 1,20 19 47,10-19 93,-10-9-141,30 9-15,-1 0 16,20 0 0,-29 0-1,-11 0-15,11 0 0,0 0 16,-1 0-16,11 0 16,-11 0-1,-19-20 1,20 20-1,0 0 1</inkml:trace>
  <inkml:trace contextRef="#ctx0" brushRef="#br0" timeOffset="463139.5617">12469 5091 0,'-10'0'110,"10"10"-110,-20-10 15,1 19 1,19 1 0,-20-20-16,20 20 15,-19-1 1,19 11-1,0-1 1,0-9 0,0-1-1,0 1 1,0 0 0,0-1-16,0 1 15,0-1 16,9-19-15,-9 10 0,0 10-1,20-20 1,-20 19 0,20-19 15,-20 20-31,19-20 31,1 0 0,-20 20-31,19-20 32,1 0-1,49-69 188,-69 59-204,0-9 32,0-1-31,-10 20 15,10-20-15,-20 20-1,10 0 1,-9 0-1,-1 0 17,1 0-17,-1 10 17,20 10-17,-20-20 1,20 19-1,-19 21 17</inkml:trace>
  <inkml:trace contextRef="#ctx0" brushRef="#br0" timeOffset="464755.8322">12714 5317 0,'0'-20'93,"0"30"17</inkml:trace>
  <inkml:trace contextRef="#ctx0" brushRef="#br0" timeOffset="463864.9627">12734 5317 0,'-20'0'172,"20"9"-109</inkml:trace>
  <inkml:trace contextRef="#ctx0" brushRef="#br0" timeOffset="466016.8499">12841 5483 0,'0'-10'78,"10"-9"-63,-10-1 1,20 20 0,-1-19-1,-19-11-15,20 30 16,-20-49-1,20 49-15,-20-39 16,0 29-16,19 10 16,-19-39-16,0 9 15,0 11 1,20 19 0,-20-20-16,0 1 15,0-1 48,-30 275 155,30-235-202,10-20-16,-10 29 16,0-9-16,0-1 0,0 11 15,20-30 1,-20 29-16,0-9 16,0-1 15,0-28 63</inkml:trace>
  <inkml:trace contextRef="#ctx0" brushRef="#br0" timeOffset="467699.0569">13057 5258 0,'-19'0'63,"19"9"-48,0 11 1,0 0 0,0-1-1,0 1 1,0 0-1,0-1 1,19 1 0,-19-1-1,10-19 1,-10 20-16,20-20 31,-20 20-31,19-20 31,-19 19-15,20-19 0,-1 0 31,1 0-16,0 0 0,-1 0 16,-19-10-31,20 10 15,-20-19-16,19 19 1,-19-20-16,0 1 31,20 19-15,-20-20 0,0 0-1,0 1 16,10-128 141,-10 127-140,-20 20-17,20-20 16,-19 20-31,-1 0 32,-9 0-17,9 0 1,-9 0 0,9 0 15,0 0 0,1 0-15,19 10-1,-20-10 1,20 20 0,-19-1-1,19 1 1,0 0-1,0-1 17,0 60 15</inkml:trace>
  <inkml:trace contextRef="#ctx0" brushRef="#br0" timeOffset="468379.4854">13293 5111 0,'9'0'109,"11"0"-93,0 0-1,-1 0 1,1 0 31</inkml:trace>
  <inkml:trace contextRef="#ctx0" brushRef="#br0" timeOffset="469811.8169">13449 5003 0,'20'0'78,"0"0"-47,-1 0-15,1 0 15,-20 10-15,19-10-1,-19 9 32,-49 70 47,30-79-78,29 0 140,9 0-109,1 0-16,-1 0 16,-19 19-31,20-19-1,-20 20 16,0 0-15,0-1 0,0 1 15,0-1-15,-10 1 15,-9-20-16,19 20 1,-30-20 0,11 0-1,-1 0 17</inkml:trace>
  <inkml:trace contextRef="#ctx0" brushRef="#br0" timeOffset="470882.451">13675 5013 0,'10'49'94,"9"-30"-78,-19 1-1,20-1 1,-20 11 0,20-30-16,-20 29 15,0 10 1,19-39-16,-19 30 15,0-11-15,0 1 16,0 0-16,0-1 16,0-9-16,0 10 15,0-1-15,-10 1 16,10 0-16,0-1 16,-19 1-16,19 29 15,-20-49 1,20 19-16,-29 11 15,29-10 1,-20-20 0,20 19-16,-10-19 15,10 20-15,-19-20 16,19 19 78</inkml:trace>
  <inkml:trace contextRef="#ctx0" brushRef="#br0" timeOffset="448910.3595">10949 5640 0,'-20'0'0,"30"0"78,-10-10-78,10 10 16,-10-19-1,19 19-15,1-20 16,-1 20 0,-19-19-1,20 19-15,-20-20 16,20 20-16,-20-20 16,19 20-16,-19-19 15,20 19-15,-20-20 16,19 0-16,-19 1 15,20 19 1,-20-20-16,0 1 16,20 19-1,-20-20 1,0 0 0,0 11 15,0-11-16,-10 0 17,-10 20-1,1 0-15,19-19-1,-20 19 1,0 0 31,1 0-16,-1 0 0,20 10 0,-19-10 16,19 9-31,0 11 0,-10-20-1,10 20 1,0-1-1,0 1 1,0 9-16,0 10 31,0-29-31,0 29 16,0-19 0,0-10-1,10 19 1,-10-9-1,0-10 17,0 9-17,0 1 17,19-20-32,-19 20 31,0-1-16,20-19 1,-10 0 15,19 20-15,0-20 15,-9 0-15,0 0 15,-1-10-15,1-10-1,-20 1 1,19 19 0,-19-20-16,20 1 15,-20-1 1,0 0 15,0 1 0,0 29 94,0 9-109,0 1 15,0-1-15,20 1-1,-1 0 32,1-20-31,0 0 0,-1 0 15,1 0-16,-1 0 17,1 0-1,-20-10 0,20 10-15,-20-20-1,19 1 17,-19-1-17,0 0 17,0 1-1,0 9 0,0-10 0,0 1 1,-10 19-1,10-20-31,-19 20 31,-1-20-15,1 20 15,-1 0 0,0 0-15,20 10-1,-19-10-15,19 10 16,-20-10 0,20 20-16,0-1 15,0 1 1,0 0 0</inkml:trace>
  <inkml:trace contextRef="#ctx0" brushRef="#br0" timeOffset="450137.3061">11498 5532 0,'-20'0'62,"0"0"-30,20 10-17,0 10 1,0-1 15,0 1-15,10-20 15,-10 20-31,20-20 16,-1 0 15,1 19-16,0-19 1,-1 0 15,1 0-15,-20-10 0,20 10-1,-20-19 1,19 19-1,-19-20 1,0-19 47,0 0-1,-10 19-46,-9 20-1,19-20 1,-20 20 0,1 0 15,-1 0-16,0 0 1,20 10 0,-19-10-1,19 20-15,0-1 16</inkml:trace>
  <inkml:trace contextRef="#ctx0" brushRef="#br0" timeOffset="451229.0943">11625 5532 0,'0'10'78,"0"10"-63,0 9 1,0 1 0,20 19-1,-20-10 1,19-10 0,-19 1-1,0-1 1,0-9-16,0 9 15,0 1 1,0-11 0,0 1-1,-39-20 17,20 19-17,-1-19 1,0 0-1,1 0 17,78-274 186,-59 254-202,19 20 0,-19-19-16,20 19 15,-20-20-15,10 20 16,-10-20-16,19 20 16,-19-9-1,20 9-15,-20-20 31,19 20-15,-19-20 0</inkml:trace>
  <inkml:trace contextRef="#ctx0" brushRef="#br0" timeOffset="458923.2687">11939 5052 0,'-10'10'109,"10"19"-93,-29-9 0,29-1-16,-20 1 0,20-1 15,-19 11-15,19-20 16,0 9-16,-30 11 15,30-21-15,0 11 16,0 0-16,0-1 16,0 1-16,0 0 15,0-1-15,0 1 16,0-1-16,0 1 16,0 0-16,0-1 15,0-9-15,20 19 16,-20 1-1,20-1 1,-20-9-16,19 0 31,-19-1-15,20-19-16,-20 20 16,19-20-1,-28 0 110</inkml:trace>
  <inkml:trace contextRef="#ctx0" brushRef="#br0" timeOffset="460640.0486">12145 5189 0,'-29'0'141,"9"0"-141,20 10 15,0 0 1,-19-10-16,19 19 16,-20 1-1,20-1 1,0 1 0,-20-20-1,20 20-15,0-1 16,0 1-1,0 0 1,0-1 0,0 1-1,0-1 17,30 50 61,-11-69-77,1 0 15,0 0-15,-1 0 15,1 0-15,-1 0 15,-9 0 0,20-29 16,-30 9-16,0 10 1,0-9-1,0-1 0,-10 20 0,10-20-31,-20 20 32,20-19-17,-19 19 1,-1 0 15,0 0 0,1 0-15,19 10 0,-20-10-1,20 19 1,-19-19-16,19 20 15,-20-20 1,20 19 0,0-9-16,0 10 31</inkml:trace>
  <inkml:trace contextRef="#ctx0" brushRef="#br0" timeOffset="461344.6226">12263 5513 0,'10'0'125</inkml:trace>
  <inkml:trace contextRef="#ctx0" brushRef="#br0" timeOffset="471612.0534">13940 5267 0,'19'0'47,"21"0"-32,-21 0 1,1 0-16,-1 0 16,1 0-16,0 0 15,-1 0-15,1 0 16,-1 0-1,1 0 17</inkml:trace>
  <inkml:trace contextRef="#ctx0" brushRef="#br0" timeOffset="472169.7758">13969 5395 0,'10'0'47,"19"0"-32,-9 0-15,0 0 16,-1-10-16,1 10 16,-1 0-16,1 0 15,0 0-15,-1 0 16,1 0-16,9-19 16</inkml:trace>
  <inkml:trace contextRef="#ctx0" brushRef="#br0" timeOffset="522764.4348">14479 5111 0,'0'-20'16,"0"0"0,-20 20 124,1 30-109,-1-1-15,20-9-16,0-1 16,-19 1-16,19 0 15,-20-1-15,20 1 16,0-1-16,0 1 16,0 0-16,0-1 15,0 1-15,0 0 16,0-1-16,0-9 15,0 10-15,0-1 0,0 1 16,0-1-16,0 11 16,0 9-1,20-39 1,-20 10-16,29 19 16,-9-9 15,-1-20-16,-9 0 17,10 0-17,-1 0 1,1 0 15,-20-10-31,20-9 16,9-1-1,-29 0 1,10 20 0,-10-19-16,29-1 15,-29 0 1,10 20 0,-10-19-16,0-1 15,20 20 1,-20-19-16,0-11 15,0-9 1,19 39-16,-19-10 16,0-9-1,0-1 1,0 0 0,0 1-1,0-1 1,0 0-1,0 1 1,0-1 0,-10 20-1,10-19-15,0-1 16,-19 20 0,19-20-1,0 11 1,-10 9-1,10-20 1,-20 20 0,1-29 15,-1 29 0,1 0-15,-1 0-1,-19 19-15,9 1 16,11 9 0,19-9-1,-20-20-15,20 29 16</inkml:trace>
  <inkml:trace contextRef="#ctx0" brushRef="#br0" timeOffset="523610.7842">14724 5581 0,'0'10'16,"-10"-10"-1,20 0 64,-10-19-79,0-1 31,-10 20 0,10 10-31,0 9 16</inkml:trace>
  <inkml:trace contextRef="#ctx0" brushRef="#br0" timeOffset="524959.1222">14832 5415 0,'10'0'94,"-10"-20"-79,20 20-15,-20-39 16,29 39-16,-29-30 15,20 30-15,-20-29 0,19 29 16,-19-20 0,20-9-1,-20-1 1,19 30-16,-19-39 0,0 10 16,0 9-1,0-9 16,0 9 1,0 30 77,0 19-93,0 20-1,0-29 1,0 0-16,0-1 16,0-9-16,0 10 15,0-1-15,0 1 16,0 0-16,0-1 0,0 1 15,0-1-15,0 1 16,0 0-16,0-1 16,0 1-16,0 9 15,0-9 1,0-1 0,0 1 15,0-30 47</inkml:trace>
  <inkml:trace contextRef="#ctx0" brushRef="#br0" timeOffset="525904.7991">15126 5395 0,'0'-20'78,"89"-78"16,-70 59-94,1 19 16,9 1-1,-29-1 1,10 20-16,-10-19 16,0-1-1,20 20-15,-20-29 16,0 9-1,0 0 1,0 1 31,-10 19 15,10 10-46,0 9 0,0 11-1,-20 19 1,20-30-16,0 1 16,0-1-16,0 1 15,0 0-15,0-1 16,0 1-16,0 0 15,0-11-15,0 11 0,0 0 16,0-1 0,0 11-16,0 9 15,0-20 1,0-9 0,0 10 15,0-1 0,0-28 32</inkml:trace>
  <inkml:trace contextRef="#ctx0" brushRef="#br0" timeOffset="527608.3225">15499 5336 0,'20'0'62,"-20"-19"-46,19 19-16,1-20 16,9-19-1,-29 19 16,10 20-31,-10-20 0,29 1 16,-29-1 0,20 1-1,-20-1 1,0 0 0,0 1-1,0-1 1,0 10 15,-10 10-15,-9 0-1,-1 0 1,0 0 0,1 0-1,-1 0 1,1 0-1,19 20-15,-40 49 63,109 88 78,-40-157-141,-9 19 31,0 1 0,-20-1-15,19-19-1,-19 20-15,0 0 32,20-20-17,-20 19 1,0 1-1,0-1 1,0-9 0,0 10-1,0 19 1,0-9 15,-10-30-15,10 19-16,-20-19 15,1 0 1,19 20-16,-20-20 16,1 0-1,-1 0 1,0 0 15,1 0-15,19-10-1,-10 10 1,10-20 0,-29 1-1,29-1 1,-20 20 0,20-20-1,0 1 1,0-1-1,0 1 1,0-11 15,20 11-15,-20-1 0,19 20-16,-19-20 15,20 1 1,-1-1-1,1-9 1,9 9 0</inkml:trace>
  <inkml:trace contextRef="#ctx0" brushRef="#br0" timeOffset="528914.4764">15783 5258 0,'10'9'94,"-10"21"-94,20-10 15,-20-1-15,0 1 16,19-1-16,-19 1 16,0 0-16,20-1 15,-20 1-15,0-1 16,20-19-16,-20 30 16,0-1-1,19-29-15,-19 20 16,0 0-1,49-197 267,-29 157-267,-20 1-15,19-1 16,-19 1-16,20-1 16,-20 0-16,20 1 0,-20-11 15,19 11 1,-19-1 15</inkml:trace>
  <inkml:trace contextRef="#ctx0" brushRef="#br1" timeOffset="555002.6834">1309 6435 0,'0'9'78,"0"21"-62,-10-11 0,10 1-16,-39 19 15,19-9-15,1-1 16,-11 10-16,11 10 0,-1-9 15,-9 9 1,9 0-16,-9-10 0,29-10 16,-30-9-16,30-1 15,-19 1-15,19 10 16,-20-30 0,20 19-16,0-29 78,0-19-63,10 29 1</inkml:trace>
  <inkml:trace contextRef="#ctx0" brushRef="#br1" timeOffset="555901.7731">1348 6454 0,'69'245'172,"-40"-205"-172,-29-11 0,0 0 15,20-9-15,-20 0 16,0-1-16,20-19 16,-20 49-16,0-19 15,19-30 1,-19 19-16,-10-19 94</inkml:trace>
  <inkml:trace contextRef="#ctx0" brushRef="#br1" timeOffset="557220.7775">1015 7072 0,'10'0'62,"-10"-10"-62,29 10 16,10 0 0,-19 0-16,0 0 15,-1 0 1,1 0-16,-1 0 0,1 0 16,0-19-16,-1 19 15,1 0-15,-1 0 16,1 0-16,0 0 15,-10 0-15,9 0 16,20 0 0,-29 0-1,10 0 1,-1 0 0,1 0-1,0 0-15,-1 0 31,1 0-15,-30-40 265,10 21-265,-20-11 0,20 11-1,0-1 1</inkml:trace>
  <inkml:trace contextRef="#ctx0" brushRef="#br1" timeOffset="558399.3267">1682 6464 0,'0'10'63,"0"9"-63,19 1 15,-19 9-15,0 11 16,0-1-16,0 10 16,0-10-16,0 10 15,0-10-15,0-9 16,0 9-16,0-29 16,0 9-16,0 21 15,0-31 1,0 11-1,0 0 17,20-20 15,-10 0-16,9 0-16,1 0 1,0 0 0,-1 0-1,11 0 1,-11 0 0,1 0-1,-1 0 1,1 0-1,0 0 1</inkml:trace>
  <inkml:trace contextRef="#ctx0" brushRef="#br1" timeOffset="558864.0109">1682 6690 0,'10'0'47,"19"0"-16,-9 0-31,-1 0 0,1 0 16,-1 0-16,-9 0 15,10 0-15,-1 0 16,1 0-16,9 0 15,-9 0 17</inkml:trace>
  <inkml:trace contextRef="#ctx0" brushRef="#br1" timeOffset="559269.1919">1662 6493 0,'20'0'32,"-1"0"-17,1 0-15,9 0 16,1 0-1,-1 0-15,1 0 0,-1-19 16,-19 19-16,29 0 16,-19 0-1</inkml:trace>
  <inkml:trace contextRef="#ctx0" brushRef="#br1" timeOffset="560207.4521">2201 6542 0,'0'10'47,"10"-10"-31,-10 20-16,20-20 15,-20 19-15,29-19 16,-9 0-16,0 30 15,-1-30-15,1 0 16,-1 19-16,1-19 16,19 30-1,-19-30-15,-1 0 32,-19 20-1,-264 225 234</inkml:trace>
  <inkml:trace contextRef="#ctx0" brushRef="#br1" timeOffset="561629.5233">2682 6601 0,'-20'20'79,"20"9"-64,0-9 1,0 0-16,0-1 0,0 1 15,0 9-15,0-9 16,0-1-16,0 1 16,0 9-1,10-29-15,-10 20 16,20 0 0,-1-1-1,1-19 1,-20 20-16,20-20 15,-1 0 1,11 0 0,-11 0-1,1 0 1,-1 0 0,1 0-16,0 0 15,-1-10 1,1-10-1,0 1 1,-20-1 0,19 20-1,-19-19-15,0-1 16,20 20 0,-20-29-16,0-1 15,0 1 1,0-10-1,0 19 1,0-10 0,0 11-1,0-1 1,0 1 0,0 9-1,-10-20 1,10 11-1,-20-1 1,1 1 0,-1 19-1,20-20 1,-19 20-16,-1-20 16,0 20-1,1 0 1,-11 0-1,-9 30 1,-69 117 47</inkml:trace>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6:24:44.964"/>
    </inkml:context>
    <inkml:brush xml:id="br0">
      <inkml:brushProperty name="width" value="0.05292" units="cm"/>
      <inkml:brushProperty name="height" value="0.05292" units="cm"/>
      <inkml:brushProperty name="fitToCurve" value="1"/>
    </inkml:brush>
  </inkml:definitions>
  <inkml:trace contextRef="#ctx0" brushRef="#br0">13749 765 0,'10'0'32,"39"0"-17,-30 0 1,1 0-16,9 0 16,1 0-16,-1 0 15,10 0-15,-9 0 16,-1 0-16,1 0 15,19 19-15,-20-19 16,1 0-16,19 0 16,-10 0-16,20 0 15,-1 0-15,11 0 16,-30 0-16,10 0 16,-9 0-16,9 0 0,-10 0 15,10 0-15,-20 20 16,11-20-16,-1 0 15,-10 0-15,1 0 16,-1 0-16,0 0 16,11 0-16,-1 0 15,10 0-15,-10 0 16,-9 0-16,9 0 16,-10 0-16,-9 0 15,-1 0-15,-9 0 16,69 0 15,-60 0-15,1 0 31</inkml:trace>
</inkml:ink>
</file>

<file path=ppt/ink/ink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6:27:08.436"/>
    </inkml:context>
    <inkml:brush xml:id="br0">
      <inkml:brushProperty name="width" value="0.05292" units="cm"/>
      <inkml:brushProperty name="height" value="0.05292" units="cm"/>
      <inkml:brushProperty name="fitToCurve" value="1"/>
    </inkml:brush>
  </inkml:definitions>
  <inkml:trace contextRef="#ctx0" brushRef="#br0">2030 206 0,'0'19'31,"-20"-19"-16,20 10 1,0 10 0,0-1-1,0 1 1,20-1 0,0 11 15,-1-30-16,1 0 17,-10 0-17,9 0 17,-19-10-32,20 10 31,-20-20-16,0 1 17,0-1-1,0 1 0,0-1 0,0 0-15,0 1 15,-10 19-31,-9 0 32,9 0-1,-30 0-16,21 0 1,19 10 0,-20-10-16,20 19 15,-19 1 1,19-1-16</inkml:trace>
  <inkml:trace contextRef="#ctx0" brushRef="#br0" timeOffset="412.2306">2236 304 0</inkml:trace>
  <inkml:trace contextRef="#ctx0" brushRef="#br0" timeOffset="1428.9075">2314 157 0,'0'9'32,"0"11"-1,0 0-16,0-1 17,0 1-17,20-20 1,-20 19 0,20-19 15,-20 20-16,19-20 1,1 0 0,0 0 31,-1 0-16,-19-10-16,20-9 48,-1-1-47,-19 0 15,0 1-16,0-1 17,-9 20-1,9-19-31,-20 19 16,0-20 15,1 20-16,-1 0 17,1 0-17,19 10 1,-20 9 0,20 1-1,0 0 1,-20-20-1</inkml:trace>
  <inkml:trace contextRef="#ctx0" brushRef="#br0" timeOffset="3137.3384">2569 127 0,'0'20'31,"0"-1"-15,0 1 15,0-10-15,10-10 77,10 0-46,-10 0-16,9 0 16,1 0-15,0 0-1,-1 0 16,-19 19-32,0 1 17,0 0-1,0-1 0,-10-19-15,10 20-1,-19-20 1,-1 0 0,0 19-1,1-19 1,-1 0-1,10 0 17,10-9-17,0-11 17</inkml:trace>
  <inkml:trace contextRef="#ctx0" brushRef="#br0" timeOffset="2093.6589">2579 117 0,'30'0'109,"-11"0"-93,1 0 15,0 0 0</inkml:trace>
  <inkml:trace contextRef="#ctx0" brushRef="#br0" timeOffset="4248.3259">2775 137 0,'-9'0'16,"9"10"-1,0 9 32,9-19-31,11 0 15,-20 20-31,20-20 16,-1 0 15,1 0 0,-20-10-15,0-9 15,0-1 16,0 0 15,-30 20-30,11 0 15,-1 0-16,20 10-16,-19-10 1,19 20-16,0-1 31,9-19-15</inkml:trace>
  <inkml:trace contextRef="#ctx0" brushRef="#br0" timeOffset="4971.8633">2893 157 0,'0'9'93,"0"11"-77,0-10 0,20 19-1,-20 1 17,0-11-17,0 1 1,-10-20 31,-10 0-32,1 0 1,-1 0 0,0 0 15</inkml:trace>
  <inkml:trace contextRef="#ctx0" brushRef="#br0" timeOffset="8704.3625">3128 510 0,'10'0'31,"10"0"-15,19 0 0,-19 0-1,-1 0-15,11 0 16,9 0-16,-10 0 16,1-10-16,-11 10 15,1 0-15,0 0 16,-1 0-16,11 0 15,-11 0 1</inkml:trace>
  <inkml:trace contextRef="#ctx0" brushRef="#br0" timeOffset="8027.5843">3207 372 0,'-20'0'32,"40"0"46,19 0-63,-29 0-15,29 0 16,-9 0-16,-1-10 16,0 10-16,11 0 15,-21 0-15,-9 0 0,29 0 16,-19 0 0</inkml:trace>
  <inkml:trace contextRef="#ctx0" brushRef="#br0" timeOffset="293576.4181">3746 470 0,'0'20'16,"10"-30"93,10-9-93,19-1-1,-19 0-15,-1 1 16,-19-1-16,30-9 15,-30 19-15,39-20 16,-39 11-16,29-1 16,-29 1-16,20-1 15,-20 0-15,0 1 16,19 19-16,-19-30 16,0 11-16,0-1 31,-9 30 63,9 10-79,0 9 1,0 20-1,0-29 1,0-1-16,0 11 0,0-1 16,0 0-16,0-9 15,0 9-15,0 11 16,0-21-16,0 1 16,0-10-16,0 9 15,0 1-15,0 0 16,0-1-16,0 11 15,0-11 1,0 1 62,0-1-31</inkml:trace>
  <inkml:trace contextRef="#ctx0" brushRef="#br0" timeOffset="293912.8534">4139 647 0,'0'19'15</inkml:trace>
  <inkml:trace contextRef="#ctx0" brushRef="#br0" timeOffset="294955.903">4443 176 0,'0'10'78,"-20"-10"-78,20 39 16,-39-19-16,-30 48 31,20 40 0,20-88-31,29 0 16,-20-1 0,20 1-1,0-1 63,10-19-46,19 0-17,10 0 1,-19 0 0,-10 0-16,10 0 15,-1 0-15,1 0 16,-1 0-16,1 0 15,0 0-15,-1 0 16,1 0-16,-1-9 0,1 9 16,19 0-1,0 0 1,-9 0 0,-30-20-16,20 20 15</inkml:trace>
  <inkml:trace contextRef="#ctx0" brushRef="#br0" timeOffset="295592.7601">4482 137 0,'0'10'32,"0"9"-17,0 21 1,0-21-16,0 11 15,0 19-15,0 9 16,0-18-16,0 19 16,0-10-16,0-10 15,0-10-15,0 10 16,0-29-16,0 10 16,0-1-1,0 1 1</inkml:trace>
  <inkml:trace contextRef="#ctx0" brushRef="#br0" timeOffset="296229.8404">4766 461 0,'10'0'47,"10"-10"-32,-20-10 17,-10 20-1,-10 0-16,20 10-15,0 10 32</inkml:trace>
  <inkml:trace contextRef="#ctx0" brushRef="#br0" timeOffset="297106.8566">4913 608 0,'-19'0'16,"29"-10"31,19-20-32,-29 11 1,29-1-16,-29 1 0,30-21 16,-30 11-16,39-1 15,-39-9-15,20 10 16,-20-1-16,0 1 16,0-10-16,0 9 15,0 11-15,0-11 16,0 11-1,0 38 64,0 21-79,0-31 15,0 11-15,0 0 16,0 19-16,0-10 15,0 10-15,19 10 16,-19-9-16,0-1 16,0-10-16,0 1 15,0-1-15,0 10 16,0-29-16,0 10 0,0 19 31,0-29-15,20-10 15</inkml:trace>
  <inkml:trace contextRef="#ctx0" brushRef="#br0" timeOffset="298167.5935">5198 362 0,'0'10'31,"0"20"-15,0-11 0,0 1-16,0 0 15,0 107 32,10-88-31,19-19-1,-19-20 1,-10 19 0,39-19-16,-10 0 15,1 0 1,-1 0-1,-29-9-15,20 9 16,-20-20-16,19 20 16,-19-29-16,20 29 15,-20-30-15,20-9 16,-20 10 0,0 9-1,19 20 1,-19-29-16,0-1 15,0-9 1,0 29-16,0-29 16,0 19-1,0-9 1,-9-1 0,9 1-1,-20 0 1,20 19-1,-20 10-15,20-20 16,-19 20-16,19-19 16,-20 19-16,0-20 15,-9 20 1,9 0 0,-9 0-1,-10 0 1,39 10-16,-20-10 15,20 10-15,-10-10 16,10 39-16,-29-20 16,29 1-16,0 0 15,-20-1-15,20 1 16,0 9-16,0-9 16,0-1-16,0 1 15,0 0-15,0 9 16</inkml:trace>
  <inkml:trace contextRef="#ctx0" brushRef="#br0" timeOffset="299140.7616">5521 98 0,'0'19'31,"0"1"0,20-20-15,0 20 0,-1-20-1,1 0 1,-1-10 0,1-10-1,-20 0 1,29 1-1,-29-1 1,0 1 0,-19-1 15,-11 20-15,-58 0 62,69 39-63,19-19 1,0-1 0,19 1-16</inkml:trace>
  <inkml:trace contextRef="#ctx0" brushRef="#br0" timeOffset="299709.5763">5678 78 0,'0'10'78,"20"-10"-78,-20 29 15,0-9-15,0 19 16,0-9 0,0-11-1,0 11 1,0-11-1,-10 1 1,-19-20 0,29 19-16,-40-19 15,11 0 1,0 0 0,9-9-1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14:58:31.835"/>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27 0,'25'0'297,"-25"26"-47,26-26 219,-1-26-423,0 26-30,-25-25 0,25 25 15,1 0 31,-1 0-15,0 0 0,0 0-16,1 0-15,-1 0 31,0 0 0,1 0-32,-1 0 17,-13 0-17,14 0 1,-1 0 0,0 0-1,1 0 16,-1 0 1,0 0-17,0 25 17,1-25-17,-1 0 1,0 0 15,0 0 16,1 0 0,12 0-32,-13 0 1,0 0 0,0 0-1,1 0 1,-14 0 0,14 0-1,-1 0 16,0 0 1,0 0-1,1 0 31,-1 0-46,0 0 0,1 0-1,12 0 1,-13 0 0,0 0-1,0 0 16,1 0-15,-1 0 47,0 0-17,-12 0 1,12 0 0,0 0-16,1 0 16,-1 0 31,0 0-46,0 0 15,1 0 78,-1 0 15,-38 0 16</inkml:trace>
</inkml:ink>
</file>

<file path=ppt/ink/ink4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6:23:22.334"/>
    </inkml:context>
    <inkml:brush xml:id="br0">
      <inkml:brushProperty name="width" value="0.05292" units="cm"/>
      <inkml:brushProperty name="height" value="0.05292" units="cm"/>
      <inkml:brushProperty name="fitToCurve" value="1"/>
    </inkml:brush>
  </inkml:definitions>
  <inkml:trace contextRef="#ctx0" brushRef="#br0">108 68 0,'9'0'16,"-9"-19"31,-9 29 31,9 9-63,-20-19-15,20 20 16,-20 9 0,20-9-16,0-1 15,0 1-15,-19 0 16,19-1-16,0 1 16,0 0-16,0-1 15,0 11-15,0-1 16,0 10-1,9-19 1,-9-1 0,20-19-1,-20 20-15,20-20 16,-1 20 0,1-20-1,0 19 1,-1-19-1,1 0 1,-1 0 0,-19-10-16,10 10 0,20-19 15,-11-1 1,1-9 0,-20 19-1,19 10 1,-19-20-16,0 1 15,20 19 1,-20-20-16,0-9 16,0-10-1,0 9 1,0 1 0,0-1-1,0 1 1,0 9-1,0 1 1,-10 19-16,10-20 16,-19 0-1,-1 1 1,-9-11 0,9 11-1,0 19 1,1 0-1,9 0 1,-29 0 0,19 0-16,1 29 15,-1-9-15,0 9 16,1 1-16,-11 9 16,30-10-16,-19 1 15</inkml:trace>
  <inkml:trace contextRef="#ctx0" brushRef="#br0" timeOffset="1339.194">421 127 0,'-19'0'31,"19"10"-15,10 19-1,-10-9-15,19 9 16,-19 1-16,39-1 16,-19 11-16,-20-11 0,29 0 15,-29-9 1,20 0-16,-20-1 0,20-19 15,-20 30-15,29-11 16,-29 1 0</inkml:trace>
  <inkml:trace contextRef="#ctx0" brushRef="#br0" timeOffset="862.359">617 186 0,'-9'0'16,"-11"29"15,-9 1-31,29-10 16,-30-1-16,11 1 15,-1 19-15,-9-10 16,9 1-16,0 9 15,20-19-15,-29-1 16,29 1-16,-29-1 16,29-28 31</inkml:trace>
  <inkml:trace contextRef="#ctx0" brushRef="#br0" timeOffset="1760.1927">853 186 0</inkml:trace>
  <inkml:trace contextRef="#ctx0" brushRef="#br0" timeOffset="1924.213">853 402 0,'0'19'15</inkml:trace>
  <inkml:trace contextRef="#ctx0" brushRef="#br0" timeOffset="22247.8932">1216-118 0,'19'0'16,"-19"-20"-16,20 20 15,0 0 1,-1 0-1,1 0 17,-20 10-32,0 10 15,19-20 1,-19 19-16,0 11 16,0-1-1,0 1 1,0-11-1,0 1-15,0 0 0,-19-1 16,19 11-16,-20 9 16,20-10-16,-19-9 15,19-1-15,-20 1 16,20 0-16,-20-1 16,20 1-16,-19 0 15,19-1-15,-30 1 16,30-1-16,-10-19 15,10 30-15,10-40 172,10 10-156,9-20 0,1 20-1,-1 0 1,-9 0-1,-1 0-15,1 0 16,0 0-16,-1 0 0,11 0 16,-11 0-1,-19-19 1,20 19-16,0 0 16,-20-20-1</inkml:trace>
  <inkml:trace contextRef="#ctx0" brushRef="#br0" timeOffset="24165.8653">1569 10 0,'0'-20'0,"0"0"31,0 1-15,10 19-1,9-20-15,1 20 16,-20-20 0,29 20-16,-9 0 15,-1 0-15,1 0 16,9 0-1,-9 0-15,0 0 16,-1 20-16,21 29 16,-40-29-1,0-1-15,0 1 16,0 0-16,0-1 16,0 1-16,-10-1 15,10 1-15,-30 0 16,11-1-1,-11 1 1,11-20-16,-1 19 31,0-19-15,20-9 46,10 9-46,-10-20 0,20 20-16,9-20 15,1 20 1,-1-19-16,-19 19 16,10 0-16,-1 0 15,1 0-15,-1 0 16,21 10-1,-11 9 1,-9 20 0,-20-19-16,19 0 15,-19-1-15,0 1 16,0 0-16,0-1 16,0 1-16,0-10 15,0 39 1,-10-20-1,-39 10-15,30-39 16,-11 20-16,1-20 16,-10 0-16,9 0 15,11 0-15,-1 0 16,0 0-16,-9 0 16,9 0 15,20-10-16</inkml:trace>
  <inkml:trace contextRef="#ctx0" brushRef="#br0" timeOffset="22952.3392">1588-69 0,'10'10'31,"-10"9"-31,0 11 16,20 9-16,-20-9 15,0 19-15,29 9 16,-29 1-16,0 20 16,0-20-16,20-10 15,-20-10-15,0-10 16,0-9-16,0-1 15,0-28 32</inkml:trace>
  <inkml:trace contextRef="#ctx0" brushRef="#br0" timeOffset="25254.8776">2059 294 0,'0'-20'31,"0"1"1,10-1-17,-10 0 1,0 1 0,0 9-1,20 10 1,-20-20-16,0 1 15,19 19 64,-19 10-79,30-10 15,-11 0-15,1 19 16,-1-19-16,1 0 15,0 0-15,-1 0 16,11 0 0,-11 0-1,-19-10 48,-10 10-63,-9 0 15,-1 0 1,20 20 0,-10-20-16,10 20 15,-19-20-15,19 29 16,-30 20 0,30-19-1,0-11-15,0 1 16,0-1-16,0 1 0,0 9 15,10-29 1,-10 20-16,20-20 16,68-20 15,-58-9-15,-11 9-16,1-9 15</inkml:trace>
  <inkml:trace contextRef="#ctx0" brushRef="#br0" timeOffset="25787.2896">2334-69 0,'0'-20'47,"10"20"-31,19 0-16,-9 0 16,-1 0-16,1 0 15,-1 0-15,1 0 16,-10 0-16,9 0 15,1 0-15</inkml:trace>
  <inkml:trace contextRef="#ctx0" brushRef="#br0" timeOffset="29888.2851">2755 225 0,'-19'0'0,"19"-19"78,19 19-31,1 0-47,0 0 16,9 0-16,0 0 15,11 0-15,-11 0 16,1-20-16,-1 20 15,10 0-15,-9 0 16,-1 0-16,0-29 16,11 29-16,-11 0 15,1 0-15,-11 0 16,1-20-16,-1 20 16,1 0-16,0 0 0,-1 0 15,1 0-15,9 0 16,1 0-1,-11 0 1,1 0 0,0 0 15,-1 0 0,-19-20-15,20 20-1,-10 0 17,-10 10 46</inkml:trace>
  <inkml:trace contextRef="#ctx0" brushRef="#br0" timeOffset="30833.8116">3412 29 0,'30'30'47,"-1"-1"-31,-9-29-1,0 20-15,-1-20 16,1 19-16,-1-19 0,1 0 16,0 0-16,-1 0 15,1 30 1,-40-11 62,1-19-62,-1 0-16,0 20 15,1-20-15,-11 49 16,21-49-16,-21 29 0,30-9 16,-19-20-1,19 20-15,-20-20 16,30 0 46</inkml:trace>
  <inkml:trace contextRef="#ctx0" brushRef="#br0" timeOffset="32503.309">3805-30 0,'0'-10'31,"0"-9"-15,0-1-1,10 1 1,29 19 0,-39-20-1,39 20-15,-19 0 16,-1 0-16,1-20 0,-1 20 15,1 0-15,0 0 16,-1 0-16,1 10 16,9 20-1,-29-11-15,0 20 16,0-19 0,0 0-16,0-1 15,-19 11-15,19-20 16,-30 19-16,1-9 15,9-1-15,1-19 16,-1 20-16,0-20 0,1 0 16,-1 19-16,1-19 15,38-9 63,11 9-62,-11-20 0,1 20-16,-1 0 15,1-20-15,0 20 16,-1 0-16,1 0 16,0 0-16,-11 0 15,11 0-15,0 0 0,-1 0 16,20 10-1,-19 10 1,-20 9 0,20-29-16,-20 39 15,0-19-15,0-10 16,0 10-16,0-1 16,0 1-16,0-1 15,-30-19-15,30 30 16,-29-30-16,29 39 15,-39-39-15,-1 20 16,11-20-16,0 0 16,-1 0-16,10 0 0,1 0 15,-11 0 1,30-10 15</inkml:trace>
  <inkml:trace contextRef="#ctx0" brushRef="#br0" timeOffset="31499.7293">3815 19 0,'19'20'32,"-19"0"-17,0 9-15,20 10 16,-20 0-16,0 10 15,0-9-15,29 9 16,-29-20-16,0-9 16,0-1-16,0 1 15,20-20 32</inkml:trace>
  <inkml:trace contextRef="#ctx0" brushRef="#br0" timeOffset="33674.4012">4236 245 0,'-19'0'16,"28"0"62,11 0-62,0 0-1,-20-20 1,29 20-16,-29-19 15,20 19-15,-20-10 0,19 10 16,-19-39 0,20 19-16,-20 0 15,20 20 79,-1 0-78,-19 10-1,30-10-15,-30 20 16,39-20-16,-20 0 16,1 0-16,0 0 15,-1 0 16,-19-10 1,-10 10-32,-9 0 15,-1 0 1,-9 0 0,29 20-1,-30-20-15,30 39 16,-19-20-16,19 1 15,-20 0-15,20-1 16,0 1-16,0 0 0,0-11 16,0 11-16,0 0 15,0-1 1,20-19-16,19 0 16,-19 0-1,-1 0-15,11 0 16,-1-10-16,-19 10 15,-10-29-15,39 29 16,-39-29-16</inkml:trace>
  <inkml:trace contextRef="#ctx0" brushRef="#br0" timeOffset="34490.8151">4717 343 0,'0'-20'32,"0"1"-17,0-1 1,19 20 0,21 0 15,-21 10-31,-19 29 15,0-9 1,0-11 0,0 1-16,0-1 15,-10 1-15,10 0 16,-39-1-16,20 1 16,-1-1-16,0 1 15,1-20-15,-1 20 16,1-20 15,19-20 0,9 20-15,11 0 15,0 0-31,-1 0 16,-9 0-1,10 0 1,9 10 0,-19-10-1,9 0 1,1 0 0,-20-10-16</inkml:trace>
  <inkml:trace contextRef="#ctx0" brushRef="#br0" timeOffset="35010.8709">4923 166 0,'19'0'47,"1"0"-47,9 0 0,11-19 15,-21 19-15,-9 0 16,10 0-16,-1 0 16,1-20-16,-1 20 15,21 0 1,-21 0 0,-19 10 15</inkml:trace>
  <inkml:trace contextRef="#ctx0" brushRef="#br0" timeOffset="35391.2405">5031 29 0,'0'20'47,"0"19"-31,0-10-16,9 1 15,-9-1-15,0 10 16,0-19-16,0-10 16,20 39-1,-20-29 1</inkml:trace>
  <inkml:trace contextRef="#ctx0" brushRef="#br0" timeOffset="36406.1765">5413-40 0,'0'-19'0,"0"-1"32,0 1-17,0-1 1,10 20-16,-10-20 15,20 20 1,-1 0 0,1 0-1,9 0 1,-9 0-16,9 20 16,1 9-1,-30-9-15,29 0 16,-29-1-16,0 11 15,0-1-15,0 10 16,-29-9-16,29-1 16,-30 10-16,1-9 15,9-1-15,1 11 16,-1-11-16,-9 10 16,9-19-16,0 9 15,1-9-15,-1-20 16,0 19-16,1-19 15,19-9 32,0-11-31,10 20 0,9-20-1,11 20 1,-1 0-1,10 0 1,-9 0 0,-1 30-1,10-11 1,-9-19 0,-30 20-16,29-20 0,1 0 15,-11 0 1,-19-10-1</inkml:trace>
  <inkml:trace contextRef="#ctx0" brushRef="#br0" timeOffset="37261.5773">5825 314 0,'10'0'63,"19"0"-48,-9 0-15,-1 0 16,1-30-16,0 30 15,-1-19-15,1 19 16,0-40-16,19 11 16,-39-1-1,0 1 1,0 9 0,-20 1-1,-9 19 1,-1 0-1,11 0-15,-1 0 16,20 19-16,-29-19 16,29 30-16,-30-11 15,30 1-15,-29 0 16,29-1-16,-20 1 16,20 9-16,0 11 0,0-11 15,0 0-15,0-9 16,10-20-16,19 29 15,-19-29-15,29 30 16,-9-30-16,-1 0 16,1 0-16,9 0 15,-19 0-15,-1-20 16,1 20-16,-1-19 16,11-11-1,-30 11-15,19-1 16</inkml:trace>
  <inkml:trace contextRef="#ctx0" brushRef="#br0" timeOffset="37693.5755">6188 19 0,'19'0'47,"1"0"-31,0 0-16,-1 0 15,11 0-15,-11-19 16,1 19-16,0 0 16,-1 0-16</inkml:trace>
  <inkml:trace contextRef="#ctx0" brushRef="#br0" timeOffset="39825.633">29 1059 0,'-20'0'16,"20"19"0,0 11-16,0 19 15,0-10-15,20 30 0,-20-30 16,0 10-16,20-10 15,-20 1-15,0-11 16,19-9-16,-19 9 16,0-49 77,0 1-93,0-1 16,0-9-16,-10-1 16,10-9-16,0 10 0,-19-1 15,19-19-15,0 10 16,0-10-16,0 20 16,0-1-16,0 1 15,0 9-15,0 0 16,10 1-16,9-20 15,1 39 1,-20-20 0,20 20-16,-1 0 15,1 0 1,19 69 15,-39-50-15,0 1-16,0-10 0,0 9 15,0 1-15,0 0 16,0-1-16,0 1 16,0-1-16,-20-19 15,20 30-15,-19-30 16,19 19-16,-30-19 16,1 20-16,-1-20 15,30 20 1,-19-20-16,48 0 94,11 0-79,-21 19 1,1-19-16,-20 30 15,49-1-15,-49-9 16,29-1-16,-9 11 16,9-1-1,-9-29 32,-20-10 16,0-9-48</inkml:trace>
  <inkml:trace contextRef="#ctx0" brushRef="#br0" timeOffset="40889.1988">304 1343 0,'19'0'31,"21"0"-15,-11 0-1,-9-19 1,-1-1 0,-19 0-16,0 1 15,0-1 16,-19 1-15,-1 19 0,0 0-1,1 9 1,-11 21 0,30-11-1,-19 30 1,19-29-16,0 0 15,0-1-15,0 1 16,9 0-16,-9-1 0,30-19 16,-30 20-16,39-20 15,-19 0-15,-10 0 16,9 0-16,20 0 16,1-20-1,-21 1 1,-19-1-1,20 20 1,-20-20 0,19 20 62,-19 10-63,10-10-15,29 30 16,-9-30 0,-10 0-1,-1 0-15,1 0 16,9 0 0,-9-20-1,-20-9 1,19 9-16,-19-10 15,0 1 1,-9 29 0,9-39-16,-30 39 0,30-10 15,-29 10-15,-20 0 16,19 0 0,1 10-1,9 19 1,20 1-1,-19-30 1,19 39-16,0-10 16,0 1-1,0-11 1,19-19 0,50 20 15</inkml:trace>
  <inkml:trace contextRef="#ctx0" brushRef="#br0" timeOffset="41332.863">765 1000 0,'0'10'63,"0"9"-63,0 1 16,0 9-16,0 1 0,0 19 15,0 10-15,0-20 16,0-10-16,0 11 15,0-21-15,0 1 16,19-20-16,-19 29 16</inkml:trace>
  <inkml:trace contextRef="#ctx0" brushRef="#br0" timeOffset="41730.2769">990 1206 0</inkml:trace>
  <inkml:trace contextRef="#ctx0" brushRef="#br0" timeOffset="41872.1922">990 1402 0,'0'20'15</inkml:trace>
  <inkml:trace contextRef="#ctx0" brushRef="#br0" timeOffset="44315.3662">1628 971 0,'0'-10'94,"-20"10"-63,-9 0-15,-1 0-1,1 0 1,9 0 0,20 19-16,-19-19 15,19 40-15,-20-11 16,20 10-1,0-19 1,0 0-16,0-1 16,0 11-16,0-11 15,0 1-15,0-1 16,0 1-16,10 0 16,-10-1-16,19 1 0,-19-1 15,20-19-15,-20 30 16,29-30-16,-29 20 15,30-20-15,-1 0 16,-9 0 0,-1 0-16,1 0 15,0 0-15,-1 0 16,1-10-16,-1 10 16,-19-30-16,30 30 15,-30-29-15,29 29 16,-29-20-16,20 20 15,-20-19-15,20-1 16,-20-9 0,19 29-16,-19-40 15,30 11 1,-30 0 0,0-21-1,19 50-15,-19-29 16,0 9-1,0 1 1,0-1 0,-10 20-16,-9-19 31,-1 19-31,1 0 31,-1 9-31,-9 11 16,9 9-1,20 1 1,-20-30 0,20 29-16,-19 20 15,19-29 1,0 0-16,0-1 16,0-9-16,0 10 15,0-1-15,0 1 16,0-1-16,0 1 0,9 0 15,11 19 1,0-19 0,9-1-1,-9-19 1,9 0 0,-9 0-1,9 0 1,-29-10-16,30 10 15,-30-29-15,19 29 16,-19-30-16,20 30 16,-20-39-16</inkml:trace>
  <inkml:trace contextRef="#ctx0" brushRef="#br0" timeOffset="45223.4108">2030 1333 0,'0'-19'15,"0"-1"1,0 1-1,19 19 1,1 0 0,-20-20-16,20 20 15,-1 0 1,-19 10-16,20-10 16,-20 29-16,0-9 15,0-1-15,0 1 16,0 0-16,0-1 0,0-9 15,-10 20 1,10-11-16,-20 1 0,20-1 16,-39 1-16,10 0 15,9-20 1,0 0 15,20-10 47,10 10-62,20-20 0,-11 20-1,11 0 1,-11 0-16,21 0 15,-11 0 1,-9 0 0,-1 0 15</inkml:trace>
  <inkml:trace contextRef="#ctx0" brushRef="#br0" timeOffset="45753.2671">2344 1157 0,'29'0'47,"10"0"-32,-19-20 1,9 20-16,10 0 0,-9 0 16,-11-29-16,1 29 15,0 0-15,9 0 16,-9 0 15</inkml:trace>
  <inkml:trace contextRef="#ctx0" brushRef="#br0" timeOffset="46189.2008">2491 990 0,'-20'0'15,"20"10"-15,0 29 16,0-19 0,0 19-16,10-9 15,-10-1-15,0-9 16,0-1-16,0 1 15,19-20-15,-19 29 16</inkml:trace>
  <inkml:trace contextRef="#ctx0" brushRef="#br0" timeOffset="47261.1421">2706 951 0,'0'-20'15,"10"1"17,20-1-17,-21 20 1,11 0 0,19 0-1,-9 0 1,-11 0-1,1 0-15,0 0 0,9 10 16,-29 19 0,20-29-1,-20 49-15,0-29 16,0 0-16,0 9 16,-10 0-16,10 1 15,-30 9-15,30-9 16,-29-1-16,29 10 15,-39-9-15,19-11 16,20 1-16,-39 9 16,19-29-16,20 30 15,-39-30-15,19 0 16,11 0 31,9-10-32,0-10 32,19 20-15,1 0-17,19 0 1,0 0-1,-19 0 1,-1 0-16,1 0 0,0 0 16,-1 0-16,1 10 15,9-10 1,-9 0 0,-20 20-1</inkml:trace>
  <inkml:trace contextRef="#ctx0" brushRef="#br0" timeOffset="48167.2234">3177 1304 0,'59'-20'78,"-39"20"-62,-1 0-16,1-19 16,-1-11-1,-19 11 1,0 9 0,0-10-1,-9 20 1,-21-29-16,11 29 15,-11 0 1,11 0 0,19 10-16,-20-10 15,20 19-15,-20-19 16,20 30-16,0 9 16,-19-39-1,19 29-15,0-9 16,0 0-16,0-1 15,9 1-15,11 9 16,0-29 0,-1 0-16,1 20 15,9-20-15,11 0 16,-11 0-16,0-10 16,-9 10-16,0-19 0,-1 19 15,-19-30-15,20 30 16,-20-20-16,20 1 15</inkml:trace>
  <inkml:trace contextRef="#ctx0" brushRef="#br0" timeOffset="48597.6856">3471 1010 0,'10'0'46,"39"0"-30,-29 0-16,-1 0 16,1 0-16,0 0 15,-11 0-15,21 10 16</inkml:trace>
  <inkml:trace contextRef="#ctx0" brushRef="#br0" timeOffset="49475.3862">3815 1265 0,'9'0'78,"11"0"-78,0 0 15,-1 0-15,1-30 16,9 30-16,1 0 16,9 0-16,0 0 15,10-19-15,-19 19 16,-1 0-16,10 0 0,-9 0 16,9 0-1,10 0-15,-20 0 0,30 0 31,-20 0-31,-29 0 0,10 0 16,-1 0-16,1 0 16,0 0-16,9 0 15,-9 0 1,-1 0 15,1 0-15</inkml:trace>
  <inkml:trace contextRef="#ctx0" brushRef="#br0" timeOffset="50239.1449">4550 1039 0,'-20'0'16,"20"20"15,0 19-15,30-19-16,-20-20 15,19 29-15,-9-29 16,-1 20-16,11-20 0,-1 0 16,-9 19-16,-1-19 15,1 0-15,-40 0 78,-29 0-62,40 0 0,-21 30-16,11-11 15,-1 1-15,0 0 16,1-1-16,19 1 0,-30-20 15,30 29-15,-29 11 16,29-31 15,10-9 1</inkml:trace>
  <inkml:trace contextRef="#ctx0" brushRef="#br0" timeOffset="51873.2702">5089 1128 0,'0'-20'0,"-19"20"16,-1 0-16,20-20 15,0 1 1,0-1 0,10-9-1,29-1 1,-9 1-1,9 29 1,-10 0 0,1 0-1,-30 39-15,29-10 16,-29 11-16,30-1 0,-30 10 16,0-20-16,0 11 15,0 9-15,-20 0 16,20-10-16,-29 10 15,-1-10-15,11-9 16,-1-1-16,-19 10 16,19-9-16,0-11 15,-9 1-15,9 9 16,1-29-16,19 20 16,-39-20-16,39-10 62,0-10-31,9 20-31,11 0 16,-20-19 0,39 19-16,0 0 15,-9 0 1,-11 0-1,70 29 17,-70-29-32,1 0 15,0 0-15,9 0 16,-9 0 0,-20-10-1</inkml:trace>
  <inkml:trace contextRef="#ctx0" brushRef="#br0" timeOffset="53330.8995">5648 1010 0,'0'-20'63,"-19"20"-17,-20 0-30,29 0 0,-29 20-1,9 9 1,30-9 0,-19-1-16,19 1 0,-30 0 15,30 9-15,0 10 16,0-9-16,0-1 15,0 1-15,0-1 16,0 10-16,0-9 16,20-1-16,-20-9 15,19-1-15,-19 1 16,30-20-16,-30 20 16,29-20-16,-29 19 15,49-19-15,-29 0 16,9 0-1,-9 0-15,19 0 16,0-10 0,-19 10-16,9-39 15,-9 20-15,0-1 16,-1 0-16,-19 1 16,30-1-16,-30 0 15,39-9-15,-39 19 16,19-19-16,-19 19 15,0-10-15,20-9 16,-20 19-16,0-9 16,0-1-16,0 0 15,0 1-15,0-1 16,0-9-16,-10 9 16,-9 20-1,19-20 1,-20 20-16,-9 0 15,9 0 1,0 0-16,1 10 16,-1-10-16,20 30 15,-29-11-15,29 1 16,-39 19-16,39-9 16,-20-1-16,20 0 15,0 20-15,-30 0 16,30 10-16,0-19 0,0 9 15,0-30 1,0 1-16,0-1 0,10-19 16,-10 30-16,40-30 15,-21 19-15,1-19 16,-1 0-16,11 20 16,-1-20-16,-9 0 15,-1 0-15,1 0 16,39-29 15,-39 29-31,-1-30 0,20-9 16,-19 19-1</inkml:trace>
  <inkml:trace contextRef="#ctx0" brushRef="#br0" timeOffset="53951.9336">6149 1020 0,'19'0'47,"11"0"-32,-11 0 1,1 0-16,-1 0 0,1 0 15,0 0 1,-1 0-16,1 0 0,0 0 16</inkml:trace>
  <inkml:trace contextRef="#ctx0" brushRef="#br0" timeOffset="58340.1038">7473 873 0,'-20'39'0,"20"-29"32,0-30 46,0-29-63,0 29 1,0 1-16,-29-11 16,29 1-16,0-1 15,0-9-15,0 10 16,0-1-16,0 11 15,19-1-15,-19 1 16,10 19 0,10 0 15,9 19-15,-29 1-16,20-1 0,-20 1 15,19 0-15,-19 19 16,0-10-16,20-9 15,-20-1-15,0 1 16,0 0-16,0 9 47,0-48 0,0-31-32,0 21 1,0 0-16,0-1 0,0 11 16,0-1-1,0 0-15,0-9 16,0 9 0,19 20-16,1-19 15,0 19 1,-1 0-1,1 10 1,-1 19 0,-19-9-1,20-1-15,-20 1 16,0 9-16,30-9 16,-30 19-16,0-19 15,0-11-15,0 11 0,0 19 16,0-19 15,-10-20 0</inkml:trace>
  <inkml:trace contextRef="#ctx0" brushRef="#br0" timeOffset="58792.8354">7884 647 0,'10'0'47,"10"0"-32,-10 0-15,29 0 16,-19 0-16,-11 0 16,31 0-1,-21 0 1,-19 10 15</inkml:trace>
  <inkml:trace contextRef="#ctx0" brushRef="#br0" timeOffset="59141.2911">7865 794 0,'19'0'47,"11"0"-31,-11 0-1,1 0-15,0 0 16,-1 0-16,1 0 16,0 0-16,-1 0 15,1 0-15,-1 0 16</inkml:trace>
  <inkml:trace contextRef="#ctx0" brushRef="#br0" timeOffset="60193.0273">8237 608 0,'0'-20'15,"0"10"17,0-9-17,10-1 1,10-9 0,9 9-1,-9 20 1,0 0-1,-20-20-15,19 20 16,-19 10 0,20-10-1,-20 20-15,19 9 16,-19-9-16,0 0 16,0-1-1,0 11-15,0 9 0,0-10 16,0 1-16,-9-1 15,9-9-15,-20-1 16,20 1-16,-39 19 16,19-9-16,1-11 15,-1 1-15,0 9 16,-9-9-16,19-20 16,-19 29-16,9-29 15,20-10 126,10 10-141,9 0 15,-19-19 1,20 19-16,9 0 16,-9 0-1,0 0-15,9 0 16,10 0-16,-9 0 16,-11 0-16,1 0 0,0 0 15,-1 0-15,-9 0 16</inkml:trace>
  <inkml:trace contextRef="#ctx0" brushRef="#br0" timeOffset="56961.2292">6982-49 0,'20'-20'16,"-1"20"0,-19-20-1,20 20-15,0 0 32,-20 20-32,19 9 15,-19 21 1,20-31-1,-20 1-15,0-1 16,0 1-16,0 9 16,29 1-16,-29 9 0,0-10 15,0 1 1,0-1-16,0 1 0,0 9 16,-9-19-16,9 9 15,0-9-15,0-1 16,0 1-16,0-1 15,-30 21 1,30-1 0,0-19-16,0-11 15,0 11-15,0 0 16,10-1-16,-10 30 16,20-49-16,-20 20 15,19-20-15,1 0 16,-1 0 15,-19-10-15,20 10-16,-20-20 15,0 1 1,0-1 0,-10 1-1,-9 19 1,-1 0-1,0 0 1,20 9-16,-19 21 16,19 9-1,-20-10 1,20 11 0,0-21-1,0 1-15,-29 0 16,29-1-16,0 1 15,0-1-15,0 1 16,0 0-16,0-1 16,0 1-16,0-1 15,0 1-15,0 9 16,0 1-16,0-1 0,0 1 16,0 9-16,0-10 15,0 1-15,0-1 16,0 1-16,0 9 15,0 0-15,-20-19 16,20-1-16,-20 1 16,1-20-1,-1 0 1,1 0 0,-1 0-1,10 0 1</inkml:trace>
  <inkml:trace contextRef="#ctx0" brushRef="#br0" timeOffset="64578.2968">10768 294 0,'0'10'32,"0"19"-17,-10-9-15,10 19 16,-30-10-16,30 1 15,-39 19-15,39 0 16,-39 0-16,39-10 16,-30 10-16,30 10 15,-29-10-15,29 0 16,-39 0-16,39-19 16,0-1-16,-20-9 15,20-1 1,0-29 31,10 10-32</inkml:trace>
  <inkml:trace contextRef="#ctx0" brushRef="#br0" timeOffset="66122.0918">10513 1010 0,'19'0'94,"30"0"-78,-29 0-1,-1 0-15,11 0 16,9 0-16,10-20 16,-19 20-16,9 0 15,0-19-15,0 19 16,-9 0-16,-1 0 15,0 0-15,-9 0 16,0 0-16,9 0 16,-9 0-1</inkml:trace>
  <inkml:trace contextRef="#ctx0" brushRef="#br0" timeOffset="65440.0539">10817 284 0,'0'20'94,"0"9"-79,0-9-15,0-1 16,19 1-16,-19 19 16,20-9-16,-20 9 15,39 10-15,-39 0 16,39 0-16,-39-10 16,20 10-16,-20-10 15,19 11-15,-19-21 16,30 10-16,-30-19 15,19-1-15,-19 1 16,0 9-16,20-29 16,-20 20-1,0 0 1</inkml:trace>
  <inkml:trace contextRef="#ctx0" brushRef="#br0" timeOffset="67395.6199">11150 725 0,'0'-19'31,"10"19"-15,9 0-16,30 0 15,-29 0 1,0 0-16,-11 0 16,21-20-16,-20 20 15,9 0-15,1 0 16,0-19-16,-1 19 16</inkml:trace>
  <inkml:trace contextRef="#ctx0" brushRef="#br0" timeOffset="66991.6528">11209 431 0,'0'30'94,"0"-11"-94,0-9 0,0 29 15,0-9-15,0 9 16,-30 10-16,30 0 15,0-10-15,0 10 16,-19-19-16,19-1 16,0 1-16,0 9 15,0-20-15,0-9 16,0 29 0,0-19-1,10-20 32,9 0-31,11 0-1,-11 0-15,1 0 16,-1 0-16,1 0 16,0 0-16,-1-20 15,1 20-15,0 0 16,-1 0-16,1 0 15,-10 0-15,-10-9 16,39 9-16,-20 0 16,1 0 15</inkml:trace>
  <inkml:trace contextRef="#ctx0" brushRef="#br0" timeOffset="67764.2534">11228 421 0,'-19'0'0,"19"-19"31,10 19-16,9 0-15,30 0 16,-29 0 0,0 0-16,-1 0 15,1 10-15,9-10 16,-9 0-16,-1 0 0,1 0 16,0 0-1,-20 19-15,9-19 0,-9 20 16</inkml:trace>
  <inkml:trace contextRef="#ctx0" brushRef="#br0" timeOffset="68290.4702">11640 667 0,'20'0'47,"0"0"-31,-1 0-16,1 0 15,-1 0-15,11 0 16,-11 0-1</inkml:trace>
  <inkml:trace contextRef="#ctx0" brushRef="#br0" timeOffset="68562.508">11650 784 0,'10'0'31,"19"0"-15,-9 0-16,49-10 31,-60 10-15</inkml:trace>
  <inkml:trace contextRef="#ctx0" brushRef="#br0" timeOffset="71185.0165">11895 1059 0,'20'0'63,"29"0"-48,-29 0-15,-1 0 0,11 0 16,9 0 0,10 0-16,-20 0 0,1 0 15,9 0-15,-29 0 16,9 0-16,21 0 15,-31 0 1</inkml:trace>
  <inkml:trace contextRef="#ctx0" brushRef="#br0" timeOffset="70089.548">12111 382 0,'0'30'62,"0"-11"-62,-10 1 16,10 9-16,-29 1 16,29 19-16,-39 10 15,9 9-15,30-9 16,-39-10-16,39 0 16,-39 0-16,39-19 0,-20-1 15,20-9-15,0-1 16,0-29 46</inkml:trace>
  <inkml:trace contextRef="#ctx0" brushRef="#br0" timeOffset="70665.7594">12170 353 0,'20'19'63,"-20"21"-48,0-11-15,19 0 16,-19 1-16,20 9 16,-20-9-16,0 9 15,39 10-15,-39 0 16,20 0-16,-20-10 15,39 10-15,-39-19 16,19 9-16,-19-10 0,0 1 16,30-1-1,-30-9-15,0-1 16,-10-29 46</inkml:trace>
  <inkml:trace contextRef="#ctx0" brushRef="#br0" timeOffset="72241.2133">12474 353 0,'0'39'63,"0"-10"-63,0 1 0,0 19 15,0-10-15,0 10 16,0 10-16,0 0 15,0 0-15,0-10 16,0-10-16,0-10 16,0 11-16,0-11 15,0-9-15,0-1 16,0-9-16,0 29 16,0-19 15,10-20 16,9 0-47,11 0 15,-11 0 1,1 0-16,0-20 16,-1 20-16,1 0 15,-1 0-15,1-19 16,0 19-16,9 0 15,-9 0 1</inkml:trace>
  <inkml:trace contextRef="#ctx0" brushRef="#br0" timeOffset="72691.0464">12474 657 0,'10'0'32,"9"0"-17,1 0-15,0 0 0,-1 0 16,1 0 0,-1 0-16,1-20 0,0 20 15,-1 0-15,11 0 16,-11 0-1</inkml:trace>
  <inkml:trace contextRef="#ctx0" brushRef="#br0" timeOffset="73125.7709">12494 392 0,'0'-20'15,"9"20"1,40 0 15,-29 0-31,0 0 16,-1 0-16,1 0 15,-10 0-15,9 0 16,1 0-16,-1 0 16,21 20-1</inkml:trace>
  <inkml:trace contextRef="#ctx0" brushRef="#br0" timeOffset="74034.8193">12866 421 0,'0'40'31,"0"-21"-15,0-9 0,20-10-16,-20 20 15,19-20-15,1 0 16,9 0 0,1 0-1,-1 0 1,-29-10-16,20 10 15,-20-10-15,20 10 16,-20-20-16,0 1 16,19 19-1,-19-30 1,0 11 0,0-1-1,-10 1 1,-9-11-1,-1 11 1,0 19-16,1 0 16,-11 0 15,11 0-31,19 9 16,-20-9-16,20 30 15,-19-1-15,19-19 16,0 10-16,0-1 15,-20 1-15</inkml:trace>
  <inkml:trace contextRef="#ctx0" brushRef="#br0" timeOffset="75460.3277">13249 725 0,'19'0'78,"1"0"-78,0 0 16,-1 0-16,11 0 15,-1 0-15,0 0 16,11 0-16,-21 0 15,11 0 1,-11 0 0</inkml:trace>
  <inkml:trace contextRef="#ctx0" brushRef="#br0" timeOffset="76712.1431">13778 304 0,'-19'0'32,"19"10"-32,0 19 15,0-9 1,0-1-16,0 1 16,0-1-16,0 1 15,0 0-15,0-1 16,0 1-16,0-1 15,9 11 1,11-1 0,0-29-16,-20 20 15,19-20-15,1 0 16,0 20 0,-1-20-1,1 0 1,9-10-1,10-10 1,-19-19 0,0 9-1,-20 11 1,19 19 0,-19-20-16,20-9 15,-20-1 1,0 11-1,0-11 1,0-9 0,0 10-1,0-1 1,0 1 0,-10-10-1,10 19 1,-20 20-16,20-10 15,-58-19 17,28 29-17,11 0-15,-1 0 16,0 0-16,1 0 16,-11 0-1,30 10-15,-29-10 16,29 39-16,-20-39 15,20 39-15,0-19 16,-19-1-16,19 1 16,0 0-16,0-1 15,0 1-15,0-1 16</inkml:trace>
  <inkml:trace contextRef="#ctx0" brushRef="#br0" timeOffset="77295.9457">14141 549 0,'0'10'78</inkml:trace>
  <inkml:trace contextRef="#ctx0" brushRef="#br0" timeOffset="78364.0434">14327 196 0,'-9'0'46,"9"10"-46,0 19 16,-20-9 0,20-1-16,0 1 0,0 0 15,0-1-15,0-9 16,0 10-16,0-1 16,0 1-16,0-1 15,0 11 1,0-11-1,20-19-15,-20 20 16,19-20-16,1 20 16,-1-20-1,1 19 1,0-19 0,-1 0 15,1 0-16,0 0 17,-1-10-17,1 10 1,-20-19-16,19 19 16,-19-20-16,20 20 15,-20-10-15,20-19 16,-20 9-1,19-9 17,-19-10-17,0 9 1,0 1 0,0 0-1,0 9 1,0 0-1,0 1 1,-10-1 0,10 0-1,-19 20-15,-1-19 16,1 19 0,-1 0-1,20-20-15,-29 20 16,-11 0-1,31 0-15,9 10 16,-40-10-16,40 29 16,-29-9-16,29 0 15,-20 19-15,20-10 16,-29 1-16,29-1 16,0-9-16</inkml:trace>
  <inkml:trace contextRef="#ctx0" brushRef="#br0" timeOffset="80011.1572">14769 206 0,'-30'29'47,"30"10"-32,0-19 1,0 0-16,0-1 16,0 1-16,0 9 15,0-9 1,10-20 78,10 0-79,-20-10-15,19 10 0,-19-20 16,20 20 0,0-19-1,-1 19 16,1 0-15,-1 0 0,-19 10-1,20-10-15,0 19 16,-1 1 0,-19-1-1,20-19-15,-20 20 16,0 0-1,0-1 1,-10 11 0,10 9-1,-29-39-15,29 29 16,-20-29-16,20 30 16,-20-30-16,20 19 15,-39-19-15,10 0 16,9 0-1,1 0-15,9 0 16,-10 0-16,1 0 16,-1 0-16,-19-9 15,19 9 1</inkml:trace>
  <inkml:trace contextRef="#ctx0" brushRef="#br0" timeOffset="79095.7428">14808 186 0,'0'-20'16,"10"20"0,29 0-1,-29 0 1,9 0-16,21 10 31,-21-10-31</inkml:trace>
  <inkml:trace contextRef="#ctx0" brushRef="#br0" timeOffset="80934.0631">15083 304 0,'-20'0'31,"20"10"-31,0 9 16,0 1 0,10-20-1,-10 19-15,19-19 16,-19 20 0,20-20-16,0 0 15,-1 0 1,1 0-1,-1 0 1,-19-10 0,20 10-16,-20-19 15,20 19-15,-20-20 16,9 20 0,-9-20-16,0 1 15,0-1 1,0-9-1,-19 29 1,19-20-16,-20 20 16,-9-20-1,-1 20 1,1 0 0,-10 10-16,9 30 15,30-31 1,-19 21-16,19-11 15,0 21 1,0-11 0</inkml:trace>
  <inkml:trace contextRef="#ctx0" brushRef="#br0" timeOffset="81565.0821">15249 343 0,'0'10'78,"0"19"-63,0-9-15,0-1 16,0 1-16,0 0 16,0-1-16,0 1 15,20-1-15,-20 1 16,0 0-16,0-1 15,0 1-15,0 9 16,0 1 0,-10-30-16,10 19 15,-20-19-15,-9 0 16,9 0 0,1 0-16,-1 0 15,10 0-15,-9 0 16,-1 0-16,1 0 15,-1-9 17</inkml:trace>
  <inkml:trace contextRef="#ctx0" brushRef="#br0" timeOffset="84834.9841">14229 1167 0,'0'19'15,"-19"-19"1,19-9 62,0-11-47,0-9-31,0 9 16,0-10 0,0 11-16,0-11 15,0 11 1,10 19 0,-10-20-16,19 1 15,11-1 1,-11 20 15,-9 0 0,-10 10-15,39-10 0,-39 29-16,0-9 15,20-20-15,-20 39 16,0-19-16,0 29 15,0-10 1,19 0 0,-19-29-1,0 10 1,0-1 15,0-29 63,0-9-78,0-11-1,0 1 1,0 0-1,0-1 1,0-9 0,0 9-16,20 30 15,-20-19-15,0-1 32,20 20-32,-20-19 15,19 19 1,21-20 31,-11 20-32,-9 0 1,-1 0 0,-19 29-1,20-29-15,-20 10 0,19 29 16,-19 1-1,0-21 1,0 11 0,0 19-1,0-30-15,0 1 16,0 9 0,0 1-1,0-11 1,20-19 15,-20 20-31,20-20 16,-1 0-1,-19-10-15</inkml:trace>
  <inkml:trace contextRef="#ctx0" brushRef="#br0" timeOffset="88231.7816">15553 902 0,'0'-10'47,"0"-9"-32,20 19 1,-20-20-16,20 20 15,-20-29-15,39 9 16,-20 0-16,-19 1 0,30-11 16,-30 20-16,39-19 15,-39 9-15,29 1 16,-29-1-16,20 1 16,-20-1-16,0 0 15,0 1-15,20-1 16,-20 0-16,0 1 15,0-1-15,0-9 16,-10 29 0,10-20-16,-20 20 15,1 0 1,9 0 0,-10 0-1,1 0 1,19 10-16,-20-10 15,20 20-15,-20-20 16,20 29-16,0-9 16,-19-1-16,19 1 15,0 0-15,0-1 16,-20 1-16,20-1 16,0 1-16,0 0 15,0-1-15,0 1 16,0-1-16,0 11 15,0-1-15,0-9 16,0 0-16,0-1 16,10 1-16,-10-1 0,20 11 15,-1-30 1,-19 19 0,20-19-16,9 0 15,-9 0 1,9 0-1,-29-9-15,30 9 16,-30-20-16,39 20 16,-39-29-16,20 9 15,-1-9 1,-19-1 0,0-9-1,20 39-15,-20-30 0,0 11 16,0-1 15,-10 20 0,10 10-15,-20 10 0,20 19-1,0-10 1,0 1-1,0-1 1,10-9 0,20 9-1,-1-29 1,10 0 0,0 0-1,-9 0 1,-1-19-1,-9-1 1,-1 0 0,-19 1-1,0-1 1,0-9 0,0-1-1,0 1 1,-9 29-16,9-30 15,-20 1 1,0 9 0,1 20-1,-1-19 1,1 19 0,-1 0-1,0 10 1,-9 9-1,29 20 1,-10-39-16,10 40 16,0-21-16,0 1 0,0 9 15,0-9 1</inkml:trace>
  <inkml:trace contextRef="#ctx0" brushRef="#br0" timeOffset="89621.8897">16201 686 0,'-10'0'63,"10"10"-47,-20-10-1,20 29 1,0-9-16,-19 9 15,19 11 1,0-30 15,9 39 1,-9-40-32,20-9 15,0 0 1,-20 20-16,29-20 15,0 0 1,1 0-16,9-10 16,-19 10-1,-20-19 1,19 19-16,1-20 16,0 0-1,-1 1 16,-19-1-15,0 0 0,0-9-1,0 0 1,0-11 0,-10 40-16,10-19 0,-19 19 15,-1-20 1,-9 20-1,-1 0 1,11 0 0,-1 0-1,0 0 1,20 10-16,0 10 16,-19-20-1</inkml:trace>
  <inkml:trace contextRef="#ctx0" brushRef="#br0" timeOffset="90520.9227">16387 706 0,'-10'0'16,"10"10"30,0 19-30,0 0 0,0 21-1,0-31-15,10 1 0,-10-1 16,20 11-16,-20-11 16,29 11-16,-29-11 15,20 1-15,-20 0 16,0-1-16,19 1 15,-19-1-15,0 1 16,0 0-16,0-1 16,-10 30 15,-9-29-15,-11-20-1,-9 0 1,19 0-16,11 0 15,-31 0 1,40-10-16,-19 10 16,19-19-16,-20-11 15,20 1 1,0-1 0,0-9-1,0 29 1,10-19-16,-10 9 15,20 1-15,-20-1 16,39 0-16,-39 1 16,49-1-16,-29 1 0,-1 19 15,11-49-15,-11 29 16,1 20-16,-20-39 16,19 39-16,-19-10 15</inkml:trace>
  <inkml:trace contextRef="#ctx0" brushRef="#br0" timeOffset="96531.4647">16730 294 0,'0'-20'16,"0"30"15,0 20-16,0-11 1,0 1-16,0 9 16,0 20-16,0-10 15,0 10-15,0-9 16,0 9-16,0-10 16,0 20-16,0-10 15,0-10-15,0 10 0,0-10 16,0-9-16,0-1 15,0 10-15,0-9 16,0-11-16,0 1 16,0 0-1,0-30 63</inkml:trace>
  <inkml:trace contextRef="#ctx0" brushRef="#br0" timeOffset="97410.977">16750 735 0,'0'-10'31,"10"-9"-16,9-11 1,-19 11 0,39-1-16,-19-9 15,0 9-15,-1-9 16,20-11-16,-9 11 16,-10 0-16,-1-1 15,11 11-15,-11-1 16,11-9-1,-11-11 1,-19 21-16,20 19 16,-20-10-1,19 10 1</inkml:trace>
  <inkml:trace contextRef="#ctx0" brushRef="#br0" timeOffset="98152.0024">16907 578 0,'19'20'78,"11"9"-62,-30-9-1,19 19-15,-19-9 0,30-1 16,-30 0-16,29 11 15,-29-11-15,20-9 16,-20-1-16,19 1 0,-19 0 16,20-1-1</inkml:trace>
  <inkml:trace contextRef="#ctx0" brushRef="#br0" timeOffset="99921.1506">17162 1029 0,'9'0'47,"21"0"-31,-11-9 0,1 9-1,-20-30-15,20 30 16,-20-19-16,19 19 15,-19-30-15,20 30 16,-20-29-16,0 9 16,0 1-1,0-1 1,0 0 0,-10 20 15,-9 0-31,-1 0 15,0 10 1,1 20 0,-11 9-1,30-20 1,0 1-16,-19 0 16,19-1-16,0 1 15,0-1-15,0 1 16,0-10-16,0 29 15,0-9 1,9-30 0,-9 19-16,20-19 0,9 0 15,11 0 1,-11 0 0,1-10-1,9-29 1,-20 10-1,1-11 1,-20 21 0,0-1 15,-10 20 31,10 10-62,0 10 16,0-1 0,0 1 15,10-20-15,-10 19-16,20-19 15,-1 0 1,11 20-1,-11-20 1,11 0 0,-30-10-16,19 10 15,-19-19-15,20-1 16,-20-9 0,0-1-1,0 1 1,0-1-1,0 11 1,0-1 0,-20 20-1,-19-29 1,19 29-16,-9 0 16,9 19-1,1 1 1,19 0-1,-20-20 1,20 29-16,0 0 16,0 1-1,0-11 1,0 1 0,10-20-16,-10 20 15,20-20-15,-20 19 16,19-19-16,1 0 31</inkml:trace>
  <inkml:trace contextRef="#ctx0" brushRef="#br0" timeOffset="100325.6578">17564 941 0,'0'10'47,"0"10"-31,0-1-16,0 1 15,0-1-15,0 1 16,0 9-16,0 1 16,0-1-16,0 11 15,0-11-15,0-9 16,0-1-16,19-19 15,-19 20-15</inkml:trace>
  <inkml:trace contextRef="#ctx0" brushRef="#br0" timeOffset="101511.4987">17701 843 0,'10'0'62,"19"0"-46,1 0-16,9 0 16,-10-10-1,-19 10-15,29 0 16,-9 0-16,-1 0 16,-9 0-16,-1 0 15,1 0-15</inkml:trace>
  <inkml:trace contextRef="#ctx0" brushRef="#br0" timeOffset="102864.2134">18172 539 0,'-20'0'16,"20"20"46,0 9-46,0-9-16,0-1 15,0 1-15,0 0 16,0-1-16,0 1 16,0-1-16,0 1 15,0 0-15,10-1 16,-10 1-16,20-20 15,-20 29-15,19-29 16,-19 30-16,10-30 16,-10 19-16,20-19 0,-20 20 15,19-20-15,1 20 16,-1-20 15,1 0-15,0 0-1,-1 0 1,1 0 0,-20-10-1,20 10-15,-1-20 16,1 1 0,19-21 30,-39 11-46,0-10 16,20 39-16,-20-30 16,0 11-1,0-1 1,19 0 0,-19 1-1,0-11 1,0 1-1,0 9-15,0 1 16,-10-1-16,10 0 16,0 1-1,-19 19-15,19-20 16,-20 20 0,20-19-16,-19 19 15,19-20 1,-30 20-16,11-20 15,-1 20 1,0-19 0,1 19-1,-1 0 1,-9 0 15,9 0-15,0 10-1,1 9 1,-1 1 0,20-1-1,-19 1-15,19 0 16,0-1-16,-30 1 16,30 19-16</inkml:trace>
  <inkml:trace contextRef="#ctx0" brushRef="#br0" timeOffset="101054.2295">17672 676 0,'0'-19'15,"29"19"17,-9 0-17,-1 0-15,11 0 16,-1 0-16,1 0 16,-1 0-16,10 0 15,-29 0-15,10 0 16,19 0-1</inkml:trace>
  <inkml:trace contextRef="#ctx0" brushRef="#br0" timeOffset="136436.1619">12405 1745 0,'0'10'62,"0"10"-46,0-1 0,0 1-16,0 9 0,-10 10 15,10 1-15,0 9 16,0 10-16,-29-1 16,29-9-16,0-9 15,0 9-15,-20 0 16,20-10-16,0 10 15,0-20-15,-19-9 16,19 0-16,0-1 16,0 1-1,9-20 63,11 0-62,0 0-16,-1-10 16,1 10-16,-1 0 15,-9 0-15,29-29 16,-19 29-16,0 0 16,-1 0-16,11 0 15,-11 0 1,1 0-1,0 0 1,-20-20 0</inkml:trace>
  <inkml:trace contextRef="#ctx0" brushRef="#br0" timeOffset="112867.5503">10787 1706 0,'-10'29'78,"-9"11"-62,19-21-1,-40 20-15,21 10 16,19-9-16,-49 9 16,19 0-16,11-10 15,-1-10-15,-9 20 16,29-9-16,-30-1 16,30-19-16,-19-1 15,19 1-15,0-1 16,-20-19-16,20 30 15,0-50 64,10 20-79</inkml:trace>
  <inkml:trace contextRef="#ctx0" brushRef="#br0" timeOffset="113712.4018">10826 1775 0,'0'-20'47,"0"30"-16,0 19-15,30-29-1,-30 49-15,19-29 16,-19-1-16,20 11 15,-20-1-15,29 20 16,-29-19-16,20 9 16,-20-10-16,20 1 15,-20-1-15,19 10 16,-19-9-16,0-10 0,30-1 16,-30 1-16,0-1 15,9-19-15,-9 20 16,0 0-1,-9-30 32</inkml:trace>
  <inkml:trace contextRef="#ctx0" brushRef="#br0" timeOffset="114529.2103">10522 2402 0,'0'-10'94,"10"10"-63,10 0-15,-1 0-16,1 0 0,9 0 15,1 0 1,-1 0-16,1 0 0,9 0 16,-10 0-16,1 0 15,-1 0-15,-9 0 16,19 20-16,-10-20 15,-9 0-15,0 0 16,-1 0-16,11 0 16,-11 0-1,1 0 1,-10 0 0</inkml:trace>
  <inkml:trace contextRef="#ctx0" brushRef="#br0" timeOffset="116291.365">11219 1745 0,'9'0'16,"11"0"0,-20 10-16,49-10 15,-29 0-15,9 0 16,-9 0-16,-1 0 16,-9 0-16,10 0 15,-1 0-15,21 0 16,-11 20-1</inkml:trace>
  <inkml:trace contextRef="#ctx0" brushRef="#br0" timeOffset="115910.9434">11179 2069 0,'10'0'31,"20"0"-16,-11 0 1,1 0-16,9 0 16,1 0-16,-1 0 0,10 0 15,-29 0 1,10 0-16,-1 0 0,21 0 16,-31 0 15</inkml:trace>
  <inkml:trace contextRef="#ctx0" brushRef="#br0" timeOffset="115498.0929">11219 1775 0,'0'19'31,"0"11"-15,0-11-16,0 11 15,0-1-15,0 20 16,-20-19-16,20 19 0,0-20 16,0 0-16,0 1 15,-20 19-15,20-20 16,0 11-16,0-21 15,0-9-15,0 10 16,0 19 0,0-29-1,0 9 1,20-19 62,19 0-62,-9 0-1,29 0 17,-50 0-32,21-10 15,-11 10-15,-9 0 16,29 0-1,-19 0-15,-10 0 32</inkml:trace>
  <inkml:trace contextRef="#ctx0" brushRef="#br0" timeOffset="117349.014">11621 1843 0,'0'10'0,"0"0"63,0 9-32,10-19-15,9 0 15,1 0-15,-1 0-1,1 0 1,-20-9-16,10 9 16,-10-10-16,19 10 15,-19-20-15,20 20 16,-20-19-16,0-1 31,0 0-15,-10 20-1,10-19 1,-19 19-16,9 0 16,-20-20-1,11 20 1,9 0-1,-19 10 1,9 10 0,20 9-1,0 0 1</inkml:trace>
  <inkml:trace contextRef="#ctx0" brushRef="#br0" timeOffset="118252.1924">11778 2157 0,'9'0'31,"21"0"-15,-11 0 0,1 0-16,0 0 15,-10 0-15,9 0 16,1 0-16,-1 0 16,1 0-16,0 20 15</inkml:trace>
  <inkml:trace contextRef="#ctx0" brushRef="#br0" timeOffset="117890.2233">11846 2049 0,'10'0'47,"78"0"0,-78 0-47,10 0 16,-1 0-1</inkml:trace>
  <inkml:trace contextRef="#ctx0" brushRef="#br0" timeOffset="136927.9551">12356 2079 0,'10'0'32,"19"0"-17,-9 0 1,9 0-16,1 0 16,9 0-16,-10 0 15,-9-30-15,0 30 16,29-19 15</inkml:trace>
  <inkml:trace contextRef="#ctx0" brushRef="#br0" timeOffset="137326.9381">12385 1755 0,'10'0'32,"10"0"-32,-1 0 15,11 0-15,-1 0 16,1 0-16,-11 0 15,1 0-15,0-20 16,-1 20-16,20 0 16</inkml:trace>
  <inkml:trace contextRef="#ctx0" brushRef="#br0" timeOffset="137943.1041">12797 1804 0,'0'20'0,"0"-1"47,0 1-32,10-20 1,10 0-16,9 0 16,-9 0-1,-1 0 1,-19-30-1,20 1 1,-20 9 0,0 1-1,-10-1 1,-19 20 15,9 0-15,20-19-16,-19 19 15,19 9 1,-20-9-16,20 20 16</inkml:trace>
  <inkml:trace contextRef="#ctx0" brushRef="#br0" timeOffset="139661.1809">12846 2216 0,'-29'0'157,"9"0"-142,1 0-15,19 10 16,-20-10-16,20 19 15,-20 11 1,20-1 0,0 10-1,0-9 1,20-30-16,-20 19 16,39-19-16,-9 0 15,9 0 1,-19 0-1,-1 0 1,-19-9 0,20 9-1,-20-20-15,19 20 110,1 10-95,0-10 1,9 0 0,0 0-1,-9 0 1,-20-10-1,20 10-15,-20-20 16,19 1-16,-19-1 16,0 1-1,-10-1 1,-9 0 0,-1 20-1,1 0 1,-1 0-1,0 10 1,1 10 0,19-1-1,-20-19 1,20 20-16,0 0 16,0 9-1,10-29-15,-10 20 16,29-20-1,-29 19-15</inkml:trace>
  <inkml:trace contextRef="#ctx0" brushRef="#br0" timeOffset="140007.0037">13111 2314 0,'0'10'78,"20"9"-63,-20 1 1,19-20-16,1 0 16,-20 20-1,20-20-15,-1 0 16,1-10 0,-1-10-1</inkml:trace>
  <inkml:trace contextRef="#ctx0" brushRef="#br0" timeOffset="140556.1678">13258 2059 0,'0'10'62,"0"9"-62,0 1 16,0 0-16,0-1 16,0 1-16,0-1 15,0-9-15,0 10 16,0 0-16,10-1 15,-10 20 1,0-19 0,20-20-1,-20 10-15,19-10 32,1 0-1,-1 0-16,1 0-15,0 0 16</inkml:trace>
  <inkml:trace contextRef="#ctx0" brushRef="#br0" timeOffset="140907.2052">13278 2147 0,'0'-19'0,"19"19"47,1 0-47,9 0 16,1 0-1,9 0 1,-19 0-1</inkml:trace>
  <inkml:trace contextRef="#ctx0" brushRef="#br0" timeOffset="141416.2139">13572 2049 0,'10'0'32,"19"0"-17,-9 0 1,-1 0-16,1 0 16,0 0-16,9 0 15,-9 0 1,-20 10 15</inkml:trace>
  <inkml:trace contextRef="#ctx0" brushRef="#br0" timeOffset="142317.0371">13905 1804 0,'0'10'62,"0"9"-62,0 1 16,0 0-16,0 9 16,0 10-16,0 1 15,0 9-15,0-10 16,-19 10-16,19-20 16,-20 1-16,20 9 15,0-29-15,-19 19 16,19 1-1,0-11-15,0 1 79,88-20-33,-68 0-46,19-20 16,-20 20 0,11 0-1,-11 0-15,1 0 0,0 0 16,-11 0-16,-9-10 16,40 10-16,-21 0 15,-9 0 16</inkml:trace>
  <inkml:trace contextRef="#ctx0" brushRef="#br0" timeOffset="142698.9319">13955 2069 0,'9'0'31,"40"0"-15,-29 0-16,0 0 15,-1-20-15,1 20 16,-1 0-16,-9 0 15,10 0 17</inkml:trace>
  <inkml:trace contextRef="#ctx0" brushRef="#br0" timeOffset="143037.0993">14004 1775 0,'9'0'32,"21"0"-17,-11 9-15,30-9 16,-29 0-16,0 0 16,-1 0-16,11 30 15,-11-30 1</inkml:trace>
  <inkml:trace contextRef="#ctx0" brushRef="#br0" timeOffset="143996.1089">14337 1853 0,'-10'0'16,"10"10"62,10-10-78,10 0 31,-1 0-31,-9 0 16,10 0 0,9-10-1,-29-10 1,0 1 15,0-1-31,0 1 16,0 9 15,-10 10-15,-19-30-1,19 30 1,-10 0-1,1 0 1,-1 0 0,20 30-1,-19-11 1,19 11 0,0-1-1</inkml:trace>
  <inkml:trace contextRef="#ctx0" brushRef="#br0" timeOffset="144770.3805">13896 1765 0,'9'0'78,"21"0"-62,-1 0-1,-9 0-15,9 0 16,1 0 0,-11 0-1,-19 10 1</inkml:trace>
  <inkml:trace contextRef="#ctx0" brushRef="#br0" timeOffset="146075.0987">14268 2186 0,'0'10'63,"0"10"-32,0-10 0,0 9-31,0 1 16,0 0-1,0-1 1,10-19 0,-10 20-1,20-20 1,-1 0 0,1 0-1,0 0 16,-20-10-31,19 10 16,-19-20-16,0 1 31,0-1-15,0 1 15,0 9-15,-10 10 15,10-20-31,-19 20 16,-1 0-1,20-20-15,-19 20 16,-1 0 0,0 10 15,20 20-16,0-11 1,0 11 0</inkml:trace>
  <inkml:trace contextRef="#ctx0" brushRef="#br0" timeOffset="147249.1209">14406 2265 0,'19'0'78,"-19"20"-78,0-1 16,20-19-1,-20 20 1,19-20-16,-19 19 16,20-19-1,0-19 63,-20-1-62,0 10 0,19-68 30,-19 58-30,30 1 0,-20 19 15,9 0 0,-19 9-15,20-9-1,-20 20-15,19 0 16,-19-1 0,0 1-1,30 0 1,-30-30 93,0-10-93,10 20-16,-10-19 16,0 9-1,29-20 1,-29 11-1,20 19 1,-20-10 0,9 10-1,11 0 32,9 29-31,-29-9-1,0-10 1,0 29 0,0-10-1,0 1 1,0-11 0</inkml:trace>
  <inkml:trace contextRef="#ctx0" brushRef="#br0" timeOffset="148048.3944">14955 1961 0,'10'0'78,"9"0"-62,1 0-16,-1 0 15,1 0-15,0 0 16,-1 0-16,11 0 15,-11 0 1</inkml:trace>
  <inkml:trace contextRef="#ctx0" brushRef="#br0" timeOffset="148599.4662">14984 2098 0,'10'0'63,"19"0"-48,-9 0 1,0 0-16,19 0 16,-29 0-16,9 0 0,1 0 15,9 0 1</inkml:trace>
  <inkml:trace contextRef="#ctx0" brushRef="#br0" timeOffset="153403.2241">15475 2167 0,'9'-10'62,"11"-10"-46,19-19-1,-9 10 1,-11 9-16,20-19 16,-9 10-1,-10-11 1,-20 11 0,19 29-1,-19-20-15,0-9 16,0 9-16,0-9 15,0 9 1,-10 20 15,1 0 16,9 10-31,0 19-1,0 20 1,-30-29 0,30 0-16,0-1 0,0-9 15,0 10-15,0-1 16,0 1-16,0 0 16,0-1-16,0 1 15,10-20-15,-10 29 16,0-9-16,0-1 15,0 1-15,0 0 16,0 9 0,0-9-1</inkml:trace>
  <inkml:trace contextRef="#ctx0" brushRef="#br0" timeOffset="153659.4653">15808 2226 0,'0'19'32</inkml:trace>
  <inkml:trace contextRef="#ctx0" brushRef="#br0" timeOffset="154693.0971">15886 1843 0,'0'-19'31,"20"19"-15,-20-20-16,20 20 15,-1 0 1,1 0-1,9 0 1,1 10 0,-11 19-1,-19-9 1,20-20 0,-20 10-16,0 9 15,-10 11 1,-9-1-1,-11 1 1,-9-1 0,19-29-1,30 0 110,-10-10-125,20 10 16,-1 0 0,21 0 30,-21 0-30,1 10 0,-1 10-1,-19-1 1,20 1 0,-20-1-16,0 1 15,0 0 1,0-1-1,-10-19 1,10 20-16,-19-1 16,-1-19-1,-9 20 1,-1-20 0,11 0-1,-1 0-15,0 0 16,20-10-16,-19 10 15</inkml:trace>
  <inkml:trace contextRef="#ctx0" brushRef="#br0" timeOffset="155953.7875">16318 1794 0,'-10'0'16,"-9"10"-1,-1 10 1,0 9 0,1 0-1,-11 1 1,-9 88 31,39-99-32,0 1-15,0 9 16,0 1 0,0-11-1,10-19-15,-10 20 16,19-20-16,-19 19 16,20-19-16,0 20 15,-1-20 1,1 0-1,0 0 1,-1 0 0,1 0-1,-1 0 1,-19-10 0,20 10-1,-20-10-15,20-19 31,-20 9-15,19 20-16,-19-9 16,0-11-1,0 0 1,0 1 15,0-1-15,-19 1-1,9 19 1,-20-20-16,11 20 16,-11 0-1,1 0 17,-59 49-1,88-29-16,-20-20 1,20 19-16,0 11 16,0-1-1</inkml:trace>
  <inkml:trace contextRef="#ctx0" brushRef="#br0" timeOffset="157329.0412">16485 1853 0,'-20'0'16,"30"29"31,-10-9-47,20 0 15,-20-1-15,19 1 16,-19 0-16,20-1 16,29 99 30,-49-89-46,0-9 32,19-20 61,-19-20-61,0 1-17,0-1 1,20 0 0,-20 1-1,0-11 1,0 11-1,20-1-15,-20 1 0,0-1 16,0-29 0,19 29-16,-19-9 15,0 9 1,20 1 0,-20-1 15,0 0 0,19 20 0</inkml:trace>
  <inkml:trace contextRef="#ctx0" brushRef="#br0" timeOffset="157871.0759">16789 1990 0,'10'0'47,"19"0"-31,-9 0-16,-1 0 15,1 0-15,-1 0 16,1 0-16,0 0 16,-1 0-1</inkml:trace>
  <inkml:trace contextRef="#ctx0" brushRef="#br0" timeOffset="159037.0606">17024 2137 0,'0'-9'47,"10"-11"-16,29-19-15,-9 9-1,-11 11-15,20-20 16,-39 19 0,30 20-16,-30-39 15,19 39-15,-19-40 0,0 21 16,20-11-16,-20 1 15,0 9 1,0 1 0,-10 19 77,10 10-77,0 29 0,-19-20-1,19 1-15,0 0 16,0-11-16,0 11 16,0 0-16,0 39 31,9-40-31,-9 11 15,0-11-15,0 1 16,0-1-16,20 1 16,-20 9-1,0-9 1</inkml:trace>
  <inkml:trace contextRef="#ctx0" brushRef="#br0" timeOffset="159357.2708">17387 2157 0,'0'20'31</inkml:trace>
  <inkml:trace contextRef="#ctx0" brushRef="#br0" timeOffset="160486.3248">17524 1902 0,'-19'0'0,"-1"10"78,20 9-62,29 129 62,-29-129-78,20-19 16,-20 20-16,20-20 15,-20 19 1,19-19-16,1 0 16,0 0 15,-1 0-16,1 0 1,-10 0 0,-10-9-1,19 9-15,-19-20 16,20 20 0,-20-20-16,19 1 15,-19-1 1,0 1-1,0-1 1,0 0 0,0 1-1,0-1 1,0 0 0,0 1-1,0-11 1,-19 30-1,-11-19 1,11-1-16,-1 20 16,20-19-1,-10 19-15,-9 0 32,-40 0 14,39 0-30,1 0 0,19 9-16,-20-9 15,20 30-15,0-11 16,-20 1-16,20 0 16,0-1-16</inkml:trace>
  <inkml:trace contextRef="#ctx0" brushRef="#br0" timeOffset="161566.2505">17848 1873 0,'-20'0'0,"20"9"47,0 11-16,10-20-31,-10 20 16,20-20-1,19 0 1,-39 19 0,10-19-1,9 0 1,1 0-16,-20-10 16,20 10-1,-1-19 1,1-1-1,-20 1 1,0-1 0,19 20-1,-19-20-15,-29-38 63,9 58-63,20-20 15,-19 20-15,-1 0 16,-9 0 0,-1 0-1,11 10 1,-1 9 0,20 11-1,0-11-15,0 1 16,0 29-1,0-20 1,0-9 0,10-20-16</inkml:trace>
  <inkml:trace contextRef="#ctx0" brushRef="#br0" timeOffset="162245.0026">18024 1863 0,'0'-20'15,"0"30"48,0 10-63,0 9 31,20 10-31,-20-9 16,20-30-1,-20 29-15,0-9 16,0-1-16,19 1 16,-19 0-16,0-1 15,0 1-15,0 9 16,0 1 0,-19-30-1,19 19-15,-20-19 16,-19 20-1,19-20-15,10 0 16,-9 0-16,-1 0 16,1 0-16,-1 0 0,0 0 15,1-10 1,-1 10 0</inkml:trace>
  <inkml:trace contextRef="#ctx0" brushRef="#br0" timeOffset="163283.1168">18181 1814 0,'0'39'62,"20"-19"-62,-20-1 16,0 11-16,20-11 15,-20 1-15,0 0 16,19-1-16,-19 1 16,20 58 30,-1-58-46,-19-1 16,0 1 0,0 0-1,20-30 63,-20-20-62,0-19 0,0 30-1,0-11 1,0 11-16,0-1 16,20-19-16,-20-10 15,29 29 1,-29 1-16,0-1 15,20 0-15,-20 1 16,19-11 0,-19 11-1</inkml:trace>
  <inkml:trace contextRef="#ctx0" brushRef="#br0" timeOffset="164152.1695">18534 2079 0,'10'0'31,"20"0"-15,-11 0 0,1 0-16,-1 0 15,1 0-15,0 0 16,9 0-1</inkml:trace>
  <inkml:trace contextRef="#ctx0" brushRef="#br0" timeOffset="163837.5493">18554 1941 0,'39'0'47,"-19"0"-47,-1 0 15,-9 0-15,29 0 16,-19 0 0</inkml:trace>
  <inkml:trace contextRef="#ctx0" brushRef="#br0" timeOffset="165465.9278">18976 1824 0,'-20'19'31,"20"1"-15,0 9-1,-20-9-15,20-1 16,0 21-16,0-21 16,0 1-16,0 0 15,0 9 1,0 0 0,10 11-1,10-21 16,-20 1-31,19-20 16,1 0 0,0 0-1,9 0 1,-9 0 0,-1 0-1,1-20 16,0 1-15,-20-1 0,19 20-1,-19-10-15,0-9 16,20 19 0,-20-20-16,0 0 15,0 1 1,19-1-1,-19 1 1,0-1 0,0 0-1,0-9 1,-9-10 0,9 19-1,-20 0 1,20 1-1,-20 19 1,20-20 0,-19 20-16,19-10 15,-20 10 1,1 0 0,-1 0-16,-9 0 15,9 0 1,-10 0-1,30 20-15,-19-20 16,19 39-16,-20-9 16,20-11-1,0 1-15,0-1 16</inkml:trace>
  <inkml:trace contextRef="#ctx0" brushRef="#br0" timeOffset="166117.2917">19280 2137 0,'-20'0'31,"0"20"-15,20-10 15,10-10 16</inkml:trace>
  <inkml:trace contextRef="#ctx0" brushRef="#br0" timeOffset="167362.9149">19368 1833 0,'0'-19'31,"10"-1"1,9 20-17,1 0 17,0 0-32,-1 0 15,1 0 1,-20 10-1,19-10-15,-19 29 16,20-9-16,-20 0 16,0-1-16,0 20 15,0-19 1,0 0-16,0-1 16,0 1-16,0 0 15,-20-1-15,20 1 16,-19-1-16,-20 21 15,39-31 1,-30-9-16,30 40 0,-19-40 16,19 19-16,-20-19 15,30 0 95,9 0-95,-19-10 1,20 10-16,9 0 31,1 0-15,9 0-1,-10 0 1,-9 0 0,0 0-1,-10 0 1</inkml:trace>
  <inkml:trace contextRef="#ctx0" brushRef="#br0" timeOffset="178996.6773">19633 1755 0,'-20'0'15,"30"0"141,-10 10-140,20-10-16,9 0 16,-9 0-1,-1 0-15,1 0 16,-20-10-16,29 10 16,-9 0-16,-1 0 31,-19 10 125,0 19-140,-9-29-16,9 30 15,0-11-15,0 1 0,0-1 16,0 1-16,0 0 16,0 9-16,-20-9 15,20-1-15,0 1 16,0 0-16,0-1 15,0 1-15,0 9 16,0-9 0,0-1 15,0-28 110</inkml:trace>
  <inkml:trace contextRef="#ctx0" brushRef="#br0" timeOffset="179566.2112">19652 1951 0,'10'0'63,"10"0"-48,127-20 63,-128 20-78,-19 10 32,20-10-32</inkml:trace>
  <inkml:trace contextRef="#ctx0" brushRef="#br0" timeOffset="180568.9953">19956 1794 0,'0'10'31,"0"19"-16,10-9 1,-10 0-16,0-1 16,39 1-16,-39-1 15,0 1-15,20 0 16,-20-1-16,0 1 16,0 0-16,20-1 15,-20 11 1,0-11-1,0-29 64,0-9-64,0-1 16,0 10-15,19 10 0,-19-19-1,0-1 1,20-19 0,-20 19-16,29-19 15,-29 19-15,0 1 16,20-1-1,-20 1-15,20-21 16,-20 11 0,0 9-1,19 20 1,-19-19-16,0 29 94</inkml:trace>
</inkml:ink>
</file>

<file path=ppt/ink/ink4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20T16:27:01.535"/>
    </inkml:context>
    <inkml:brush xml:id="br0">
      <inkml:brushProperty name="width" value="0.05292" units="cm"/>
      <inkml:brushProperty name="height" value="0.05292" units="cm"/>
      <inkml:brushProperty name="fitToCurve" value="1"/>
    </inkml:brush>
  </inkml:definitions>
  <inkml:trace contextRef="#ctx0" brushRef="#br0">1981-79 0,'0'-10'47,"0"-9"-15,10 19-32,-10-20 15,0 10 1,19-19-1,-19 19 1,20-29 0,-20 19-16,0-9 15,0 9 1,20 1 0,-20-1-1,0 30 141,19-10-156,-19 19 16,30 11 0,-11 9-1,-19-10 1,30-29-16,-30 20 16,19-20-16,-19 20 15,20-1 1,-20 1-1,0 0 1,20-20 0,-20 19 15,-10-19 78,-10 0-77,1 0-32,-11 0 31,1 0-31,-1 0 15,-9 0 1,19 20 0,1-20-1,19 19 95,10-19-95</inkml:trace>
  <inkml:trace contextRef="#ctx0" brushRef="#br0" timeOffset="1059.0092">2265-324 0,'0'10'94,"0"9"-79,0 11 1,0-11-1,0 1-15,0 0 16,0 9 0,0-9-16,0 9 15,0-9 1,0-1 0,20-19 109,19 0-110,-9 0-15,-11 0 16,1 0-16,0 0 15,29-9 32,-30 9-31</inkml:trace>
  <inkml:trace contextRef="#ctx0" brushRef="#br0" timeOffset="1448.4752">2314-177 0,'10'0'62,"20"-20"-31,9 20-15,-10 0 0,-9 0-1</inkml:trace>
  <inkml:trace contextRef="#ctx0" brushRef="#br0" timeOffset="1830.9042">2324-324 0,'10'0'62,"10"0"-46,-1 0 0,1 0-1,0 0 1,-11 0-1</inkml:trace>
  <inkml:trace contextRef="#ctx0" brushRef="#br0" timeOffset="2719.3104">2501-324 0,'0'10'47,"0"9"-16,19-19-31,1 0 31,0 0-15,-1 0 15,-19-9-15,20 9-1,-20-20-15,0 0 31,0 1 1,0-1-17,0 1 32,-10 19-31,-10 0-1,1 0 1,19 9 0,-20-9 15,20 20-15,0 0-1,0 9 1,0-9-1,0-1 1</inkml:trace>
  <inkml:trace contextRef="#ctx0" brushRef="#br0" timeOffset="3308.9412">2687-197 0,'-19'0'16</inkml:trace>
  <inkml:trace contextRef="#ctx0" brushRef="#br0" timeOffset="4337.5791">2766-314 0,'0'-20'16,"0"1"15,19 19 16,-19-20-31,20 20-16,-1 0 31,1 0-15,-20 10-1,20-10 1,-20 29-16,0-9 16,0 19-1,0-10 1,-10-9-1,10 9-15,-20-29 16,20 30-16,-19-30 16,19 29-16,-20-29 15,20 40-15,-20-40 16,20 29-16,-19-29 16,19 20-1,-20-20 63,20-10-62,10 10 31,10 0-16,-1 0-15,20-20-1,-29 20-15,10 0 16,19 0 0,-9 0-1,-11 0 1</inkml:trace>
  <inkml:trace contextRef="#ctx0" brushRef="#br0" timeOffset="-9940.1684">167 294 0,'10'0'47,"9"29"-31,-19-19 0,30 29-16,-30-9 0,39-11 15,-39 21-15,29-21 16,-29 11-16,30-11 15,-30 11-15,39 9 16,-39-20-16,20 1 16,-20 0-16,19 9 15,-19-9 1</inkml:trace>
  <inkml:trace contextRef="#ctx0" brushRef="#br0" timeOffset="-8366.9997">500 696 0,'10'0'47,"10"0"-32,19 0 1,-39-20-16,29 20 16,-29-19-16,30 19 15,-30-40-15,19 40 16,-19-9-16,0-11 15,20 20 1,-20-20-16,-10 20 31,-10 0-15,1 0 0,-1 0-1,1 0 1,19 10-16,-20-10 15,20 20-15,-20 9 16,20 1 0,0-1-1,0 10 1,0-29 0,10-10-1,-10 20-15,30-20 16,-11 0-1,11 0 1,-1 0 0,1-10-1,-11-10 1,1 1 0,-1 19 93,-19 10-109,20-10 16,0 0-1,-1 0 1,-9 0-1,10 0 1,-20-10 0,19 10-16,-19-20 15,0 0-15,0 1 32,0-1-32,0 1 15,-10 19 1,-9 0-1,9 0 1,-10 0 0,1 0-1,19 9-15,-20 11 16,20 19 0,0-9-1,0-11 1,0 1-1,20-20 1,-20 20 0,19-20-16,1 0 15</inkml:trace>
  <inkml:trace contextRef="#ctx0" brushRef="#br0" timeOffset="-8096.1028">883 686 0,'0'10'32,"0"19"-17,0 11 1,0-21-16,0 1 15,0-1-15,0 1 16,0 0-16,0-1 16,0 1-16,0-1 15</inkml:trace>
  <inkml:trace contextRef="#ctx0" brushRef="#br0" timeOffset="-7421.4868">922 294 0,'10'0'47,"29"0"-31,-29 0-1,9 0-15,21 0 16,-31 0-16,11 0 0,0 0 16,-1 0-1</inkml:trace>
  <inkml:trace contextRef="#ctx0" brushRef="#br0" timeOffset="-7058.64">932 431 0,'29'0'47,"1"0"-32,-11 0-15,1 0 16,-1-10 0,11 10-16,-11 0 15,11 0 1</inkml:trace>
  <inkml:trace contextRef="#ctx0" brushRef="#br0" timeOffset="-6049.3664">1226 568 0,'0'-9'63,"39"9"-63,-19-20 15,-20 0-15,49-9 16,-30 9-16,1 1 16,-20-1-16,29 0 0,-29 1 15,40-1-15,-40 1 16,19-1-16,-19 0 16,0-9-16,0-10 15,20 9-15,-20 11 16,0-1-16,0-9 15,-10 29 48,-10 0-32,20 10-31,0 9 16,-19 11-1,19-1 1,0-9 0,0-1-16,0 1 15,0-1-15,0 1 16,0 0-16,0-1 16,0 11-16,10-1 15,-10 10-15,0-9 16,0-11-16,0 1 15,0-10-15,0 9 16,0 1-16,0 0 0,0-1 16,0 11-1,0-11 1</inkml:trace>
  <inkml:trace contextRef="#ctx0" brushRef="#br0" timeOffset="-4707.7619">1618 323 0,'-19'0'16,"19"20"31,0-1-32,0 11 1,0-11-16,-20 11 16,20-20-16,0 9 15,0 1-15,0 0 16,0 9-1,10-29-15,-10 39 16,19-19-16,11-1 16,-11 1 15,1-20-15,-20 20-1,20-20 1,-11 0 15,11 0-31,0 0 16,-1-10-1,11-10 1,-11 1 0,-19-1-1,20 20-15,-20-20 16,20 1-1,-20-1 1,0-19 0,0 10-1,0-1 1,0 10-16,0-9 16,0 0-1,0 9 1,0-9-1,0-11 1,0 11 0,0 9-1,0 1 1,0-1 0,-10 20-16,10-10 15,-20 10 1,20-19-16,-19 19 15,-1-30 1,0 30 0,1 0-1,-1 0 1,0 0 0,-9 0 15,29 10-31,-20-10 15,20 39-15,-19-39 16,19 40-16,0-21 16,-20 1-16,20-1 15,0 1-15,0 0 16,-19-20-16,19 39 16,0-20-16</inkml:trace>
  <inkml:trace contextRef="#ctx0" brushRef="#br0" timeOffset="-11255.3849">0 0 0,'0'39'94,"0"-20"-94,0 1 15,20 9-15,-20 1 16,0-1-16,0 20 16,0-9-16,0 9 15,0 9-15,0-18 16,0 9-16,0-20 15,0 1-15,0-1 16,0 10-16,0-9 0,0-11 16,0 1-16,0-1 15,0 11 1,0-10 0</inkml:trace>
  <inkml:trace contextRef="#ctx0" brushRef="#br0" timeOffset="-10475.3244">49 392 0,'10'-20'78,"29"-9"-63,-19 9-15,-1 1 16,1-1-16,0-9 0,-1 9 16,1 0-16,9-9 15,-9 9-15,-1 1 16,1 19-16,0-40 16,-1 40-16,-19-19 15,30 19-15,-11-20 16,-19 30 62,-9-10-78</inkml:trace>
  <inkml:trace contextRef="#ctx0" brushRef="#br0" timeOffset="5515.5732">2001 107 0,'0'-19'0,"9"19"47,11 0-1,0 0-30,9 0 0,-9 0-1,-1 0-15,1 0 16,9 0-16,-9-20 16,0 20-16,-1 0 15,1 0-15,-1 0 16,1 0-16,0 0 15,-1-19-15,1 19 0,0 0 16,-1 0 0,-9 0-16,10 0 0,-1 0 15,1 0-15,-1 0 16,1-20-16,19 20 16,-29 0-16,10 0 15,-1 0-15,1 0 16,-1 0-16,1 0 15,0 0-15,-20-20 16,29 20-16,-9 0 16,-1 0-1,1 0 1,0 0 0,-1 0-1,1 0 1,-1 0 31</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14:59:20.822"/>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13 0 0,'-26'0'375</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14:59:23.423"/>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14:59:35.969"/>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89 0,'26'0'203,"-26"-13"-188,25 13 1,0 0 0,-25-25-1,25 25-15,1 0 31,-1 0-15,0 0 15,-25-25-15,25 25-16,1 0 31,-1 0-15,13 0 15,-13 0-31,1 0 31,-1 0 1,0 0-1,-12 0 0,12 0-15,26 0-1,-26 0 1,-13 0 0,14 0 30,-1 0-14,0 0-17,13 0 1,13 0 0,-13 0-1,0 0 1,-1 0-1,-11 0 1,-1 0 0,0 0-1,1 0 17,-1 12-17,0-12 16,0 0-15,1 0 15,-1 0-15,13 0 0,-13 0-1,0 0 1,1 0-1,12 0 1,-13 0 0,13 0-1,-13 0 1,0 0 0,1 0-1,-1 0 1,0 0-1,0 0 1,-12 0 15,12 0 1,1 0-1,-1 0-16,0 0 1,13 0 15,-13 0-15,1 0 15,-1 0-15,0 0-1,0 0 1,1 0 0,-1 0 15,0 0-15,0 0 15,1 0-16,-14 0 17,39 0-17,-26 0 17,13 0-17,-13 0 16,1 0-15,-1 0 0,-12 0-1,12 0 17,0 0-17,0 0 16,1 0-15,-1 0 15,0 0 1,0 0-17,1 0 1,-1 0 15,0 0-31,1 0 16,-14 0-1,13 0 1,1 0 15,-1 0-15,0 0-1,1 0 1,-1 0 0,0 0-16,0 0 15,1 0 1,12 0 0,-13 0-1,0 0 1,0 0-1,1 0 1,-1 0 0,13 0 15,-13 0-15,0 0 15,13 0-16,-12 0 1,-1 0 0,0 0-1,0 0 1,-12 0 0,12 0-1,1 0 1,-1 0-1,0 0 1,0 0 0,13 0-1,0 0-15,13 0 16,-26 0 0,-12 0-1,25-12 1,-13 12-1,-12 0 17,12 0-17,0 0 17,0 0-1,1 0 0,-1 0-15,0 0-1,0 0 1,1 0 0,-1 0 15,0 0-16,1 0 1,-14 0 0,13 0-16,1 0 31,-1 0-31,0 0 16,1 0-1,-1 0 16,0 0-15,13 0 0,-13 0-1,1 0 1,-1 0 0,0 0-1,13 0 1,-13 0-1,13 0-15,0 0 16,13 0 0,-39 0-1,14 0 1,-1 0 0,0 0-1,0 0 1,1 0-1,-1 0 1,0 0 0,0 0-1,1 0 1,-1 0 0,0 0 15,-12 0 0,12 0 63,0 0-47,1 0-16,-1 0-15,0 0-1,1 0 1,-1 0-1,0 0 1,0 0 0,1 0 46,-1 0 16,0 0 125,-25-26-187</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14:59:43.342"/>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0 16 0,'13'0'312,"12"0"-265,0 0-16,-12 0 32,12 0 31,0 0-16,1 0 16,-1 0-1,0 0 48,-25-13-63,26 13-47,-1 0 63,0 0 78,0 0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7T15:00:12.066"/>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0 63 0,'26'0'391,"-1"0"-375,0 0 15,0 0 0,1 0 0,-1 0 1,0 0-1,0 0 16,1 0-32,-1 0 17,-25-12-17,25 12 32,1 0 0,-14 0-16,13 0-15,1 0 15,-1 0 16,0 0 16,1 0-48,-1 0 16,0 0 1,-25-25-1,25 25 0,1 0 0,-1 0-15,0 0 0,-12 0 15,12 0 31,0 0-30,1 0-17,-1 0 17,0 0 14,0 0 1,1 0-15,-1 0-17,0 0 1,-25 12-16,26-12 15,-1 0 1,0 0 15,-12 0-15,12 0 0,0 0 15,1 0-16,-1 0 17,0 0-17,0 0 17,1 0-17,-1 0 1,0 0 15,13 0-15,-13 0 15,13 0-15,-12 0 15,-1 0-16,0 0 17,0 0-17,1 0 17,-1 0-17,-12 0 16,12 0-15,0 0 0,0 0-1,1 0 17,-1 0-17,0 0 1,1 0-1,-1 0 17,0 0-17,0 0 17,1 0-17,-1 0 16,-12 0-15,12 0 15,0 0-15,0 0 0,1 0 15,-1 0-16,0 0 17,0 0-17,1 0 17,-1 0-17,0 0 16,1 0 1,-14 0-17,13 0 17,1 0-1,-1 0 0,0 0 0,1 0-15,-1 0 15,0 0-15,0 0 15,1 0-15,-1 0-1,0 0 17,0 0-17,-12 0 1,12 0 15,1 0-15,-1 0 15,0 0 16,0 0 0,1 0-32,-1 0 17,0 0-1,1 0-16,-1 0 1,0 0 15,-12 0-15,12 0 0,0 0-1,1 0 1,-1 0-1,0 0 32,0 0 47,1 0-47,-1 0 0,0 0 0,-25-12-32,25 12 17,1 0 14,-1 0 283,-25-26 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150EA-099E-4F45-85DA-AE878E6300FC}" type="datetimeFigureOut">
              <a:rPr lang="it-IT" smtClean="0"/>
              <a:t>21/01/2022</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7288-CA09-4A47-BF65-47CFF6CF983D}" type="slidenum">
              <a:rPr lang="it-IT" smtClean="0"/>
              <a:t>‹N›</a:t>
            </a:fld>
            <a:endParaRPr lang="it-IT"/>
          </a:p>
        </p:txBody>
      </p:sp>
    </p:spTree>
    <p:extLst>
      <p:ext uri="{BB962C8B-B14F-4D97-AF65-F5344CB8AC3E}">
        <p14:creationId xmlns:p14="http://schemas.microsoft.com/office/powerpoint/2010/main" val="419463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21/01/2022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21/01/2022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21/01/2022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21/01/2022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21/01/2022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21/01/2022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21/01/2022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21/01/2022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21/01/2022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21/01/2022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21/01/2022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21/01/2022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3" Type="http://schemas.openxmlformats.org/officeDocument/2006/relationships/image" Target="../media/image120.emf"/><Relationship Id="rId18" Type="http://schemas.openxmlformats.org/officeDocument/2006/relationships/customXml" Target="../ink/ink26.xml"/><Relationship Id="rId26" Type="http://schemas.openxmlformats.org/officeDocument/2006/relationships/customXml" Target="../ink/ink30.xml"/><Relationship Id="rId39" Type="http://schemas.openxmlformats.org/officeDocument/2006/relationships/image" Target="../media/image250.emf"/><Relationship Id="rId21" Type="http://schemas.openxmlformats.org/officeDocument/2006/relationships/image" Target="../media/image16.emf"/><Relationship Id="rId34" Type="http://schemas.openxmlformats.org/officeDocument/2006/relationships/customXml" Target="../ink/ink34.xml"/><Relationship Id="rId7" Type="http://schemas.openxmlformats.org/officeDocument/2006/relationships/image" Target="../media/image90.emf"/><Relationship Id="rId2" Type="http://schemas.openxmlformats.org/officeDocument/2006/relationships/image" Target="../media/image60.png"/><Relationship Id="rId16" Type="http://schemas.openxmlformats.org/officeDocument/2006/relationships/customXml" Target="../ink/ink25.xml"/><Relationship Id="rId20" Type="http://schemas.openxmlformats.org/officeDocument/2006/relationships/customXml" Target="../ink/ink27.xml"/><Relationship Id="rId29" Type="http://schemas.openxmlformats.org/officeDocument/2006/relationships/image" Target="../media/image20.emf"/><Relationship Id="rId41" Type="http://schemas.openxmlformats.org/officeDocument/2006/relationships/image" Target="../media/image260.emf"/><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image" Target="../media/image110.emf"/><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24.emf"/><Relationship Id="rId40" Type="http://schemas.openxmlformats.org/officeDocument/2006/relationships/customXml" Target="../ink/ink37.xml"/><Relationship Id="rId5" Type="http://schemas.openxmlformats.org/officeDocument/2006/relationships/image" Target="../media/image80.emf"/><Relationship Id="rId15" Type="http://schemas.openxmlformats.org/officeDocument/2006/relationships/image" Target="../media/image13.emf"/><Relationship Id="rId23" Type="http://schemas.openxmlformats.org/officeDocument/2006/relationships/image" Target="../media/image17.emf"/><Relationship Id="rId28" Type="http://schemas.openxmlformats.org/officeDocument/2006/relationships/customXml" Target="../ink/ink31.xml"/><Relationship Id="rId36" Type="http://schemas.openxmlformats.org/officeDocument/2006/relationships/customXml" Target="../ink/ink35.xml"/><Relationship Id="rId10" Type="http://schemas.openxmlformats.org/officeDocument/2006/relationships/customXml" Target="../ink/ink22.xml"/><Relationship Id="rId19" Type="http://schemas.openxmlformats.org/officeDocument/2006/relationships/image" Target="../media/image15.emf"/><Relationship Id="rId31" Type="http://schemas.openxmlformats.org/officeDocument/2006/relationships/image" Target="../media/image21.emf"/><Relationship Id="rId4" Type="http://schemas.openxmlformats.org/officeDocument/2006/relationships/customXml" Target="../ink/ink19.xml"/><Relationship Id="rId9" Type="http://schemas.openxmlformats.org/officeDocument/2006/relationships/image" Target="../media/image100.emf"/><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19.emf"/><Relationship Id="rId30" Type="http://schemas.openxmlformats.org/officeDocument/2006/relationships/customXml" Target="../ink/ink32.xml"/><Relationship Id="rId35" Type="http://schemas.openxmlformats.org/officeDocument/2006/relationships/image" Target="../media/image23.emf"/><Relationship Id="rId8" Type="http://schemas.openxmlformats.org/officeDocument/2006/relationships/customXml" Target="../ink/ink21.xml"/><Relationship Id="rId3" Type="http://schemas.openxmlformats.org/officeDocument/2006/relationships/image" Target="../media/image72.png"/><Relationship Id="rId12" Type="http://schemas.openxmlformats.org/officeDocument/2006/relationships/customXml" Target="../ink/ink23.xml"/><Relationship Id="rId17" Type="http://schemas.openxmlformats.org/officeDocument/2006/relationships/image" Target="../media/image14.emf"/><Relationship Id="rId25" Type="http://schemas.openxmlformats.org/officeDocument/2006/relationships/image" Target="../media/image18.emf"/><Relationship Id="rId33" Type="http://schemas.openxmlformats.org/officeDocument/2006/relationships/image" Target="../media/image22.emf"/><Relationship Id="rId38" Type="http://schemas.openxmlformats.org/officeDocument/2006/relationships/customXml" Target="../ink/ink36.xml"/></Relationships>
</file>

<file path=ppt/slides/_rels/slide12.xml.rels><?xml version="1.0" encoding="UTF-8" standalone="yes"?>
<Relationships xmlns="http://schemas.openxmlformats.org/package/2006/relationships"><Relationship Id="rId8" Type="http://schemas.openxmlformats.org/officeDocument/2006/relationships/customXml" Target="../ink/ink38.xml"/><Relationship Id="rId13" Type="http://schemas.openxmlformats.org/officeDocument/2006/relationships/image" Target="../media/image74.emf"/><Relationship Id="rId3" Type="http://schemas.openxmlformats.org/officeDocument/2006/relationships/image" Target="../media/image9.png"/><Relationship Id="rId7" Type="http://schemas.openxmlformats.org/officeDocument/2006/relationships/image" Target="../media/image71.png"/><Relationship Id="rId12" Type="http://schemas.openxmlformats.org/officeDocument/2006/relationships/customXml" Target="../ink/ink40.xml"/><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3.emf"/><Relationship Id="rId5" Type="http://schemas.openxmlformats.org/officeDocument/2006/relationships/image" Target="../media/image69.png"/><Relationship Id="rId15" Type="http://schemas.openxmlformats.org/officeDocument/2006/relationships/image" Target="../media/image75.emf"/><Relationship Id="rId10" Type="http://schemas.openxmlformats.org/officeDocument/2006/relationships/customXml" Target="../ink/ink39.xml"/><Relationship Id="rId4" Type="http://schemas.openxmlformats.org/officeDocument/2006/relationships/image" Target="../media/image68.png"/><Relationship Id="rId9" Type="http://schemas.openxmlformats.org/officeDocument/2006/relationships/image" Target="../media/image72.emf"/><Relationship Id="rId14" Type="http://schemas.openxmlformats.org/officeDocument/2006/relationships/customXml" Target="../ink/ink41.xml"/></Relationships>
</file>

<file path=ppt/slides/_rels/slide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customXml" Target="../ink/ink6.xml"/><Relationship Id="rId18" Type="http://schemas.openxmlformats.org/officeDocument/2006/relationships/image" Target="../media/image11.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8.emf"/><Relationship Id="rId17" Type="http://schemas.openxmlformats.org/officeDocument/2006/relationships/customXml" Target="../ink/ink8.xml"/><Relationship Id="rId2" Type="http://schemas.openxmlformats.org/officeDocument/2006/relationships/image" Target="../media/image2.jpeg"/><Relationship Id="rId16" Type="http://schemas.openxmlformats.org/officeDocument/2006/relationships/image" Target="../media/image10.emf"/><Relationship Id="rId20"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7.emf"/><Relationship Id="rId19" Type="http://schemas.openxmlformats.org/officeDocument/2006/relationships/customXml" Target="../ink/ink9.xml"/><Relationship Id="rId4" Type="http://schemas.openxmlformats.org/officeDocument/2006/relationships/image" Target="../media/image4.emf"/><Relationship Id="rId9" Type="http://schemas.openxmlformats.org/officeDocument/2006/relationships/customXml" Target="../ink/ink4.xml"/><Relationship Id="rId1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customXml" Target="../ink/ink10.xml"/><Relationship Id="rId7" Type="http://schemas.openxmlformats.org/officeDocument/2006/relationships/customXml" Target="../ink/ink12.xml"/><Relationship Id="rId12" Type="http://schemas.openxmlformats.org/officeDocument/2006/relationships/image" Target="../media/image29.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customXml" Target="../ink/ink14.xml"/><Relationship Id="rId5" Type="http://schemas.openxmlformats.org/officeDocument/2006/relationships/customXml" Target="../ink/ink11.xml"/><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customXml" Target="../ink/ink13.xml"/></Relationships>
</file>

<file path=ppt/slides/_rels/slide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0.emf"/><Relationship Id="rId7" Type="http://schemas.openxmlformats.org/officeDocument/2006/relationships/customXml" Target="../ink/ink17.xml"/><Relationship Id="rId2" Type="http://schemas.openxmlformats.org/officeDocument/2006/relationships/customXml" Target="../ink/ink15.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customXml" Target="../ink/ink16.xml"/><Relationship Id="rId10" Type="http://schemas.openxmlformats.org/officeDocument/2006/relationships/image" Target="../media/image34.emf"/><Relationship Id="rId4" Type="http://schemas.openxmlformats.org/officeDocument/2006/relationships/image" Target="../media/image31.png"/><Relationship Id="rId9" Type="http://schemas.openxmlformats.org/officeDocument/2006/relationships/customXml" Target="../ink/ink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99779" y="790133"/>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Una cella elettrochimica (o pila) è costruita in modo tale che le due semireazioni di ossidazione e riduzione di una reazione redox avvengano in due compartimenti separati, detti semicelle. </a:t>
            </a:r>
          </a:p>
        </p:txBody>
      </p:sp>
      <p:sp>
        <p:nvSpPr>
          <p:cNvPr id="2" name="Title 1"/>
          <p:cNvSpPr>
            <a:spLocks noGrp="1"/>
          </p:cNvSpPr>
          <p:nvPr>
            <p:ph type="title"/>
          </p:nvPr>
        </p:nvSpPr>
        <p:spPr>
          <a:xfrm>
            <a:off x="212909" y="45806"/>
            <a:ext cx="8070477" cy="809251"/>
          </a:xfrm>
        </p:spPr>
        <p:txBody>
          <a:bodyPr>
            <a:normAutofit/>
          </a:bodyPr>
          <a:lstStyle/>
          <a:p>
            <a:r>
              <a:rPr lang="it-IT" sz="3200" dirty="0" smtClean="0">
                <a:solidFill>
                  <a:srgbClr val="0070C0"/>
                </a:solidFill>
              </a:rPr>
              <a:t>Celle elettrochimiche</a:t>
            </a:r>
            <a:endParaRPr lang="it-IT" sz="3200" dirty="0">
              <a:solidFill>
                <a:srgbClr val="0070C0"/>
              </a:solidFill>
            </a:endParaRPr>
          </a:p>
        </p:txBody>
      </p:sp>
      <p:sp>
        <p:nvSpPr>
          <p:cNvPr id="15" name="Content Placeholder 2"/>
          <p:cNvSpPr txBox="1">
            <a:spLocks/>
          </p:cNvSpPr>
          <p:nvPr/>
        </p:nvSpPr>
        <p:spPr>
          <a:xfrm>
            <a:off x="499779" y="5548288"/>
            <a:ext cx="812426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a:t>Nella cella elettrochimica, l’energia chimica immagazzinata nelle specie che si ossidano e si riducono viene trasformata in energia elettrica, cioè nel passaggio di elettroni attraverso il filo metallico. </a:t>
            </a:r>
          </a:p>
        </p:txBody>
      </p:sp>
      <p:pic>
        <p:nvPicPr>
          <p:cNvPr id="17" name="Immagine 1"/>
          <p:cNvPicPr>
            <a:picLocks noChangeAspect="1"/>
          </p:cNvPicPr>
          <p:nvPr/>
        </p:nvPicPr>
        <p:blipFill rotWithShape="1">
          <a:blip r:embed="rId2">
            <a:extLst>
              <a:ext uri="{28A0092B-C50C-407E-A947-70E740481C1C}">
                <a14:useLocalDpi xmlns:a14="http://schemas.microsoft.com/office/drawing/2010/main" val="0"/>
              </a:ext>
            </a:extLst>
          </a:blip>
          <a:srcRect l="28512" r="35240" b="17836"/>
          <a:stretch/>
        </p:blipFill>
        <p:spPr bwMode="auto">
          <a:xfrm>
            <a:off x="5656727" y="1599384"/>
            <a:ext cx="3236259"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4" name="Content Placeholder 2"/>
              <p:cNvSpPr txBox="1">
                <a:spLocks/>
              </p:cNvSpPr>
              <p:nvPr/>
            </p:nvSpPr>
            <p:spPr>
              <a:xfrm>
                <a:off x="499779" y="1824794"/>
                <a:ext cx="530934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i="1" dirty="0" smtClean="0"/>
                  <a:t>Ad esempio, la </a:t>
                </a:r>
                <a:r>
                  <a:rPr lang="it-IT" sz="1800" i="1" u="sng" dirty="0" smtClean="0"/>
                  <a:t>pila Daniell</a:t>
                </a:r>
                <a:r>
                  <a:rPr lang="it-IT" sz="1800" i="1" dirty="0" smtClean="0"/>
                  <a:t> sfrutta la reazione </a:t>
                </a:r>
                <a:r>
                  <a:rPr lang="it-IT" sz="1800" i="1" u="sng" dirty="0" smtClean="0"/>
                  <a:t>spontanea</a:t>
                </a:r>
                <a:r>
                  <a:rPr lang="it-IT" sz="1800" i="1" dirty="0" smtClean="0"/>
                  <a:t>: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𝑍𝑛</m:t>
                        </m:r>
                      </m:e>
                      <m:sub>
                        <m:r>
                          <a:rPr lang="it-IT" sz="1800" b="0" i="1" smtClean="0">
                            <a:latin typeface="Cambria Math" panose="02040503050406030204" pitchFamily="18" charset="0"/>
                          </a:rPr>
                          <m:t>(</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rPr>
                      <m:t>+</m:t>
                    </m:r>
                    <m:sSubSup>
                      <m:sSubSupPr>
                        <m:ctrlPr>
                          <a:rPr lang="it-IT" sz="1800" i="1">
                            <a:latin typeface="Cambria Math" panose="02040503050406030204" pitchFamily="18" charset="0"/>
                          </a:rPr>
                        </m:ctrlPr>
                      </m:sSubSupPr>
                      <m:e>
                        <m:r>
                          <a:rPr lang="it-IT" sz="1800" i="1">
                            <a:latin typeface="Cambria Math" panose="02040503050406030204" pitchFamily="18" charset="0"/>
                          </a:rPr>
                          <m:t>𝐶𝑢</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2+</m:t>
                        </m:r>
                      </m:sup>
                    </m:sSubSup>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𝐶𝑢</m:t>
                        </m:r>
                      </m:e>
                      <m:sub>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𝑠</m:t>
                        </m:r>
                        <m:r>
                          <a:rPr lang="it-IT" sz="1800" i="1">
                            <a:latin typeface="Cambria Math" panose="02040503050406030204" pitchFamily="18" charset="0"/>
                            <a:ea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sSubSup>
                      <m:sSubSupPr>
                        <m:ctrlPr>
                          <a:rPr lang="it-IT" sz="1800" i="1">
                            <a:latin typeface="Cambria Math" panose="02040503050406030204" pitchFamily="18" charset="0"/>
                          </a:rPr>
                        </m:ctrlPr>
                      </m:sSubSupPr>
                      <m:e>
                        <m:r>
                          <a:rPr lang="it-IT" sz="1800" b="0" i="1" smtClean="0">
                            <a:latin typeface="Cambria Math" panose="02040503050406030204" pitchFamily="18" charset="0"/>
                          </a:rPr>
                          <m:t>𝑍𝑛</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2+</m:t>
                        </m:r>
                      </m:sup>
                    </m:sSubSup>
                  </m:oMath>
                </a14:m>
                <a:endParaRPr lang="it-IT" sz="1800" dirty="0"/>
              </a:p>
              <a:p>
                <a:pPr marL="0" indent="0">
                  <a:lnSpc>
                    <a:spcPct val="120000"/>
                  </a:lnSpc>
                  <a:spcBef>
                    <a:spcPts val="0"/>
                  </a:spcBef>
                  <a:spcAft>
                    <a:spcPts val="1200"/>
                  </a:spcAft>
                  <a:buNone/>
                </a:pPr>
                <a:r>
                  <a:rPr lang="it-IT" sz="1800" i="1" dirty="0" smtClean="0"/>
                  <a:t>Nella pila, le semireazioni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𝑍𝑛</m:t>
                        </m:r>
                      </m:e>
                      <m:sub>
                        <m:r>
                          <a:rPr lang="it-IT" sz="1800" b="0" i="1" smtClean="0">
                            <a:latin typeface="Cambria Math" panose="02040503050406030204" pitchFamily="18" charset="0"/>
                          </a:rPr>
                          <m:t>(</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𝑍𝑛</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2+</m:t>
                        </m:r>
                      </m:sup>
                    </m:sSubSup>
                    <m:r>
                      <a:rPr lang="it-IT" sz="1800" b="0" i="1" smtClean="0">
                        <a:latin typeface="Cambria Math" panose="02040503050406030204" pitchFamily="18" charset="0"/>
                        <a:ea typeface="Cambria Math" panose="02040503050406030204" pitchFamily="18" charset="0"/>
                      </a:rPr>
                      <m:t>+2 </m:t>
                    </m:r>
                    <m:sSup>
                      <m:sSupPr>
                        <m:ctrlPr>
                          <a:rPr lang="it-IT" sz="1800" b="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𝑒</m:t>
                        </m:r>
                      </m:e>
                      <m:sup>
                        <m:r>
                          <a:rPr lang="it-IT" sz="1800" b="0" i="1" smtClean="0">
                            <a:latin typeface="Cambria Math" panose="02040503050406030204" pitchFamily="18" charset="0"/>
                            <a:ea typeface="Cambria Math" panose="02040503050406030204" pitchFamily="18" charset="0"/>
                          </a:rPr>
                          <m:t>−</m:t>
                        </m:r>
                      </m:sup>
                    </m:sSup>
                    <m:r>
                      <a:rPr lang="it-IT" sz="1800" b="0" i="1" smtClean="0">
                        <a:latin typeface="Cambria Math" panose="02040503050406030204" pitchFamily="18" charset="0"/>
                        <a:ea typeface="Cambria Math" panose="02040503050406030204" pitchFamily="18" charset="0"/>
                      </a:rPr>
                      <m:t> </m:t>
                    </m:r>
                  </m:oMath>
                </a14:m>
                <a:r>
                  <a:rPr lang="it-IT" sz="1800" i="1" dirty="0" smtClean="0"/>
                  <a:t> e    </a:t>
                </a:r>
                <a14:m>
                  <m:oMath xmlns:m="http://schemas.openxmlformats.org/officeDocument/2006/math">
                    <m:sSubSup>
                      <m:sSubSupPr>
                        <m:ctrlPr>
                          <a:rPr lang="it-IT" sz="1800" i="1">
                            <a:latin typeface="Cambria Math" panose="02040503050406030204" pitchFamily="18" charset="0"/>
                          </a:rPr>
                        </m:ctrlPr>
                      </m:sSubSupPr>
                      <m:e>
                        <m:r>
                          <a:rPr lang="it-IT" sz="1800" i="1">
                            <a:latin typeface="Cambria Math" panose="02040503050406030204" pitchFamily="18" charset="0"/>
                          </a:rPr>
                          <m:t>𝐶𝑢</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2+</m:t>
                        </m:r>
                      </m:sup>
                    </m:sSubSup>
                    <m:r>
                      <a:rPr lang="it-IT" sz="1800" b="0" i="1" smtClean="0">
                        <a:latin typeface="Cambria Math" panose="02040503050406030204" pitchFamily="18" charset="0"/>
                      </a:rPr>
                      <m:t>+2 </m:t>
                    </m:r>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𝑒</m:t>
                        </m:r>
                      </m:e>
                      <m:sup>
                        <m:r>
                          <a:rPr lang="it-IT" sz="1800" b="0" i="1" smtClean="0">
                            <a:latin typeface="Cambria Math" panose="02040503050406030204" pitchFamily="18" charset="0"/>
                          </a:rPr>
                          <m:t>−</m:t>
                        </m:r>
                      </m:sup>
                    </m:sSup>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𝐶𝑢</m:t>
                        </m:r>
                      </m:e>
                      <m:sub>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𝑠</m:t>
                        </m:r>
                        <m:r>
                          <a:rPr lang="it-IT" sz="1800" i="1">
                            <a:latin typeface="Cambria Math" panose="02040503050406030204" pitchFamily="18" charset="0"/>
                            <a:ea typeface="Cambria Math" panose="02040503050406030204" pitchFamily="18" charset="0"/>
                          </a:rPr>
                          <m:t>)</m:t>
                        </m:r>
                      </m:sub>
                    </m:sSub>
                  </m:oMath>
                </a14:m>
                <a:r>
                  <a:rPr lang="it-IT" sz="1800" i="1" dirty="0" smtClean="0"/>
                  <a:t>  avvengono in due semicelle separate, collegate tra loro da un filo metallico e da una barriera porosa che permette il passagio di ioni.</a:t>
                </a:r>
              </a:p>
              <a:p>
                <a:pPr marL="0" indent="0">
                  <a:lnSpc>
                    <a:spcPct val="120000"/>
                  </a:lnSpc>
                  <a:spcBef>
                    <a:spcPts val="0"/>
                  </a:spcBef>
                  <a:buNone/>
                </a:pPr>
                <a:r>
                  <a:rPr lang="it-IT" sz="1800" dirty="0"/>
                  <a:t>La prima, la semireazione di </a:t>
                </a:r>
                <a:r>
                  <a:rPr lang="it-IT" sz="1800" b="1" dirty="0"/>
                  <a:t>ossidazione</a:t>
                </a:r>
                <a:r>
                  <a:rPr lang="it-IT" sz="1800" dirty="0"/>
                  <a:t>, avviene nella </a:t>
                </a:r>
                <a:r>
                  <a:rPr lang="it-IT" sz="1800" b="1" dirty="0"/>
                  <a:t>semicella anodica</a:t>
                </a:r>
                <a:r>
                  <a:rPr lang="it-IT" sz="1800" dirty="0"/>
                  <a:t> (o </a:t>
                </a:r>
                <a:r>
                  <a:rPr lang="it-IT" sz="1800" b="1" dirty="0"/>
                  <a:t>anodo</a:t>
                </a:r>
                <a:r>
                  <a:rPr lang="it-IT" sz="1800" dirty="0"/>
                  <a:t>); la seconda, la semireazione di </a:t>
                </a:r>
                <a:r>
                  <a:rPr lang="it-IT" sz="1800" b="1" dirty="0"/>
                  <a:t>riduzione</a:t>
                </a:r>
                <a:r>
                  <a:rPr lang="it-IT" sz="1800" dirty="0"/>
                  <a:t>, avviene nella </a:t>
                </a:r>
                <a:r>
                  <a:rPr lang="it-IT" sz="1800" b="1" dirty="0"/>
                  <a:t>semicella catodica</a:t>
                </a:r>
                <a:r>
                  <a:rPr lang="it-IT" sz="1800" dirty="0"/>
                  <a:t> (</a:t>
                </a:r>
                <a:r>
                  <a:rPr lang="it-IT" sz="1800" b="1" dirty="0"/>
                  <a:t>catodo</a:t>
                </a:r>
                <a:r>
                  <a:rPr lang="it-IT" sz="1800" dirty="0" smtClean="0"/>
                  <a:t>).</a:t>
                </a:r>
                <a:endParaRPr lang="it-IT" sz="1800" dirty="0"/>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499779" y="1824794"/>
                <a:ext cx="5309349" cy="974768"/>
              </a:xfrm>
              <a:prstGeom prst="rect">
                <a:avLst/>
              </a:prstGeom>
              <a:blipFill>
                <a:blip r:embed="rId3"/>
                <a:stretch>
                  <a:fillRect l="-1033" r="-804" b="-290000"/>
                </a:stretch>
              </a:blipFill>
            </p:spPr>
            <p:txBody>
              <a:bodyPr/>
              <a:lstStyle/>
              <a:p>
                <a:r>
                  <a:rPr lang="it-IT">
                    <a:noFill/>
                  </a:rPr>
                  <a:t> </a:t>
                </a:r>
              </a:p>
            </p:txBody>
          </p:sp>
        </mc:Fallback>
      </mc:AlternateContent>
    </p:spTree>
    <p:extLst>
      <p:ext uri="{BB962C8B-B14F-4D97-AF65-F5344CB8AC3E}">
        <p14:creationId xmlns:p14="http://schemas.microsoft.com/office/powerpoint/2010/main" val="17464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81849" y="673590"/>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In condizioni </a:t>
            </a:r>
            <a:r>
              <a:rPr lang="it-IT" sz="1800" b="1" dirty="0" smtClean="0"/>
              <a:t>non standard</a:t>
            </a:r>
            <a:r>
              <a:rPr lang="it-IT" sz="1800" dirty="0" smtClean="0"/>
              <a:t>,  il potenziale di riduzione dipende dalle concentrazioni delle specie coinvolte nella semireazione di riduzione e dalla temperatura. </a:t>
            </a:r>
          </a:p>
          <a:p>
            <a:pPr marL="0" indent="0">
              <a:lnSpc>
                <a:spcPct val="120000"/>
              </a:lnSpc>
              <a:spcBef>
                <a:spcPts val="0"/>
              </a:spcBef>
              <a:spcAft>
                <a:spcPts val="600"/>
              </a:spcAft>
              <a:buNone/>
            </a:pPr>
            <a:r>
              <a:rPr lang="it-IT" sz="1800" dirty="0"/>
              <a:t>Per l’intera pila, il potenziale di riduzione in condizioni non standard è descritto dall’</a:t>
            </a:r>
            <a:r>
              <a:rPr lang="it-IT" sz="1800" b="1" dirty="0"/>
              <a:t>equazione di Nernst</a:t>
            </a:r>
            <a:r>
              <a:rPr lang="it-IT" sz="1800" dirty="0"/>
              <a:t> (da Walther Nernst, 1864-1941</a:t>
            </a:r>
            <a:r>
              <a:rPr lang="it-IT" sz="1800" dirty="0" smtClean="0"/>
              <a:t>):</a:t>
            </a:r>
            <a:endParaRPr lang="it-IT" sz="1800" dirty="0"/>
          </a:p>
        </p:txBody>
      </p:sp>
      <p:sp>
        <p:nvSpPr>
          <p:cNvPr id="2" name="Title 1"/>
          <p:cNvSpPr>
            <a:spLocks noGrp="1"/>
          </p:cNvSpPr>
          <p:nvPr>
            <p:ph type="title"/>
          </p:nvPr>
        </p:nvSpPr>
        <p:spPr>
          <a:xfrm>
            <a:off x="517710" y="130995"/>
            <a:ext cx="8070477" cy="809251"/>
          </a:xfrm>
        </p:spPr>
        <p:txBody>
          <a:bodyPr>
            <a:noAutofit/>
          </a:bodyPr>
          <a:lstStyle/>
          <a:p>
            <a:r>
              <a:rPr lang="it-IT" sz="3200" dirty="0" smtClean="0">
                <a:solidFill>
                  <a:srgbClr val="0070C0"/>
                </a:solidFill>
              </a:rPr>
              <a:t>Potenziale di elettrodo e concentrazioni</a:t>
            </a:r>
            <a:endParaRPr lang="it-IT" sz="3200" dirty="0">
              <a:solidFill>
                <a:srgbClr val="0070C0"/>
              </a:solidFill>
            </a:endParaRPr>
          </a:p>
        </p:txBody>
      </p:sp>
      <mc:AlternateContent xmlns:mc="http://schemas.openxmlformats.org/markup-compatibility/2006">
        <mc:Choice xmlns:a14="http://schemas.microsoft.com/office/drawing/2010/main" Requires="a14">
          <p:sp>
            <p:nvSpPr>
              <p:cNvPr id="5" name="Content Placeholder 2"/>
              <p:cNvSpPr txBox="1">
                <a:spLocks/>
              </p:cNvSpPr>
              <p:nvPr/>
            </p:nvSpPr>
            <p:spPr>
              <a:xfrm>
                <a:off x="3505200" y="2081034"/>
                <a:ext cx="542636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700" dirty="0" smtClean="0"/>
                  <a:t>dove </a:t>
                </a:r>
                <a14:m>
                  <m:oMath xmlns:m="http://schemas.openxmlformats.org/officeDocument/2006/math">
                    <m:r>
                      <a:rPr lang="it-IT" sz="1700" i="1">
                        <a:latin typeface="Cambria Math" panose="02040503050406030204" pitchFamily="18" charset="0"/>
                        <a:ea typeface="Cambria Math" panose="02040503050406030204" pitchFamily="18" charset="0"/>
                      </a:rPr>
                      <m:t>∆</m:t>
                    </m:r>
                    <m:sSup>
                      <m:sSupPr>
                        <m:ctrlPr>
                          <a:rPr lang="it-IT" sz="1700" i="1">
                            <a:latin typeface="Cambria Math" panose="02040503050406030204" pitchFamily="18" charset="0"/>
                            <a:ea typeface="Cambria Math" panose="02040503050406030204" pitchFamily="18" charset="0"/>
                          </a:rPr>
                        </m:ctrlPr>
                      </m:sSupPr>
                      <m:e>
                        <m:r>
                          <a:rPr lang="it-IT" sz="1700" i="1">
                            <a:latin typeface="Cambria Math" panose="02040503050406030204" pitchFamily="18" charset="0"/>
                            <a:ea typeface="Cambria Math" panose="02040503050406030204" pitchFamily="18" charset="0"/>
                          </a:rPr>
                          <m:t>𝐸</m:t>
                        </m:r>
                      </m:e>
                      <m:sup>
                        <m:r>
                          <a:rPr lang="it-IT" sz="1700" i="1">
                            <a:latin typeface="Cambria Math" panose="02040503050406030204" pitchFamily="18" charset="0"/>
                            <a:ea typeface="Cambria Math" panose="02040503050406030204" pitchFamily="18" charset="0"/>
                          </a:rPr>
                          <m:t>𝑜</m:t>
                        </m:r>
                      </m:sup>
                    </m:sSup>
                  </m:oMath>
                </a14:m>
                <a:r>
                  <a:rPr lang="it-IT" sz="1700" dirty="0" smtClean="0"/>
                  <a:t> è la differenza tra i potenziali standard di riduzione di anodo e catodo, </a:t>
                </a:r>
                <a:r>
                  <a:rPr lang="it-IT" sz="1700" i="1" dirty="0" smtClean="0"/>
                  <a:t>R</a:t>
                </a:r>
                <a:r>
                  <a:rPr lang="it-IT" sz="1700" dirty="0" smtClean="0"/>
                  <a:t> è la costante universale dei gas, </a:t>
                </a:r>
                <a:r>
                  <a:rPr lang="it-IT" sz="1700" i="1" dirty="0" smtClean="0"/>
                  <a:t>T</a:t>
                </a:r>
                <a:r>
                  <a:rPr lang="it-IT" sz="1700" dirty="0" smtClean="0"/>
                  <a:t> la temperatura assoluta, </a:t>
                </a:r>
                <a:r>
                  <a:rPr lang="it-IT" sz="1700" i="1" dirty="0" smtClean="0"/>
                  <a:t>n</a:t>
                </a:r>
                <a:r>
                  <a:rPr lang="it-IT" sz="1700" dirty="0" smtClean="0"/>
                  <a:t> il numero di elettroni scambiati, </a:t>
                </a:r>
                <a14:m>
                  <m:oMath xmlns:m="http://schemas.openxmlformats.org/officeDocument/2006/math">
                    <m:r>
                      <a:rPr lang="it-IT" sz="1700" b="1" i="1">
                        <a:latin typeface="Cambria Math" panose="02040503050406030204" pitchFamily="18" charset="0"/>
                        <a:ea typeface="Cambria Math" panose="02040503050406030204" pitchFamily="18" charset="0"/>
                      </a:rPr>
                      <m:t>𝓕</m:t>
                    </m:r>
                  </m:oMath>
                </a14:m>
                <a:r>
                  <a:rPr lang="it-IT" sz="1700" b="1" dirty="0" smtClean="0"/>
                  <a:t> </a:t>
                </a:r>
                <a:r>
                  <a:rPr lang="it-IT" sz="1700" b="1" dirty="0" smtClean="0"/>
                  <a:t>è la </a:t>
                </a:r>
                <a:r>
                  <a:rPr lang="it-IT" sz="1700" b="1" dirty="0" smtClean="0"/>
                  <a:t>costante di Faraday (96˙485 C), </a:t>
                </a:r>
                <a:r>
                  <a:rPr lang="it-IT" sz="1700" dirty="0" smtClean="0"/>
                  <a:t>che esprime il valore in Coulomb di una mole di elettroni, e </a:t>
                </a:r>
                <a:r>
                  <a:rPr lang="it-IT" sz="1700" i="1" dirty="0" smtClean="0"/>
                  <a:t>Q</a:t>
                </a:r>
                <a:r>
                  <a:rPr lang="it-IT" sz="1700" dirty="0" smtClean="0"/>
                  <a:t> il quoziente di reazione.</a:t>
                </a:r>
              </a:p>
            </p:txBody>
          </p:sp>
        </mc:Choice>
        <mc:Fallback>
          <p:sp>
            <p:nvSpPr>
              <p:cNvPr id="5" name="Content Placeholder 2"/>
              <p:cNvSpPr txBox="1">
                <a:spLocks noRot="1" noChangeAspect="1" noMove="1" noResize="1" noEditPoints="1" noAdjustHandles="1" noChangeArrowheads="1" noChangeShapeType="1" noTextEdit="1"/>
              </p:cNvSpPr>
              <p:nvPr/>
            </p:nvSpPr>
            <p:spPr>
              <a:xfrm>
                <a:off x="3505200" y="2081034"/>
                <a:ext cx="5426364" cy="974768"/>
              </a:xfrm>
              <a:prstGeom prst="rect">
                <a:avLst/>
              </a:prstGeom>
              <a:blipFill>
                <a:blip r:embed="rId2"/>
                <a:stretch>
                  <a:fillRect l="-674" b="-10687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600633" y="2045174"/>
                <a:ext cx="261769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b="1" i="1" smtClean="0">
                          <a:latin typeface="Cambria Math" panose="02040503050406030204" pitchFamily="18" charset="0"/>
                          <a:ea typeface="Cambria Math" panose="02040503050406030204" pitchFamily="18" charset="0"/>
                        </a:rPr>
                        <m:t>∆</m:t>
                      </m:r>
                      <m:r>
                        <a:rPr lang="it-IT" sz="1800" b="1" i="1" smtClean="0">
                          <a:latin typeface="Cambria Math" panose="02040503050406030204" pitchFamily="18" charset="0"/>
                          <a:ea typeface="Cambria Math" panose="02040503050406030204" pitchFamily="18" charset="0"/>
                        </a:rPr>
                        <m:t>𝑬</m:t>
                      </m:r>
                      <m:r>
                        <a:rPr lang="it-IT" sz="1800" b="1" i="1" smtClean="0">
                          <a:latin typeface="Cambria Math" panose="02040503050406030204" pitchFamily="18" charset="0"/>
                          <a:ea typeface="Cambria Math" panose="02040503050406030204" pitchFamily="18" charset="0"/>
                        </a:rPr>
                        <m:t>=∆</m:t>
                      </m:r>
                      <m:sSup>
                        <m:sSupPr>
                          <m:ctrlPr>
                            <a:rPr lang="it-IT" sz="1800" b="1" i="1" smtClean="0">
                              <a:latin typeface="Cambria Math" panose="02040503050406030204" pitchFamily="18" charset="0"/>
                              <a:ea typeface="Cambria Math" panose="02040503050406030204" pitchFamily="18" charset="0"/>
                            </a:rPr>
                          </m:ctrlPr>
                        </m:sSupPr>
                        <m:e>
                          <m:r>
                            <a:rPr lang="it-IT" sz="1800" b="1" i="1" smtClean="0">
                              <a:latin typeface="Cambria Math" panose="02040503050406030204" pitchFamily="18" charset="0"/>
                              <a:ea typeface="Cambria Math" panose="02040503050406030204" pitchFamily="18" charset="0"/>
                            </a:rPr>
                            <m:t>𝑬</m:t>
                          </m:r>
                        </m:e>
                        <m:sup>
                          <m:r>
                            <a:rPr lang="it-IT" sz="1800" b="1" i="1" smtClean="0">
                              <a:latin typeface="Cambria Math" panose="02040503050406030204" pitchFamily="18" charset="0"/>
                              <a:ea typeface="Cambria Math" panose="02040503050406030204" pitchFamily="18" charset="0"/>
                            </a:rPr>
                            <m:t>𝒐</m:t>
                          </m:r>
                        </m:sup>
                      </m:sSup>
                      <m:r>
                        <a:rPr lang="it-IT" sz="1800" b="1" i="1" smtClean="0">
                          <a:latin typeface="Cambria Math" panose="02040503050406030204" pitchFamily="18" charset="0"/>
                          <a:ea typeface="Cambria Math" panose="02040503050406030204" pitchFamily="18" charset="0"/>
                        </a:rPr>
                        <m:t>−</m:t>
                      </m:r>
                      <m:f>
                        <m:fPr>
                          <m:ctrlPr>
                            <a:rPr lang="it-IT" sz="1800" b="1" i="1" smtClean="0">
                              <a:latin typeface="Cambria Math" panose="02040503050406030204" pitchFamily="18" charset="0"/>
                              <a:ea typeface="Cambria Math" panose="02040503050406030204" pitchFamily="18" charset="0"/>
                            </a:rPr>
                          </m:ctrlPr>
                        </m:fPr>
                        <m:num>
                          <m:r>
                            <a:rPr lang="it-IT" sz="1800" b="1" i="1" smtClean="0">
                              <a:latin typeface="Cambria Math" panose="02040503050406030204" pitchFamily="18" charset="0"/>
                              <a:ea typeface="Cambria Math" panose="02040503050406030204" pitchFamily="18" charset="0"/>
                            </a:rPr>
                            <m:t>𝑹𝑻</m:t>
                          </m:r>
                        </m:num>
                        <m:den>
                          <m:r>
                            <a:rPr lang="it-IT" sz="1800" b="1" i="1" smtClean="0">
                              <a:latin typeface="Cambria Math" panose="02040503050406030204" pitchFamily="18" charset="0"/>
                              <a:ea typeface="Cambria Math" panose="02040503050406030204" pitchFamily="18" charset="0"/>
                            </a:rPr>
                            <m:t>𝒏</m:t>
                          </m:r>
                          <m:r>
                            <a:rPr lang="it-IT" sz="1800" b="1" i="1" smtClean="0">
                              <a:latin typeface="Cambria Math" panose="02040503050406030204" pitchFamily="18" charset="0"/>
                              <a:ea typeface="Cambria Math" panose="02040503050406030204" pitchFamily="18" charset="0"/>
                            </a:rPr>
                            <m:t>𝓕</m:t>
                          </m:r>
                        </m:den>
                      </m:f>
                      <m:r>
                        <a:rPr lang="it-IT" sz="1800" b="1" i="1" smtClean="0">
                          <a:latin typeface="Cambria Math" panose="02040503050406030204" pitchFamily="18" charset="0"/>
                          <a:ea typeface="Cambria Math" panose="02040503050406030204" pitchFamily="18" charset="0"/>
                        </a:rPr>
                        <m:t>∙</m:t>
                      </m:r>
                      <m:r>
                        <a:rPr lang="it-IT" sz="1800" b="1" i="0" smtClean="0">
                          <a:latin typeface="Cambria Math" panose="02040503050406030204" pitchFamily="18" charset="0"/>
                          <a:ea typeface="Cambria Math" panose="02040503050406030204" pitchFamily="18" charset="0"/>
                        </a:rPr>
                        <m:t>𝐥𝐧</m:t>
                      </m:r>
                      <m:r>
                        <a:rPr lang="it-IT" sz="1800" b="1" i="1" smtClean="0">
                          <a:latin typeface="Cambria Math" panose="02040503050406030204" pitchFamily="18" charset="0"/>
                          <a:ea typeface="Cambria Math" panose="02040503050406030204" pitchFamily="18" charset="0"/>
                        </a:rPr>
                        <m:t>⁡</m:t>
                      </m:r>
                      <m:r>
                        <a:rPr lang="it-IT" sz="1800" b="1" i="1" smtClean="0">
                          <a:latin typeface="Cambria Math" panose="02040503050406030204" pitchFamily="18" charset="0"/>
                          <a:ea typeface="Cambria Math" panose="02040503050406030204" pitchFamily="18" charset="0"/>
                        </a:rPr>
                        <m:t>𝑸</m:t>
                      </m:r>
                    </m:oMath>
                  </m:oMathPara>
                </a14:m>
                <a:endParaRPr lang="it-IT" sz="1800" b="1"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600633" y="2045174"/>
                <a:ext cx="2617695" cy="974768"/>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481849" y="2914420"/>
                <a:ext cx="290456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it-IT" sz="1800" dirty="0" smtClean="0">
                    <a:latin typeface="Cambria Math" panose="02040503050406030204" pitchFamily="18" charset="0"/>
                    <a:ea typeface="Cambria Math" panose="02040503050406030204" pitchFamily="18" charset="0"/>
                  </a:rPr>
                  <a:t>A 25°C:</a:t>
                </a: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b="1" i="1" smtClean="0">
                          <a:latin typeface="Cambria Math" panose="02040503050406030204" pitchFamily="18" charset="0"/>
                          <a:ea typeface="Cambria Math" panose="02040503050406030204" pitchFamily="18" charset="0"/>
                        </a:rPr>
                        <m:t>∆</m:t>
                      </m:r>
                      <m:r>
                        <a:rPr lang="it-IT" sz="1800" b="1" i="1" smtClean="0">
                          <a:latin typeface="Cambria Math" panose="02040503050406030204" pitchFamily="18" charset="0"/>
                          <a:ea typeface="Cambria Math" panose="02040503050406030204" pitchFamily="18" charset="0"/>
                        </a:rPr>
                        <m:t>𝑬</m:t>
                      </m:r>
                      <m:r>
                        <a:rPr lang="it-IT" sz="1800" b="1" i="1" smtClean="0">
                          <a:latin typeface="Cambria Math" panose="02040503050406030204" pitchFamily="18" charset="0"/>
                          <a:ea typeface="Cambria Math" panose="02040503050406030204" pitchFamily="18" charset="0"/>
                        </a:rPr>
                        <m:t>=∆</m:t>
                      </m:r>
                      <m:sSup>
                        <m:sSupPr>
                          <m:ctrlPr>
                            <a:rPr lang="it-IT" sz="1800" b="1" i="1" smtClean="0">
                              <a:latin typeface="Cambria Math" panose="02040503050406030204" pitchFamily="18" charset="0"/>
                              <a:ea typeface="Cambria Math" panose="02040503050406030204" pitchFamily="18" charset="0"/>
                            </a:rPr>
                          </m:ctrlPr>
                        </m:sSupPr>
                        <m:e>
                          <m:r>
                            <a:rPr lang="it-IT" sz="1800" b="1" i="1" smtClean="0">
                              <a:latin typeface="Cambria Math" panose="02040503050406030204" pitchFamily="18" charset="0"/>
                              <a:ea typeface="Cambria Math" panose="02040503050406030204" pitchFamily="18" charset="0"/>
                            </a:rPr>
                            <m:t>𝑬</m:t>
                          </m:r>
                        </m:e>
                        <m:sup>
                          <m:r>
                            <a:rPr lang="it-IT" sz="1800" b="1" i="1" smtClean="0">
                              <a:latin typeface="Cambria Math" panose="02040503050406030204" pitchFamily="18" charset="0"/>
                              <a:ea typeface="Cambria Math" panose="02040503050406030204" pitchFamily="18" charset="0"/>
                            </a:rPr>
                            <m:t>𝒐</m:t>
                          </m:r>
                        </m:sup>
                      </m:sSup>
                      <m:r>
                        <a:rPr lang="it-IT" sz="1800" b="1" i="1" smtClean="0">
                          <a:latin typeface="Cambria Math" panose="02040503050406030204" pitchFamily="18" charset="0"/>
                          <a:ea typeface="Cambria Math" panose="02040503050406030204" pitchFamily="18" charset="0"/>
                        </a:rPr>
                        <m:t>−</m:t>
                      </m:r>
                      <m:f>
                        <m:fPr>
                          <m:ctrlPr>
                            <a:rPr lang="it-IT" sz="1800" b="1" i="1" smtClean="0">
                              <a:latin typeface="Cambria Math" panose="02040503050406030204" pitchFamily="18" charset="0"/>
                              <a:ea typeface="Cambria Math" panose="02040503050406030204" pitchFamily="18" charset="0"/>
                            </a:rPr>
                          </m:ctrlPr>
                        </m:fPr>
                        <m:num>
                          <m:r>
                            <a:rPr lang="it-IT" sz="1800" b="1" i="1" smtClean="0">
                              <a:latin typeface="Cambria Math" panose="02040503050406030204" pitchFamily="18" charset="0"/>
                              <a:ea typeface="Cambria Math" panose="02040503050406030204" pitchFamily="18" charset="0"/>
                            </a:rPr>
                            <m:t>𝟎</m:t>
                          </m:r>
                          <m:r>
                            <a:rPr lang="it-IT" sz="1800" b="1" i="1" smtClean="0">
                              <a:latin typeface="Cambria Math" panose="02040503050406030204" pitchFamily="18" charset="0"/>
                              <a:ea typeface="Cambria Math" panose="02040503050406030204" pitchFamily="18" charset="0"/>
                            </a:rPr>
                            <m:t>.</m:t>
                          </m:r>
                          <m:r>
                            <a:rPr lang="it-IT" sz="1800" b="1" i="1" smtClean="0">
                              <a:latin typeface="Cambria Math" panose="02040503050406030204" pitchFamily="18" charset="0"/>
                              <a:ea typeface="Cambria Math" panose="02040503050406030204" pitchFamily="18" charset="0"/>
                            </a:rPr>
                            <m:t>𝟎𝟓𝟗</m:t>
                          </m:r>
                        </m:num>
                        <m:den>
                          <m:r>
                            <a:rPr lang="it-IT" sz="1800" b="1" i="1" smtClean="0">
                              <a:latin typeface="Cambria Math" panose="02040503050406030204" pitchFamily="18" charset="0"/>
                              <a:ea typeface="Cambria Math" panose="02040503050406030204" pitchFamily="18" charset="0"/>
                            </a:rPr>
                            <m:t>𝒏</m:t>
                          </m:r>
                        </m:den>
                      </m:f>
                      <m:r>
                        <a:rPr lang="it-IT" sz="1800" b="1" i="1" smtClean="0">
                          <a:latin typeface="Cambria Math" panose="02040503050406030204" pitchFamily="18" charset="0"/>
                          <a:ea typeface="Cambria Math" panose="02040503050406030204" pitchFamily="18" charset="0"/>
                        </a:rPr>
                        <m:t>∙⁡</m:t>
                      </m:r>
                      <m:func>
                        <m:funcPr>
                          <m:ctrlPr>
                            <a:rPr lang="it-IT" sz="1800" b="1" i="1" smtClean="0">
                              <a:latin typeface="Cambria Math" panose="02040503050406030204" pitchFamily="18" charset="0"/>
                              <a:ea typeface="Cambria Math" panose="02040503050406030204" pitchFamily="18" charset="0"/>
                            </a:rPr>
                          </m:ctrlPr>
                        </m:funcPr>
                        <m:fName>
                          <m:r>
                            <a:rPr lang="it-IT" sz="1800" b="1" i="0" smtClean="0">
                              <a:latin typeface="Cambria Math" panose="02040503050406030204" pitchFamily="18" charset="0"/>
                              <a:ea typeface="Cambria Math" panose="02040503050406030204" pitchFamily="18" charset="0"/>
                            </a:rPr>
                            <m:t>𝐥𝐨𝐠</m:t>
                          </m:r>
                        </m:fName>
                        <m:e>
                          <m:r>
                            <a:rPr lang="it-IT" sz="1800" b="1" i="1" smtClean="0">
                              <a:latin typeface="Cambria Math" panose="02040503050406030204" pitchFamily="18" charset="0"/>
                              <a:ea typeface="Cambria Math" panose="02040503050406030204" pitchFamily="18" charset="0"/>
                            </a:rPr>
                            <m:t>𝑸</m:t>
                          </m:r>
                        </m:e>
                      </m:func>
                    </m:oMath>
                  </m:oMathPara>
                </a14:m>
                <a:endParaRPr lang="it-IT" sz="1800" b="1" dirty="0" smtClean="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81849" y="2914420"/>
                <a:ext cx="2904567" cy="974768"/>
              </a:xfrm>
              <a:prstGeom prst="rect">
                <a:avLst/>
              </a:prstGeom>
              <a:blipFill>
                <a:blip r:embed="rId4"/>
                <a:stretch>
                  <a:fillRect t="-625"/>
                </a:stretch>
              </a:blipFill>
            </p:spPr>
            <p:txBody>
              <a:bodyPr/>
              <a:lstStyle/>
              <a:p>
                <a:r>
                  <a:rPr lang="it-IT">
                    <a:noFill/>
                  </a:rPr>
                  <a:t> </a:t>
                </a:r>
              </a:p>
            </p:txBody>
          </p:sp>
        </mc:Fallback>
      </mc:AlternateContent>
      <p:sp>
        <p:nvSpPr>
          <p:cNvPr id="8" name="Content Placeholder 2"/>
          <p:cNvSpPr txBox="1">
            <a:spLocks/>
          </p:cNvSpPr>
          <p:nvPr/>
        </p:nvSpPr>
        <p:spPr>
          <a:xfrm>
            <a:off x="481849" y="4015178"/>
            <a:ext cx="482525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Per </a:t>
            </a:r>
            <a:r>
              <a:rPr lang="it-IT" sz="1800" dirty="0"/>
              <a:t>un </a:t>
            </a:r>
            <a:r>
              <a:rPr lang="it-IT" sz="1800" b="1" dirty="0"/>
              <a:t>singolo elettrodo</a:t>
            </a:r>
            <a:r>
              <a:rPr lang="it-IT" sz="1800" dirty="0"/>
              <a:t>, il </a:t>
            </a:r>
            <a:r>
              <a:rPr lang="it-IT" sz="1800" dirty="0" smtClean="0"/>
              <a:t>potenziale a 25°C </a:t>
            </a:r>
            <a:r>
              <a:rPr lang="it-IT" sz="1800" dirty="0"/>
              <a:t>può essere calcolato </a:t>
            </a:r>
            <a:r>
              <a:rPr lang="it-IT" sz="1800" dirty="0" smtClean="0"/>
              <a:t>dalle concentrazioni della forma ridotta ([</a:t>
            </a:r>
            <a:r>
              <a:rPr lang="it-IT" sz="1800" i="1" dirty="0" smtClean="0"/>
              <a:t>red</a:t>
            </a:r>
            <a:r>
              <a:rPr lang="it-IT" sz="1800" dirty="0" smtClean="0"/>
              <a:t>]) e della forma ossidata ([</a:t>
            </a:r>
            <a:r>
              <a:rPr lang="it-IT" sz="1800" i="1" dirty="0" smtClean="0"/>
              <a:t>ox</a:t>
            </a:r>
            <a:r>
              <a:rPr lang="it-IT" sz="1800" dirty="0" smtClean="0"/>
              <a:t>]): </a:t>
            </a:r>
            <a:endParaRPr lang="it-IT" sz="1800" dirty="0"/>
          </a:p>
        </p:txBody>
      </p:sp>
      <mc:AlternateContent xmlns:mc="http://schemas.openxmlformats.org/markup-compatibility/2006" xmlns:a14="http://schemas.microsoft.com/office/drawing/2010/main">
        <mc:Choice Requires="a14">
          <p:sp>
            <p:nvSpPr>
              <p:cNvPr id="13" name="Content Placeholder 2"/>
              <p:cNvSpPr txBox="1">
                <a:spLocks/>
              </p:cNvSpPr>
              <p:nvPr/>
            </p:nvSpPr>
            <p:spPr>
              <a:xfrm>
                <a:off x="5307107" y="4203437"/>
                <a:ext cx="290456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ea typeface="Cambria Math" panose="02040503050406030204" pitchFamily="18" charset="0"/>
                        </a:rPr>
                        <m:t>𝐸</m:t>
                      </m:r>
                      <m:r>
                        <a:rPr lang="it-IT" sz="1800" b="0" i="1" smtClean="0">
                          <a:latin typeface="Cambria Math" panose="02040503050406030204" pitchFamily="18" charset="0"/>
                          <a:ea typeface="Cambria Math" panose="02040503050406030204" pitchFamily="18" charset="0"/>
                        </a:rPr>
                        <m:t>=</m:t>
                      </m:r>
                      <m:sSup>
                        <m:sSupPr>
                          <m:ctrlPr>
                            <a:rPr lang="it-IT" sz="180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𝐸</m:t>
                          </m:r>
                        </m:e>
                        <m:sup>
                          <m:r>
                            <a:rPr lang="it-IT" sz="1800" b="0" i="1" smtClean="0">
                              <a:latin typeface="Cambria Math" panose="02040503050406030204" pitchFamily="18" charset="0"/>
                              <a:ea typeface="Cambria Math" panose="02040503050406030204" pitchFamily="18" charset="0"/>
                            </a:rPr>
                            <m:t>𝑜</m:t>
                          </m:r>
                        </m:sup>
                      </m:sSup>
                      <m:r>
                        <a:rPr lang="it-IT" sz="1800" b="0" i="1" smtClean="0">
                          <a:latin typeface="Cambria Math" panose="02040503050406030204" pitchFamily="18" charset="0"/>
                          <a:ea typeface="Cambria Math" panose="02040503050406030204" pitchFamily="18" charset="0"/>
                        </a:rPr>
                        <m:t>−</m:t>
                      </m:r>
                      <m:f>
                        <m:fPr>
                          <m:ctrlPr>
                            <a:rPr lang="it-IT" sz="180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0.059</m:t>
                          </m:r>
                        </m:num>
                        <m:den>
                          <m:r>
                            <a:rPr lang="it-IT" sz="1800" b="0" i="1" smtClean="0">
                              <a:latin typeface="Cambria Math" panose="02040503050406030204" pitchFamily="18" charset="0"/>
                              <a:ea typeface="Cambria Math" panose="02040503050406030204" pitchFamily="18" charset="0"/>
                            </a:rPr>
                            <m:t>𝑛</m:t>
                          </m:r>
                        </m:den>
                      </m:f>
                      <m:r>
                        <a:rPr lang="it-IT" sz="1800" b="0" i="1" smtClean="0">
                          <a:latin typeface="Cambria Math" panose="02040503050406030204" pitchFamily="18" charset="0"/>
                          <a:ea typeface="Cambria Math" panose="02040503050406030204" pitchFamily="18" charset="0"/>
                        </a:rPr>
                        <m:t>∙⁡</m:t>
                      </m:r>
                      <m:func>
                        <m:funcPr>
                          <m:ctrlPr>
                            <a:rPr lang="it-IT" sz="1800" i="1" smtClean="0">
                              <a:latin typeface="Cambria Math" panose="02040503050406030204" pitchFamily="18" charset="0"/>
                              <a:ea typeface="Cambria Math" panose="02040503050406030204" pitchFamily="18" charset="0"/>
                            </a:rPr>
                          </m:ctrlPr>
                        </m:funcPr>
                        <m:fName>
                          <m:r>
                            <m:rPr>
                              <m:sty m:val="p"/>
                            </m:rPr>
                            <a:rPr lang="it-IT" sz="1800" b="0" i="0" smtClean="0">
                              <a:latin typeface="Cambria Math" panose="02040503050406030204" pitchFamily="18" charset="0"/>
                              <a:ea typeface="Cambria Math" panose="02040503050406030204" pitchFamily="18" charset="0"/>
                            </a:rPr>
                            <m:t>log</m:t>
                          </m:r>
                        </m:fName>
                        <m:e>
                          <m:f>
                            <m:fPr>
                              <m:ctrlPr>
                                <a:rPr lang="it-IT" sz="180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𝑟𝑒𝑑</m:t>
                              </m:r>
                              <m:r>
                                <a:rPr lang="it-IT" sz="1800" b="0" i="1" smtClean="0">
                                  <a:latin typeface="Cambria Math" panose="02040503050406030204" pitchFamily="18" charset="0"/>
                                  <a:ea typeface="Cambria Math" panose="02040503050406030204" pitchFamily="18" charset="0"/>
                                </a:rPr>
                                <m:t>]</m:t>
                              </m:r>
                            </m:num>
                            <m:den>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𝑜𝑥</m:t>
                              </m:r>
                              <m:r>
                                <a:rPr lang="it-IT" sz="1800" b="0" i="1" smtClean="0">
                                  <a:latin typeface="Cambria Math" panose="02040503050406030204" pitchFamily="18" charset="0"/>
                                  <a:ea typeface="Cambria Math" panose="02040503050406030204" pitchFamily="18" charset="0"/>
                                </a:rPr>
                                <m:t>]</m:t>
                              </m:r>
                            </m:den>
                          </m:f>
                        </m:e>
                      </m:func>
                    </m:oMath>
                  </m:oMathPara>
                </a14:m>
                <a:endParaRPr lang="it-IT" sz="1800" dirty="0" smtClean="0"/>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5307107" y="4203437"/>
                <a:ext cx="2904567" cy="974768"/>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ontent Placeholder 2"/>
              <p:cNvSpPr txBox="1">
                <a:spLocks/>
              </p:cNvSpPr>
              <p:nvPr/>
            </p:nvSpPr>
            <p:spPr>
              <a:xfrm>
                <a:off x="517709" y="5112395"/>
                <a:ext cx="829291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it-IT" sz="1700" i="1" dirty="0" smtClean="0"/>
                  <a:t>Esempio: Calcolare E per la semicella  </a:t>
                </a:r>
                <a14:m>
                  <m:oMath xmlns:m="http://schemas.openxmlformats.org/officeDocument/2006/math">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𝑃𝑡</m:t>
                        </m:r>
                      </m:e>
                      <m:sub>
                        <m:r>
                          <a:rPr lang="it-IT" sz="1700" b="0" i="1" smtClean="0">
                            <a:latin typeface="Cambria Math" panose="02040503050406030204" pitchFamily="18" charset="0"/>
                          </a:rPr>
                          <m:t>(</m:t>
                        </m:r>
                        <m:r>
                          <a:rPr lang="it-IT" sz="1700" b="0" i="1" smtClean="0">
                            <a:latin typeface="Cambria Math" panose="02040503050406030204" pitchFamily="18" charset="0"/>
                          </a:rPr>
                          <m:t>𝑠</m:t>
                        </m:r>
                        <m:r>
                          <a:rPr lang="it-IT" sz="1700" b="0" i="1" smtClean="0">
                            <a:latin typeface="Cambria Math" panose="02040503050406030204" pitchFamily="18" charset="0"/>
                          </a:rPr>
                          <m:t>)</m:t>
                        </m:r>
                      </m:sub>
                    </m:sSub>
                    <m:r>
                      <a:rPr lang="it-IT" sz="1700" b="0" i="1" smtClean="0">
                        <a:latin typeface="Cambria Math" panose="02040503050406030204" pitchFamily="18" charset="0"/>
                      </a:rPr>
                      <m:t>|</m:t>
                    </m:r>
                    <m:sSubSup>
                      <m:sSubSupPr>
                        <m:ctrlPr>
                          <a:rPr lang="it-IT" sz="1700" b="0" i="1" smtClean="0">
                            <a:latin typeface="Cambria Math" panose="02040503050406030204" pitchFamily="18" charset="0"/>
                          </a:rPr>
                        </m:ctrlPr>
                      </m:sSubSupPr>
                      <m:e>
                        <m:r>
                          <a:rPr lang="it-IT" sz="1700" b="0" i="1" smtClean="0">
                            <a:latin typeface="Cambria Math" panose="02040503050406030204" pitchFamily="18" charset="0"/>
                          </a:rPr>
                          <m:t>𝑀𝑛</m:t>
                        </m:r>
                      </m:e>
                      <m:sub>
                        <m:d>
                          <m:dPr>
                            <m:ctrlPr>
                              <a:rPr lang="it-IT" sz="1700" b="0" i="1" smtClean="0">
                                <a:latin typeface="Cambria Math" panose="02040503050406030204" pitchFamily="18" charset="0"/>
                              </a:rPr>
                            </m:ctrlPr>
                          </m:dPr>
                          <m:e>
                            <m:r>
                              <a:rPr lang="it-IT" sz="1700" b="0" i="1" smtClean="0">
                                <a:latin typeface="Cambria Math" panose="02040503050406030204" pitchFamily="18" charset="0"/>
                              </a:rPr>
                              <m:t>𝑎𝑞</m:t>
                            </m:r>
                          </m:e>
                        </m:d>
                      </m:sub>
                      <m:sup>
                        <m:r>
                          <a:rPr lang="it-IT" sz="1700" b="0" i="1" smtClean="0">
                            <a:latin typeface="Cambria Math" panose="02040503050406030204" pitchFamily="18" charset="0"/>
                          </a:rPr>
                          <m:t>2+</m:t>
                        </m:r>
                      </m:sup>
                    </m:sSubSup>
                    <m:d>
                      <m:dPr>
                        <m:ctrlPr>
                          <a:rPr lang="it-IT" sz="1700" b="0" i="1" smtClean="0">
                            <a:latin typeface="Cambria Math" panose="02040503050406030204" pitchFamily="18" charset="0"/>
                          </a:rPr>
                        </m:ctrlPr>
                      </m:dPr>
                      <m:e>
                        <m:r>
                          <a:rPr lang="it-IT" sz="1700" b="0" i="1" smtClean="0">
                            <a:latin typeface="Cambria Math" panose="02040503050406030204" pitchFamily="18" charset="0"/>
                          </a:rPr>
                          <m:t>0.10 </m:t>
                        </m:r>
                        <m:r>
                          <a:rPr lang="it-IT" sz="1700" b="0" i="1" smtClean="0">
                            <a:latin typeface="Cambria Math" panose="02040503050406030204" pitchFamily="18" charset="0"/>
                          </a:rPr>
                          <m:t>𝑀</m:t>
                        </m:r>
                      </m:e>
                    </m:d>
                    <m:r>
                      <a:rPr lang="it-IT" sz="1700" b="0" i="1" smtClean="0">
                        <a:latin typeface="Cambria Math" panose="02040503050406030204" pitchFamily="18" charset="0"/>
                      </a:rPr>
                      <m:t>, </m:t>
                    </m:r>
                    <m:r>
                      <a:rPr lang="it-IT" sz="1700" b="0" i="1" smtClean="0">
                        <a:latin typeface="Cambria Math" panose="02040503050406030204" pitchFamily="18" charset="0"/>
                      </a:rPr>
                      <m:t>𝑀𝑛</m:t>
                    </m:r>
                    <m:sSubSup>
                      <m:sSubSupPr>
                        <m:ctrlPr>
                          <a:rPr lang="it-IT" sz="1700" b="0" i="1" smtClean="0">
                            <a:latin typeface="Cambria Math" panose="02040503050406030204" pitchFamily="18" charset="0"/>
                          </a:rPr>
                        </m:ctrlPr>
                      </m:sSubSupPr>
                      <m:e>
                        <m:r>
                          <a:rPr lang="it-IT" sz="1700" b="0" i="1" smtClean="0">
                            <a:latin typeface="Cambria Math" panose="02040503050406030204" pitchFamily="18" charset="0"/>
                          </a:rPr>
                          <m:t>𝑂</m:t>
                        </m:r>
                      </m:e>
                      <m:sub>
                        <m:r>
                          <a:rPr lang="it-IT" sz="1700" b="0" i="1" smtClean="0">
                            <a:latin typeface="Cambria Math" panose="02040503050406030204" pitchFamily="18" charset="0"/>
                          </a:rPr>
                          <m:t>4</m:t>
                        </m:r>
                        <m:d>
                          <m:dPr>
                            <m:ctrlPr>
                              <a:rPr lang="it-IT" sz="1700" b="0" i="1" smtClean="0">
                                <a:latin typeface="Cambria Math" panose="02040503050406030204" pitchFamily="18" charset="0"/>
                              </a:rPr>
                            </m:ctrlPr>
                          </m:dPr>
                          <m:e>
                            <m:r>
                              <a:rPr lang="it-IT" sz="1700" b="0" i="1" smtClean="0">
                                <a:latin typeface="Cambria Math" panose="02040503050406030204" pitchFamily="18" charset="0"/>
                              </a:rPr>
                              <m:t>𝑎𝑞</m:t>
                            </m:r>
                          </m:e>
                        </m:d>
                      </m:sub>
                      <m:sup>
                        <m:r>
                          <a:rPr lang="it-IT" sz="1700" b="0" i="1" smtClean="0">
                            <a:latin typeface="Cambria Math" panose="02040503050406030204" pitchFamily="18" charset="0"/>
                          </a:rPr>
                          <m:t>−</m:t>
                        </m:r>
                      </m:sup>
                    </m:sSubSup>
                    <m:d>
                      <m:dPr>
                        <m:ctrlPr>
                          <a:rPr lang="it-IT" sz="1700" b="0" i="1" smtClean="0">
                            <a:latin typeface="Cambria Math" panose="02040503050406030204" pitchFamily="18" charset="0"/>
                          </a:rPr>
                        </m:ctrlPr>
                      </m:dPr>
                      <m:e>
                        <m:r>
                          <a:rPr lang="it-IT" sz="1700" b="0" i="1" smtClean="0">
                            <a:latin typeface="Cambria Math" panose="02040503050406030204" pitchFamily="18" charset="0"/>
                          </a:rPr>
                          <m:t>0.050</m:t>
                        </m:r>
                        <m:r>
                          <a:rPr lang="it-IT" sz="1700" b="0" i="1" smtClean="0">
                            <a:latin typeface="Cambria Math" panose="02040503050406030204" pitchFamily="18" charset="0"/>
                          </a:rPr>
                          <m:t>𝑀</m:t>
                        </m:r>
                      </m:e>
                    </m:d>
                    <m:r>
                      <a:rPr lang="it-IT" sz="1700" b="0" i="1" smtClean="0">
                        <a:latin typeface="Cambria Math" panose="02040503050406030204" pitchFamily="18" charset="0"/>
                      </a:rPr>
                      <m:t>, </m:t>
                    </m:r>
                    <m:r>
                      <a:rPr lang="it-IT" sz="1700" b="0" i="1" smtClean="0">
                        <a:latin typeface="Cambria Math" panose="02040503050406030204" pitchFamily="18" charset="0"/>
                      </a:rPr>
                      <m:t>𝑝𝐻</m:t>
                    </m:r>
                    <m:r>
                      <a:rPr lang="it-IT" sz="1700" b="0" i="1" smtClean="0">
                        <a:latin typeface="Cambria Math" panose="02040503050406030204" pitchFamily="18" charset="0"/>
                      </a:rPr>
                      <m:t> 4.00</m:t>
                    </m:r>
                  </m:oMath>
                </a14:m>
                <a:endParaRPr lang="it-IT" sz="1700" i="1" dirty="0" smtClean="0"/>
              </a:p>
              <a:p>
                <a:pPr marL="0" indent="0">
                  <a:lnSpc>
                    <a:spcPct val="100000"/>
                  </a:lnSpc>
                  <a:spcBef>
                    <a:spcPts val="0"/>
                  </a:spcBef>
                  <a:spcAft>
                    <a:spcPts val="600"/>
                  </a:spcAft>
                  <a:buNone/>
                </a:pPr>
                <a14:m>
                  <m:oMath xmlns:m="http://schemas.openxmlformats.org/officeDocument/2006/math">
                    <m:r>
                      <a:rPr lang="it-IT" sz="1700" b="0" i="1" smtClean="0">
                        <a:latin typeface="Cambria Math" panose="02040503050406030204" pitchFamily="18" charset="0"/>
                      </a:rPr>
                      <m:t>𝑀𝑛</m:t>
                    </m:r>
                    <m:sSubSup>
                      <m:sSubSupPr>
                        <m:ctrlPr>
                          <a:rPr lang="it-IT" sz="1700" b="0" i="1" smtClean="0">
                            <a:latin typeface="Cambria Math" panose="02040503050406030204" pitchFamily="18" charset="0"/>
                          </a:rPr>
                        </m:ctrlPr>
                      </m:sSubSupPr>
                      <m:e>
                        <m:r>
                          <a:rPr lang="it-IT" sz="1700" b="0" i="1" smtClean="0">
                            <a:latin typeface="Cambria Math" panose="02040503050406030204" pitchFamily="18" charset="0"/>
                          </a:rPr>
                          <m:t>𝑂</m:t>
                        </m:r>
                      </m:e>
                      <m:sub>
                        <m:r>
                          <a:rPr lang="it-IT" sz="1700" b="0" i="1" smtClean="0">
                            <a:latin typeface="Cambria Math" panose="02040503050406030204" pitchFamily="18" charset="0"/>
                          </a:rPr>
                          <m:t>4(</m:t>
                        </m:r>
                        <m:r>
                          <a:rPr lang="it-IT" sz="1700" b="0" i="1" smtClean="0">
                            <a:latin typeface="Cambria Math" panose="02040503050406030204" pitchFamily="18" charset="0"/>
                          </a:rPr>
                          <m:t>𝑎𝑞</m:t>
                        </m:r>
                        <m:r>
                          <a:rPr lang="it-IT" sz="1700" b="0" i="1" smtClean="0">
                            <a:latin typeface="Cambria Math" panose="02040503050406030204" pitchFamily="18" charset="0"/>
                          </a:rPr>
                          <m:t>)</m:t>
                        </m:r>
                      </m:sub>
                      <m:sup>
                        <m:r>
                          <a:rPr lang="it-IT" sz="1700" b="0" i="1" smtClean="0">
                            <a:latin typeface="Cambria Math" panose="02040503050406030204" pitchFamily="18" charset="0"/>
                          </a:rPr>
                          <m:t>−</m:t>
                        </m:r>
                      </m:sup>
                    </m:sSubSup>
                    <m:r>
                      <a:rPr lang="it-IT" sz="1700" b="0" i="1" smtClean="0">
                        <a:latin typeface="Cambria Math" panose="02040503050406030204" pitchFamily="18" charset="0"/>
                      </a:rPr>
                      <m:t>+8 </m:t>
                    </m:r>
                    <m:sSubSup>
                      <m:sSubSupPr>
                        <m:ctrlPr>
                          <a:rPr lang="it-IT" sz="1700" b="0" i="1" smtClean="0">
                            <a:latin typeface="Cambria Math" panose="02040503050406030204" pitchFamily="18" charset="0"/>
                          </a:rPr>
                        </m:ctrlPr>
                      </m:sSubSupPr>
                      <m:e>
                        <m:r>
                          <a:rPr lang="it-IT" sz="1700" b="0" i="1" smtClean="0">
                            <a:latin typeface="Cambria Math" panose="02040503050406030204" pitchFamily="18" charset="0"/>
                          </a:rPr>
                          <m:t>𝐻</m:t>
                        </m:r>
                      </m:e>
                      <m:sub>
                        <m:r>
                          <a:rPr lang="it-IT" sz="1700" b="0" i="1" smtClean="0">
                            <a:latin typeface="Cambria Math" panose="02040503050406030204" pitchFamily="18" charset="0"/>
                          </a:rPr>
                          <m:t>(</m:t>
                        </m:r>
                        <m:r>
                          <a:rPr lang="it-IT" sz="1700" b="0" i="1" smtClean="0">
                            <a:latin typeface="Cambria Math" panose="02040503050406030204" pitchFamily="18" charset="0"/>
                          </a:rPr>
                          <m:t>𝑎𝑞</m:t>
                        </m:r>
                        <m:r>
                          <a:rPr lang="it-IT" sz="1700" b="0" i="1" smtClean="0">
                            <a:latin typeface="Cambria Math" panose="02040503050406030204" pitchFamily="18" charset="0"/>
                          </a:rPr>
                          <m:t>)</m:t>
                        </m:r>
                      </m:sub>
                      <m:sup>
                        <m:r>
                          <a:rPr lang="it-IT" sz="1700" b="0" i="1" smtClean="0">
                            <a:latin typeface="Cambria Math" panose="02040503050406030204" pitchFamily="18" charset="0"/>
                          </a:rPr>
                          <m:t>+</m:t>
                        </m:r>
                      </m:sup>
                    </m:sSubSup>
                    <m:r>
                      <a:rPr lang="it-IT" sz="1700" b="0" i="1" smtClean="0">
                        <a:latin typeface="Cambria Math" panose="02040503050406030204" pitchFamily="18" charset="0"/>
                      </a:rPr>
                      <m:t>+5 </m:t>
                    </m:r>
                    <m:sSup>
                      <m:sSupPr>
                        <m:ctrlPr>
                          <a:rPr lang="it-IT" sz="1700" b="0" i="1" smtClean="0">
                            <a:latin typeface="Cambria Math" panose="02040503050406030204" pitchFamily="18" charset="0"/>
                          </a:rPr>
                        </m:ctrlPr>
                      </m:sSupPr>
                      <m:e>
                        <m:r>
                          <a:rPr lang="it-IT" sz="1700" b="0" i="1" smtClean="0">
                            <a:latin typeface="Cambria Math" panose="02040503050406030204" pitchFamily="18" charset="0"/>
                          </a:rPr>
                          <m:t>𝑒</m:t>
                        </m:r>
                      </m:e>
                      <m:sup>
                        <m:r>
                          <a:rPr lang="it-IT" sz="1700" b="0" i="1" smtClean="0">
                            <a:latin typeface="Cambria Math" panose="02040503050406030204" pitchFamily="18" charset="0"/>
                          </a:rPr>
                          <m:t>−</m:t>
                        </m:r>
                      </m:sup>
                    </m:sSup>
                    <m:r>
                      <a:rPr lang="it-IT" sz="1700" b="0" i="1" smtClean="0">
                        <a:latin typeface="Cambria Math" panose="02040503050406030204" pitchFamily="18" charset="0"/>
                        <a:ea typeface="Cambria Math" panose="02040503050406030204" pitchFamily="18" charset="0"/>
                      </a:rPr>
                      <m:t>→</m:t>
                    </m:r>
                    <m:sSubSup>
                      <m:sSubSupPr>
                        <m:ctrlPr>
                          <a:rPr lang="it-IT" sz="1700" b="0" i="1" smtClean="0">
                            <a:latin typeface="Cambria Math" panose="02040503050406030204" pitchFamily="18" charset="0"/>
                            <a:ea typeface="Cambria Math" panose="02040503050406030204" pitchFamily="18" charset="0"/>
                          </a:rPr>
                        </m:ctrlPr>
                      </m:sSubSupPr>
                      <m:e>
                        <m:r>
                          <a:rPr lang="it-IT" sz="1700" b="0" i="1" smtClean="0">
                            <a:latin typeface="Cambria Math" panose="02040503050406030204" pitchFamily="18" charset="0"/>
                            <a:ea typeface="Cambria Math" panose="02040503050406030204" pitchFamily="18" charset="0"/>
                          </a:rPr>
                          <m:t>𝑀𝑛</m:t>
                        </m:r>
                      </m:e>
                      <m:sub>
                        <m:r>
                          <a:rPr lang="it-IT" sz="1700" b="0" i="1" smtClean="0">
                            <a:latin typeface="Cambria Math" panose="02040503050406030204" pitchFamily="18" charset="0"/>
                            <a:ea typeface="Cambria Math" panose="02040503050406030204" pitchFamily="18" charset="0"/>
                          </a:rPr>
                          <m:t>(</m:t>
                        </m:r>
                        <m:r>
                          <a:rPr lang="it-IT" sz="1700" b="0" i="1" smtClean="0">
                            <a:latin typeface="Cambria Math" panose="02040503050406030204" pitchFamily="18" charset="0"/>
                            <a:ea typeface="Cambria Math" panose="02040503050406030204" pitchFamily="18" charset="0"/>
                          </a:rPr>
                          <m:t>𝑎𝑞</m:t>
                        </m:r>
                        <m:r>
                          <a:rPr lang="it-IT" sz="1700" b="0" i="1" smtClean="0">
                            <a:latin typeface="Cambria Math" panose="02040503050406030204" pitchFamily="18" charset="0"/>
                            <a:ea typeface="Cambria Math" panose="02040503050406030204" pitchFamily="18" charset="0"/>
                          </a:rPr>
                          <m:t>)</m:t>
                        </m:r>
                      </m:sub>
                      <m:sup>
                        <m:r>
                          <a:rPr lang="it-IT" sz="1700" b="0" i="1" smtClean="0">
                            <a:latin typeface="Cambria Math" panose="02040503050406030204" pitchFamily="18" charset="0"/>
                            <a:ea typeface="Cambria Math" panose="02040503050406030204" pitchFamily="18" charset="0"/>
                          </a:rPr>
                          <m:t>2+</m:t>
                        </m:r>
                      </m:sup>
                    </m:sSubSup>
                    <m:r>
                      <a:rPr lang="it-IT" sz="1700" b="0" i="1" smtClean="0">
                        <a:latin typeface="Cambria Math" panose="02040503050406030204" pitchFamily="18" charset="0"/>
                        <a:ea typeface="Cambria Math" panose="02040503050406030204" pitchFamily="18" charset="0"/>
                      </a:rPr>
                      <m:t>+4 </m:t>
                    </m:r>
                    <m:sSub>
                      <m:sSubPr>
                        <m:ctrlPr>
                          <a:rPr lang="it-IT" sz="1700" b="0" i="1" smtClean="0">
                            <a:latin typeface="Cambria Math" panose="02040503050406030204" pitchFamily="18" charset="0"/>
                            <a:ea typeface="Cambria Math" panose="02040503050406030204" pitchFamily="18" charset="0"/>
                          </a:rPr>
                        </m:ctrlPr>
                      </m:sSubPr>
                      <m:e>
                        <m:r>
                          <a:rPr lang="it-IT" sz="1700" b="0" i="1" smtClean="0">
                            <a:latin typeface="Cambria Math" panose="02040503050406030204" pitchFamily="18" charset="0"/>
                            <a:ea typeface="Cambria Math" panose="02040503050406030204" pitchFamily="18" charset="0"/>
                          </a:rPr>
                          <m:t>𝐻</m:t>
                        </m:r>
                      </m:e>
                      <m:sub>
                        <m:r>
                          <a:rPr lang="it-IT" sz="1700" b="0" i="1" smtClean="0">
                            <a:latin typeface="Cambria Math" panose="02040503050406030204" pitchFamily="18" charset="0"/>
                            <a:ea typeface="Cambria Math" panose="02040503050406030204" pitchFamily="18" charset="0"/>
                          </a:rPr>
                          <m:t>2</m:t>
                        </m:r>
                      </m:sub>
                    </m:sSub>
                    <m:sSub>
                      <m:sSubPr>
                        <m:ctrlPr>
                          <a:rPr lang="it-IT" sz="1700" b="0" i="1" smtClean="0">
                            <a:latin typeface="Cambria Math" panose="02040503050406030204" pitchFamily="18" charset="0"/>
                            <a:ea typeface="Cambria Math" panose="02040503050406030204" pitchFamily="18" charset="0"/>
                          </a:rPr>
                        </m:ctrlPr>
                      </m:sSubPr>
                      <m:e>
                        <m:r>
                          <a:rPr lang="it-IT" sz="1700" b="0" i="1" smtClean="0">
                            <a:latin typeface="Cambria Math" panose="02040503050406030204" pitchFamily="18" charset="0"/>
                            <a:ea typeface="Cambria Math" panose="02040503050406030204" pitchFamily="18" charset="0"/>
                          </a:rPr>
                          <m:t>𝑂</m:t>
                        </m:r>
                      </m:e>
                      <m:sub>
                        <m:r>
                          <a:rPr lang="it-IT" sz="1700" b="0" i="1" smtClean="0">
                            <a:latin typeface="Cambria Math" panose="02040503050406030204" pitchFamily="18" charset="0"/>
                            <a:ea typeface="Cambria Math" panose="02040503050406030204" pitchFamily="18" charset="0"/>
                          </a:rPr>
                          <m:t>(</m:t>
                        </m:r>
                        <m:r>
                          <a:rPr lang="it-IT" sz="1700" b="0" i="1" smtClean="0">
                            <a:latin typeface="Cambria Math" panose="02040503050406030204" pitchFamily="18" charset="0"/>
                            <a:ea typeface="Cambria Math" panose="02040503050406030204" pitchFamily="18" charset="0"/>
                          </a:rPr>
                          <m:t>𝑎𝑞</m:t>
                        </m:r>
                        <m:r>
                          <a:rPr lang="it-IT" sz="1700" b="0" i="1" smtClean="0">
                            <a:latin typeface="Cambria Math" panose="02040503050406030204" pitchFamily="18" charset="0"/>
                            <a:ea typeface="Cambria Math" panose="02040503050406030204" pitchFamily="18" charset="0"/>
                          </a:rPr>
                          <m:t>)</m:t>
                        </m:r>
                      </m:sub>
                    </m:sSub>
                  </m:oMath>
                </a14:m>
                <a:r>
                  <a:rPr lang="it-IT" sz="1700" b="0" i="1" dirty="0" smtClean="0">
                    <a:ea typeface="Cambria Math" panose="02040503050406030204" pitchFamily="18" charset="0"/>
                  </a:rPr>
                  <a:t>           </a:t>
                </a:r>
                <a14:m>
                  <m:oMath xmlns:m="http://schemas.openxmlformats.org/officeDocument/2006/math">
                    <m:sSubSup>
                      <m:sSubSupPr>
                        <m:ctrlPr>
                          <a:rPr lang="it-IT" sz="1700" i="1">
                            <a:latin typeface="Cambria Math" panose="02040503050406030204" pitchFamily="18" charset="0"/>
                          </a:rPr>
                        </m:ctrlPr>
                      </m:sSubSupPr>
                      <m:e>
                        <m:r>
                          <a:rPr lang="it-IT" sz="1700" i="1">
                            <a:latin typeface="Cambria Math" panose="02040503050406030204" pitchFamily="18" charset="0"/>
                          </a:rPr>
                          <m:t>𝐸</m:t>
                        </m:r>
                      </m:e>
                      <m:sub>
                        <m:r>
                          <a:rPr lang="it-IT" sz="1700" i="1">
                            <a:latin typeface="Cambria Math" panose="02040503050406030204" pitchFamily="18" charset="0"/>
                          </a:rPr>
                          <m:t>𝑀𝑛</m:t>
                        </m:r>
                        <m:sSubSup>
                          <m:sSubSupPr>
                            <m:ctrlPr>
                              <a:rPr lang="it-IT" sz="1700" i="1">
                                <a:latin typeface="Cambria Math" panose="02040503050406030204" pitchFamily="18" charset="0"/>
                              </a:rPr>
                            </m:ctrlPr>
                          </m:sSubSupPr>
                          <m:e>
                            <m:r>
                              <a:rPr lang="it-IT" sz="1700" i="1">
                                <a:latin typeface="Cambria Math" panose="02040503050406030204" pitchFamily="18" charset="0"/>
                              </a:rPr>
                              <m:t>𝑂</m:t>
                            </m:r>
                          </m:e>
                          <m:sub>
                            <m:r>
                              <a:rPr lang="it-IT" sz="1700" i="1">
                                <a:latin typeface="Cambria Math" panose="02040503050406030204" pitchFamily="18" charset="0"/>
                              </a:rPr>
                              <m:t>4</m:t>
                            </m:r>
                          </m:sub>
                          <m:sup>
                            <m:r>
                              <a:rPr lang="it-IT" sz="1700" i="1">
                                <a:latin typeface="Cambria Math" panose="02040503050406030204" pitchFamily="18" charset="0"/>
                              </a:rPr>
                              <m:t>−</m:t>
                            </m:r>
                          </m:sup>
                        </m:sSubSup>
                        <m:r>
                          <a:rPr lang="it-IT" sz="1700" i="1">
                            <a:latin typeface="Cambria Math" panose="02040503050406030204" pitchFamily="18" charset="0"/>
                          </a:rPr>
                          <m:t>/</m:t>
                        </m:r>
                        <m:sSup>
                          <m:sSupPr>
                            <m:ctrlPr>
                              <a:rPr lang="it-IT" sz="1700" i="1">
                                <a:latin typeface="Cambria Math" panose="02040503050406030204" pitchFamily="18" charset="0"/>
                              </a:rPr>
                            </m:ctrlPr>
                          </m:sSupPr>
                          <m:e>
                            <m:r>
                              <a:rPr lang="it-IT" sz="1700" i="1">
                                <a:latin typeface="Cambria Math" panose="02040503050406030204" pitchFamily="18" charset="0"/>
                              </a:rPr>
                              <m:t>𝑀𝑛</m:t>
                            </m:r>
                          </m:e>
                          <m:sup>
                            <m:r>
                              <a:rPr lang="it-IT" sz="1700" i="1">
                                <a:latin typeface="Cambria Math" panose="02040503050406030204" pitchFamily="18" charset="0"/>
                              </a:rPr>
                              <m:t>2+</m:t>
                            </m:r>
                          </m:sup>
                        </m:sSup>
                      </m:sub>
                      <m:sup>
                        <m:r>
                          <a:rPr lang="it-IT" sz="1700" i="1">
                            <a:latin typeface="Cambria Math" panose="02040503050406030204" pitchFamily="18" charset="0"/>
                          </a:rPr>
                          <m:t>𝑜</m:t>
                        </m:r>
                      </m:sup>
                    </m:sSubSup>
                    <m:r>
                      <a:rPr lang="it-IT" sz="1700" i="1">
                        <a:latin typeface="Cambria Math" panose="02040503050406030204" pitchFamily="18" charset="0"/>
                      </a:rPr>
                      <m:t>=1.51 </m:t>
                    </m:r>
                    <m:r>
                      <a:rPr lang="it-IT" sz="1700" i="1">
                        <a:latin typeface="Cambria Math" panose="02040503050406030204" pitchFamily="18" charset="0"/>
                      </a:rPr>
                      <m:t>𝑉</m:t>
                    </m:r>
                  </m:oMath>
                </a14:m>
                <a:r>
                  <a:rPr lang="it-IT" sz="1700" i="1" dirty="0"/>
                  <a:t> </a:t>
                </a:r>
                <a:endParaRPr lang="it-IT" sz="1700" b="0" i="1" dirty="0" smtClean="0">
                  <a:ea typeface="Cambria Math" panose="02040503050406030204" pitchFamily="18" charset="0"/>
                </a:endParaRPr>
              </a:p>
              <a:p>
                <a:pPr marL="0" indent="0">
                  <a:lnSpc>
                    <a:spcPct val="100000"/>
                  </a:lnSpc>
                  <a:spcBef>
                    <a:spcPts val="0"/>
                  </a:spcBef>
                  <a:spcAft>
                    <a:spcPts val="600"/>
                  </a:spcAft>
                  <a:buNone/>
                </a:pPr>
                <a14:m>
                  <m:oMathPara xmlns:m="http://schemas.openxmlformats.org/officeDocument/2006/math">
                    <m:oMathParaPr>
                      <m:jc m:val="left"/>
                    </m:oMathParaPr>
                    <m:oMath xmlns:m="http://schemas.openxmlformats.org/officeDocument/2006/math">
                      <m:r>
                        <a:rPr lang="it-IT" sz="1700" b="0" i="1" dirty="0" smtClean="0">
                          <a:latin typeface="Cambria Math" panose="02040503050406030204" pitchFamily="18" charset="0"/>
                        </a:rPr>
                        <m:t>𝐸</m:t>
                      </m:r>
                      <m:r>
                        <a:rPr lang="it-IT" sz="1700" b="0" i="1" dirty="0" smtClean="0">
                          <a:latin typeface="Cambria Math" panose="02040503050406030204" pitchFamily="18" charset="0"/>
                        </a:rPr>
                        <m:t>=</m:t>
                      </m:r>
                      <m:sSup>
                        <m:sSupPr>
                          <m:ctrlPr>
                            <a:rPr lang="it-IT" sz="1700" b="0" i="1" dirty="0" smtClean="0">
                              <a:latin typeface="Cambria Math" panose="02040503050406030204" pitchFamily="18" charset="0"/>
                            </a:rPr>
                          </m:ctrlPr>
                        </m:sSupPr>
                        <m:e>
                          <m:r>
                            <a:rPr lang="it-IT" sz="1700" b="0" i="1" dirty="0" smtClean="0">
                              <a:latin typeface="Cambria Math" panose="02040503050406030204" pitchFamily="18" charset="0"/>
                            </a:rPr>
                            <m:t>𝐸</m:t>
                          </m:r>
                        </m:e>
                        <m:sup>
                          <m:r>
                            <a:rPr lang="it-IT" sz="1700" b="0" i="1" dirty="0" smtClean="0">
                              <a:latin typeface="Cambria Math" panose="02040503050406030204" pitchFamily="18" charset="0"/>
                            </a:rPr>
                            <m:t>𝑜</m:t>
                          </m:r>
                        </m:sup>
                      </m:sSup>
                      <m:r>
                        <a:rPr lang="it-IT" sz="1700" b="0" i="1" dirty="0" smtClean="0">
                          <a:latin typeface="Cambria Math" panose="02040503050406030204" pitchFamily="18" charset="0"/>
                        </a:rPr>
                        <m:t>−</m:t>
                      </m:r>
                      <m:f>
                        <m:fPr>
                          <m:ctrlPr>
                            <a:rPr lang="it-IT" sz="1700" b="0" i="1" dirty="0" smtClean="0">
                              <a:latin typeface="Cambria Math" panose="02040503050406030204" pitchFamily="18" charset="0"/>
                            </a:rPr>
                          </m:ctrlPr>
                        </m:fPr>
                        <m:num>
                          <m:r>
                            <a:rPr lang="it-IT" sz="1700" b="0" i="1" dirty="0" smtClean="0">
                              <a:latin typeface="Cambria Math" panose="02040503050406030204" pitchFamily="18" charset="0"/>
                            </a:rPr>
                            <m:t>0.059</m:t>
                          </m:r>
                        </m:num>
                        <m:den>
                          <m:r>
                            <a:rPr lang="it-IT" sz="1700" b="0" i="1" dirty="0" smtClean="0">
                              <a:latin typeface="Cambria Math" panose="02040503050406030204" pitchFamily="18" charset="0"/>
                            </a:rPr>
                            <m:t>𝑛</m:t>
                          </m:r>
                        </m:den>
                      </m:f>
                      <m:func>
                        <m:funcPr>
                          <m:ctrlPr>
                            <a:rPr lang="it-IT" sz="1700" b="0" i="1" dirty="0" smtClean="0">
                              <a:latin typeface="Cambria Math" panose="02040503050406030204" pitchFamily="18" charset="0"/>
                            </a:rPr>
                          </m:ctrlPr>
                        </m:funcPr>
                        <m:fName>
                          <m:r>
                            <m:rPr>
                              <m:sty m:val="p"/>
                            </m:rPr>
                            <a:rPr lang="it-IT" sz="1700" b="0" i="0" dirty="0" smtClean="0">
                              <a:latin typeface="Cambria Math" panose="02040503050406030204" pitchFamily="18" charset="0"/>
                            </a:rPr>
                            <m:t>log</m:t>
                          </m:r>
                        </m:fName>
                        <m:e>
                          <m:d>
                            <m:dPr>
                              <m:ctrlPr>
                                <a:rPr lang="it-IT" sz="1700" b="0" i="1" dirty="0" smtClean="0">
                                  <a:latin typeface="Cambria Math" panose="02040503050406030204" pitchFamily="18" charset="0"/>
                                </a:rPr>
                              </m:ctrlPr>
                            </m:dPr>
                            <m:e>
                              <m:f>
                                <m:fPr>
                                  <m:ctrlPr>
                                    <a:rPr lang="it-IT" sz="1700" i="1" dirty="0">
                                      <a:latin typeface="Cambria Math" panose="02040503050406030204" pitchFamily="18" charset="0"/>
                                    </a:rPr>
                                  </m:ctrlPr>
                                </m:fPr>
                                <m:num>
                                  <m:d>
                                    <m:dPr>
                                      <m:begChr m:val="["/>
                                      <m:endChr m:val="]"/>
                                      <m:ctrlPr>
                                        <a:rPr lang="it-IT" sz="1700" i="1" dirty="0">
                                          <a:latin typeface="Cambria Math" panose="02040503050406030204" pitchFamily="18" charset="0"/>
                                        </a:rPr>
                                      </m:ctrlPr>
                                    </m:dPr>
                                    <m:e>
                                      <m:sSup>
                                        <m:sSupPr>
                                          <m:ctrlPr>
                                            <a:rPr lang="it-IT" sz="1700" i="1" dirty="0">
                                              <a:latin typeface="Cambria Math" panose="02040503050406030204" pitchFamily="18" charset="0"/>
                                            </a:rPr>
                                          </m:ctrlPr>
                                        </m:sSupPr>
                                        <m:e>
                                          <m:r>
                                            <a:rPr lang="it-IT" sz="1700" i="1" dirty="0">
                                              <a:latin typeface="Cambria Math" panose="02040503050406030204" pitchFamily="18" charset="0"/>
                                            </a:rPr>
                                            <m:t>𝑀𝑛</m:t>
                                          </m:r>
                                        </m:e>
                                        <m:sup>
                                          <m:r>
                                            <a:rPr lang="it-IT" sz="1700" i="1" dirty="0">
                                              <a:latin typeface="Cambria Math" panose="02040503050406030204" pitchFamily="18" charset="0"/>
                                            </a:rPr>
                                            <m:t>2+</m:t>
                                          </m:r>
                                        </m:sup>
                                      </m:sSup>
                                    </m:e>
                                  </m:d>
                                </m:num>
                                <m:den>
                                  <m:d>
                                    <m:dPr>
                                      <m:begChr m:val="["/>
                                      <m:endChr m:val="]"/>
                                      <m:ctrlPr>
                                        <a:rPr lang="it-IT" sz="1700" i="1" dirty="0">
                                          <a:latin typeface="Cambria Math" panose="02040503050406030204" pitchFamily="18" charset="0"/>
                                        </a:rPr>
                                      </m:ctrlPr>
                                    </m:dPr>
                                    <m:e>
                                      <m:r>
                                        <a:rPr lang="it-IT" sz="1700" i="1" dirty="0">
                                          <a:latin typeface="Cambria Math" panose="02040503050406030204" pitchFamily="18" charset="0"/>
                                        </a:rPr>
                                        <m:t>𝑀𝑛</m:t>
                                      </m:r>
                                      <m:sSubSup>
                                        <m:sSubSupPr>
                                          <m:ctrlPr>
                                            <a:rPr lang="it-IT" sz="1700" i="1" dirty="0">
                                              <a:latin typeface="Cambria Math" panose="02040503050406030204" pitchFamily="18" charset="0"/>
                                            </a:rPr>
                                          </m:ctrlPr>
                                        </m:sSubSupPr>
                                        <m:e>
                                          <m:r>
                                            <a:rPr lang="it-IT" sz="1700" i="1" dirty="0">
                                              <a:latin typeface="Cambria Math" panose="02040503050406030204" pitchFamily="18" charset="0"/>
                                            </a:rPr>
                                            <m:t>𝑂</m:t>
                                          </m:r>
                                        </m:e>
                                        <m:sub>
                                          <m:r>
                                            <a:rPr lang="it-IT" sz="1700" i="1" dirty="0">
                                              <a:latin typeface="Cambria Math" panose="02040503050406030204" pitchFamily="18" charset="0"/>
                                            </a:rPr>
                                            <m:t>4</m:t>
                                          </m:r>
                                        </m:sub>
                                        <m:sup>
                                          <m:r>
                                            <a:rPr lang="it-IT" sz="1700" i="1" dirty="0">
                                              <a:latin typeface="Cambria Math" panose="02040503050406030204" pitchFamily="18" charset="0"/>
                                            </a:rPr>
                                            <m:t>−</m:t>
                                          </m:r>
                                        </m:sup>
                                      </m:sSubSup>
                                    </m:e>
                                  </m:d>
                                  <m:sSup>
                                    <m:sSupPr>
                                      <m:ctrlPr>
                                        <a:rPr lang="it-IT" sz="1700" i="1" dirty="0">
                                          <a:latin typeface="Cambria Math" panose="02040503050406030204" pitchFamily="18" charset="0"/>
                                        </a:rPr>
                                      </m:ctrlPr>
                                    </m:sSupPr>
                                    <m:e>
                                      <m:d>
                                        <m:dPr>
                                          <m:begChr m:val="["/>
                                          <m:endChr m:val="]"/>
                                          <m:ctrlPr>
                                            <a:rPr lang="it-IT" sz="1700" i="1" dirty="0">
                                              <a:latin typeface="Cambria Math" panose="02040503050406030204" pitchFamily="18" charset="0"/>
                                            </a:rPr>
                                          </m:ctrlPr>
                                        </m:dPr>
                                        <m:e>
                                          <m:sSup>
                                            <m:sSupPr>
                                              <m:ctrlPr>
                                                <a:rPr lang="it-IT" sz="1700" i="1" dirty="0">
                                                  <a:latin typeface="Cambria Math" panose="02040503050406030204" pitchFamily="18" charset="0"/>
                                                </a:rPr>
                                              </m:ctrlPr>
                                            </m:sSupPr>
                                            <m:e>
                                              <m:r>
                                                <a:rPr lang="it-IT" sz="1700" i="1" dirty="0">
                                                  <a:latin typeface="Cambria Math" panose="02040503050406030204" pitchFamily="18" charset="0"/>
                                                </a:rPr>
                                                <m:t>𝐻</m:t>
                                              </m:r>
                                            </m:e>
                                            <m:sup>
                                              <m:r>
                                                <a:rPr lang="it-IT" sz="1700" i="1" dirty="0">
                                                  <a:latin typeface="Cambria Math" panose="02040503050406030204" pitchFamily="18" charset="0"/>
                                                </a:rPr>
                                                <m:t>+</m:t>
                                              </m:r>
                                            </m:sup>
                                          </m:sSup>
                                        </m:e>
                                      </m:d>
                                    </m:e>
                                    <m:sup>
                                      <m:r>
                                        <a:rPr lang="it-IT" sz="1700" i="1" dirty="0">
                                          <a:latin typeface="Cambria Math" panose="02040503050406030204" pitchFamily="18" charset="0"/>
                                        </a:rPr>
                                        <m:t>8</m:t>
                                      </m:r>
                                    </m:sup>
                                  </m:sSup>
                                </m:den>
                              </m:f>
                            </m:e>
                          </m:d>
                        </m:e>
                      </m:func>
                      <m:r>
                        <a:rPr lang="it-IT" sz="1700" b="0" i="1" dirty="0" smtClean="0">
                          <a:latin typeface="Cambria Math" panose="02040503050406030204" pitchFamily="18" charset="0"/>
                        </a:rPr>
                        <m:t>=1.51−</m:t>
                      </m:r>
                      <m:f>
                        <m:fPr>
                          <m:ctrlPr>
                            <a:rPr lang="it-IT" sz="1700" i="1" dirty="0">
                              <a:latin typeface="Cambria Math" panose="02040503050406030204" pitchFamily="18" charset="0"/>
                            </a:rPr>
                          </m:ctrlPr>
                        </m:fPr>
                        <m:num>
                          <m:r>
                            <a:rPr lang="it-IT" sz="1700" i="1" dirty="0">
                              <a:latin typeface="Cambria Math" panose="02040503050406030204" pitchFamily="18" charset="0"/>
                            </a:rPr>
                            <m:t>0.059</m:t>
                          </m:r>
                        </m:num>
                        <m:den>
                          <m:r>
                            <a:rPr lang="it-IT" sz="1700" b="0" i="1" dirty="0" smtClean="0">
                              <a:latin typeface="Cambria Math" panose="02040503050406030204" pitchFamily="18" charset="0"/>
                            </a:rPr>
                            <m:t>5</m:t>
                          </m:r>
                        </m:den>
                      </m:f>
                      <m:func>
                        <m:funcPr>
                          <m:ctrlPr>
                            <a:rPr lang="it-IT" sz="1700" i="1" dirty="0">
                              <a:latin typeface="Cambria Math" panose="02040503050406030204" pitchFamily="18" charset="0"/>
                            </a:rPr>
                          </m:ctrlPr>
                        </m:funcPr>
                        <m:fName>
                          <m:r>
                            <m:rPr>
                              <m:sty m:val="p"/>
                            </m:rPr>
                            <a:rPr lang="it-IT" sz="1700" dirty="0">
                              <a:latin typeface="Cambria Math" panose="02040503050406030204" pitchFamily="18" charset="0"/>
                            </a:rPr>
                            <m:t>log</m:t>
                          </m:r>
                        </m:fName>
                        <m:e>
                          <m:d>
                            <m:dPr>
                              <m:ctrlPr>
                                <a:rPr lang="it-IT" sz="1700" i="1" dirty="0">
                                  <a:latin typeface="Cambria Math" panose="02040503050406030204" pitchFamily="18" charset="0"/>
                                </a:rPr>
                              </m:ctrlPr>
                            </m:dPr>
                            <m:e>
                              <m:f>
                                <m:fPr>
                                  <m:ctrlPr>
                                    <a:rPr lang="it-IT" sz="1700" i="1" dirty="0">
                                      <a:latin typeface="Cambria Math" panose="02040503050406030204" pitchFamily="18" charset="0"/>
                                    </a:rPr>
                                  </m:ctrlPr>
                                </m:fPr>
                                <m:num>
                                  <m:r>
                                    <a:rPr lang="it-IT" sz="1700" b="0" i="1" dirty="0" smtClean="0">
                                      <a:latin typeface="Cambria Math" panose="02040503050406030204" pitchFamily="18" charset="0"/>
                                    </a:rPr>
                                    <m:t>0.10</m:t>
                                  </m:r>
                                </m:num>
                                <m:den>
                                  <m:r>
                                    <a:rPr lang="it-IT" sz="1700" b="0" i="1" dirty="0" smtClean="0">
                                      <a:latin typeface="Cambria Math" panose="02040503050406030204" pitchFamily="18" charset="0"/>
                                    </a:rPr>
                                    <m:t>0.050</m:t>
                                  </m:r>
                                  <m:sSup>
                                    <m:sSupPr>
                                      <m:ctrlPr>
                                        <a:rPr lang="it-IT" sz="1700" i="1" dirty="0">
                                          <a:latin typeface="Cambria Math" panose="02040503050406030204" pitchFamily="18" charset="0"/>
                                        </a:rPr>
                                      </m:ctrlPr>
                                    </m:sSupPr>
                                    <m:e>
                                      <m:d>
                                        <m:dPr>
                                          <m:ctrlPr>
                                            <a:rPr lang="it-IT" sz="1700" b="0" i="1" dirty="0" smtClean="0">
                                              <a:latin typeface="Cambria Math" panose="02040503050406030204" pitchFamily="18" charset="0"/>
                                            </a:rPr>
                                          </m:ctrlPr>
                                        </m:dPr>
                                        <m:e>
                                          <m:r>
                                            <a:rPr lang="it-IT" sz="1700" b="0" i="1" dirty="0" smtClean="0">
                                              <a:latin typeface="Cambria Math" panose="02040503050406030204" pitchFamily="18" charset="0"/>
                                            </a:rPr>
                                            <m:t>1.0</m:t>
                                          </m:r>
                                          <m:r>
                                            <a:rPr lang="it-IT" sz="1700" b="0" i="1" dirty="0" smtClean="0">
                                              <a:latin typeface="Cambria Math" panose="02040503050406030204" pitchFamily="18" charset="0"/>
                                              <a:ea typeface="Cambria Math" panose="02040503050406030204" pitchFamily="18" charset="0"/>
                                            </a:rPr>
                                            <m:t>∙</m:t>
                                          </m:r>
                                          <m:sSup>
                                            <m:sSupPr>
                                              <m:ctrlPr>
                                                <a:rPr lang="it-IT" sz="1700" b="0" i="1" dirty="0" smtClean="0">
                                                  <a:latin typeface="Cambria Math" panose="02040503050406030204" pitchFamily="18" charset="0"/>
                                                  <a:ea typeface="Cambria Math" panose="02040503050406030204" pitchFamily="18" charset="0"/>
                                                </a:rPr>
                                              </m:ctrlPr>
                                            </m:sSupPr>
                                            <m:e>
                                              <m:r>
                                                <a:rPr lang="it-IT" sz="1700" b="0" i="1" dirty="0" smtClean="0">
                                                  <a:latin typeface="Cambria Math" panose="02040503050406030204" pitchFamily="18" charset="0"/>
                                                  <a:ea typeface="Cambria Math" panose="02040503050406030204" pitchFamily="18" charset="0"/>
                                                </a:rPr>
                                                <m:t>10</m:t>
                                              </m:r>
                                            </m:e>
                                            <m:sup>
                                              <m:r>
                                                <a:rPr lang="it-IT" sz="1700" b="0" i="1" dirty="0" smtClean="0">
                                                  <a:latin typeface="Cambria Math" panose="02040503050406030204" pitchFamily="18" charset="0"/>
                                                  <a:ea typeface="Cambria Math" panose="02040503050406030204" pitchFamily="18" charset="0"/>
                                                </a:rPr>
                                                <m:t>−4</m:t>
                                              </m:r>
                                            </m:sup>
                                          </m:sSup>
                                        </m:e>
                                      </m:d>
                                    </m:e>
                                    <m:sup>
                                      <m:r>
                                        <a:rPr lang="it-IT" sz="1700" i="1" dirty="0">
                                          <a:latin typeface="Cambria Math" panose="02040503050406030204" pitchFamily="18" charset="0"/>
                                        </a:rPr>
                                        <m:t>8</m:t>
                                      </m:r>
                                    </m:sup>
                                  </m:sSup>
                                </m:den>
                              </m:f>
                            </m:e>
                          </m:d>
                        </m:e>
                      </m:func>
                      <m:r>
                        <a:rPr lang="it-IT" sz="1700" b="0" i="1" dirty="0" smtClean="0">
                          <a:latin typeface="Cambria Math" panose="02040503050406030204" pitchFamily="18" charset="0"/>
                        </a:rPr>
                        <m:t>=1.41 </m:t>
                      </m:r>
                      <m:r>
                        <a:rPr lang="it-IT" sz="1700" b="0" i="1" dirty="0" smtClean="0">
                          <a:latin typeface="Cambria Math" panose="02040503050406030204" pitchFamily="18" charset="0"/>
                        </a:rPr>
                        <m:t>𝑉</m:t>
                      </m:r>
                    </m:oMath>
                  </m:oMathPara>
                </a14:m>
                <a:endParaRPr lang="it-IT" sz="1700" i="1" dirty="0"/>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517709" y="5112395"/>
                <a:ext cx="8292915" cy="974768"/>
              </a:xfrm>
              <a:prstGeom prst="rect">
                <a:avLst/>
              </a:prstGeom>
              <a:blipFill>
                <a:blip r:embed="rId6"/>
                <a:stretch>
                  <a:fillRect l="-515" b="-44375"/>
                </a:stretch>
              </a:blipFill>
            </p:spPr>
            <p:txBody>
              <a:bodyPr/>
              <a:lstStyle/>
              <a:p>
                <a:r>
                  <a:rPr lang="it-IT">
                    <a:noFill/>
                  </a:rPr>
                  <a:t> </a:t>
                </a:r>
              </a:p>
            </p:txBody>
          </p:sp>
        </mc:Fallback>
      </mc:AlternateContent>
    </p:spTree>
    <p:extLst>
      <p:ext uri="{BB962C8B-B14F-4D97-AF65-F5344CB8AC3E}">
        <p14:creationId xmlns:p14="http://schemas.microsoft.com/office/powerpoint/2010/main" val="324064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5" grpId="0"/>
      <p:bldP spid="6" grpId="0"/>
      <p:bldP spid="7" grpId="0"/>
      <p:bldP spid="8" grpId="0"/>
      <p:bldP spid="13" grpId="0"/>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1668" y="283751"/>
                <a:ext cx="7987556" cy="974768"/>
              </a:xfrm>
            </p:spPr>
            <p:txBody>
              <a:bodyPr>
                <a:noAutofit/>
              </a:bodyPr>
              <a:lstStyle/>
              <a:p>
                <a:pPr marL="0" indent="0">
                  <a:lnSpc>
                    <a:spcPct val="110000"/>
                  </a:lnSpc>
                  <a:spcBef>
                    <a:spcPts val="0"/>
                  </a:spcBef>
                  <a:buNone/>
                </a:pPr>
                <a:r>
                  <a:rPr lang="it-IT" sz="1800" i="1" dirty="0" smtClean="0"/>
                  <a:t>Esempio: Calcolare la f.e.m. della pila: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𝑁𝑖</m:t>
                        </m:r>
                      </m:e>
                      <m:sub>
                        <m:r>
                          <a:rPr lang="it-IT" sz="1800" b="0" i="1" smtClean="0">
                            <a:latin typeface="Cambria Math" panose="02040503050406030204" pitchFamily="18" charset="0"/>
                          </a:rPr>
                          <m:t>(</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rPr>
                      <m:t>|</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𝑁𝑖</m:t>
                        </m:r>
                      </m:e>
                      <m:sub>
                        <m:d>
                          <m:dPr>
                            <m:ctrlPr>
                              <a:rPr lang="it-IT" sz="1800" b="0" i="1" smtClean="0">
                                <a:latin typeface="Cambria Math" panose="02040503050406030204" pitchFamily="18" charset="0"/>
                              </a:rPr>
                            </m:ctrlPr>
                          </m:dPr>
                          <m:e>
                            <m:r>
                              <a:rPr lang="it-IT" sz="1800" b="0" i="1" smtClean="0">
                                <a:latin typeface="Cambria Math" panose="02040503050406030204" pitchFamily="18" charset="0"/>
                              </a:rPr>
                              <m:t>𝑎𝑞</m:t>
                            </m:r>
                          </m:e>
                        </m:d>
                      </m:sub>
                      <m:sup>
                        <m:r>
                          <a:rPr lang="it-IT" sz="1800" b="0" i="1" smtClean="0">
                            <a:latin typeface="Cambria Math" panose="02040503050406030204" pitchFamily="18" charset="0"/>
                          </a:rPr>
                          <m:t>2+</m:t>
                        </m:r>
                      </m:sup>
                    </m:sSubSup>
                    <m:r>
                      <a:rPr lang="it-IT" sz="1800" b="0" i="1" smtClean="0">
                        <a:latin typeface="Cambria Math" panose="02040503050406030204" pitchFamily="18" charset="0"/>
                      </a:rPr>
                      <m:t>(0.1 </m:t>
                    </m:r>
                    <m:r>
                      <a:rPr lang="it-IT" sz="1800" b="0" i="1" smtClean="0">
                        <a:latin typeface="Cambria Math" panose="02040503050406030204" pitchFamily="18" charset="0"/>
                      </a:rPr>
                      <m:t>𝑀</m:t>
                    </m:r>
                    <m:r>
                      <a:rPr lang="it-IT" sz="1800" b="0" i="1" smtClean="0">
                        <a:latin typeface="Cambria Math" panose="02040503050406030204" pitchFamily="18" charset="0"/>
                      </a:rPr>
                      <m:t>)</m:t>
                    </m:r>
                  </m:oMath>
                </a14:m>
                <a:r>
                  <a:rPr lang="it-IT" sz="1800" dirty="0" smtClean="0"/>
                  <a:t>||</a:t>
                </a:r>
                <a14:m>
                  <m:oMath xmlns:m="http://schemas.openxmlformats.org/officeDocument/2006/math">
                    <m:sSubSup>
                      <m:sSubSupPr>
                        <m:ctrlPr>
                          <a:rPr lang="it-IT" sz="1800" i="1">
                            <a:latin typeface="Cambria Math" panose="02040503050406030204" pitchFamily="18" charset="0"/>
                          </a:rPr>
                        </m:ctrlPr>
                      </m:sSubSupPr>
                      <m:e>
                        <m:r>
                          <a:rPr lang="it-IT" sz="1800" b="0" i="1" smtClean="0">
                            <a:latin typeface="Cambria Math" panose="02040503050406030204" pitchFamily="18" charset="0"/>
                          </a:rPr>
                          <m:t>𝐴𝑔</m:t>
                        </m:r>
                      </m:e>
                      <m:sub>
                        <m:d>
                          <m:dPr>
                            <m:ctrlPr>
                              <a:rPr lang="it-IT" sz="1800" i="1">
                                <a:latin typeface="Cambria Math" panose="02040503050406030204" pitchFamily="18" charset="0"/>
                              </a:rPr>
                            </m:ctrlPr>
                          </m:dPr>
                          <m:e>
                            <m:r>
                              <a:rPr lang="it-IT" sz="1800" i="1">
                                <a:latin typeface="Cambria Math" panose="02040503050406030204" pitchFamily="18" charset="0"/>
                              </a:rPr>
                              <m:t>𝑎𝑞</m:t>
                            </m:r>
                          </m:e>
                        </m:d>
                      </m:sub>
                      <m:sup>
                        <m:r>
                          <a:rPr lang="it-IT" sz="1800" i="1">
                            <a:latin typeface="Cambria Math" panose="02040503050406030204" pitchFamily="18" charset="0"/>
                          </a:rPr>
                          <m:t>+</m:t>
                        </m:r>
                      </m:sup>
                    </m:sSubSup>
                    <m:d>
                      <m:dPr>
                        <m:ctrlPr>
                          <a:rPr lang="it-IT" sz="1800" i="1">
                            <a:latin typeface="Cambria Math" panose="02040503050406030204" pitchFamily="18" charset="0"/>
                          </a:rPr>
                        </m:ctrlPr>
                      </m:dPr>
                      <m:e>
                        <m:r>
                          <a:rPr lang="it-IT" sz="1800" i="1">
                            <a:latin typeface="Cambria Math" panose="02040503050406030204" pitchFamily="18" charset="0"/>
                          </a:rPr>
                          <m:t>0.1 </m:t>
                        </m:r>
                        <m:r>
                          <a:rPr lang="it-IT" sz="1800" i="1">
                            <a:latin typeface="Cambria Math" panose="02040503050406030204" pitchFamily="18" charset="0"/>
                          </a:rPr>
                          <m:t>𝑀</m:t>
                        </m:r>
                      </m:e>
                    </m:d>
                    <m:r>
                      <a:rPr lang="it-IT" sz="1800" b="0" i="1" smtClean="0">
                        <a:latin typeface="Cambria Math" panose="02040503050406030204" pitchFamily="18" charset="0"/>
                      </a:rPr>
                      <m:t>|</m:t>
                    </m:r>
                    <m:sSub>
                      <m:sSubPr>
                        <m:ctrlPr>
                          <a:rPr lang="it-IT" sz="1800" i="1">
                            <a:latin typeface="Cambria Math" panose="02040503050406030204" pitchFamily="18" charset="0"/>
                          </a:rPr>
                        </m:ctrlPr>
                      </m:sSubPr>
                      <m:e>
                        <m:r>
                          <a:rPr lang="it-IT" sz="1800" b="0" i="1" smtClean="0">
                            <a:latin typeface="Cambria Math" panose="02040503050406030204" pitchFamily="18" charset="0"/>
                          </a:rPr>
                          <m:t>𝐴𝑔</m:t>
                        </m:r>
                      </m:e>
                      <m:sub>
                        <m:r>
                          <a:rPr lang="it-IT" sz="1800" i="1">
                            <a:latin typeface="Cambria Math" panose="02040503050406030204" pitchFamily="18" charset="0"/>
                          </a:rPr>
                          <m:t>(</m:t>
                        </m:r>
                        <m:r>
                          <a:rPr lang="it-IT" sz="1800" i="1">
                            <a:latin typeface="Cambria Math" panose="02040503050406030204" pitchFamily="18" charset="0"/>
                          </a:rPr>
                          <m:t>𝑠</m:t>
                        </m:r>
                        <m:r>
                          <a:rPr lang="it-IT" sz="1800" i="1">
                            <a:latin typeface="Cambria Math" panose="02040503050406030204" pitchFamily="18" charset="0"/>
                          </a:rPr>
                          <m:t>)</m:t>
                        </m:r>
                      </m:sub>
                    </m:sSub>
                  </m:oMath>
                </a14:m>
                <a:endParaRPr lang="it-IT"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1668" y="283751"/>
                <a:ext cx="7987556" cy="974768"/>
              </a:xfrm>
              <a:blipFill>
                <a:blip r:embed="rId2"/>
                <a:stretch>
                  <a:fillRect l="-61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ontent Placeholder 2"/>
              <p:cNvSpPr txBox="1">
                <a:spLocks/>
              </p:cNvSpPr>
              <p:nvPr/>
            </p:nvSpPr>
            <p:spPr>
              <a:xfrm>
                <a:off x="591668" y="2739225"/>
                <a:ext cx="798755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it-IT" sz="1800" i="1" dirty="0" smtClean="0"/>
                  <a:t>Esempio: Valutare se la reazione redox nella pila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𝐴𝑔</m:t>
                        </m:r>
                      </m:e>
                      <m:sub>
                        <m:r>
                          <a:rPr lang="it-IT" sz="1800" i="1">
                            <a:latin typeface="Cambria Math" panose="02040503050406030204" pitchFamily="18" charset="0"/>
                          </a:rPr>
                          <m:t>(</m:t>
                        </m:r>
                        <m:r>
                          <a:rPr lang="it-IT" sz="1800" i="1">
                            <a:latin typeface="Cambria Math" panose="02040503050406030204" pitchFamily="18" charset="0"/>
                          </a:rPr>
                          <m:t>𝑠</m:t>
                        </m:r>
                        <m:r>
                          <a:rPr lang="it-IT" sz="1800" i="1">
                            <a:latin typeface="Cambria Math" panose="02040503050406030204" pitchFamily="18" charset="0"/>
                          </a:rPr>
                          <m:t>)</m:t>
                        </m:r>
                      </m:sub>
                    </m:sSub>
                    <m:r>
                      <a:rPr lang="it-IT" sz="1800" i="1">
                        <a:latin typeface="Cambria Math" panose="02040503050406030204" pitchFamily="18" charset="0"/>
                      </a:rPr>
                      <m:t>|</m:t>
                    </m:r>
                    <m:sSubSup>
                      <m:sSubSupPr>
                        <m:ctrlPr>
                          <a:rPr lang="it-IT" sz="1800" i="1">
                            <a:latin typeface="Cambria Math" panose="02040503050406030204" pitchFamily="18" charset="0"/>
                          </a:rPr>
                        </m:ctrlPr>
                      </m:sSubSupPr>
                      <m:e>
                        <m:r>
                          <a:rPr lang="it-IT" sz="1800" i="1">
                            <a:latin typeface="Cambria Math" panose="02040503050406030204" pitchFamily="18" charset="0"/>
                          </a:rPr>
                          <m:t>𝐴𝑔</m:t>
                        </m:r>
                      </m:e>
                      <m:sub>
                        <m:d>
                          <m:dPr>
                            <m:ctrlPr>
                              <a:rPr lang="it-IT" sz="1800" i="1">
                                <a:latin typeface="Cambria Math" panose="02040503050406030204" pitchFamily="18" charset="0"/>
                              </a:rPr>
                            </m:ctrlPr>
                          </m:dPr>
                          <m:e>
                            <m:r>
                              <a:rPr lang="it-IT" sz="1800" i="1">
                                <a:latin typeface="Cambria Math" panose="02040503050406030204" pitchFamily="18" charset="0"/>
                              </a:rPr>
                              <m:t>𝑎𝑞</m:t>
                            </m:r>
                          </m:e>
                        </m:d>
                      </m:sub>
                      <m:sup>
                        <m:r>
                          <a:rPr lang="it-IT" sz="1800" i="1">
                            <a:latin typeface="Cambria Math" panose="02040503050406030204" pitchFamily="18" charset="0"/>
                          </a:rPr>
                          <m:t>+</m:t>
                        </m:r>
                      </m:sup>
                    </m:sSubSup>
                    <m:r>
                      <a:rPr lang="it-IT" sz="1800" i="1">
                        <a:latin typeface="Cambria Math" panose="02040503050406030204" pitchFamily="18" charset="0"/>
                      </a:rPr>
                      <m:t>(0.</m:t>
                    </m:r>
                    <m:r>
                      <a:rPr lang="it-IT" sz="1800" b="0" i="1" smtClean="0">
                        <a:latin typeface="Cambria Math" panose="02040503050406030204" pitchFamily="18" charset="0"/>
                      </a:rPr>
                      <m:t>075</m:t>
                    </m:r>
                    <m:r>
                      <a:rPr lang="it-IT" sz="1800" i="1">
                        <a:latin typeface="Cambria Math" panose="02040503050406030204" pitchFamily="18" charset="0"/>
                      </a:rPr>
                      <m:t> </m:t>
                    </m:r>
                    <m:r>
                      <a:rPr lang="it-IT" sz="1800" i="1">
                        <a:latin typeface="Cambria Math" panose="02040503050406030204" pitchFamily="18" charset="0"/>
                      </a:rPr>
                      <m:t>𝑀</m:t>
                    </m:r>
                    <m:r>
                      <a:rPr lang="it-IT" sz="1800" i="1">
                        <a:latin typeface="Cambria Math" panose="02040503050406030204" pitchFamily="18" charset="0"/>
                      </a:rPr>
                      <m:t>)</m:t>
                    </m:r>
                  </m:oMath>
                </a14:m>
                <a:r>
                  <a:rPr lang="it-IT" sz="1800" dirty="0"/>
                  <a:t>||</a:t>
                </a:r>
                <a14:m>
                  <m:oMath xmlns:m="http://schemas.openxmlformats.org/officeDocument/2006/math">
                    <m:sSubSup>
                      <m:sSubSupPr>
                        <m:ctrlPr>
                          <a:rPr lang="it-IT" sz="1800" i="1">
                            <a:latin typeface="Cambria Math" panose="02040503050406030204" pitchFamily="18" charset="0"/>
                          </a:rPr>
                        </m:ctrlPr>
                      </m:sSubSupPr>
                      <m:e>
                        <m:r>
                          <a:rPr lang="it-IT" sz="1800" b="0" i="1" smtClean="0">
                            <a:latin typeface="Cambria Math" panose="02040503050406030204" pitchFamily="18" charset="0"/>
                          </a:rPr>
                          <m:t>𝐻𝑔</m:t>
                        </m:r>
                      </m:e>
                      <m:sub>
                        <m:d>
                          <m:dPr>
                            <m:ctrlPr>
                              <a:rPr lang="it-IT" sz="1800" i="1">
                                <a:latin typeface="Cambria Math" panose="02040503050406030204" pitchFamily="18" charset="0"/>
                              </a:rPr>
                            </m:ctrlPr>
                          </m:dPr>
                          <m:e>
                            <m:r>
                              <a:rPr lang="it-IT" sz="1800" i="1">
                                <a:latin typeface="Cambria Math" panose="02040503050406030204" pitchFamily="18" charset="0"/>
                              </a:rPr>
                              <m:t>𝑎𝑞</m:t>
                            </m:r>
                          </m:e>
                        </m:d>
                      </m:sub>
                      <m:sup>
                        <m:r>
                          <a:rPr lang="it-IT" sz="1800" i="1">
                            <a:latin typeface="Cambria Math" panose="02040503050406030204" pitchFamily="18" charset="0"/>
                          </a:rPr>
                          <m:t>2+</m:t>
                        </m:r>
                      </m:sup>
                    </m:sSubSup>
                    <m:d>
                      <m:dPr>
                        <m:ctrlPr>
                          <a:rPr lang="it-IT" sz="1800" i="1">
                            <a:latin typeface="Cambria Math" panose="02040503050406030204" pitchFamily="18" charset="0"/>
                          </a:rPr>
                        </m:ctrlPr>
                      </m:dPr>
                      <m:e>
                        <m:r>
                          <a:rPr lang="it-IT" sz="1800" i="1">
                            <a:latin typeface="Cambria Math" panose="02040503050406030204" pitchFamily="18" charset="0"/>
                          </a:rPr>
                          <m:t>0.</m:t>
                        </m:r>
                        <m:r>
                          <a:rPr lang="it-IT" sz="1800" b="0" i="1" smtClean="0">
                            <a:latin typeface="Cambria Math" panose="02040503050406030204" pitchFamily="18" charset="0"/>
                          </a:rPr>
                          <m:t>85</m:t>
                        </m:r>
                        <m:r>
                          <a:rPr lang="it-IT" sz="1800" i="1">
                            <a:latin typeface="Cambria Math" panose="02040503050406030204" pitchFamily="18" charset="0"/>
                          </a:rPr>
                          <m:t> </m:t>
                        </m:r>
                        <m:r>
                          <a:rPr lang="it-IT" sz="1800" i="1">
                            <a:latin typeface="Cambria Math" panose="02040503050406030204" pitchFamily="18" charset="0"/>
                          </a:rPr>
                          <m:t>𝑀</m:t>
                        </m:r>
                      </m:e>
                    </m:d>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b="0" i="1" smtClean="0">
                            <a:latin typeface="Cambria Math" panose="02040503050406030204" pitchFamily="18" charset="0"/>
                          </a:rPr>
                          <m:t>𝐻𝑔</m:t>
                        </m:r>
                      </m:e>
                      <m:sub>
                        <m:r>
                          <a:rPr lang="it-IT" sz="1800" i="1">
                            <a:latin typeface="Cambria Math" panose="02040503050406030204" pitchFamily="18" charset="0"/>
                          </a:rPr>
                          <m:t>(</m:t>
                        </m:r>
                        <m:r>
                          <a:rPr lang="it-IT" sz="1800" b="0" i="1" smtClean="0">
                            <a:latin typeface="Cambria Math" panose="02040503050406030204" pitchFamily="18" charset="0"/>
                          </a:rPr>
                          <m:t>𝑙</m:t>
                        </m:r>
                        <m:r>
                          <a:rPr lang="it-IT" sz="1800" i="1">
                            <a:latin typeface="Cambria Math" panose="02040503050406030204" pitchFamily="18" charset="0"/>
                          </a:rPr>
                          <m:t>)</m:t>
                        </m:r>
                      </m:sub>
                    </m:sSub>
                  </m:oMath>
                </a14:m>
                <a:r>
                  <a:rPr lang="it-IT" sz="1800" i="1" dirty="0" smtClean="0"/>
                  <a:t> </a:t>
                </a:r>
              </a:p>
              <a:p>
                <a:pPr marL="0" indent="0">
                  <a:lnSpc>
                    <a:spcPct val="110000"/>
                  </a:lnSpc>
                  <a:spcBef>
                    <a:spcPts val="0"/>
                  </a:spcBef>
                  <a:buFont typeface="Arial" panose="020B0604020202020204" pitchFamily="34" charset="0"/>
                  <a:buNone/>
                </a:pPr>
                <a:r>
                  <a:rPr lang="it-IT" sz="1800" i="1" dirty="0"/>
                  <a:t>p</a:t>
                </a:r>
                <a:r>
                  <a:rPr lang="it-IT" sz="1800" i="1" dirty="0" smtClean="0"/>
                  <a:t>rocede in modo spontaneo nel verso indicato.</a:t>
                </a:r>
                <a:endParaRPr lang="it-IT" sz="1800" dirty="0" smtClean="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591668" y="2739225"/>
                <a:ext cx="7987556" cy="974768"/>
              </a:xfrm>
              <a:prstGeom prst="rect">
                <a:avLst/>
              </a:prstGeom>
              <a:blipFill>
                <a:blip r:embed="rId3"/>
                <a:stretch>
                  <a:fillRect l="-611" t="-1875" b="-16875"/>
                </a:stretch>
              </a:blipFill>
            </p:spPr>
            <p:txBody>
              <a:bodyPr/>
              <a:lstStyle/>
              <a:p>
                <a:r>
                  <a:rPr lang="it-IT">
                    <a:noFill/>
                  </a:rPr>
                  <a:t> </a:t>
                </a:r>
              </a:p>
            </p:txBody>
          </p:sp>
        </mc:Fallback>
      </mc:AlternateContent>
      <p:grpSp>
        <p:nvGrpSpPr>
          <p:cNvPr id="943" name="Group 942"/>
          <p:cNvGrpSpPr/>
          <p:nvPr/>
        </p:nvGrpSpPr>
        <p:grpSpPr>
          <a:xfrm>
            <a:off x="628362" y="884672"/>
            <a:ext cx="7914167" cy="1691416"/>
            <a:chOff x="625049" y="829646"/>
            <a:chExt cx="7914167" cy="1691416"/>
          </a:xfrm>
        </p:grpSpPr>
        <mc:AlternateContent xmlns:mc="http://schemas.openxmlformats.org/markup-compatibility/2006" xmlns:p14="http://schemas.microsoft.com/office/powerpoint/2010/main">
          <mc:Choice Requires="p14">
            <p:contentPart p14:bwMode="auto" r:id="rId4">
              <p14:nvContentPartPr>
                <p14:cNvPr id="219" name="Ink 218"/>
                <p14:cNvContentPartPr/>
                <p14:nvPr/>
              </p14:nvContentPartPr>
              <p14:xfrm>
                <a:off x="720089" y="1609406"/>
                <a:ext cx="3583800" cy="28080"/>
              </p14:xfrm>
            </p:contentPart>
          </mc:Choice>
          <mc:Fallback xmlns="">
            <p:pic>
              <p:nvPicPr>
                <p:cNvPr id="219" name="Ink 218"/>
                <p:cNvPicPr/>
                <p:nvPr/>
              </p:nvPicPr>
              <p:blipFill>
                <a:blip r:embed="rId5"/>
                <a:stretch>
                  <a:fillRect/>
                </a:stretch>
              </p:blipFill>
              <p:spPr>
                <a:xfrm>
                  <a:off x="710729" y="1600046"/>
                  <a:ext cx="3602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84" name="Ink 883"/>
                <p14:cNvContentPartPr/>
                <p14:nvPr/>
              </p14:nvContentPartPr>
              <p14:xfrm>
                <a:off x="625049" y="829646"/>
                <a:ext cx="7332407" cy="1691416"/>
              </p14:xfrm>
            </p:contentPart>
          </mc:Choice>
          <mc:Fallback xmlns="">
            <p:pic>
              <p:nvPicPr>
                <p:cNvPr id="884" name="Ink 883"/>
                <p:cNvPicPr/>
                <p:nvPr/>
              </p:nvPicPr>
              <p:blipFill>
                <a:blip r:embed="rId7"/>
                <a:stretch>
                  <a:fillRect/>
                </a:stretch>
              </p:blipFill>
              <p:spPr>
                <a:xfrm>
                  <a:off x="615689" y="820287"/>
                  <a:ext cx="7351127" cy="171013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21" name="Ink 920"/>
                <p14:cNvContentPartPr/>
                <p14:nvPr/>
              </p14:nvContentPartPr>
              <p14:xfrm>
                <a:off x="7160129" y="1235726"/>
                <a:ext cx="501407" cy="36856"/>
              </p14:xfrm>
            </p:contentPart>
          </mc:Choice>
          <mc:Fallback xmlns="">
            <p:pic>
              <p:nvPicPr>
                <p:cNvPr id="921" name="Ink 920"/>
                <p:cNvPicPr/>
                <p:nvPr/>
              </p:nvPicPr>
              <p:blipFill>
                <a:blip r:embed="rId9"/>
                <a:stretch>
                  <a:fillRect/>
                </a:stretch>
              </p:blipFill>
              <p:spPr>
                <a:xfrm>
                  <a:off x="7150770" y="1226423"/>
                  <a:ext cx="520124" cy="5546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22" name="Ink 921"/>
                <p14:cNvContentPartPr/>
                <p14:nvPr/>
              </p14:nvContentPartPr>
              <p14:xfrm>
                <a:off x="7239689" y="1143206"/>
                <a:ext cx="1299527" cy="424936"/>
              </p14:xfrm>
            </p:contentPart>
          </mc:Choice>
          <mc:Fallback xmlns="">
            <p:pic>
              <p:nvPicPr>
                <p:cNvPr id="922" name="Ink 921"/>
                <p:cNvPicPr/>
                <p:nvPr/>
              </p:nvPicPr>
              <p:blipFill>
                <a:blip r:embed="rId11"/>
                <a:stretch>
                  <a:fillRect/>
                </a:stretch>
              </p:blipFill>
              <p:spPr>
                <a:xfrm>
                  <a:off x="7230330" y="1133851"/>
                  <a:ext cx="1318246" cy="44364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42" name="Ink 941"/>
                <p14:cNvContentPartPr/>
                <p14:nvPr/>
              </p14:nvContentPartPr>
              <p14:xfrm>
                <a:off x="4790969" y="965366"/>
                <a:ext cx="3295727" cy="770896"/>
              </p14:xfrm>
            </p:contentPart>
          </mc:Choice>
          <mc:Fallback xmlns="">
            <p:pic>
              <p:nvPicPr>
                <p:cNvPr id="942" name="Ink 941"/>
                <p:cNvPicPr/>
                <p:nvPr/>
              </p:nvPicPr>
              <p:blipFill>
                <a:blip r:embed="rId13"/>
                <a:stretch>
                  <a:fillRect/>
                </a:stretch>
              </p:blipFill>
              <p:spPr>
                <a:xfrm>
                  <a:off x="4781609" y="956009"/>
                  <a:ext cx="3314447" cy="789611"/>
                </a:xfrm>
                <a:prstGeom prst="rect">
                  <a:avLst/>
                </a:prstGeom>
              </p:spPr>
            </p:pic>
          </mc:Fallback>
        </mc:AlternateContent>
      </p:grpSp>
      <p:grpSp>
        <p:nvGrpSpPr>
          <p:cNvPr id="1437" name="Group 1436"/>
          <p:cNvGrpSpPr/>
          <p:nvPr/>
        </p:nvGrpSpPr>
        <p:grpSpPr>
          <a:xfrm>
            <a:off x="591668" y="3855977"/>
            <a:ext cx="8012145" cy="2696958"/>
            <a:chOff x="591668" y="3855977"/>
            <a:chExt cx="8012145" cy="2696958"/>
          </a:xfrm>
        </p:grpSpPr>
        <mc:AlternateContent xmlns:mc="http://schemas.openxmlformats.org/markup-compatibility/2006" xmlns:p14="http://schemas.microsoft.com/office/powerpoint/2010/main">
          <mc:Choice Requires="p14">
            <p:contentPart p14:bwMode="auto" r:id="rId14">
              <p14:nvContentPartPr>
                <p14:cNvPr id="1030" name="Ink 1029"/>
                <p14:cNvContentPartPr/>
                <p14:nvPr/>
              </p14:nvContentPartPr>
              <p14:xfrm>
                <a:off x="751726" y="4706657"/>
                <a:ext cx="3901320" cy="83880"/>
              </p14:xfrm>
            </p:contentPart>
          </mc:Choice>
          <mc:Fallback xmlns="">
            <p:pic>
              <p:nvPicPr>
                <p:cNvPr id="1030" name="Ink 1029"/>
                <p:cNvPicPr/>
                <p:nvPr/>
              </p:nvPicPr>
              <p:blipFill>
                <a:blip r:embed="rId15"/>
                <a:stretch>
                  <a:fillRect/>
                </a:stretch>
              </p:blipFill>
              <p:spPr>
                <a:xfrm>
                  <a:off x="742366" y="4697297"/>
                  <a:ext cx="3920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69" name="Ink 1268"/>
                <p14:cNvContentPartPr/>
                <p14:nvPr/>
              </p14:nvContentPartPr>
              <p14:xfrm>
                <a:off x="714788" y="3923657"/>
                <a:ext cx="255945" cy="237078"/>
              </p14:xfrm>
            </p:contentPart>
          </mc:Choice>
          <mc:Fallback xmlns="">
            <p:pic>
              <p:nvPicPr>
                <p:cNvPr id="1269" name="Ink 1268"/>
                <p:cNvPicPr/>
                <p:nvPr/>
              </p:nvPicPr>
              <p:blipFill>
                <a:blip r:embed="rId17"/>
                <a:stretch>
                  <a:fillRect/>
                </a:stretch>
              </p:blipFill>
              <p:spPr>
                <a:xfrm>
                  <a:off x="705415" y="3914303"/>
                  <a:ext cx="274690" cy="25578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09" name="Ink 1308"/>
                <p14:cNvContentPartPr/>
                <p14:nvPr/>
              </p14:nvContentPartPr>
              <p14:xfrm>
                <a:off x="5128748" y="3855977"/>
                <a:ext cx="3475065" cy="887238"/>
              </p14:xfrm>
            </p:contentPart>
          </mc:Choice>
          <mc:Fallback xmlns="">
            <p:pic>
              <p:nvPicPr>
                <p:cNvPr id="1309" name="Ink 1308"/>
                <p:cNvPicPr/>
                <p:nvPr/>
              </p:nvPicPr>
              <p:blipFill>
                <a:blip r:embed="rId19"/>
                <a:stretch>
                  <a:fillRect/>
                </a:stretch>
              </p:blipFill>
              <p:spPr>
                <a:xfrm>
                  <a:off x="5119388" y="3846619"/>
                  <a:ext cx="3493785" cy="90595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13" name="Ink 1312"/>
                <p14:cNvContentPartPr/>
                <p14:nvPr/>
              </p14:nvContentPartPr>
              <p14:xfrm>
                <a:off x="1740068" y="5996537"/>
                <a:ext cx="526305" cy="3798"/>
              </p14:xfrm>
            </p:contentPart>
          </mc:Choice>
          <mc:Fallback xmlns="">
            <p:pic>
              <p:nvPicPr>
                <p:cNvPr id="1313" name="Ink 1312"/>
                <p:cNvPicPr/>
                <p:nvPr/>
              </p:nvPicPr>
              <p:blipFill>
                <a:blip r:embed="rId21"/>
                <a:stretch>
                  <a:fillRect/>
                </a:stretch>
              </p:blipFill>
              <p:spPr>
                <a:xfrm>
                  <a:off x="1730702" y="5987560"/>
                  <a:ext cx="545037" cy="2175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3" name="Ink 1332"/>
                <p14:cNvContentPartPr/>
                <p14:nvPr/>
              </p14:nvContentPartPr>
              <p14:xfrm>
                <a:off x="3692348" y="5890535"/>
                <a:ext cx="505440" cy="36000"/>
              </p14:xfrm>
            </p:contentPart>
          </mc:Choice>
          <mc:Fallback xmlns="">
            <p:pic>
              <p:nvPicPr>
                <p:cNvPr id="1333" name="Ink 1332"/>
                <p:cNvPicPr/>
                <p:nvPr/>
              </p:nvPicPr>
              <p:blipFill>
                <a:blip r:embed="rId23"/>
                <a:stretch>
                  <a:fillRect/>
                </a:stretch>
              </p:blipFill>
              <p:spPr>
                <a:xfrm>
                  <a:off x="3682988" y="5881175"/>
                  <a:ext cx="524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02" name="Ink 1401"/>
                <p14:cNvContentPartPr/>
                <p14:nvPr/>
              </p14:nvContentPartPr>
              <p14:xfrm>
                <a:off x="1057508" y="3938057"/>
                <a:ext cx="54705" cy="335718"/>
              </p14:xfrm>
            </p:contentPart>
          </mc:Choice>
          <mc:Fallback xmlns="">
            <p:pic>
              <p:nvPicPr>
                <p:cNvPr id="1402" name="Ink 1401"/>
                <p:cNvPicPr/>
                <p:nvPr/>
              </p:nvPicPr>
              <p:blipFill>
                <a:blip r:embed="rId25"/>
                <a:stretch>
                  <a:fillRect/>
                </a:stretch>
              </p:blipFill>
              <p:spPr>
                <a:xfrm>
                  <a:off x="1048089" y="3928702"/>
                  <a:ext cx="73544" cy="35442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03" name="Ink 1402"/>
                <p14:cNvContentPartPr/>
                <p14:nvPr/>
              </p14:nvContentPartPr>
              <p14:xfrm>
                <a:off x="1108988" y="3920417"/>
                <a:ext cx="744825" cy="236718"/>
              </p14:xfrm>
            </p:contentPart>
          </mc:Choice>
          <mc:Fallback xmlns="">
            <p:pic>
              <p:nvPicPr>
                <p:cNvPr id="1403" name="Ink 1402"/>
                <p:cNvPicPr/>
                <p:nvPr/>
              </p:nvPicPr>
              <p:blipFill>
                <a:blip r:embed="rId27"/>
                <a:stretch>
                  <a:fillRect/>
                </a:stretch>
              </p:blipFill>
              <p:spPr>
                <a:xfrm>
                  <a:off x="1099624" y="3911063"/>
                  <a:ext cx="763554" cy="25542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04" name="Ink 1403"/>
                <p14:cNvContentPartPr/>
                <p14:nvPr/>
              </p14:nvContentPartPr>
              <p14:xfrm>
                <a:off x="4296428" y="3929057"/>
                <a:ext cx="272145" cy="606438"/>
              </p14:xfrm>
            </p:contentPart>
          </mc:Choice>
          <mc:Fallback xmlns="">
            <p:pic>
              <p:nvPicPr>
                <p:cNvPr id="1404" name="Ink 1403"/>
                <p:cNvPicPr/>
                <p:nvPr/>
              </p:nvPicPr>
              <p:blipFill>
                <a:blip r:embed="rId29"/>
                <a:stretch>
                  <a:fillRect/>
                </a:stretch>
              </p:blipFill>
              <p:spPr>
                <a:xfrm>
                  <a:off x="4287056" y="3919699"/>
                  <a:ext cx="290889" cy="62515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05" name="Ink 1404"/>
                <p14:cNvContentPartPr/>
                <p14:nvPr/>
              </p14:nvContentPartPr>
              <p14:xfrm>
                <a:off x="7392068" y="4116977"/>
                <a:ext cx="385545" cy="15678"/>
              </p14:xfrm>
            </p:contentPart>
          </mc:Choice>
          <mc:Fallback xmlns="">
            <p:pic>
              <p:nvPicPr>
                <p:cNvPr id="1405" name="Ink 1404"/>
                <p:cNvPicPr/>
                <p:nvPr/>
              </p:nvPicPr>
              <p:blipFill>
                <a:blip r:embed="rId31"/>
                <a:stretch>
                  <a:fillRect/>
                </a:stretch>
              </p:blipFill>
              <p:spPr>
                <a:xfrm>
                  <a:off x="7382708" y="4107713"/>
                  <a:ext cx="404264" cy="34207"/>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07" name="Ink 1406"/>
                <p14:cNvContentPartPr/>
                <p14:nvPr/>
              </p14:nvContentPartPr>
              <p14:xfrm>
                <a:off x="4969628" y="3868577"/>
                <a:ext cx="234345" cy="726318"/>
              </p14:xfrm>
            </p:contentPart>
          </mc:Choice>
          <mc:Fallback xmlns="">
            <p:pic>
              <p:nvPicPr>
                <p:cNvPr id="1407" name="Ink 1406"/>
                <p:cNvPicPr/>
                <p:nvPr/>
              </p:nvPicPr>
              <p:blipFill>
                <a:blip r:embed="rId33"/>
                <a:stretch>
                  <a:fillRect/>
                </a:stretch>
              </p:blipFill>
              <p:spPr>
                <a:xfrm>
                  <a:off x="4960269" y="3859219"/>
                  <a:ext cx="253064" cy="74503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08" name="Ink 1407"/>
                <p14:cNvContentPartPr/>
                <p14:nvPr/>
              </p14:nvContentPartPr>
              <p14:xfrm>
                <a:off x="2400308" y="4854977"/>
                <a:ext cx="1715025" cy="329238"/>
              </p14:xfrm>
            </p:contentPart>
          </mc:Choice>
          <mc:Fallback xmlns="">
            <p:pic>
              <p:nvPicPr>
                <p:cNvPr id="1408" name="Ink 1407"/>
                <p:cNvPicPr/>
                <p:nvPr/>
              </p:nvPicPr>
              <p:blipFill>
                <a:blip r:embed="rId35"/>
                <a:stretch>
                  <a:fillRect/>
                </a:stretch>
              </p:blipFill>
              <p:spPr>
                <a:xfrm>
                  <a:off x="2390946" y="4845622"/>
                  <a:ext cx="1733749" cy="34794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31" name="Ink 1430"/>
                <p14:cNvContentPartPr/>
                <p14:nvPr/>
              </p14:nvContentPartPr>
              <p14:xfrm>
                <a:off x="1844468" y="3902777"/>
                <a:ext cx="2070612" cy="369198"/>
              </p14:xfrm>
            </p:contentPart>
          </mc:Choice>
          <mc:Fallback xmlns="">
            <p:pic>
              <p:nvPicPr>
                <p:cNvPr id="1431" name="Ink 1430"/>
                <p:cNvPicPr/>
                <p:nvPr/>
              </p:nvPicPr>
              <p:blipFill>
                <a:blip r:embed="rId37"/>
                <a:stretch>
                  <a:fillRect/>
                </a:stretch>
              </p:blipFill>
              <p:spPr>
                <a:xfrm>
                  <a:off x="1835107" y="3893421"/>
                  <a:ext cx="2089334" cy="38791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32" name="Ink 1431"/>
                <p14:cNvContentPartPr/>
                <p14:nvPr/>
              </p14:nvContentPartPr>
              <p14:xfrm>
                <a:off x="733868" y="4354577"/>
                <a:ext cx="3103452" cy="381438"/>
              </p14:xfrm>
            </p:contentPart>
          </mc:Choice>
          <mc:Fallback xmlns="">
            <p:pic>
              <p:nvPicPr>
                <p:cNvPr id="1432" name="Ink 1431"/>
                <p:cNvPicPr/>
                <p:nvPr/>
              </p:nvPicPr>
              <p:blipFill>
                <a:blip r:embed="rId39"/>
                <a:stretch>
                  <a:fillRect/>
                </a:stretch>
              </p:blipFill>
              <p:spPr>
                <a:xfrm>
                  <a:off x="724507" y="4345221"/>
                  <a:ext cx="3122174" cy="40015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33" name="Ink 1432"/>
                <p14:cNvContentPartPr/>
                <p14:nvPr/>
              </p14:nvContentPartPr>
              <p14:xfrm>
                <a:off x="591668" y="4873697"/>
                <a:ext cx="5487732" cy="1596078"/>
              </p14:xfrm>
            </p:contentPart>
          </mc:Choice>
          <mc:Fallback xmlns="">
            <p:pic>
              <p:nvPicPr>
                <p:cNvPr id="1433" name="Ink 1432"/>
                <p:cNvPicPr/>
                <p:nvPr/>
              </p:nvPicPr>
              <p:blipFill>
                <a:blip r:embed="rId41"/>
                <a:stretch>
                  <a:fillRect/>
                </a:stretch>
              </p:blipFill>
              <p:spPr>
                <a:xfrm>
                  <a:off x="582308" y="4864338"/>
                  <a:ext cx="5506453" cy="1614796"/>
                </a:xfrm>
                <a:prstGeom prst="rect">
                  <a:avLst/>
                </a:prstGeom>
              </p:spPr>
            </p:pic>
          </mc:Fallback>
        </mc:AlternateContent>
        <p:sp>
          <p:nvSpPr>
            <p:cNvPr id="1436" name="Content Placeholder 2"/>
            <p:cNvSpPr txBox="1">
              <a:spLocks/>
            </p:cNvSpPr>
            <p:nvPr/>
          </p:nvSpPr>
          <p:spPr>
            <a:xfrm>
              <a:off x="1645273" y="6153731"/>
              <a:ext cx="4094149" cy="3992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it-IT" sz="1800" dirty="0" smtClean="0">
                  <a:solidFill>
                    <a:srgbClr val="FF0000"/>
                  </a:solidFill>
                </a:rPr>
                <a:t>La reazione avviene nel verso scritto.</a:t>
              </a:r>
            </a:p>
          </p:txBody>
        </p:sp>
      </p:grpSp>
    </p:spTree>
    <p:extLst>
      <p:ext uri="{BB962C8B-B14F-4D97-AF65-F5344CB8AC3E}">
        <p14:creationId xmlns:p14="http://schemas.microsoft.com/office/powerpoint/2010/main" val="56503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81849" y="755143"/>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Una cella elettrochimica è un sistema non in equilibrio</a:t>
            </a:r>
            <a:r>
              <a:rPr lang="it-IT" sz="1800" dirty="0" smtClean="0"/>
              <a:t>: la pila produce energia fintanto che la reazione redox su cui è basata continua ad avvenire.</a:t>
            </a:r>
          </a:p>
          <a:p>
            <a:pPr marL="0" indent="0">
              <a:lnSpc>
                <a:spcPct val="120000"/>
              </a:lnSpc>
              <a:spcBef>
                <a:spcPts val="0"/>
              </a:spcBef>
              <a:spcAft>
                <a:spcPts val="600"/>
              </a:spcAft>
              <a:buNone/>
            </a:pPr>
            <a:r>
              <a:rPr lang="it-IT" sz="1800" dirty="0" smtClean="0"/>
              <a:t>Nella pila scarica, l’equilibrio è stato raggiunto e la tensione ai capi della pila a questo punto è pari a zero. In queste condizioni è possibile calcolare la costante di equilibrio della reazione redox in esame:</a:t>
            </a:r>
          </a:p>
          <a:p>
            <a:pPr marL="0" indent="0">
              <a:lnSpc>
                <a:spcPct val="120000"/>
              </a:lnSpc>
              <a:spcBef>
                <a:spcPts val="0"/>
              </a:spcBef>
              <a:spcAft>
                <a:spcPts val="600"/>
              </a:spcAft>
              <a:buNone/>
            </a:pPr>
            <a:endParaRPr lang="it-IT" sz="1800" dirty="0"/>
          </a:p>
          <a:p>
            <a:pPr marL="0" indent="0">
              <a:lnSpc>
                <a:spcPct val="120000"/>
              </a:lnSpc>
              <a:spcBef>
                <a:spcPts val="0"/>
              </a:spcBef>
              <a:spcAft>
                <a:spcPts val="600"/>
              </a:spcAft>
              <a:buNone/>
            </a:pPr>
            <a:endParaRPr lang="it-IT" sz="1800" dirty="0" smtClean="0"/>
          </a:p>
          <a:p>
            <a:pPr marL="0" indent="0">
              <a:lnSpc>
                <a:spcPct val="120000"/>
              </a:lnSpc>
              <a:spcBef>
                <a:spcPts val="0"/>
              </a:spcBef>
              <a:spcAft>
                <a:spcPts val="600"/>
              </a:spcAft>
              <a:buNone/>
            </a:pPr>
            <a:r>
              <a:rPr lang="it-IT" sz="1800" dirty="0" smtClean="0"/>
              <a:t>Quindi: 				ovvero (a 25°C):</a:t>
            </a:r>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517710" y="184785"/>
                <a:ext cx="8070477" cy="809251"/>
              </a:xfrm>
            </p:spPr>
            <p:txBody>
              <a:bodyPr>
                <a:noAutofit/>
              </a:bodyPr>
              <a:lstStyle/>
              <a:p>
                <a14:m>
                  <m:oMath xmlns:m="http://schemas.openxmlformats.org/officeDocument/2006/math">
                    <m:r>
                      <a:rPr lang="it-IT" sz="3200" i="1" dirty="0" smtClean="0">
                        <a:solidFill>
                          <a:srgbClr val="0070C0"/>
                        </a:solidFill>
                        <a:latin typeface="Cambria Math" panose="02040503050406030204" pitchFamily="18" charset="0"/>
                        <a:ea typeface="Cambria Math" panose="02040503050406030204" pitchFamily="18" charset="0"/>
                      </a:rPr>
                      <m:t>∆</m:t>
                    </m:r>
                    <m:r>
                      <a:rPr lang="it-IT" sz="3200" b="0" i="1" dirty="0" smtClean="0">
                        <a:solidFill>
                          <a:srgbClr val="0070C0"/>
                        </a:solidFill>
                        <a:latin typeface="Cambria Math" panose="02040503050406030204" pitchFamily="18" charset="0"/>
                        <a:ea typeface="Cambria Math" panose="02040503050406030204" pitchFamily="18" charset="0"/>
                      </a:rPr>
                      <m:t>𝐸</m:t>
                    </m:r>
                  </m:oMath>
                </a14:m>
                <a:r>
                  <a:rPr lang="it-IT" sz="3200" dirty="0" smtClean="0">
                    <a:solidFill>
                      <a:srgbClr val="0070C0"/>
                    </a:solidFill>
                  </a:rPr>
                  <a:t> e costante di equilibrio della reazione</a:t>
                </a:r>
                <a:endParaRPr lang="it-IT" sz="3200"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17710" y="184785"/>
                <a:ext cx="8070477" cy="809251"/>
              </a:xfrm>
              <a:blipFill>
                <a:blip r:embed="rId2"/>
                <a:stretch>
                  <a:fillRect b="-82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81849" y="2550716"/>
                <a:ext cx="2691120" cy="61831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l-GR" i="1" smtClean="0">
                          <a:latin typeface="Cambria Math" panose="02040503050406030204" pitchFamily="18" charset="0"/>
                          <a:ea typeface="Cambria Math" panose="02040503050406030204" pitchFamily="18" charset="0"/>
                        </a:rPr>
                        <m:t>𝛥</m:t>
                      </m:r>
                      <m:r>
                        <a:rPr lang="it-IT" i="1">
                          <a:latin typeface="Cambria Math" panose="02040503050406030204" pitchFamily="18" charset="0"/>
                          <a:ea typeface="Cambria Math" panose="02040503050406030204" pitchFamily="18" charset="0"/>
                        </a:rPr>
                        <m:t>𝐸</m:t>
                      </m:r>
                      <m:r>
                        <a:rPr lang="it-IT"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𝛥</m:t>
                      </m:r>
                      <m:sSup>
                        <m:sSupPr>
                          <m:ctrlPr>
                            <a:rPr lang="el-GR"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𝐸</m:t>
                          </m:r>
                        </m:e>
                        <m:sup>
                          <m:r>
                            <a:rPr lang="it-IT" i="1">
                              <a:latin typeface="Cambria Math" panose="02040503050406030204" pitchFamily="18" charset="0"/>
                              <a:ea typeface="Cambria Math" panose="02040503050406030204" pitchFamily="18" charset="0"/>
                            </a:rPr>
                            <m:t>𝑜</m:t>
                          </m:r>
                        </m:sup>
                      </m:sSup>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𝑅𝑇</m:t>
                          </m:r>
                        </m:num>
                        <m:den>
                          <m:r>
                            <a:rPr lang="it-IT" i="1">
                              <a:latin typeface="Cambria Math" panose="02040503050406030204" pitchFamily="18" charset="0"/>
                              <a:ea typeface="Cambria Math" panose="02040503050406030204" pitchFamily="18" charset="0"/>
                            </a:rPr>
                            <m:t>𝑛</m:t>
                          </m:r>
                          <m:r>
                            <a:rPr lang="it-IT" i="1" smtClean="0">
                              <a:latin typeface="Cambria Math" panose="02040503050406030204" pitchFamily="18" charset="0"/>
                              <a:ea typeface="Cambria Math" panose="02040503050406030204" pitchFamily="18" charset="0"/>
                            </a:rPr>
                            <m:t>ℱ</m:t>
                          </m:r>
                        </m:den>
                      </m:f>
                      <m:func>
                        <m:funcPr>
                          <m:ctrlPr>
                            <a:rPr lang="it-IT" i="1">
                              <a:latin typeface="Cambria Math" panose="02040503050406030204" pitchFamily="18" charset="0"/>
                              <a:ea typeface="Cambria Math" panose="02040503050406030204" pitchFamily="18" charset="0"/>
                            </a:rPr>
                          </m:ctrlPr>
                        </m:funcPr>
                        <m:fName>
                          <m:r>
                            <a:rPr lang="it-IT" i="1">
                              <a:latin typeface="Cambria Math" panose="02040503050406030204" pitchFamily="18" charset="0"/>
                              <a:ea typeface="Cambria Math" panose="02040503050406030204" pitchFamily="18" charset="0"/>
                            </a:rPr>
                            <m:t>𝑙</m:t>
                          </m:r>
                          <m:r>
                            <a:rPr lang="it-IT" b="0" i="1" smtClean="0">
                              <a:latin typeface="Cambria Math" panose="02040503050406030204" pitchFamily="18" charset="0"/>
                              <a:ea typeface="Cambria Math" panose="02040503050406030204" pitchFamily="18" charset="0"/>
                            </a:rPr>
                            <m:t>𝑛</m:t>
                          </m:r>
                        </m:fName>
                        <m:e>
                          <m:r>
                            <a:rPr lang="it-IT" b="0" i="1" smtClean="0">
                              <a:latin typeface="Cambria Math" panose="02040503050406030204" pitchFamily="18" charset="0"/>
                              <a:ea typeface="Cambria Math" panose="02040503050406030204" pitchFamily="18" charset="0"/>
                            </a:rPr>
                            <m:t>𝑄</m:t>
                          </m:r>
                        </m:e>
                      </m:func>
                    </m:oMath>
                  </m:oMathPara>
                </a14:m>
                <a:endParaRPr lang="it-IT" dirty="0"/>
              </a:p>
            </p:txBody>
          </p:sp>
        </mc:Choice>
        <mc:Fallback xmlns="">
          <p:sp>
            <p:nvSpPr>
              <p:cNvPr id="4" name="Rectangle 3"/>
              <p:cNvSpPr>
                <a:spLocks noRot="1" noChangeAspect="1" noMove="1" noResize="1" noEditPoints="1" noAdjustHandles="1" noChangeArrowheads="1" noChangeShapeType="1" noTextEdit="1"/>
              </p:cNvSpPr>
              <p:nvPr/>
            </p:nvSpPr>
            <p:spPr>
              <a:xfrm>
                <a:off x="481849" y="2550716"/>
                <a:ext cx="2691120" cy="618311"/>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86200" y="2550716"/>
                <a:ext cx="3630168" cy="667747"/>
              </a:xfrm>
              <a:prstGeom prst="rect">
                <a:avLst/>
              </a:prstGeom>
            </p:spPr>
            <p:txBody>
              <a:bodyPr wrap="square">
                <a:spAutoFit/>
              </a:bodyPr>
              <a:lstStyle/>
              <a:p>
                <a:r>
                  <a:rPr lang="it-IT" dirty="0" smtClean="0"/>
                  <a:t>in condizioni di equilibrio: </a:t>
                </a:r>
                <a14:m>
                  <m:oMath xmlns:m="http://schemas.openxmlformats.org/officeDocument/2006/math">
                    <m:r>
                      <a:rPr lang="it-IT" b="0" i="1" smtClean="0">
                        <a:latin typeface="Cambria Math" panose="02040503050406030204" pitchFamily="18" charset="0"/>
                      </a:rPr>
                      <m:t>𝑄</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𝐾</m:t>
                        </m:r>
                      </m:e>
                      <m:sub>
                        <m:r>
                          <a:rPr lang="it-IT" b="0" i="1" smtClean="0">
                            <a:latin typeface="Cambria Math" panose="02040503050406030204" pitchFamily="18" charset="0"/>
                          </a:rPr>
                          <m:t>𝑒𝑞</m:t>
                        </m:r>
                      </m:sub>
                    </m:sSub>
                  </m:oMath>
                </a14:m>
                <a:endParaRPr lang="it-IT" b="0" dirty="0" smtClean="0"/>
              </a:p>
              <a:p>
                <a:r>
                  <a:rPr lang="it-IT" dirty="0" smtClean="0"/>
                  <a:t>		            </a:t>
                </a:r>
                <a14:m>
                  <m:oMath xmlns:m="http://schemas.openxmlformats.org/officeDocument/2006/math">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𝐸</m:t>
                    </m:r>
                    <m:r>
                      <a:rPr lang="it-IT" b="0" i="1" smtClean="0">
                        <a:latin typeface="Cambria Math" panose="02040503050406030204" pitchFamily="18" charset="0"/>
                        <a:ea typeface="Cambria Math" panose="02040503050406030204" pitchFamily="18" charset="0"/>
                      </a:rPr>
                      <m:t>=0</m:t>
                    </m:r>
                  </m:oMath>
                </a14:m>
                <a:endParaRPr lang="it-IT" dirty="0"/>
              </a:p>
            </p:txBody>
          </p:sp>
        </mc:Choice>
        <mc:Fallback xmlns="">
          <p:sp>
            <p:nvSpPr>
              <p:cNvPr id="6" name="Rectangle 5"/>
              <p:cNvSpPr>
                <a:spLocks noRot="1" noChangeAspect="1" noMove="1" noResize="1" noEditPoints="1" noAdjustHandles="1" noChangeArrowheads="1" noChangeShapeType="1" noTextEdit="1"/>
              </p:cNvSpPr>
              <p:nvPr/>
            </p:nvSpPr>
            <p:spPr>
              <a:xfrm>
                <a:off x="3886200" y="2550716"/>
                <a:ext cx="3630168" cy="667747"/>
              </a:xfrm>
              <a:prstGeom prst="rect">
                <a:avLst/>
              </a:prstGeom>
              <a:blipFill>
                <a:blip r:embed="rId4"/>
                <a:stretch>
                  <a:fillRect l="-1513" t="-363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475497" y="3270044"/>
                <a:ext cx="2691120"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l-GR"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𝐾</m:t>
                          </m:r>
                        </m:e>
                        <m:sub>
                          <m:r>
                            <a:rPr lang="it-IT" b="0" i="1" smtClean="0">
                              <a:latin typeface="Cambria Math" panose="02040503050406030204" pitchFamily="18" charset="0"/>
                              <a:ea typeface="Cambria Math" panose="02040503050406030204" pitchFamily="18" charset="0"/>
                            </a:rPr>
                            <m:t>𝑒𝑞</m:t>
                          </m:r>
                        </m:sub>
                      </m:sSub>
                      <m:r>
                        <a:rPr lang="it-IT" i="1">
                          <a:latin typeface="Cambria Math" panose="02040503050406030204" pitchFamily="18" charset="0"/>
                          <a:ea typeface="Cambria Math" panose="02040503050406030204" pitchFamily="18" charset="0"/>
                        </a:rPr>
                        <m:t>=</m:t>
                      </m:r>
                      <m:r>
                        <m:rPr>
                          <m:sty m:val="p"/>
                        </m:rPr>
                        <a:rPr lang="it-IT" b="0" i="0" smtClean="0">
                          <a:latin typeface="Cambria Math" panose="02040503050406030204" pitchFamily="18" charset="0"/>
                          <a:ea typeface="Cambria Math" panose="02040503050406030204" pitchFamily="18" charset="0"/>
                        </a:rPr>
                        <m:t>exp</m:t>
                      </m:r>
                      <m:r>
                        <a:rPr lang="it-IT" b="0" i="1" smtClean="0">
                          <a:latin typeface="Cambria Math" panose="02040503050406030204" pitchFamily="18" charset="0"/>
                          <a:ea typeface="Cambria Math" panose="02040503050406030204" pitchFamily="18" charset="0"/>
                        </a:rPr>
                        <m:t>⁡</m:t>
                      </m:r>
                      <m:d>
                        <m:dPr>
                          <m:ctrlPr>
                            <a:rPr lang="it-IT" b="0" i="1" smtClean="0">
                              <a:latin typeface="Cambria Math" panose="02040503050406030204" pitchFamily="18" charset="0"/>
                              <a:ea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r>
                                <a:rPr lang="el-GR" i="1">
                                  <a:latin typeface="Cambria Math" panose="02040503050406030204" pitchFamily="18" charset="0"/>
                                  <a:ea typeface="Cambria Math" panose="02040503050406030204" pitchFamily="18" charset="0"/>
                                </a:rPr>
                                <m:t>𝛥</m:t>
                              </m:r>
                              <m:sSup>
                                <m:sSupPr>
                                  <m:ctrlPr>
                                    <a:rPr lang="el-GR"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𝐸</m:t>
                                  </m:r>
                                </m:e>
                                <m:sup>
                                  <m:r>
                                    <a:rPr lang="it-IT" i="1">
                                      <a:latin typeface="Cambria Math" panose="02040503050406030204" pitchFamily="18" charset="0"/>
                                      <a:ea typeface="Cambria Math" panose="02040503050406030204" pitchFamily="18" charset="0"/>
                                    </a:rPr>
                                    <m:t>𝑜</m:t>
                                  </m:r>
                                </m:sup>
                              </m:sSup>
                              <m:r>
                                <a:rPr lang="it-IT" i="1">
                                  <a:latin typeface="Cambria Math" panose="02040503050406030204" pitchFamily="18" charset="0"/>
                                  <a:ea typeface="Cambria Math" panose="02040503050406030204" pitchFamily="18" charset="0"/>
                                </a:rPr>
                                <m:t>𝑛</m:t>
                              </m:r>
                              <m:r>
                                <a:rPr lang="it-IT" i="1">
                                  <a:latin typeface="Cambria Math" panose="02040503050406030204" pitchFamily="18" charset="0"/>
                                  <a:ea typeface="Cambria Math" panose="02040503050406030204" pitchFamily="18" charset="0"/>
                                </a:rPr>
                                <m:t>ℱ</m:t>
                              </m:r>
                            </m:num>
                            <m:den>
                              <m:r>
                                <a:rPr lang="it-IT" i="1">
                                  <a:latin typeface="Cambria Math" panose="02040503050406030204" pitchFamily="18" charset="0"/>
                                  <a:ea typeface="Cambria Math" panose="02040503050406030204" pitchFamily="18" charset="0"/>
                                </a:rPr>
                                <m:t>𝑅𝑇</m:t>
                              </m:r>
                            </m:den>
                          </m:f>
                        </m:e>
                      </m:d>
                    </m:oMath>
                  </m:oMathPara>
                </a14:m>
                <a:endParaRPr lang="it-IT" dirty="0"/>
              </a:p>
            </p:txBody>
          </p:sp>
        </mc:Choice>
        <mc:Fallback xmlns="">
          <p:sp>
            <p:nvSpPr>
              <p:cNvPr id="7" name="Rectangle 6"/>
              <p:cNvSpPr>
                <a:spLocks noRot="1" noChangeAspect="1" noMove="1" noResize="1" noEditPoints="1" noAdjustHandles="1" noChangeArrowheads="1" noChangeShapeType="1" noTextEdit="1"/>
              </p:cNvSpPr>
              <p:nvPr/>
            </p:nvSpPr>
            <p:spPr>
              <a:xfrm>
                <a:off x="1475497" y="3270044"/>
                <a:ext cx="2691120" cy="714683"/>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43281" y="3333619"/>
                <a:ext cx="2691120" cy="50821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l-GR"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𝐾</m:t>
                          </m:r>
                        </m:e>
                        <m:sub>
                          <m:r>
                            <a:rPr lang="it-IT" b="0" i="1" smtClean="0">
                              <a:latin typeface="Cambria Math" panose="02040503050406030204" pitchFamily="18" charset="0"/>
                              <a:ea typeface="Cambria Math" panose="02040503050406030204" pitchFamily="18" charset="0"/>
                            </a:rPr>
                            <m:t>𝑒𝑞</m:t>
                          </m:r>
                        </m:sub>
                      </m:sSub>
                      <m:r>
                        <a:rPr lang="it-IT" i="1">
                          <a:latin typeface="Cambria Math" panose="02040503050406030204" pitchFamily="18" charset="0"/>
                          <a:ea typeface="Cambria Math" panose="02040503050406030204" pitchFamily="18" charset="0"/>
                        </a:rPr>
                        <m:t>=</m:t>
                      </m:r>
                      <m:sSup>
                        <m:sSupPr>
                          <m:ctrlPr>
                            <a:rPr lang="it-IT"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f>
                            <m:fPr>
                              <m:type m:val="skw"/>
                              <m:ctrlPr>
                                <a:rPr lang="it-IT" i="1" smtClean="0">
                                  <a:latin typeface="Cambria Math" panose="02040503050406030204" pitchFamily="18" charset="0"/>
                                  <a:ea typeface="Cambria Math" panose="02040503050406030204" pitchFamily="18" charset="0"/>
                                </a:rPr>
                              </m:ctrlPr>
                            </m:fPr>
                            <m:num>
                              <m:r>
                                <a:rPr lang="el-GR" i="1">
                                  <a:latin typeface="Cambria Math" panose="02040503050406030204" pitchFamily="18" charset="0"/>
                                  <a:ea typeface="Cambria Math" panose="02040503050406030204" pitchFamily="18" charset="0"/>
                                </a:rPr>
                                <m:t>𝛥</m:t>
                              </m:r>
                              <m:sSup>
                                <m:sSupPr>
                                  <m:ctrlPr>
                                    <a:rPr lang="el-GR"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𝐸</m:t>
                                  </m:r>
                                </m:e>
                                <m:sup>
                                  <m:r>
                                    <a:rPr lang="it-IT" i="1">
                                      <a:latin typeface="Cambria Math" panose="02040503050406030204" pitchFamily="18" charset="0"/>
                                      <a:ea typeface="Cambria Math" panose="02040503050406030204" pitchFamily="18" charset="0"/>
                                    </a:rPr>
                                    <m:t>𝑜</m:t>
                                  </m:r>
                                </m:sup>
                              </m:sSup>
                              <m:r>
                                <a:rPr lang="it-IT" i="1">
                                  <a:latin typeface="Cambria Math" panose="02040503050406030204" pitchFamily="18" charset="0"/>
                                  <a:ea typeface="Cambria Math" panose="02040503050406030204" pitchFamily="18" charset="0"/>
                                </a:rPr>
                                <m:t>𝑛</m:t>
                              </m:r>
                            </m:num>
                            <m:den>
                              <m:r>
                                <a:rPr lang="it-IT" b="0" i="1" smtClean="0">
                                  <a:latin typeface="Cambria Math" panose="02040503050406030204" pitchFamily="18" charset="0"/>
                                  <a:ea typeface="Cambria Math" panose="02040503050406030204" pitchFamily="18" charset="0"/>
                                </a:rPr>
                                <m:t>0</m:t>
                              </m:r>
                              <m:r>
                                <a:rPr lang="it-IT" i="1">
                                  <a:latin typeface="Cambria Math" panose="02040503050406030204" pitchFamily="18" charset="0"/>
                                  <a:ea typeface="Cambria Math" panose="02040503050406030204" pitchFamily="18" charset="0"/>
                                </a:rPr>
                                <m:t>.059</m:t>
                              </m:r>
                            </m:den>
                          </m:f>
                        </m:sup>
                      </m:sSup>
                    </m:oMath>
                  </m:oMathPara>
                </a14:m>
                <a:endParaRPr lang="it-IT" dirty="0"/>
              </a:p>
            </p:txBody>
          </p:sp>
        </mc:Choice>
        <mc:Fallback xmlns="">
          <p:sp>
            <p:nvSpPr>
              <p:cNvPr id="8" name="Rectangle 7"/>
              <p:cNvSpPr>
                <a:spLocks noRot="1" noChangeAspect="1" noMove="1" noResize="1" noEditPoints="1" noAdjustHandles="1" noChangeArrowheads="1" noChangeShapeType="1" noTextEdit="1"/>
              </p:cNvSpPr>
              <p:nvPr/>
            </p:nvSpPr>
            <p:spPr>
              <a:xfrm>
                <a:off x="5843281" y="3333619"/>
                <a:ext cx="2691120" cy="508216"/>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ontent Placeholder 2"/>
              <p:cNvSpPr>
                <a:spLocks noGrp="1"/>
              </p:cNvSpPr>
              <p:nvPr>
                <p:ph idx="1"/>
              </p:nvPr>
            </p:nvSpPr>
            <p:spPr>
              <a:xfrm>
                <a:off x="518426" y="4036308"/>
                <a:ext cx="7987556" cy="974768"/>
              </a:xfrm>
            </p:spPr>
            <p:txBody>
              <a:bodyPr>
                <a:noAutofit/>
              </a:bodyPr>
              <a:lstStyle/>
              <a:p>
                <a:pPr marL="0" indent="0">
                  <a:lnSpc>
                    <a:spcPct val="110000"/>
                  </a:lnSpc>
                  <a:spcBef>
                    <a:spcPts val="0"/>
                  </a:spcBef>
                  <a:buNone/>
                </a:pPr>
                <a:r>
                  <a:rPr lang="it-IT" sz="1800" i="1" dirty="0" smtClean="0"/>
                  <a:t>Esempio: Calcolare la costante di equilibrio a 25°C per la reazione:</a:t>
                </a:r>
              </a:p>
              <a:p>
                <a:pPr marL="0" indent="0" algn="ctr">
                  <a:lnSpc>
                    <a:spcPct val="110000"/>
                  </a:lnSpc>
                  <a:spcBef>
                    <a:spcPts val="0"/>
                  </a:spcBef>
                  <a:buNone/>
                </a:pPr>
                <a14:m>
                  <m:oMathPara xmlns:m="http://schemas.openxmlformats.org/officeDocument/2006/math">
                    <m:oMathParaPr>
                      <m:jc m:val="centerGroup"/>
                    </m:oMathParaPr>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𝐶𝑙</m:t>
                          </m:r>
                        </m:e>
                        <m:sub>
                          <m:r>
                            <a:rPr lang="it-IT" sz="1800" b="0" i="1" smtClean="0">
                              <a:latin typeface="Cambria Math" panose="02040503050406030204" pitchFamily="18" charset="0"/>
                            </a:rPr>
                            <m:t>2(</m:t>
                          </m:r>
                          <m:r>
                            <a:rPr lang="it-IT" sz="1800" b="0" i="1" smtClean="0">
                              <a:latin typeface="Cambria Math" panose="02040503050406030204" pitchFamily="18" charset="0"/>
                            </a:rPr>
                            <m:t>𝑔</m:t>
                          </m:r>
                          <m:r>
                            <a:rPr lang="it-IT" sz="1800" b="0" i="1" smtClean="0">
                              <a:latin typeface="Cambria Math" panose="02040503050406030204" pitchFamily="18" charset="0"/>
                            </a:rPr>
                            <m:t>)</m:t>
                          </m:r>
                        </m:sub>
                      </m:sSub>
                      <m:r>
                        <a:rPr lang="it-IT" sz="1800" b="0" i="1" smtClean="0">
                          <a:latin typeface="Cambria Math" panose="02040503050406030204" pitchFamily="18" charset="0"/>
                        </a:rPr>
                        <m:t>+2 </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𝐵𝑟</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m:t>
                          </m:r>
                        </m:sup>
                      </m:sSubSup>
                      <m:r>
                        <a:rPr lang="it-IT" sz="1800" b="0" i="1" smtClean="0">
                          <a:latin typeface="Cambria Math" panose="02040503050406030204" pitchFamily="18" charset="0"/>
                          <a:ea typeface="Cambria Math" panose="02040503050406030204" pitchFamily="18" charset="0"/>
                        </a:rPr>
                        <m:t>⇌2 </m:t>
                      </m:r>
                      <m:sSubSup>
                        <m:sSubSupPr>
                          <m:ctrlPr>
                            <a:rPr lang="it-IT" sz="1800" i="1">
                              <a:latin typeface="Cambria Math" panose="02040503050406030204" pitchFamily="18" charset="0"/>
                            </a:rPr>
                          </m:ctrlPr>
                        </m:sSubSupPr>
                        <m:e>
                          <m:r>
                            <a:rPr lang="it-IT" sz="1800" b="0" i="1" smtClean="0">
                              <a:latin typeface="Cambria Math" panose="02040503050406030204" pitchFamily="18" charset="0"/>
                            </a:rPr>
                            <m:t>𝐶𝑙</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b="0" i="1" smtClean="0">
                          <a:latin typeface="Cambria Math" panose="02040503050406030204" pitchFamily="18" charset="0"/>
                        </a:rPr>
                        <m:t>+</m:t>
                      </m:r>
                      <m:sSub>
                        <m:sSubPr>
                          <m:ctrlPr>
                            <a:rPr lang="it-IT" sz="1800" i="1">
                              <a:latin typeface="Cambria Math" panose="02040503050406030204" pitchFamily="18" charset="0"/>
                            </a:rPr>
                          </m:ctrlPr>
                        </m:sSubPr>
                        <m:e>
                          <m:r>
                            <a:rPr lang="it-IT" sz="1800" b="0" i="1" smtClean="0">
                              <a:latin typeface="Cambria Math" panose="02040503050406030204" pitchFamily="18" charset="0"/>
                            </a:rPr>
                            <m:t>𝐵𝑟</m:t>
                          </m:r>
                        </m:e>
                        <m:sub>
                          <m:r>
                            <a:rPr lang="it-IT" sz="1800" i="1">
                              <a:latin typeface="Cambria Math" panose="02040503050406030204" pitchFamily="18" charset="0"/>
                            </a:rPr>
                            <m:t>2(</m:t>
                          </m:r>
                          <m:r>
                            <a:rPr lang="it-IT" sz="1800" b="0" i="1" smtClean="0">
                              <a:latin typeface="Cambria Math" panose="02040503050406030204" pitchFamily="18" charset="0"/>
                            </a:rPr>
                            <m:t>𝑙</m:t>
                          </m:r>
                          <m:r>
                            <a:rPr lang="it-IT" sz="1800" i="1">
                              <a:latin typeface="Cambria Math" panose="02040503050406030204" pitchFamily="18" charset="0"/>
                            </a:rPr>
                            <m:t>)</m:t>
                          </m:r>
                        </m:sub>
                      </m:sSub>
                    </m:oMath>
                  </m:oMathPara>
                </a14:m>
                <a:endParaRPr lang="it-IT" sz="1800" i="1" dirty="0" smtClean="0"/>
              </a:p>
              <a:p>
                <a:pPr marL="0" indent="0">
                  <a:lnSpc>
                    <a:spcPct val="110000"/>
                  </a:lnSpc>
                  <a:spcBef>
                    <a:spcPts val="0"/>
                  </a:spcBef>
                  <a:buNone/>
                </a:pPr>
                <a:r>
                  <a:rPr lang="it-IT" sz="1800" i="1" dirty="0"/>
                  <a:t>a</a:t>
                </a:r>
                <a:r>
                  <a:rPr lang="it-IT" sz="1800" i="1" dirty="0" smtClean="0"/>
                  <a:t> partire dai potenziali di riduzione: </a:t>
                </a:r>
                <a14:m>
                  <m:oMath xmlns:m="http://schemas.openxmlformats.org/officeDocument/2006/math">
                    <m:sSubSup>
                      <m:sSubSupPr>
                        <m:ctrlPr>
                          <a:rPr lang="it-IT" sz="1800" i="1" smtClean="0">
                            <a:latin typeface="Cambria Math" panose="02040503050406030204" pitchFamily="18" charset="0"/>
                          </a:rPr>
                        </m:ctrlPr>
                      </m:sSubSupPr>
                      <m:e>
                        <m:r>
                          <a:rPr lang="it-IT" sz="1800" b="0" i="1" smtClean="0">
                            <a:latin typeface="Cambria Math" panose="02040503050406030204" pitchFamily="18" charset="0"/>
                          </a:rPr>
                          <m:t>𝐸</m:t>
                        </m:r>
                      </m:e>
                      <m:sub>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𝐶𝑙</m:t>
                            </m:r>
                          </m:e>
                          <m:sub>
                            <m:r>
                              <a:rPr lang="it-IT" sz="1800" b="0" i="1" smtClean="0">
                                <a:latin typeface="Cambria Math" panose="02040503050406030204" pitchFamily="18" charset="0"/>
                              </a:rPr>
                              <m:t>2</m:t>
                            </m:r>
                          </m:sub>
                        </m:sSub>
                        <m:r>
                          <a:rPr lang="it-IT" sz="1800" b="0" i="1" smtClean="0">
                            <a:latin typeface="Cambria Math" panose="02040503050406030204" pitchFamily="18" charset="0"/>
                          </a:rPr>
                          <m:t>/</m:t>
                        </m:r>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𝐶𝑙</m:t>
                            </m:r>
                          </m:e>
                          <m:sup>
                            <m:r>
                              <a:rPr lang="it-IT" sz="1800" b="0" i="1" smtClean="0">
                                <a:latin typeface="Cambria Math" panose="02040503050406030204" pitchFamily="18" charset="0"/>
                              </a:rPr>
                              <m:t>−</m:t>
                            </m:r>
                          </m:sup>
                        </m:sSup>
                      </m:sub>
                      <m:sup>
                        <m:r>
                          <a:rPr lang="it-IT" sz="1800" b="0" i="1" smtClean="0">
                            <a:latin typeface="Cambria Math" panose="02040503050406030204" pitchFamily="18" charset="0"/>
                          </a:rPr>
                          <m:t>𝑜</m:t>
                        </m:r>
                      </m:sup>
                    </m:sSubSup>
                    <m:r>
                      <a:rPr lang="it-IT" sz="1800" b="0" i="1" smtClean="0">
                        <a:latin typeface="Cambria Math" panose="02040503050406030204" pitchFamily="18" charset="0"/>
                      </a:rPr>
                      <m:t>=+1.36 </m:t>
                    </m:r>
                    <m:r>
                      <a:rPr lang="it-IT" sz="1800" b="0" i="1" smtClean="0">
                        <a:latin typeface="Cambria Math" panose="02040503050406030204" pitchFamily="18" charset="0"/>
                      </a:rPr>
                      <m:t>𝑉</m:t>
                    </m:r>
                  </m:oMath>
                </a14:m>
                <a:r>
                  <a:rPr lang="it-IT" sz="1800" i="1" dirty="0" smtClean="0"/>
                  <a:t>, </a:t>
                </a:r>
                <a14:m>
                  <m:oMath xmlns:m="http://schemas.openxmlformats.org/officeDocument/2006/math">
                    <m:sSubSup>
                      <m:sSubSupPr>
                        <m:ctrlPr>
                          <a:rPr lang="it-IT" sz="1800" i="1">
                            <a:latin typeface="Cambria Math" panose="02040503050406030204" pitchFamily="18" charset="0"/>
                          </a:rPr>
                        </m:ctrlPr>
                      </m:sSubSupPr>
                      <m:e>
                        <m:r>
                          <a:rPr lang="it-IT" sz="1800" i="1">
                            <a:latin typeface="Cambria Math" panose="02040503050406030204" pitchFamily="18" charset="0"/>
                          </a:rPr>
                          <m:t>𝐸</m:t>
                        </m:r>
                      </m:e>
                      <m:sub>
                        <m:sSub>
                          <m:sSubPr>
                            <m:ctrlPr>
                              <a:rPr lang="it-IT" sz="1800" i="1">
                                <a:latin typeface="Cambria Math" panose="02040503050406030204" pitchFamily="18" charset="0"/>
                              </a:rPr>
                            </m:ctrlPr>
                          </m:sSubPr>
                          <m:e>
                            <m:r>
                              <a:rPr lang="it-IT" sz="1800" b="0" i="1" smtClean="0">
                                <a:latin typeface="Cambria Math" panose="02040503050406030204" pitchFamily="18" charset="0"/>
                              </a:rPr>
                              <m:t>𝐵𝑟</m:t>
                            </m:r>
                          </m:e>
                          <m:sub>
                            <m:r>
                              <a:rPr lang="it-IT" sz="1800" i="1">
                                <a:latin typeface="Cambria Math" panose="02040503050406030204" pitchFamily="18" charset="0"/>
                              </a:rPr>
                              <m:t>2</m:t>
                            </m:r>
                          </m:sub>
                        </m:sSub>
                        <m:r>
                          <a:rPr lang="it-IT" sz="1800" i="1">
                            <a:latin typeface="Cambria Math" panose="02040503050406030204" pitchFamily="18" charset="0"/>
                          </a:rPr>
                          <m:t>/</m:t>
                        </m:r>
                        <m:sSup>
                          <m:sSupPr>
                            <m:ctrlPr>
                              <a:rPr lang="it-IT" sz="1800" i="1">
                                <a:latin typeface="Cambria Math" panose="02040503050406030204" pitchFamily="18" charset="0"/>
                              </a:rPr>
                            </m:ctrlPr>
                          </m:sSupPr>
                          <m:e>
                            <m:r>
                              <a:rPr lang="it-IT" sz="1800" b="0" i="1" smtClean="0">
                                <a:latin typeface="Cambria Math" panose="02040503050406030204" pitchFamily="18" charset="0"/>
                              </a:rPr>
                              <m:t>𝐵𝑟</m:t>
                            </m:r>
                          </m:e>
                          <m:sup>
                            <m:r>
                              <a:rPr lang="it-IT" sz="1800" i="1">
                                <a:latin typeface="Cambria Math" panose="02040503050406030204" pitchFamily="18" charset="0"/>
                              </a:rPr>
                              <m:t>−</m:t>
                            </m:r>
                          </m:sup>
                        </m:sSup>
                      </m:sub>
                      <m:sup>
                        <m:r>
                          <a:rPr lang="it-IT" sz="1800" i="1">
                            <a:latin typeface="Cambria Math" panose="02040503050406030204" pitchFamily="18" charset="0"/>
                          </a:rPr>
                          <m:t>𝑜</m:t>
                        </m:r>
                      </m:sup>
                    </m:sSubSup>
                    <m:r>
                      <a:rPr lang="it-IT" sz="1800" i="1">
                        <a:latin typeface="Cambria Math" panose="02040503050406030204" pitchFamily="18" charset="0"/>
                      </a:rPr>
                      <m:t>=+1.</m:t>
                    </m:r>
                    <m:r>
                      <a:rPr lang="it-IT" sz="1800" b="0" i="1" smtClean="0">
                        <a:latin typeface="Cambria Math" panose="02040503050406030204" pitchFamily="18" charset="0"/>
                      </a:rPr>
                      <m:t>09</m:t>
                    </m:r>
                    <m:r>
                      <a:rPr lang="it-IT" sz="1800" i="1">
                        <a:latin typeface="Cambria Math" panose="02040503050406030204" pitchFamily="18" charset="0"/>
                      </a:rPr>
                      <m:t> </m:t>
                    </m:r>
                    <m:r>
                      <a:rPr lang="it-IT" sz="1800" i="1">
                        <a:latin typeface="Cambria Math" panose="02040503050406030204" pitchFamily="18" charset="0"/>
                      </a:rPr>
                      <m:t>𝑉</m:t>
                    </m:r>
                  </m:oMath>
                </a14:m>
                <a:endParaRPr lang="it-IT" sz="1800" i="1" dirty="0" smtClean="0"/>
              </a:p>
            </p:txBody>
          </p:sp>
        </mc:Choice>
        <mc:Fallback xmlns="">
          <p:sp>
            <p:nvSpPr>
              <p:cNvPr id="9" name="Content Placeholder 2"/>
              <p:cNvSpPr>
                <a:spLocks noGrp="1" noRot="1" noChangeAspect="1" noMove="1" noResize="1" noEditPoints="1" noAdjustHandles="1" noChangeArrowheads="1" noChangeShapeType="1" noTextEdit="1"/>
              </p:cNvSpPr>
              <p:nvPr>
                <p:ph idx="1"/>
              </p:nvPr>
            </p:nvSpPr>
            <p:spPr>
              <a:xfrm>
                <a:off x="518426" y="4036308"/>
                <a:ext cx="7987556" cy="974768"/>
              </a:xfrm>
              <a:blipFill>
                <a:blip r:embed="rId7"/>
                <a:stretch>
                  <a:fillRect l="-611" t="-1875" b="-16875"/>
                </a:stretch>
              </a:blipFill>
            </p:spPr>
            <p:txBody>
              <a:bodyPr/>
              <a:lstStyle/>
              <a:p>
                <a:r>
                  <a:rPr lang="it-IT">
                    <a:noFill/>
                  </a:rPr>
                  <a:t> </a:t>
                </a:r>
              </a:p>
            </p:txBody>
          </p:sp>
        </mc:Fallback>
      </mc:AlternateContent>
      <p:grpSp>
        <p:nvGrpSpPr>
          <p:cNvPr id="194" name="Group 193"/>
          <p:cNvGrpSpPr/>
          <p:nvPr/>
        </p:nvGrpSpPr>
        <p:grpSpPr>
          <a:xfrm>
            <a:off x="635614" y="5213368"/>
            <a:ext cx="7262437" cy="1236747"/>
            <a:chOff x="635614" y="5266636"/>
            <a:chExt cx="7262437" cy="1236747"/>
          </a:xfrm>
        </p:grpSpPr>
        <mc:AlternateContent xmlns:mc="http://schemas.openxmlformats.org/markup-compatibility/2006" xmlns:p14="http://schemas.microsoft.com/office/powerpoint/2010/main">
          <mc:Choice Requires="p14">
            <p:contentPart p14:bwMode="auto" r:id="rId8">
              <p14:nvContentPartPr>
                <p14:cNvPr id="89" name="Ink 88"/>
                <p14:cNvContentPartPr/>
                <p14:nvPr/>
              </p14:nvContentPartPr>
              <p14:xfrm>
                <a:off x="5585254" y="5592436"/>
                <a:ext cx="582903" cy="20160"/>
              </p14:xfrm>
            </p:contentPart>
          </mc:Choice>
          <mc:Fallback xmlns="">
            <p:pic>
              <p:nvPicPr>
                <p:cNvPr id="89" name="Ink 88"/>
                <p:cNvPicPr/>
                <p:nvPr/>
              </p:nvPicPr>
              <p:blipFill>
                <a:blip r:embed="rId9"/>
                <a:stretch>
                  <a:fillRect/>
                </a:stretch>
              </p:blipFill>
              <p:spPr>
                <a:xfrm>
                  <a:off x="5575893" y="5583076"/>
                  <a:ext cx="601625"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1" name="Ink 180"/>
                <p14:cNvContentPartPr/>
                <p14:nvPr/>
              </p14:nvContentPartPr>
              <p14:xfrm>
                <a:off x="1373489" y="6178303"/>
                <a:ext cx="1333440" cy="244080"/>
              </p14:xfrm>
            </p:contentPart>
          </mc:Choice>
          <mc:Fallback xmlns="">
            <p:pic>
              <p:nvPicPr>
                <p:cNvPr id="181" name="Ink 180"/>
                <p:cNvPicPr/>
                <p:nvPr/>
              </p:nvPicPr>
              <p:blipFill>
                <a:blip r:embed="rId11"/>
                <a:stretch>
                  <a:fillRect/>
                </a:stretch>
              </p:blipFill>
              <p:spPr>
                <a:xfrm>
                  <a:off x="1364129" y="6168943"/>
                  <a:ext cx="1352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0" name="Ink 189"/>
                <p14:cNvContentPartPr/>
                <p14:nvPr/>
              </p14:nvContentPartPr>
              <p14:xfrm>
                <a:off x="635614" y="5266636"/>
                <a:ext cx="7262437" cy="940392"/>
              </p14:xfrm>
            </p:contentPart>
          </mc:Choice>
          <mc:Fallback xmlns="">
            <p:pic>
              <p:nvPicPr>
                <p:cNvPr id="190" name="Ink 189"/>
                <p:cNvPicPr/>
                <p:nvPr/>
              </p:nvPicPr>
              <p:blipFill>
                <a:blip r:embed="rId13"/>
                <a:stretch>
                  <a:fillRect/>
                </a:stretch>
              </p:blipFill>
              <p:spPr>
                <a:xfrm>
                  <a:off x="626254" y="5257275"/>
                  <a:ext cx="7281157" cy="95911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1" name="Ink 190"/>
                <p14:cNvContentPartPr/>
                <p14:nvPr/>
              </p14:nvContentPartPr>
              <p14:xfrm>
                <a:off x="653129" y="6026743"/>
                <a:ext cx="1059480" cy="476640"/>
              </p14:xfrm>
            </p:contentPart>
          </mc:Choice>
          <mc:Fallback xmlns="">
            <p:pic>
              <p:nvPicPr>
                <p:cNvPr id="191" name="Ink 190"/>
                <p:cNvPicPr/>
                <p:nvPr/>
              </p:nvPicPr>
              <p:blipFill>
                <a:blip r:embed="rId15"/>
                <a:stretch>
                  <a:fillRect/>
                </a:stretch>
              </p:blipFill>
              <p:spPr>
                <a:xfrm>
                  <a:off x="643769" y="6017383"/>
                  <a:ext cx="1078200" cy="495360"/>
                </a:xfrm>
                <a:prstGeom prst="rect">
                  <a:avLst/>
                </a:prstGeom>
              </p:spPr>
            </p:pic>
          </mc:Fallback>
        </mc:AlternateContent>
      </p:grpSp>
    </p:spTree>
    <p:extLst>
      <p:ext uri="{BB962C8B-B14F-4D97-AF65-F5344CB8AC3E}">
        <p14:creationId xmlns:p14="http://schemas.microsoft.com/office/powerpoint/2010/main" val="26238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4" grpId="0"/>
      <p:bldP spid="6" grpId="0"/>
      <p:bldP spid="7" grpId="0"/>
      <p:bldP spid="8" grpId="0"/>
      <p:bldP spid="9" grpId="0" uiExpan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48" y="373400"/>
            <a:ext cx="4578350" cy="3587750"/>
          </a:xfrm>
          <a:prstGeom prst="rect">
            <a:avLst/>
          </a:prstGeom>
        </p:spPr>
      </p:pic>
      <p:sp>
        <p:nvSpPr>
          <p:cNvPr id="20" name="Content Placeholder 2"/>
          <p:cNvSpPr txBox="1">
            <a:spLocks/>
          </p:cNvSpPr>
          <p:nvPr/>
        </p:nvSpPr>
        <p:spPr>
          <a:xfrm>
            <a:off x="339801" y="755143"/>
            <a:ext cx="445413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Un esempio </a:t>
            </a:r>
            <a:r>
              <a:rPr lang="it-IT" sz="1800" dirty="0"/>
              <a:t>comune </a:t>
            </a:r>
            <a:r>
              <a:rPr lang="it-IT" sz="1800" dirty="0" smtClean="0"/>
              <a:t>di pila è l’</a:t>
            </a:r>
            <a:r>
              <a:rPr lang="it-IT" sz="1800" b="1" dirty="0" smtClean="0"/>
              <a:t>accumulatore </a:t>
            </a:r>
            <a:r>
              <a:rPr lang="it-IT" sz="1800" b="1" dirty="0"/>
              <a:t>al </a:t>
            </a:r>
            <a:r>
              <a:rPr lang="it-IT" sz="1800" b="1" dirty="0" smtClean="0"/>
              <a:t>piombo</a:t>
            </a:r>
            <a:r>
              <a:rPr lang="it-IT" sz="1800" dirty="0" smtClean="0"/>
              <a:t> presente nelle automobili. </a:t>
            </a:r>
          </a:p>
          <a:p>
            <a:pPr marL="0" indent="0">
              <a:lnSpc>
                <a:spcPct val="120000"/>
              </a:lnSpc>
              <a:spcBef>
                <a:spcPts val="0"/>
              </a:spcBef>
              <a:spcAft>
                <a:spcPts val="600"/>
              </a:spcAft>
              <a:buNone/>
            </a:pPr>
            <a:r>
              <a:rPr lang="it-IT" sz="1800" dirty="0" smtClean="0"/>
              <a:t>Questa pila è costituita </a:t>
            </a:r>
            <a:r>
              <a:rPr lang="it-IT" sz="1800" dirty="0"/>
              <a:t>da </a:t>
            </a:r>
            <a:r>
              <a:rPr lang="it-IT" sz="1800" dirty="0" smtClean="0"/>
              <a:t>un </a:t>
            </a:r>
            <a:r>
              <a:rPr lang="it-IT" sz="1800" u="sng" dirty="0"/>
              <a:t>anodo</a:t>
            </a:r>
            <a:r>
              <a:rPr lang="it-IT" sz="1800" dirty="0"/>
              <a:t> di </a:t>
            </a:r>
            <a:r>
              <a:rPr lang="it-IT" sz="1800" dirty="0" smtClean="0"/>
              <a:t>Pb </a:t>
            </a:r>
            <a:r>
              <a:rPr lang="it-IT" sz="1800" dirty="0"/>
              <a:t>e </a:t>
            </a:r>
            <a:r>
              <a:rPr lang="it-IT" sz="1800" dirty="0" smtClean="0"/>
              <a:t>un </a:t>
            </a:r>
            <a:r>
              <a:rPr lang="it-IT" sz="1800" u="sng" dirty="0"/>
              <a:t>catodo</a:t>
            </a:r>
            <a:r>
              <a:rPr lang="it-IT" sz="1800" dirty="0"/>
              <a:t> di PbO</a:t>
            </a:r>
            <a:r>
              <a:rPr lang="it-IT" sz="1800" baseline="-25000" dirty="0"/>
              <a:t>2</a:t>
            </a:r>
            <a:r>
              <a:rPr lang="it-IT" sz="1800" dirty="0"/>
              <a:t> supportato su </a:t>
            </a:r>
            <a:r>
              <a:rPr lang="it-IT" sz="1800" dirty="0" smtClean="0"/>
              <a:t>Pb. Entrambi elettrodi </a:t>
            </a:r>
            <a:r>
              <a:rPr lang="it-IT" sz="1800" dirty="0"/>
              <a:t>sono immersi in una soluzione di H</a:t>
            </a:r>
            <a:r>
              <a:rPr lang="it-IT" sz="1800" baseline="-25000" dirty="0"/>
              <a:t>2</a:t>
            </a:r>
            <a:r>
              <a:rPr lang="it-IT" sz="1800" dirty="0"/>
              <a:t>SO</a:t>
            </a:r>
            <a:r>
              <a:rPr lang="it-IT" sz="1800" baseline="-25000" dirty="0"/>
              <a:t>4</a:t>
            </a:r>
            <a:r>
              <a:rPr lang="it-IT" sz="1800" dirty="0"/>
              <a:t> al 37% in peso</a:t>
            </a:r>
            <a:r>
              <a:rPr lang="it-IT" sz="1800" dirty="0" smtClean="0"/>
              <a:t>. Durante la scarica della pila, ad entrambi gli elettrodi si forma PbSO</a:t>
            </a:r>
            <a:r>
              <a:rPr lang="it-IT" sz="1800" baseline="-25000" dirty="0" smtClean="0"/>
              <a:t>4</a:t>
            </a:r>
            <a:r>
              <a:rPr lang="it-IT" sz="1800" dirty="0" smtClean="0"/>
              <a:t>, un sale poco solubile che si deposita sugli elettrodi. </a:t>
            </a:r>
          </a:p>
        </p:txBody>
      </p:sp>
      <p:sp>
        <p:nvSpPr>
          <p:cNvPr id="2" name="Title 1"/>
          <p:cNvSpPr>
            <a:spLocks noGrp="1"/>
          </p:cNvSpPr>
          <p:nvPr>
            <p:ph type="title"/>
          </p:nvPr>
        </p:nvSpPr>
        <p:spPr>
          <a:xfrm>
            <a:off x="517710" y="184785"/>
            <a:ext cx="8070477" cy="809251"/>
          </a:xfrm>
        </p:spPr>
        <p:txBody>
          <a:bodyPr>
            <a:noAutofit/>
          </a:bodyPr>
          <a:lstStyle/>
          <a:p>
            <a:r>
              <a:rPr lang="it-IT" sz="3200" dirty="0" smtClean="0">
                <a:solidFill>
                  <a:srgbClr val="0070C0"/>
                </a:solidFill>
              </a:rPr>
              <a:t>Accumulatore al piombo</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339801" y="3695130"/>
                <a:ext cx="846536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Le semireazioni che avvengono all’anodo e al catodo sono:</a:t>
                </a:r>
              </a:p>
              <a:p>
                <a:pPr marL="0" indent="0">
                  <a:lnSpc>
                    <a:spcPct val="120000"/>
                  </a:lnSpc>
                  <a:spcBef>
                    <a:spcPts val="0"/>
                  </a:spcBef>
                  <a:buNone/>
                </a:pPr>
                <a:r>
                  <a:rPr lang="it-IT" sz="1800" dirty="0" smtClean="0"/>
                  <a:t>Anodo (ox):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𝑃𝑏</m:t>
                        </m:r>
                      </m:e>
                      <m:sub>
                        <m:r>
                          <a:rPr lang="it-IT" sz="1800" b="0" i="1" smtClean="0">
                            <a:latin typeface="Cambria Math" panose="02040503050406030204" pitchFamily="18" charset="0"/>
                          </a:rPr>
                          <m:t>(</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rPr>
                      <m:t>+</m:t>
                    </m:r>
                    <m:r>
                      <a:rPr lang="it-IT" sz="1800" b="0" i="1" smtClean="0">
                        <a:latin typeface="Cambria Math" panose="02040503050406030204" pitchFamily="18" charset="0"/>
                      </a:rPr>
                      <m:t>𝑆</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𝑂</m:t>
                        </m:r>
                      </m:e>
                      <m:sub>
                        <m:r>
                          <a:rPr lang="it-IT" sz="1800" b="0" i="1" smtClean="0">
                            <a:latin typeface="Cambria Math" panose="02040503050406030204" pitchFamily="18" charset="0"/>
                          </a:rPr>
                          <m:t>4(</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2−</m:t>
                        </m:r>
                      </m:sup>
                    </m:sSubSup>
                    <m:r>
                      <a:rPr lang="it-IT" sz="180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𝑃𝑏𝑆</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𝑂</m:t>
                        </m:r>
                      </m:e>
                      <m:sub>
                        <m:r>
                          <a:rPr lang="it-IT" sz="1800" b="0" i="1" smtClean="0">
                            <a:latin typeface="Cambria Math" panose="02040503050406030204" pitchFamily="18" charset="0"/>
                            <a:ea typeface="Cambria Math" panose="02040503050406030204" pitchFamily="18" charset="0"/>
                          </a:rPr>
                          <m:t>4(</m:t>
                        </m:r>
                        <m:r>
                          <a:rPr lang="it-IT" sz="1800" b="0" i="1" smtClean="0">
                            <a:latin typeface="Cambria Math" panose="02040503050406030204" pitchFamily="18" charset="0"/>
                            <a:ea typeface="Cambria Math" panose="02040503050406030204" pitchFamily="18" charset="0"/>
                          </a:rPr>
                          <m:t>𝑠</m:t>
                        </m:r>
                        <m:r>
                          <a:rPr lang="it-IT" sz="1800" b="0" i="1" smtClean="0">
                            <a:latin typeface="Cambria Math" panose="02040503050406030204" pitchFamily="18" charset="0"/>
                            <a:ea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+2 </m:t>
                    </m:r>
                    <m:sSup>
                      <m:sSupPr>
                        <m:ctrlPr>
                          <a:rPr lang="it-IT" sz="1800" b="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𝑒</m:t>
                        </m:r>
                      </m:e>
                      <m:sup>
                        <m:r>
                          <a:rPr lang="it-IT" sz="1800" b="0" i="1" smtClean="0">
                            <a:latin typeface="Cambria Math" panose="02040503050406030204" pitchFamily="18" charset="0"/>
                            <a:ea typeface="Cambria Math" panose="02040503050406030204" pitchFamily="18" charset="0"/>
                          </a:rPr>
                          <m:t>−</m:t>
                        </m:r>
                      </m:sup>
                    </m:sSup>
                  </m:oMath>
                </a14:m>
                <a:endParaRPr lang="it-IT" sz="1800" dirty="0" smtClean="0"/>
              </a:p>
              <a:p>
                <a:pPr marL="0" indent="0">
                  <a:lnSpc>
                    <a:spcPct val="120000"/>
                  </a:lnSpc>
                  <a:spcBef>
                    <a:spcPts val="0"/>
                  </a:spcBef>
                  <a:buNone/>
                </a:pPr>
                <a:r>
                  <a:rPr lang="it-IT" sz="1800" dirty="0" smtClean="0"/>
                  <a:t>Catodo (red):   </a:t>
                </a:r>
                <a14:m>
                  <m:oMath xmlns:m="http://schemas.openxmlformats.org/officeDocument/2006/math">
                    <m:r>
                      <a:rPr lang="it-IT" sz="1800" b="0" i="1" smtClean="0">
                        <a:latin typeface="Cambria Math" panose="02040503050406030204" pitchFamily="18" charset="0"/>
                      </a:rPr>
                      <m:t>𝑃𝑏</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2(</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rPr>
                      <m:t>+4 </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𝐻</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m:t>
                        </m:r>
                      </m:sup>
                    </m:sSubSup>
                    <m:r>
                      <a:rPr lang="it-IT" sz="1800" b="0" i="1" smtClean="0">
                        <a:latin typeface="Cambria Math" panose="02040503050406030204" pitchFamily="18" charset="0"/>
                      </a:rPr>
                      <m:t>+</m:t>
                    </m:r>
                    <m:r>
                      <a:rPr lang="it-IT" sz="1800" b="0" i="1" smtClean="0">
                        <a:latin typeface="Cambria Math" panose="02040503050406030204" pitchFamily="18" charset="0"/>
                      </a:rPr>
                      <m:t>𝑆</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𝑂</m:t>
                        </m:r>
                      </m:e>
                      <m:sub>
                        <m:r>
                          <a:rPr lang="it-IT" sz="1800" b="0" i="1" smtClean="0">
                            <a:latin typeface="Cambria Math" panose="02040503050406030204" pitchFamily="18" charset="0"/>
                          </a:rPr>
                          <m:t>4(</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2−</m:t>
                        </m:r>
                      </m:sup>
                    </m:sSubSup>
                    <m:r>
                      <a:rPr lang="it-IT" sz="1800" b="0" i="1" smtClean="0">
                        <a:latin typeface="Cambria Math" panose="02040503050406030204" pitchFamily="18" charset="0"/>
                      </a:rPr>
                      <m:t>+2 </m:t>
                    </m:r>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𝑒</m:t>
                        </m:r>
                      </m:e>
                      <m:sup>
                        <m:r>
                          <a:rPr lang="it-IT" sz="1800" b="0" i="1" smtClean="0">
                            <a:latin typeface="Cambria Math" panose="02040503050406030204" pitchFamily="18" charset="0"/>
                          </a:rPr>
                          <m:t>−</m:t>
                        </m:r>
                      </m:sup>
                    </m:sSup>
                    <m:r>
                      <a:rPr lang="it-IT" sz="1800" b="0" i="1" smtClean="0">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𝑃𝑏𝑆</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𝑂</m:t>
                        </m:r>
                      </m:e>
                      <m:sub>
                        <m:r>
                          <a:rPr lang="it-IT" sz="1800" i="1">
                            <a:latin typeface="Cambria Math" panose="02040503050406030204" pitchFamily="18" charset="0"/>
                            <a:ea typeface="Cambria Math" panose="02040503050406030204" pitchFamily="18" charset="0"/>
                          </a:rPr>
                          <m:t>4(</m:t>
                        </m:r>
                        <m:r>
                          <a:rPr lang="it-IT" sz="1800" i="1">
                            <a:latin typeface="Cambria Math" panose="02040503050406030204" pitchFamily="18" charset="0"/>
                            <a:ea typeface="Cambria Math" panose="02040503050406030204" pitchFamily="18" charset="0"/>
                          </a:rPr>
                          <m:t>𝑠</m:t>
                        </m:r>
                        <m:r>
                          <a:rPr lang="it-IT" sz="1800" i="1">
                            <a:latin typeface="Cambria Math" panose="02040503050406030204" pitchFamily="18" charset="0"/>
                            <a:ea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+2 </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𝐻</m:t>
                        </m:r>
                      </m:e>
                      <m:sub>
                        <m:r>
                          <a:rPr lang="it-IT" sz="1800" b="0" i="1" smtClean="0">
                            <a:latin typeface="Cambria Math" panose="02040503050406030204" pitchFamily="18" charset="0"/>
                            <a:ea typeface="Cambria Math" panose="02040503050406030204" pitchFamily="18" charset="0"/>
                          </a:rPr>
                          <m:t>2</m:t>
                        </m:r>
                      </m:sub>
                    </m:sSub>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𝑂</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𝑙</m:t>
                        </m:r>
                        <m:r>
                          <a:rPr lang="it-IT" sz="1800" b="0" i="1" smtClean="0">
                            <a:latin typeface="Cambria Math" panose="02040503050406030204" pitchFamily="18" charset="0"/>
                            <a:ea typeface="Cambria Math" panose="02040503050406030204" pitchFamily="18" charset="0"/>
                          </a:rPr>
                          <m:t>)</m:t>
                        </m:r>
                      </m:sub>
                    </m:sSub>
                  </m:oMath>
                </a14:m>
                <a:endParaRPr lang="it-IT" sz="1800" dirty="0" smtClean="0"/>
              </a:p>
              <a:p>
                <a:pPr marL="0" indent="0">
                  <a:lnSpc>
                    <a:spcPct val="120000"/>
                  </a:lnSpc>
                  <a:spcBef>
                    <a:spcPts val="0"/>
                  </a:spcBef>
                  <a:buNone/>
                </a:pPr>
                <a:r>
                  <a:rPr lang="it-IT" sz="1800" dirty="0" smtClean="0"/>
                  <a:t>La reazione redox complessiva è: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𝑃𝑏</m:t>
                          </m:r>
                        </m:e>
                        <m:sub>
                          <m:r>
                            <a:rPr lang="it-IT" sz="1800" i="1">
                              <a:latin typeface="Cambria Math" panose="02040503050406030204" pitchFamily="18" charset="0"/>
                            </a:rPr>
                            <m:t>(</m:t>
                          </m:r>
                          <m:r>
                            <a:rPr lang="it-IT" sz="1800" i="1">
                              <a:latin typeface="Cambria Math" panose="02040503050406030204" pitchFamily="18" charset="0"/>
                            </a:rPr>
                            <m:t>𝑠</m:t>
                          </m:r>
                          <m:r>
                            <a:rPr lang="it-IT" sz="1800" i="1">
                              <a:latin typeface="Cambria Math" panose="02040503050406030204" pitchFamily="18" charset="0"/>
                            </a:rPr>
                            <m:t>)</m:t>
                          </m:r>
                        </m:sub>
                      </m:sSub>
                      <m:r>
                        <a:rPr lang="it-IT" sz="1800" i="1">
                          <a:latin typeface="Cambria Math" panose="02040503050406030204" pitchFamily="18" charset="0"/>
                        </a:rPr>
                        <m:t>+</m:t>
                      </m:r>
                      <m:r>
                        <a:rPr lang="it-IT" sz="1800" b="0" i="1" smtClean="0">
                          <a:latin typeface="Cambria Math" panose="02040503050406030204" pitchFamily="18" charset="0"/>
                        </a:rPr>
                        <m:t>2 </m:t>
                      </m:r>
                      <m:r>
                        <a:rPr lang="it-IT" sz="1800" i="1">
                          <a:latin typeface="Cambria Math" panose="02040503050406030204" pitchFamily="18" charset="0"/>
                        </a:rPr>
                        <m:t>𝑆</m:t>
                      </m:r>
                      <m:sSubSup>
                        <m:sSubSupPr>
                          <m:ctrlPr>
                            <a:rPr lang="it-IT" sz="1800" i="1">
                              <a:latin typeface="Cambria Math" panose="02040503050406030204" pitchFamily="18" charset="0"/>
                            </a:rPr>
                          </m:ctrlPr>
                        </m:sSubSupPr>
                        <m:e>
                          <m:r>
                            <a:rPr lang="it-IT" sz="1800" i="1">
                              <a:latin typeface="Cambria Math" panose="02040503050406030204" pitchFamily="18" charset="0"/>
                            </a:rPr>
                            <m:t>𝑂</m:t>
                          </m:r>
                        </m:e>
                        <m:sub>
                          <m:r>
                            <a:rPr lang="it-IT" sz="1800" i="1">
                              <a:latin typeface="Cambria Math" panose="02040503050406030204" pitchFamily="18" charset="0"/>
                            </a:rPr>
                            <m:t>4(</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2−</m:t>
                          </m:r>
                        </m:sup>
                      </m:sSubSup>
                      <m:r>
                        <a:rPr lang="it-IT" sz="1800" b="0" i="1" smtClean="0">
                          <a:latin typeface="Cambria Math" panose="02040503050406030204" pitchFamily="18" charset="0"/>
                        </a:rPr>
                        <m:t>+</m:t>
                      </m:r>
                      <m:r>
                        <a:rPr lang="it-IT" sz="1800" i="1">
                          <a:latin typeface="Cambria Math" panose="02040503050406030204" pitchFamily="18" charset="0"/>
                        </a:rPr>
                        <m:t>4 </m:t>
                      </m:r>
                      <m:sSubSup>
                        <m:sSubSupPr>
                          <m:ctrlPr>
                            <a:rPr lang="it-IT" sz="1800" i="1">
                              <a:latin typeface="Cambria Math" panose="02040503050406030204" pitchFamily="18" charset="0"/>
                            </a:rPr>
                          </m:ctrlPr>
                        </m:sSubSupPr>
                        <m:e>
                          <m:r>
                            <a:rPr lang="it-IT" sz="1800" i="1">
                              <a:latin typeface="Cambria Math" panose="02040503050406030204" pitchFamily="18" charset="0"/>
                            </a:rPr>
                            <m:t>𝐻</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2 </m:t>
                      </m:r>
                      <m:r>
                        <a:rPr lang="it-IT" sz="1800" i="1">
                          <a:latin typeface="Cambria Math" panose="02040503050406030204" pitchFamily="18" charset="0"/>
                          <a:ea typeface="Cambria Math" panose="02040503050406030204" pitchFamily="18" charset="0"/>
                        </a:rPr>
                        <m:t>𝑃𝑏𝑆</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𝑂</m:t>
                          </m:r>
                        </m:e>
                        <m:sub>
                          <m:r>
                            <a:rPr lang="it-IT" sz="1800" i="1">
                              <a:latin typeface="Cambria Math" panose="02040503050406030204" pitchFamily="18" charset="0"/>
                              <a:ea typeface="Cambria Math" panose="02040503050406030204" pitchFamily="18" charset="0"/>
                            </a:rPr>
                            <m:t>4(</m:t>
                          </m:r>
                          <m:r>
                            <a:rPr lang="it-IT" sz="1800" i="1">
                              <a:latin typeface="Cambria Math" panose="02040503050406030204" pitchFamily="18" charset="0"/>
                              <a:ea typeface="Cambria Math" panose="02040503050406030204" pitchFamily="18" charset="0"/>
                            </a:rPr>
                            <m:t>𝑠</m:t>
                          </m:r>
                          <m:r>
                            <a:rPr lang="it-IT" sz="1800" i="1">
                              <a:latin typeface="Cambria Math" panose="02040503050406030204" pitchFamily="18" charset="0"/>
                              <a:ea typeface="Cambria Math" panose="02040503050406030204" pitchFamily="18" charset="0"/>
                            </a:rPr>
                            <m:t>)</m:t>
                          </m:r>
                        </m:sub>
                      </m:sSub>
                      <m:r>
                        <a:rPr lang="it-IT" sz="1800" i="1">
                          <a:latin typeface="Cambria Math" panose="02040503050406030204" pitchFamily="18" charset="0"/>
                          <a:ea typeface="Cambria Math" panose="02040503050406030204" pitchFamily="18" charset="0"/>
                        </a:rPr>
                        <m:t>+2 </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𝐻</m:t>
                          </m:r>
                        </m:e>
                        <m:sub>
                          <m:r>
                            <a:rPr lang="it-IT" sz="1800" i="1">
                              <a:latin typeface="Cambria Math" panose="02040503050406030204" pitchFamily="18" charset="0"/>
                              <a:ea typeface="Cambria Math" panose="02040503050406030204" pitchFamily="18" charset="0"/>
                            </a:rPr>
                            <m:t>2</m:t>
                          </m:r>
                        </m:sub>
                      </m:sSub>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𝑂</m:t>
                          </m:r>
                        </m:e>
                        <m:sub>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𝑙</m:t>
                          </m:r>
                          <m:r>
                            <a:rPr lang="it-IT" sz="1800" i="1">
                              <a:latin typeface="Cambria Math" panose="02040503050406030204" pitchFamily="18" charset="0"/>
                              <a:ea typeface="Cambria Math" panose="02040503050406030204" pitchFamily="18" charset="0"/>
                            </a:rPr>
                            <m:t>)</m:t>
                          </m:r>
                        </m:sub>
                      </m:sSub>
                    </m:oMath>
                  </m:oMathPara>
                </a14:m>
                <a:endParaRPr lang="it-IT" sz="1800" dirty="0" smtClean="0"/>
              </a:p>
              <a:p>
                <a:pPr marL="0" indent="0">
                  <a:lnSpc>
                    <a:spcPct val="120000"/>
                  </a:lnSpc>
                  <a:spcBef>
                    <a:spcPts val="0"/>
                  </a:spcBef>
                  <a:buNone/>
                </a:pPr>
                <a:r>
                  <a:rPr lang="it-IT" sz="1800" dirty="0" smtClean="0"/>
                  <a:t>Ciascuna cella presente nella batteria di un’auto fornisce 2 V. Le celle sono disposte in una griglia che ne contiene 6, per un totale di 12 V. </a:t>
                </a:r>
              </a:p>
              <a:p>
                <a:pPr marL="0" indent="0">
                  <a:lnSpc>
                    <a:spcPct val="120000"/>
                  </a:lnSpc>
                  <a:spcBef>
                    <a:spcPts val="0"/>
                  </a:spcBef>
                  <a:buNone/>
                </a:pPr>
                <a:r>
                  <a:rPr lang="it-IT" sz="1800" dirty="0" smtClean="0"/>
                  <a:t>La batteria può essere ricaricata facendo avvenire le reazioni opposte. </a:t>
                </a: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339801" y="3695130"/>
                <a:ext cx="8465368" cy="974768"/>
              </a:xfrm>
              <a:prstGeom prst="rect">
                <a:avLst/>
              </a:prstGeom>
              <a:blipFill>
                <a:blip r:embed="rId3"/>
                <a:stretch>
                  <a:fillRect l="-648" b="-206875"/>
                </a:stretch>
              </a:blipFill>
            </p:spPr>
            <p:txBody>
              <a:bodyPr/>
              <a:lstStyle/>
              <a:p>
                <a:r>
                  <a:rPr lang="it-IT">
                    <a:noFill/>
                  </a:rPr>
                  <a:t> </a:t>
                </a:r>
              </a:p>
            </p:txBody>
          </p:sp>
        </mc:Fallback>
      </mc:AlternateContent>
    </p:spTree>
    <p:extLst>
      <p:ext uri="{BB962C8B-B14F-4D97-AF65-F5344CB8AC3E}">
        <p14:creationId xmlns:p14="http://schemas.microsoft.com/office/powerpoint/2010/main" val="344483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 name="Content Placeholder 2"/>
              <p:cNvSpPr txBox="1">
                <a:spLocks/>
              </p:cNvSpPr>
              <p:nvPr/>
            </p:nvSpPr>
            <p:spPr>
              <a:xfrm>
                <a:off x="339801" y="773946"/>
                <a:ext cx="841385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Un </a:t>
                </a:r>
                <a:r>
                  <a:rPr lang="it-IT" sz="1800" dirty="0" smtClean="0"/>
                  <a:t>altro esempio famoso è costituito dalle celle a combustibile, dove la reazione di ossidazione è una ossidazione. Nell’esempio sotto, H si ossida a H</a:t>
                </a:r>
                <a:r>
                  <a:rPr lang="it-IT" sz="1800" baseline="-25000" dirty="0" smtClean="0"/>
                  <a:t>2</a:t>
                </a:r>
                <a:r>
                  <a:rPr lang="it-IT" sz="1800" dirty="0" smtClean="0"/>
                  <a:t>O, e l’ossigeni dell’aria si riduce a H</a:t>
                </a:r>
                <a:r>
                  <a:rPr lang="it-IT" sz="1800" baseline="-25000" dirty="0" smtClean="0"/>
                  <a:t>2</a:t>
                </a:r>
                <a:r>
                  <a:rPr lang="it-IT" sz="1800" dirty="0" smtClean="0"/>
                  <a:t>O. Il </a:t>
                </a:r>
                <a14:m>
                  <m:oMath xmlns:m="http://schemas.openxmlformats.org/officeDocument/2006/math">
                    <m:r>
                      <a:rPr lang="it-IT" sz="1800" b="1" i="1">
                        <a:latin typeface="Cambria Math" panose="02040503050406030204" pitchFamily="18" charset="0"/>
                        <a:ea typeface="Cambria Math" panose="02040503050406030204" pitchFamily="18" charset="0"/>
                      </a:rPr>
                      <m:t>∆</m:t>
                    </m:r>
                    <m:sSup>
                      <m:sSupPr>
                        <m:ctrlPr>
                          <a:rPr lang="it-IT" sz="1800" b="1" i="1">
                            <a:latin typeface="Cambria Math" panose="02040503050406030204" pitchFamily="18" charset="0"/>
                            <a:ea typeface="Cambria Math" panose="02040503050406030204" pitchFamily="18" charset="0"/>
                          </a:rPr>
                        </m:ctrlPr>
                      </m:sSupPr>
                      <m:e>
                        <m:r>
                          <a:rPr lang="it-IT" sz="1800" b="1" i="1">
                            <a:latin typeface="Cambria Math" panose="02040503050406030204" pitchFamily="18" charset="0"/>
                            <a:ea typeface="Cambria Math" panose="02040503050406030204" pitchFamily="18" charset="0"/>
                          </a:rPr>
                          <m:t>𝑬</m:t>
                        </m:r>
                      </m:e>
                      <m:sup>
                        <m:r>
                          <a:rPr lang="it-IT" sz="1800" b="1" i="1">
                            <a:latin typeface="Cambria Math" panose="02040503050406030204" pitchFamily="18" charset="0"/>
                            <a:ea typeface="Cambria Math" panose="02040503050406030204" pitchFamily="18" charset="0"/>
                          </a:rPr>
                          <m:t>𝒐</m:t>
                        </m:r>
                      </m:sup>
                    </m:sSup>
                  </m:oMath>
                </a14:m>
                <a:r>
                  <a:rPr lang="it-IT" sz="1800" dirty="0" smtClean="0"/>
                  <a:t> &gt; 0.</a:t>
                </a:r>
                <a:endParaRPr lang="it-IT" sz="1800" dirty="0" smtClean="0"/>
              </a:p>
            </p:txBody>
          </p:sp>
        </mc:Choice>
        <mc:Fallback>
          <p:sp>
            <p:nvSpPr>
              <p:cNvPr id="20" name="Content Placeholder 2"/>
              <p:cNvSpPr txBox="1">
                <a:spLocks noRot="1" noChangeAspect="1" noMove="1" noResize="1" noEditPoints="1" noAdjustHandles="1" noChangeArrowheads="1" noChangeShapeType="1" noTextEdit="1"/>
              </p:cNvSpPr>
              <p:nvPr/>
            </p:nvSpPr>
            <p:spPr>
              <a:xfrm>
                <a:off x="339801" y="773946"/>
                <a:ext cx="8413855" cy="974768"/>
              </a:xfrm>
              <a:prstGeom prst="rect">
                <a:avLst/>
              </a:prstGeom>
              <a:blipFill>
                <a:blip r:embed="rId2"/>
                <a:stretch>
                  <a:fillRect l="-652" r="-580" b="-18750"/>
                </a:stretch>
              </a:blipFill>
            </p:spPr>
            <p:txBody>
              <a:bodyPr/>
              <a:lstStyle/>
              <a:p>
                <a:r>
                  <a:rPr lang="it-IT">
                    <a:noFill/>
                  </a:rPr>
                  <a:t> </a:t>
                </a:r>
              </a:p>
            </p:txBody>
          </p:sp>
        </mc:Fallback>
      </mc:AlternateContent>
      <p:sp>
        <p:nvSpPr>
          <p:cNvPr id="2" name="Title 1"/>
          <p:cNvSpPr>
            <a:spLocks noGrp="1"/>
          </p:cNvSpPr>
          <p:nvPr>
            <p:ph type="title"/>
          </p:nvPr>
        </p:nvSpPr>
        <p:spPr>
          <a:xfrm>
            <a:off x="406874" y="62759"/>
            <a:ext cx="8070477" cy="809251"/>
          </a:xfrm>
        </p:spPr>
        <p:txBody>
          <a:bodyPr>
            <a:noAutofit/>
          </a:bodyPr>
          <a:lstStyle/>
          <a:p>
            <a:r>
              <a:rPr lang="it-IT" sz="3200" dirty="0" smtClean="0">
                <a:solidFill>
                  <a:srgbClr val="0070C0"/>
                </a:solidFill>
              </a:rPr>
              <a:t>Celle a combustibile (</a:t>
            </a:r>
            <a:r>
              <a:rPr lang="it-IT" sz="3200" dirty="0" err="1" smtClean="0">
                <a:solidFill>
                  <a:srgbClr val="0070C0"/>
                </a:solidFill>
              </a:rPr>
              <a:t>fuel</a:t>
            </a:r>
            <a:r>
              <a:rPr lang="it-IT" sz="3200" dirty="0" smtClean="0">
                <a:solidFill>
                  <a:srgbClr val="0070C0"/>
                </a:solidFill>
              </a:rPr>
              <a:t> </a:t>
            </a:r>
            <a:r>
              <a:rPr lang="it-IT" sz="3200" dirty="0" err="1" smtClean="0">
                <a:solidFill>
                  <a:srgbClr val="0070C0"/>
                </a:solidFill>
              </a:rPr>
              <a:t>cells</a:t>
            </a:r>
            <a:r>
              <a:rPr lang="it-IT" sz="3200" dirty="0" smtClean="0">
                <a:solidFill>
                  <a:srgbClr val="0070C0"/>
                </a:solidFill>
              </a:rPr>
              <a:t>)</a:t>
            </a:r>
            <a:endParaRPr lang="it-IT" sz="3200" dirty="0">
              <a:solidFill>
                <a:srgbClr val="0070C0"/>
              </a:solidFill>
            </a:endParaRPr>
          </a:p>
        </p:txBody>
      </p:sp>
      <p:sp>
        <p:nvSpPr>
          <p:cNvPr id="6" name="Content Placeholder 2"/>
          <p:cNvSpPr txBox="1">
            <a:spLocks/>
          </p:cNvSpPr>
          <p:nvPr/>
        </p:nvSpPr>
        <p:spPr>
          <a:xfrm>
            <a:off x="339801" y="3695130"/>
            <a:ext cx="846536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endParaRPr lang="it-IT" sz="1800" dirty="0" smtClean="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2" y="3152873"/>
            <a:ext cx="5272778" cy="30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339801" y="6211669"/>
            <a:ext cx="8275782" cy="646331"/>
          </a:xfrm>
          <a:prstGeom prst="rect">
            <a:avLst/>
          </a:prstGeom>
          <a:noFill/>
        </p:spPr>
        <p:txBody>
          <a:bodyPr wrap="square" rtlCol="0">
            <a:spAutoFit/>
          </a:bodyPr>
          <a:lstStyle/>
          <a:p>
            <a:r>
              <a:rPr lang="it-IT" dirty="0" smtClean="0"/>
              <a:t>Il «combustibile» può essere idrogeno, ma anche altre molecole organiche il cui potenziale di ossidazione è favorevole, come ad esempio gli alcol.</a:t>
            </a:r>
            <a:endParaRPr lang="it-IT" dirty="0"/>
          </a:p>
        </p:txBody>
      </p:sp>
      <p:sp>
        <p:nvSpPr>
          <p:cNvPr id="5" name="Rettangolo 4"/>
          <p:cNvSpPr/>
          <p:nvPr/>
        </p:nvSpPr>
        <p:spPr>
          <a:xfrm>
            <a:off x="568034" y="1989128"/>
            <a:ext cx="8047549" cy="923330"/>
          </a:xfrm>
          <a:prstGeom prst="rect">
            <a:avLst/>
          </a:prstGeom>
        </p:spPr>
        <p:txBody>
          <a:bodyPr wrap="square">
            <a:spAutoFit/>
          </a:bodyPr>
          <a:lstStyle/>
          <a:p>
            <a:r>
              <a:rPr lang="pt-BR" dirty="0" smtClean="0"/>
              <a:t>Cathode (reduction):</a:t>
            </a:r>
            <a:r>
              <a:rPr lang="pt-BR" dirty="0"/>
              <a:t>	   O</a:t>
            </a:r>
            <a:r>
              <a:rPr lang="pt-BR" baseline="-25000" dirty="0"/>
              <a:t>2</a:t>
            </a:r>
            <a:r>
              <a:rPr lang="pt-BR" dirty="0"/>
              <a:t>(g) + 4 H</a:t>
            </a:r>
            <a:r>
              <a:rPr lang="pt-BR" baseline="30000" dirty="0"/>
              <a:t>+</a:t>
            </a:r>
            <a:r>
              <a:rPr lang="pt-BR" dirty="0"/>
              <a:t>(aq) + 4e</a:t>
            </a:r>
            <a:r>
              <a:rPr lang="pt-BR" baseline="30000" dirty="0"/>
              <a:t>−</a:t>
            </a:r>
            <a:r>
              <a:rPr lang="pt-BR" dirty="0"/>
              <a:t> </a:t>
            </a:r>
            <a:r>
              <a:rPr lang="pt-BR" dirty="0" smtClean="0"/>
              <a:t>→ 2H</a:t>
            </a:r>
            <a:r>
              <a:rPr lang="pt-BR" baseline="-25000" dirty="0" smtClean="0"/>
              <a:t>2</a:t>
            </a:r>
            <a:r>
              <a:rPr lang="pt-BR" dirty="0" smtClean="0"/>
              <a:t>O(l</a:t>
            </a:r>
            <a:r>
              <a:rPr lang="pt-BR" dirty="0"/>
              <a:t>)</a:t>
            </a:r>
            <a:r>
              <a:rPr lang="pt-BR" dirty="0" smtClean="0"/>
              <a:t>       E</a:t>
            </a:r>
            <a:r>
              <a:rPr lang="pt-BR" baseline="30000" dirty="0" smtClean="0"/>
              <a:t>o</a:t>
            </a:r>
            <a:r>
              <a:rPr lang="pt-BR" dirty="0" smtClean="0"/>
              <a:t> </a:t>
            </a:r>
            <a:r>
              <a:rPr lang="pt-BR" dirty="0"/>
              <a:t>= 1.23 V</a:t>
            </a:r>
          </a:p>
          <a:p>
            <a:endParaRPr lang="pt-BR" dirty="0"/>
          </a:p>
          <a:p>
            <a:r>
              <a:rPr lang="pt-BR" dirty="0" smtClean="0"/>
              <a:t>Anode (oxidation):                       H</a:t>
            </a:r>
            <a:r>
              <a:rPr lang="pt-BR" baseline="-25000" dirty="0" smtClean="0"/>
              <a:t>2</a:t>
            </a:r>
            <a:r>
              <a:rPr lang="pt-BR" dirty="0" smtClean="0"/>
              <a:t>(g)</a:t>
            </a:r>
            <a:r>
              <a:rPr lang="pt-BR" dirty="0"/>
              <a:t> </a:t>
            </a:r>
            <a:r>
              <a:rPr lang="pt-BR" dirty="0" smtClean="0"/>
              <a:t>→  2H</a:t>
            </a:r>
            <a:r>
              <a:rPr lang="pt-BR" baseline="30000" dirty="0"/>
              <a:t>+</a:t>
            </a:r>
            <a:r>
              <a:rPr lang="pt-BR" dirty="0"/>
              <a:t>(aq) + 2e</a:t>
            </a:r>
            <a:r>
              <a:rPr lang="pt-BR" baseline="30000" dirty="0"/>
              <a:t>−</a:t>
            </a:r>
            <a:r>
              <a:rPr lang="pt-BR" dirty="0"/>
              <a:t> 	          </a:t>
            </a:r>
            <a:r>
              <a:rPr lang="pt-BR" dirty="0" smtClean="0"/>
              <a:t>    E</a:t>
            </a:r>
            <a:r>
              <a:rPr lang="pt-BR" baseline="30000" dirty="0" smtClean="0"/>
              <a:t>o</a:t>
            </a:r>
            <a:r>
              <a:rPr lang="pt-BR" dirty="0" smtClean="0"/>
              <a:t> </a:t>
            </a:r>
            <a:r>
              <a:rPr lang="pt-BR" dirty="0"/>
              <a:t>= 0.00 V</a:t>
            </a:r>
            <a:endParaRPr lang="en-US" dirty="0"/>
          </a:p>
        </p:txBody>
      </p:sp>
      <mc:AlternateContent xmlns:mc="http://schemas.openxmlformats.org/markup-compatibility/2006">
        <mc:Choice xmlns:a14="http://schemas.microsoft.com/office/drawing/2010/main" Requires="a14">
          <p:sp>
            <p:nvSpPr>
              <p:cNvPr id="8" name="Rettangolo 7"/>
              <p:cNvSpPr/>
              <p:nvPr/>
            </p:nvSpPr>
            <p:spPr>
              <a:xfrm>
                <a:off x="6162947" y="3270398"/>
                <a:ext cx="2759025" cy="424732"/>
              </a:xfrm>
              <a:prstGeom prst="rect">
                <a:avLst/>
              </a:prstGeom>
            </p:spPr>
            <p:txBody>
              <a:bodyPr wrap="none">
                <a:spAutoFit/>
              </a:bodyPr>
              <a:lstStyle/>
              <a:p>
                <a:pPr>
                  <a:lnSpc>
                    <a:spcPct val="120000"/>
                  </a:lnSpc>
                </a:pPr>
                <a14:m>
                  <m:oMath xmlns:m="http://schemas.openxmlformats.org/officeDocument/2006/math">
                    <m:r>
                      <a:rPr lang="it-IT" b="1" i="1">
                        <a:latin typeface="Cambria Math" panose="02040503050406030204" pitchFamily="18" charset="0"/>
                        <a:ea typeface="Cambria Math" panose="02040503050406030204" pitchFamily="18" charset="0"/>
                      </a:rPr>
                      <m:t>∆</m:t>
                    </m:r>
                    <m:sSup>
                      <m:sSupPr>
                        <m:ctrlPr>
                          <a:rPr lang="it-IT" b="1" i="1">
                            <a:latin typeface="Cambria Math" panose="02040503050406030204" pitchFamily="18" charset="0"/>
                            <a:ea typeface="Cambria Math" panose="02040503050406030204" pitchFamily="18" charset="0"/>
                          </a:rPr>
                        </m:ctrlPr>
                      </m:sSupPr>
                      <m:e>
                        <m:r>
                          <a:rPr lang="it-IT" b="1" i="1">
                            <a:latin typeface="Cambria Math" panose="02040503050406030204" pitchFamily="18" charset="0"/>
                            <a:ea typeface="Cambria Math" panose="02040503050406030204" pitchFamily="18" charset="0"/>
                          </a:rPr>
                          <m:t>𝑬</m:t>
                        </m:r>
                      </m:e>
                      <m:sup>
                        <m:r>
                          <a:rPr lang="it-IT" b="1" i="1">
                            <a:latin typeface="Cambria Math" panose="02040503050406030204" pitchFamily="18" charset="0"/>
                            <a:ea typeface="Cambria Math" panose="02040503050406030204" pitchFamily="18" charset="0"/>
                          </a:rPr>
                          <m:t>𝒐</m:t>
                        </m:r>
                      </m:sup>
                    </m:sSup>
                  </m:oMath>
                </a14:m>
                <a:r>
                  <a:rPr lang="it-IT" dirty="0"/>
                  <a:t> </a:t>
                </a:r>
                <a:r>
                  <a:rPr lang="it-IT" dirty="0" smtClean="0"/>
                  <a:t>= 1.23 – 0 = 1.23 V </a:t>
                </a:r>
                <a:r>
                  <a:rPr lang="it-IT" dirty="0"/>
                  <a:t>&gt; 0.</a:t>
                </a:r>
              </a:p>
            </p:txBody>
          </p:sp>
        </mc:Choice>
        <mc:Fallback>
          <p:sp>
            <p:nvSpPr>
              <p:cNvPr id="8" name="Rettangolo 7"/>
              <p:cNvSpPr>
                <a:spLocks noRot="1" noChangeAspect="1" noMove="1" noResize="1" noEditPoints="1" noAdjustHandles="1" noChangeArrowheads="1" noChangeShapeType="1" noTextEdit="1"/>
              </p:cNvSpPr>
              <p:nvPr/>
            </p:nvSpPr>
            <p:spPr>
              <a:xfrm>
                <a:off x="6162947" y="3270398"/>
                <a:ext cx="2759025" cy="424732"/>
              </a:xfrm>
              <a:prstGeom prst="rect">
                <a:avLst/>
              </a:prstGeom>
              <a:blipFill>
                <a:blip r:embed="rId4"/>
                <a:stretch>
                  <a:fillRect r="-883" b="-17143"/>
                </a:stretch>
              </a:blipFill>
            </p:spPr>
            <p:txBody>
              <a:bodyPr/>
              <a:lstStyle/>
              <a:p>
                <a:r>
                  <a:rPr lang="it-IT">
                    <a:noFill/>
                  </a:rPr>
                  <a:t> </a:t>
                </a:r>
              </a:p>
            </p:txBody>
          </p:sp>
        </mc:Fallback>
      </mc:AlternateContent>
    </p:spTree>
    <p:extLst>
      <p:ext uri="{BB962C8B-B14F-4D97-AF65-F5344CB8AC3E}">
        <p14:creationId xmlns:p14="http://schemas.microsoft.com/office/powerpoint/2010/main" val="58358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518833" y="1547552"/>
                <a:ext cx="478113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Nel caso di una </a:t>
                </a:r>
                <a:r>
                  <a:rPr lang="it-IT" sz="1800" b="1" dirty="0" smtClean="0"/>
                  <a:t>cella elettrolitica</a:t>
                </a:r>
                <a:r>
                  <a:rPr lang="it-IT" sz="1800" dirty="0" smtClean="0"/>
                  <a:t>, l’energia viene applicata ai capi di anodo e catodo, in modo che gli elettroni si muovano in modo opposto al loro movimento spontaneo (quello che avviene nella cella elettrochimica).</a:t>
                </a:r>
              </a:p>
              <a:p>
                <a:pPr marL="0" indent="0">
                  <a:lnSpc>
                    <a:spcPct val="120000"/>
                  </a:lnSpc>
                  <a:spcBef>
                    <a:spcPts val="0"/>
                  </a:spcBef>
                  <a:spcAft>
                    <a:spcPts val="600"/>
                  </a:spcAft>
                  <a:buNone/>
                </a:pPr>
                <a:r>
                  <a:rPr lang="it-IT" sz="1800" dirty="0" smtClean="0"/>
                  <a:t>Anche in questo caso all’anodo avviene un processo (non spontaneo!) di ossidazione, al catodo quello (non spontaneo!) di riduzione. </a:t>
                </a:r>
              </a:p>
              <a:p>
                <a:pPr marL="0" indent="0">
                  <a:lnSpc>
                    <a:spcPct val="120000"/>
                  </a:lnSpc>
                  <a:spcBef>
                    <a:spcPts val="0"/>
                  </a:spcBef>
                  <a:spcAft>
                    <a:spcPts val="600"/>
                  </a:spcAft>
                  <a:buNone/>
                </a:pPr>
                <a:r>
                  <a:rPr lang="it-IT" sz="1800" i="1" dirty="0" smtClean="0"/>
                  <a:t>Nell’esempio in figura, produzione di magnesio e cloro nel processo industriale Dow: una soluzione di MgCl</a:t>
                </a:r>
                <a:r>
                  <a:rPr lang="it-IT" sz="1800" i="1" baseline="-25000" dirty="0" smtClean="0"/>
                  <a:t>2</a:t>
                </a:r>
                <a:r>
                  <a:rPr lang="it-IT" sz="1800" i="1" dirty="0" smtClean="0"/>
                  <a:t> fuso è sottoposta a elettrolisi, producendo all’anodo Cl</a:t>
                </a:r>
                <a:r>
                  <a:rPr lang="it-IT" sz="1800" i="1" baseline="-25000" dirty="0" smtClean="0"/>
                  <a:t>2</a:t>
                </a:r>
                <a:r>
                  <a:rPr lang="it-IT" sz="1800" i="1" dirty="0" smtClean="0"/>
                  <a:t> per ossidazione del cloruro e al catodo Mg, per riduzione di Mg</a:t>
                </a:r>
                <a:r>
                  <a:rPr lang="it-IT" sz="1800" i="1" baseline="30000" dirty="0" smtClean="0"/>
                  <a:t>2+</a:t>
                </a:r>
                <a:r>
                  <a:rPr lang="it-IT" sz="1800" i="1" dirty="0" smtClean="0"/>
                  <a:t>.</a:t>
                </a:r>
              </a:p>
              <a:p>
                <a:pPr marL="0" indent="0">
                  <a:lnSpc>
                    <a:spcPct val="120000"/>
                  </a:lnSpc>
                  <a:spcBef>
                    <a:spcPts val="0"/>
                  </a:spcBef>
                  <a:spcAft>
                    <a:spcPts val="600"/>
                  </a:spcAft>
                  <a:buNone/>
                </a:pPr>
                <a:r>
                  <a:rPr lang="it-IT" sz="1800" dirty="0" smtClean="0"/>
                  <a:t>Calcolando il potenziale, in questo caso </a:t>
                </a:r>
                <a14:m>
                  <m:oMath xmlns:m="http://schemas.openxmlformats.org/officeDocument/2006/math">
                    <m:r>
                      <a:rPr lang="it-IT" sz="180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𝐸</m:t>
                    </m:r>
                    <m:r>
                      <a:rPr lang="it-IT" sz="1800" b="0" i="1" smtClean="0">
                        <a:latin typeface="Cambria Math" panose="02040503050406030204" pitchFamily="18" charset="0"/>
                        <a:ea typeface="Cambria Math" panose="02040503050406030204" pitchFamily="18" charset="0"/>
                      </a:rPr>
                      <m:t>&lt;0</m:t>
                    </m:r>
                  </m:oMath>
                </a14:m>
                <a:r>
                  <a:rPr lang="it-IT" sz="1800" dirty="0" smtClean="0"/>
                  <a:t>.</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18833" y="1547552"/>
                <a:ext cx="4781136" cy="974768"/>
              </a:xfrm>
              <a:prstGeom prst="rect">
                <a:avLst/>
              </a:prstGeom>
              <a:blipFill>
                <a:blip r:embed="rId2"/>
                <a:stretch>
                  <a:fillRect l="-1020" r="-1148" b="-413125"/>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Autofit/>
          </a:bodyPr>
          <a:lstStyle/>
          <a:p>
            <a:r>
              <a:rPr lang="it-IT" sz="3200" dirty="0" smtClean="0">
                <a:solidFill>
                  <a:srgbClr val="0070C0"/>
                </a:solidFill>
              </a:rPr>
              <a:t>Elettrolisi</a:t>
            </a:r>
            <a:endParaRPr lang="it-IT" sz="3200" dirty="0">
              <a:solidFill>
                <a:srgbClr val="0070C0"/>
              </a:solidFill>
            </a:endParaRPr>
          </a:p>
        </p:txBody>
      </p:sp>
      <p:pic>
        <p:nvPicPr>
          <p:cNvPr id="5" name="Immagine 1"/>
          <p:cNvPicPr>
            <a:picLocks noChangeAspect="1"/>
          </p:cNvPicPr>
          <p:nvPr/>
        </p:nvPicPr>
        <p:blipFill rotWithShape="1">
          <a:blip r:embed="rId3">
            <a:extLst>
              <a:ext uri="{28A0092B-C50C-407E-A947-70E740481C1C}">
                <a14:useLocalDpi xmlns:a14="http://schemas.microsoft.com/office/drawing/2010/main" val="0"/>
              </a:ext>
            </a:extLst>
          </a:blip>
          <a:srcRect l="26136" r="30709" b="20603"/>
          <a:stretch/>
        </p:blipFill>
        <p:spPr bwMode="auto">
          <a:xfrm>
            <a:off x="5156597" y="1697564"/>
            <a:ext cx="3552397" cy="450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518832" y="818203"/>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L’elettrolisi è il fenomeno inverso rispetto a quello spontaneo che avviene in una cella elettrochimica: </a:t>
            </a:r>
            <a:r>
              <a:rPr lang="it-IT" sz="1800" b="1" dirty="0" smtClean="0"/>
              <a:t>l’elettrolisi trasforma energia elettrica in energia chimica</a:t>
            </a:r>
            <a:r>
              <a:rPr lang="it-IT" sz="1800" dirty="0" smtClean="0"/>
              <a:t>. </a:t>
            </a:r>
          </a:p>
        </p:txBody>
      </p:sp>
    </p:spTree>
    <p:extLst>
      <p:ext uri="{BB962C8B-B14F-4D97-AF65-F5344CB8AC3E}">
        <p14:creationId xmlns:p14="http://schemas.microsoft.com/office/powerpoint/2010/main" val="30369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3236818" y="407886"/>
            <a:ext cx="5688993" cy="715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Gli elettroni ceduti </a:t>
            </a:r>
            <a:r>
              <a:rPr lang="it-IT" sz="1800" dirty="0" smtClean="0"/>
              <a:t>nella reazione di ossidazione che avviene all’anodo </a:t>
            </a:r>
            <a:r>
              <a:rPr lang="it-IT" sz="1800" dirty="0"/>
              <a:t>vengono acquistati </a:t>
            </a:r>
            <a:r>
              <a:rPr lang="it-IT" sz="1800" dirty="0" smtClean="0"/>
              <a:t>nella reazione di riduzione che avviene al catodo </a:t>
            </a:r>
            <a:r>
              <a:rPr lang="it-IT" sz="1800" dirty="0"/>
              <a:t>e passano da una semicella all’altra attraverso un </a:t>
            </a:r>
            <a:r>
              <a:rPr lang="it-IT" sz="1800" b="1" dirty="0"/>
              <a:t>conduttore di corrente elettrica</a:t>
            </a:r>
            <a:r>
              <a:rPr lang="it-IT" sz="1800" dirty="0"/>
              <a:t> (un filo metallico) che congiunge le due semicelle.</a:t>
            </a:r>
          </a:p>
          <a:p>
            <a:pPr marL="0" indent="0">
              <a:lnSpc>
                <a:spcPct val="120000"/>
              </a:lnSpc>
              <a:spcBef>
                <a:spcPts val="0"/>
              </a:spcBef>
              <a:spcAft>
                <a:spcPts val="600"/>
              </a:spcAft>
              <a:buNone/>
            </a:pPr>
            <a:r>
              <a:rPr lang="it-IT" sz="1800" dirty="0"/>
              <a:t>Perchè la pila funzioni è anche necessario che sia presente un </a:t>
            </a:r>
            <a:r>
              <a:rPr lang="it-IT" sz="1800" b="1" dirty="0"/>
              <a:t>ponte salino</a:t>
            </a:r>
            <a:r>
              <a:rPr lang="it-IT" sz="1800" dirty="0"/>
              <a:t>, che ha la funzione di chiudere il circuito della pila, riportando la neutralità nelle due soluzioni attraverso il passaggio di </a:t>
            </a:r>
            <a:r>
              <a:rPr lang="it-IT" sz="1800" dirty="0" smtClean="0"/>
              <a:t>ioni. Il ponte salino contiene un elettrolita inerte (non coinvolto nella reazione redox).</a:t>
            </a:r>
            <a:endParaRPr lang="it-IT" sz="1800" b="1" dirty="0" smtClean="0"/>
          </a:p>
        </p:txBody>
      </p:sp>
      <p:grpSp>
        <p:nvGrpSpPr>
          <p:cNvPr id="3" name="Group 2"/>
          <p:cNvGrpSpPr/>
          <p:nvPr/>
        </p:nvGrpSpPr>
        <p:grpSpPr>
          <a:xfrm>
            <a:off x="69200" y="283682"/>
            <a:ext cx="3167618" cy="3692220"/>
            <a:chOff x="328617" y="281572"/>
            <a:chExt cx="3443563" cy="4000074"/>
          </a:xfrm>
        </p:grpSpPr>
        <p:pic>
          <p:nvPicPr>
            <p:cNvPr id="24" name="Immagine 1"/>
            <p:cNvPicPr>
              <a:picLocks noChangeAspect="1"/>
            </p:cNvPicPr>
            <p:nvPr/>
          </p:nvPicPr>
          <p:blipFill rotWithShape="1">
            <a:blip r:embed="rId2">
              <a:extLst>
                <a:ext uri="{28A0092B-C50C-407E-A947-70E740481C1C}">
                  <a14:useLocalDpi xmlns:a14="http://schemas.microsoft.com/office/drawing/2010/main" val="0"/>
                </a:ext>
              </a:extLst>
            </a:blip>
            <a:srcRect b="50121"/>
            <a:stretch/>
          </p:blipFill>
          <p:spPr bwMode="auto">
            <a:xfrm>
              <a:off x="328617" y="281572"/>
              <a:ext cx="3443563" cy="371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806824" y="3943092"/>
              <a:ext cx="1344707" cy="338554"/>
            </a:xfrm>
            <a:prstGeom prst="rect">
              <a:avLst/>
            </a:prstGeom>
            <a:noFill/>
          </p:spPr>
          <p:txBody>
            <a:bodyPr wrap="square" rtlCol="0">
              <a:spAutoFit/>
            </a:bodyPr>
            <a:lstStyle/>
            <a:p>
              <a:pPr algn="ctr"/>
              <a:r>
                <a:rPr lang="it-IT" sz="1600" dirty="0" smtClean="0"/>
                <a:t>Ossidazione</a:t>
              </a:r>
            </a:p>
          </p:txBody>
        </p:sp>
        <p:sp>
          <p:nvSpPr>
            <p:cNvPr id="26" name="TextBox 25"/>
            <p:cNvSpPr txBox="1"/>
            <p:nvPr/>
          </p:nvSpPr>
          <p:spPr>
            <a:xfrm>
              <a:off x="2387972" y="3943092"/>
              <a:ext cx="1344707" cy="338554"/>
            </a:xfrm>
            <a:prstGeom prst="rect">
              <a:avLst/>
            </a:prstGeom>
            <a:noFill/>
          </p:spPr>
          <p:txBody>
            <a:bodyPr wrap="square" rtlCol="0">
              <a:spAutoFit/>
            </a:bodyPr>
            <a:lstStyle/>
            <a:p>
              <a:pPr algn="ctr"/>
              <a:r>
                <a:rPr lang="it-IT" sz="1600" dirty="0" smtClean="0"/>
                <a:t>Riduzione</a:t>
              </a:r>
            </a:p>
          </p:txBody>
        </p:sp>
      </p:grpSp>
      <p:sp>
        <p:nvSpPr>
          <p:cNvPr id="27" name="Content Placeholder 2"/>
          <p:cNvSpPr txBox="1">
            <a:spLocks/>
          </p:cNvSpPr>
          <p:nvPr/>
        </p:nvSpPr>
        <p:spPr>
          <a:xfrm>
            <a:off x="537881" y="3975902"/>
            <a:ext cx="8086165" cy="715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L’anodo è il polo della pila con segno negativo, il catodo quello con segno positivo.</a:t>
            </a:r>
          </a:p>
          <a:p>
            <a:pPr marL="0" indent="0">
              <a:lnSpc>
                <a:spcPct val="120000"/>
              </a:lnSpc>
              <a:spcBef>
                <a:spcPts val="0"/>
              </a:spcBef>
              <a:spcAft>
                <a:spcPts val="600"/>
              </a:spcAft>
              <a:buNone/>
            </a:pPr>
            <a:r>
              <a:rPr lang="it-IT" sz="1800" dirty="0" smtClean="0"/>
              <a:t>I diversi elementi che costituiscono una cella elettrochimica possono essere rappresentati in maniera schematica: </a:t>
            </a:r>
          </a:p>
          <a:p>
            <a:pPr marL="0" indent="0">
              <a:lnSpc>
                <a:spcPct val="120000"/>
              </a:lnSpc>
              <a:spcBef>
                <a:spcPts val="0"/>
              </a:spcBef>
              <a:spcAft>
                <a:spcPts val="600"/>
              </a:spcAft>
              <a:buNone/>
            </a:pPr>
            <a:r>
              <a:rPr lang="it-IT" sz="1800" i="1" dirty="0" smtClean="0"/>
              <a:t>Per la cella Daniell</a:t>
            </a:r>
            <a:r>
              <a:rPr lang="it-IT" sz="1800" dirty="0" smtClean="0"/>
              <a:t>:     Zn</a:t>
            </a:r>
            <a:r>
              <a:rPr lang="it-IT" sz="1800" baseline="-25000" dirty="0" smtClean="0"/>
              <a:t>(s)</a:t>
            </a:r>
            <a:r>
              <a:rPr lang="it-IT" sz="1800" dirty="0" smtClean="0"/>
              <a:t> | Zn</a:t>
            </a:r>
            <a:r>
              <a:rPr lang="it-IT" sz="1800" baseline="30000" dirty="0" smtClean="0"/>
              <a:t>2+</a:t>
            </a:r>
            <a:r>
              <a:rPr lang="it-IT" sz="1800" baseline="-25000" dirty="0" smtClean="0"/>
              <a:t>(aq)</a:t>
            </a:r>
            <a:r>
              <a:rPr lang="it-IT" sz="1800" dirty="0" smtClean="0"/>
              <a:t> || Cu</a:t>
            </a:r>
            <a:r>
              <a:rPr lang="it-IT" sz="1800" baseline="30000" dirty="0" smtClean="0"/>
              <a:t>2</a:t>
            </a:r>
            <a:r>
              <a:rPr lang="it-IT" sz="1800" baseline="30000" dirty="0"/>
              <a:t>+</a:t>
            </a:r>
            <a:r>
              <a:rPr lang="it-IT" sz="1800" baseline="-25000" dirty="0"/>
              <a:t>(aq)</a:t>
            </a:r>
            <a:r>
              <a:rPr lang="it-IT" sz="1800" dirty="0" smtClean="0"/>
              <a:t> | Cu </a:t>
            </a:r>
            <a:r>
              <a:rPr lang="it-IT" sz="1800" baseline="-25000" dirty="0" smtClean="0"/>
              <a:t>(s</a:t>
            </a:r>
            <a:r>
              <a:rPr lang="it-IT" sz="1800" baseline="-25000" dirty="0"/>
              <a:t>)</a:t>
            </a:r>
            <a:r>
              <a:rPr lang="it-IT" sz="1800" dirty="0" smtClean="0"/>
              <a:t> </a:t>
            </a:r>
          </a:p>
          <a:p>
            <a:pPr marL="0" indent="0">
              <a:lnSpc>
                <a:spcPct val="120000"/>
              </a:lnSpc>
              <a:spcBef>
                <a:spcPts val="0"/>
              </a:spcBef>
              <a:spcAft>
                <a:spcPts val="600"/>
              </a:spcAft>
              <a:buNone/>
            </a:pPr>
            <a:r>
              <a:rPr lang="it-IT" sz="1800" dirty="0" smtClean="0"/>
              <a:t>In questa rappresentazione, l’</a:t>
            </a:r>
            <a:r>
              <a:rPr lang="it-IT" sz="1800" u="sng" dirty="0" smtClean="0"/>
              <a:t>anodo</a:t>
            </a:r>
            <a:r>
              <a:rPr lang="it-IT" sz="1800" dirty="0" smtClean="0"/>
              <a:t> viene indicato a sinistra, il </a:t>
            </a:r>
            <a:r>
              <a:rPr lang="it-IT" sz="1800" u="sng" dirty="0" smtClean="0"/>
              <a:t>catodo</a:t>
            </a:r>
            <a:r>
              <a:rPr lang="it-IT" sz="1800" dirty="0" smtClean="0"/>
              <a:t> a destra. Le linee verticali singole indicano una separazione di fase (ad esempio in questo caso tra la soluzione e il metallo solido), la doppia linea verticale indica il ponte salino.</a:t>
            </a:r>
          </a:p>
        </p:txBody>
      </p:sp>
      <p:grpSp>
        <p:nvGrpSpPr>
          <p:cNvPr id="9" name="Group 8"/>
          <p:cNvGrpSpPr/>
          <p:nvPr/>
        </p:nvGrpSpPr>
        <p:grpSpPr>
          <a:xfrm>
            <a:off x="2679358" y="5334633"/>
            <a:ext cx="1242328" cy="394101"/>
            <a:chOff x="2679358" y="5334633"/>
            <a:chExt cx="1242328" cy="394101"/>
          </a:xfrm>
        </p:grpSpPr>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2679358" y="5334633"/>
                <a:ext cx="1114920" cy="33840"/>
              </p14:xfrm>
            </p:contentPart>
          </mc:Choice>
          <mc:Fallback xmlns="">
            <p:pic>
              <p:nvPicPr>
                <p:cNvPr id="7" name="Ink 6"/>
                <p:cNvPicPr/>
                <p:nvPr/>
              </p:nvPicPr>
              <p:blipFill>
                <a:blip r:embed="rId4"/>
                <a:stretch>
                  <a:fillRect/>
                </a:stretch>
              </p:blipFill>
              <p:spPr>
                <a:xfrm>
                  <a:off x="2607358" y="5190633"/>
                  <a:ext cx="12589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3398246" y="5709294"/>
                <a:ext cx="523440" cy="19440"/>
              </p14:xfrm>
            </p:contentPart>
          </mc:Choice>
          <mc:Fallback xmlns="">
            <p:pic>
              <p:nvPicPr>
                <p:cNvPr id="8" name="Ink 7"/>
                <p:cNvPicPr/>
                <p:nvPr/>
              </p:nvPicPr>
              <p:blipFill>
                <a:blip r:embed="rId6"/>
                <a:stretch>
                  <a:fillRect/>
                </a:stretch>
              </p:blipFill>
              <p:spPr>
                <a:xfrm>
                  <a:off x="3326246" y="5565294"/>
                  <a:ext cx="667440" cy="307440"/>
                </a:xfrm>
                <a:prstGeom prst="rect">
                  <a:avLst/>
                </a:prstGeom>
              </p:spPr>
            </p:pic>
          </mc:Fallback>
        </mc:AlternateContent>
      </p:grpSp>
      <p:grpSp>
        <p:nvGrpSpPr>
          <p:cNvPr id="15" name="Group 14"/>
          <p:cNvGrpSpPr/>
          <p:nvPr/>
        </p:nvGrpSpPr>
        <p:grpSpPr>
          <a:xfrm>
            <a:off x="4248926" y="5326974"/>
            <a:ext cx="2775362" cy="403560"/>
            <a:chOff x="4248926" y="5326974"/>
            <a:chExt cx="2775362" cy="403560"/>
          </a:xfrm>
        </p:grpSpPr>
        <mc:AlternateContent xmlns:mc="http://schemas.openxmlformats.org/markup-compatibility/2006" xmlns:p14="http://schemas.microsoft.com/office/powerpoint/2010/main">
          <mc:Choice Requires="p14">
            <p:contentPart p14:bwMode="auto" r:id="rId7">
              <p14:nvContentPartPr>
                <p14:cNvPr id="13" name="Ink 12"/>
                <p14:cNvContentPartPr/>
                <p14:nvPr/>
              </p14:nvContentPartPr>
              <p14:xfrm>
                <a:off x="4248926" y="5326974"/>
                <a:ext cx="1187640" cy="25560"/>
              </p14:xfrm>
            </p:contentPart>
          </mc:Choice>
          <mc:Fallback xmlns="">
            <p:pic>
              <p:nvPicPr>
                <p:cNvPr id="13" name="Ink 12"/>
                <p:cNvPicPr/>
                <p:nvPr/>
              </p:nvPicPr>
              <p:blipFill>
                <a:blip r:embed="rId8"/>
                <a:stretch>
                  <a:fillRect/>
                </a:stretch>
              </p:blipFill>
              <p:spPr>
                <a:xfrm>
                  <a:off x="4176926" y="5182974"/>
                  <a:ext cx="13316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p14:cNvContentPartPr/>
                <p14:nvPr/>
              </p14:nvContentPartPr>
              <p14:xfrm>
                <a:off x="6514528" y="5708574"/>
                <a:ext cx="509760" cy="21960"/>
              </p14:xfrm>
            </p:contentPart>
          </mc:Choice>
          <mc:Fallback xmlns="">
            <p:pic>
              <p:nvPicPr>
                <p:cNvPr id="14" name="Ink 13"/>
                <p:cNvPicPr/>
                <p:nvPr/>
              </p:nvPicPr>
              <p:blipFill>
                <a:blip r:embed="rId10"/>
                <a:stretch>
                  <a:fillRect/>
                </a:stretch>
              </p:blipFill>
              <p:spPr>
                <a:xfrm>
                  <a:off x="6442528" y="5564574"/>
                  <a:ext cx="653760" cy="309960"/>
                </a:xfrm>
                <a:prstGeom prst="rect">
                  <a:avLst/>
                </a:prstGeom>
              </p:spPr>
            </p:pic>
          </mc:Fallback>
        </mc:AlternateContent>
      </p:grpSp>
      <p:grpSp>
        <p:nvGrpSpPr>
          <p:cNvPr id="21" name="Group 20"/>
          <p:cNvGrpSpPr/>
          <p:nvPr/>
        </p:nvGrpSpPr>
        <p:grpSpPr>
          <a:xfrm>
            <a:off x="3134488" y="5350014"/>
            <a:ext cx="2497775" cy="737280"/>
            <a:chOff x="3134488" y="5350014"/>
            <a:chExt cx="2497775" cy="737280"/>
          </a:xfrm>
        </p:grpSpPr>
        <mc:AlternateContent xmlns:mc="http://schemas.openxmlformats.org/markup-compatibility/2006" xmlns:p14="http://schemas.microsoft.com/office/powerpoint/2010/main">
          <mc:Choice Requires="p14">
            <p:contentPart p14:bwMode="auto" r:id="rId11">
              <p14:nvContentPartPr>
                <p14:cNvPr id="16" name="Ink 15"/>
                <p14:cNvContentPartPr/>
                <p14:nvPr/>
              </p14:nvContentPartPr>
              <p14:xfrm>
                <a:off x="4913248" y="5350014"/>
                <a:ext cx="9360" cy="360"/>
              </p14:xfrm>
            </p:contentPart>
          </mc:Choice>
          <mc:Fallback xmlns="">
            <p:pic>
              <p:nvPicPr>
                <p:cNvPr id="16" name="Ink 15"/>
                <p:cNvPicPr/>
                <p:nvPr/>
              </p:nvPicPr>
              <p:blipFill>
                <a:blip r:embed="rId12"/>
                <a:stretch>
                  <a:fillRect/>
                </a:stretch>
              </p:blipFill>
              <p:spPr>
                <a:xfrm>
                  <a:off x="4841248" y="5206014"/>
                  <a:ext cx="1533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p14:cNvContentPartPr/>
                <p14:nvPr/>
              </p14:nvContentPartPr>
              <p14:xfrm>
                <a:off x="3134488" y="5350014"/>
                <a:ext cx="360" cy="360"/>
              </p14:xfrm>
            </p:contentPart>
          </mc:Choice>
          <mc:Fallback xmlns="">
            <p:pic>
              <p:nvPicPr>
                <p:cNvPr id="17" name="Ink 16"/>
                <p:cNvPicPr/>
                <p:nvPr/>
              </p:nvPicPr>
              <p:blipFill>
                <a:blip r:embed="rId14"/>
                <a:stretch>
                  <a:fillRect/>
                </a:stretch>
              </p:blipFill>
              <p:spPr>
                <a:xfrm>
                  <a:off x="3062488" y="5206014"/>
                  <a:ext cx="1443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p14:cNvContentPartPr/>
                <p14:nvPr/>
              </p14:nvContentPartPr>
              <p14:xfrm>
                <a:off x="3939543" y="6054894"/>
                <a:ext cx="1692720" cy="32400"/>
              </p14:xfrm>
            </p:contentPart>
          </mc:Choice>
          <mc:Fallback xmlns="">
            <p:pic>
              <p:nvPicPr>
                <p:cNvPr id="18" name="Ink 17"/>
                <p:cNvPicPr/>
                <p:nvPr/>
              </p:nvPicPr>
              <p:blipFill>
                <a:blip r:embed="rId16"/>
                <a:stretch>
                  <a:fillRect/>
                </a:stretch>
              </p:blipFill>
              <p:spPr>
                <a:xfrm>
                  <a:off x="3867543" y="5910894"/>
                  <a:ext cx="1836720" cy="320400"/>
                </a:xfrm>
                <a:prstGeom prst="rect">
                  <a:avLst/>
                </a:prstGeom>
              </p:spPr>
            </p:pic>
          </mc:Fallback>
        </mc:AlternateContent>
      </p:grpSp>
      <p:grpSp>
        <p:nvGrpSpPr>
          <p:cNvPr id="29" name="Group 28"/>
          <p:cNvGrpSpPr/>
          <p:nvPr/>
        </p:nvGrpSpPr>
        <p:grpSpPr>
          <a:xfrm>
            <a:off x="3971485" y="5331573"/>
            <a:ext cx="4049206" cy="1076481"/>
            <a:chOff x="3971485" y="5331573"/>
            <a:chExt cx="4049206" cy="1076481"/>
          </a:xfrm>
        </p:grpSpPr>
        <mc:AlternateContent xmlns:mc="http://schemas.openxmlformats.org/markup-compatibility/2006" xmlns:p14="http://schemas.microsoft.com/office/powerpoint/2010/main">
          <mc:Choice Requires="p14">
            <p:contentPart p14:bwMode="auto" r:id="rId17">
              <p14:nvContentPartPr>
                <p14:cNvPr id="19" name="Ink 18"/>
                <p14:cNvContentPartPr/>
                <p14:nvPr/>
              </p14:nvContentPartPr>
              <p14:xfrm>
                <a:off x="3971485" y="5331573"/>
                <a:ext cx="109440" cy="6120"/>
              </p14:xfrm>
            </p:contentPart>
          </mc:Choice>
          <mc:Fallback xmlns="">
            <p:pic>
              <p:nvPicPr>
                <p:cNvPr id="19" name="Ink 18"/>
                <p:cNvPicPr/>
                <p:nvPr/>
              </p:nvPicPr>
              <p:blipFill>
                <a:blip r:embed="rId18"/>
                <a:stretch>
                  <a:fillRect/>
                </a:stretch>
              </p:blipFill>
              <p:spPr>
                <a:xfrm>
                  <a:off x="3899485" y="5187573"/>
                  <a:ext cx="2534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Ink 27"/>
                <p14:cNvContentPartPr/>
                <p14:nvPr/>
              </p14:nvContentPartPr>
              <p14:xfrm>
                <a:off x="6964811" y="6382494"/>
                <a:ext cx="1055880" cy="25560"/>
              </p14:xfrm>
            </p:contentPart>
          </mc:Choice>
          <mc:Fallback xmlns="">
            <p:pic>
              <p:nvPicPr>
                <p:cNvPr id="28" name="Ink 27"/>
                <p:cNvPicPr/>
                <p:nvPr/>
              </p:nvPicPr>
              <p:blipFill>
                <a:blip r:embed="rId20"/>
                <a:stretch>
                  <a:fillRect/>
                </a:stretch>
              </p:blipFill>
              <p:spPr>
                <a:xfrm>
                  <a:off x="6892811" y="6238494"/>
                  <a:ext cx="1199880" cy="313560"/>
                </a:xfrm>
                <a:prstGeom prst="rect">
                  <a:avLst/>
                </a:prstGeom>
              </p:spPr>
            </p:pic>
          </mc:Fallback>
        </mc:AlternateContent>
      </p:grpSp>
    </p:spTree>
    <p:extLst>
      <p:ext uri="{BB962C8B-B14F-4D97-AF65-F5344CB8AC3E}">
        <p14:creationId xmlns:p14="http://schemas.microsoft.com/office/powerpoint/2010/main" val="20548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81849" y="790595"/>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Anodo e catodo costituiscono gli </a:t>
            </a:r>
            <a:r>
              <a:rPr lang="it-IT" sz="1800" b="1" dirty="0" smtClean="0"/>
              <a:t>elettrodi</a:t>
            </a:r>
            <a:r>
              <a:rPr lang="it-IT" sz="1800" dirty="0" smtClean="0"/>
              <a:t> della pila. </a:t>
            </a:r>
            <a:r>
              <a:rPr lang="it-IT" sz="1800" dirty="0" smtClean="0"/>
              <a:t>Esistono </a:t>
            </a:r>
            <a:r>
              <a:rPr lang="it-IT" sz="1800" dirty="0" smtClean="0"/>
              <a:t>diversi tipi di elettrodo, a seconda delle specie coinvolte nella reazione di ossidoriduzione. </a:t>
            </a:r>
          </a:p>
          <a:p>
            <a:pPr>
              <a:lnSpc>
                <a:spcPct val="120000"/>
              </a:lnSpc>
              <a:spcBef>
                <a:spcPts val="0"/>
              </a:spcBef>
            </a:pPr>
            <a:r>
              <a:rPr lang="it-IT" sz="1800" dirty="0"/>
              <a:t>Gli </a:t>
            </a:r>
            <a:r>
              <a:rPr lang="it-IT" sz="1800" b="1" dirty="0"/>
              <a:t>elettrodi attivi</a:t>
            </a:r>
            <a:r>
              <a:rPr lang="it-IT" sz="1800" dirty="0"/>
              <a:t> sono elettrodi in cui è coinvolta una specie metallica, in grado di condurre la corrente. Gli elettrodi della pila Daniell sono entrambi elettrodi attivi.</a:t>
            </a:r>
          </a:p>
          <a:p>
            <a:pPr marL="230400" indent="0">
              <a:lnSpc>
                <a:spcPct val="120000"/>
              </a:lnSpc>
              <a:spcBef>
                <a:spcPts val="0"/>
              </a:spcBef>
              <a:spcAft>
                <a:spcPts val="600"/>
              </a:spcAft>
              <a:buNone/>
            </a:pPr>
            <a:r>
              <a:rPr lang="it-IT" sz="1800" i="1" dirty="0"/>
              <a:t>Esempio: le semicelle Fe</a:t>
            </a:r>
            <a:r>
              <a:rPr lang="it-IT" sz="1800" i="1" baseline="-25000" dirty="0"/>
              <a:t>(s)</a:t>
            </a:r>
            <a:r>
              <a:rPr lang="it-IT" sz="1800" i="1" dirty="0"/>
              <a:t> | Fe</a:t>
            </a:r>
            <a:r>
              <a:rPr lang="it-IT" sz="1800" i="1" baseline="30000" dirty="0"/>
              <a:t>3+</a:t>
            </a:r>
            <a:r>
              <a:rPr lang="it-IT" sz="1800" i="1" baseline="-25000" dirty="0"/>
              <a:t>(aq)</a:t>
            </a:r>
            <a:r>
              <a:rPr lang="it-IT" sz="1800" i="1" dirty="0"/>
              <a:t> e Hg</a:t>
            </a:r>
            <a:r>
              <a:rPr lang="it-IT" sz="1800" i="1" baseline="-25000" dirty="0"/>
              <a:t>(l)</a:t>
            </a:r>
            <a:r>
              <a:rPr lang="it-IT" sz="1800" i="1" dirty="0"/>
              <a:t> | Hg</a:t>
            </a:r>
            <a:r>
              <a:rPr lang="it-IT" sz="1800" i="1" baseline="30000" dirty="0"/>
              <a:t>+</a:t>
            </a:r>
            <a:r>
              <a:rPr lang="it-IT" sz="1800" i="1" baseline="-25000" dirty="0"/>
              <a:t>(aq)</a:t>
            </a:r>
            <a:r>
              <a:rPr lang="it-IT" sz="1800" i="1" dirty="0"/>
              <a:t> hanno entrambe elettrodi attivi</a:t>
            </a:r>
            <a:r>
              <a:rPr lang="it-IT" sz="1800" i="1" dirty="0" smtClean="0"/>
              <a:t>.</a:t>
            </a:r>
          </a:p>
          <a:p>
            <a:pPr marL="230400" indent="-230400">
              <a:lnSpc>
                <a:spcPct val="120000"/>
              </a:lnSpc>
              <a:spcBef>
                <a:spcPts val="0"/>
              </a:spcBef>
              <a:spcAft>
                <a:spcPts val="600"/>
              </a:spcAft>
            </a:pPr>
            <a:r>
              <a:rPr lang="it-IT" sz="1800" dirty="0"/>
              <a:t>Gli </a:t>
            </a:r>
            <a:r>
              <a:rPr lang="it-IT" sz="1800" b="1" dirty="0"/>
              <a:t>elettrodi inerti</a:t>
            </a:r>
            <a:r>
              <a:rPr lang="it-IT" sz="1800" dirty="0"/>
              <a:t> sono elettrodi che non partecipano alla semireazione di ossidazione o di riduzione che avviane nella semicella, ma sono solo utilizzati per condurre gli elettroni verso l’altra semicella. </a:t>
            </a:r>
          </a:p>
          <a:p>
            <a:pPr marL="230400" indent="0">
              <a:lnSpc>
                <a:spcPct val="120000"/>
              </a:lnSpc>
              <a:spcBef>
                <a:spcPts val="0"/>
              </a:spcBef>
              <a:spcAft>
                <a:spcPts val="600"/>
              </a:spcAft>
              <a:buNone/>
            </a:pPr>
            <a:endParaRPr lang="it-IT" sz="1800" i="1" dirty="0"/>
          </a:p>
          <a:p>
            <a:pPr marL="0" indent="0">
              <a:lnSpc>
                <a:spcPct val="120000"/>
              </a:lnSpc>
              <a:spcBef>
                <a:spcPts val="0"/>
              </a:spcBef>
              <a:spcAft>
                <a:spcPts val="600"/>
              </a:spcAft>
              <a:buNone/>
            </a:pPr>
            <a:endParaRPr lang="it-IT" sz="1800" dirty="0" smtClean="0"/>
          </a:p>
        </p:txBody>
      </p:sp>
      <p:sp>
        <p:nvSpPr>
          <p:cNvPr id="2" name="Title 1"/>
          <p:cNvSpPr>
            <a:spLocks noGrp="1"/>
          </p:cNvSpPr>
          <p:nvPr>
            <p:ph type="title"/>
          </p:nvPr>
        </p:nvSpPr>
        <p:spPr>
          <a:xfrm>
            <a:off x="157492" y="0"/>
            <a:ext cx="8070477" cy="809251"/>
          </a:xfrm>
        </p:spPr>
        <p:txBody>
          <a:bodyPr>
            <a:normAutofit/>
          </a:bodyPr>
          <a:lstStyle/>
          <a:p>
            <a:r>
              <a:rPr lang="it-IT" sz="3200" dirty="0" smtClean="0">
                <a:solidFill>
                  <a:srgbClr val="0070C0"/>
                </a:solidFill>
              </a:rPr>
              <a:t>Elettrodi</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14" name="Content Placeholder 2"/>
              <p:cNvSpPr txBox="1">
                <a:spLocks/>
              </p:cNvSpPr>
              <p:nvPr/>
            </p:nvSpPr>
            <p:spPr>
              <a:xfrm>
                <a:off x="481849" y="3592708"/>
                <a:ext cx="590009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400" indent="0">
                  <a:lnSpc>
                    <a:spcPct val="120000"/>
                  </a:lnSpc>
                  <a:spcBef>
                    <a:spcPts val="0"/>
                  </a:spcBef>
                  <a:spcAft>
                    <a:spcPts val="600"/>
                  </a:spcAft>
                  <a:buNone/>
                </a:pPr>
                <a:r>
                  <a:rPr lang="it-IT" sz="1800" i="1" dirty="0" smtClean="0"/>
                  <a:t>Esempio</a:t>
                </a:r>
                <a:r>
                  <a:rPr lang="it-IT" sz="1800" i="1" dirty="0"/>
                  <a:t>: </a:t>
                </a:r>
                <a:r>
                  <a:rPr lang="it-IT" sz="1800" i="1" dirty="0" smtClean="0"/>
                  <a:t>se la semireazione che avviene nella semicella è   </a:t>
                </a:r>
                <a14:m>
                  <m:oMath xmlns:m="http://schemas.openxmlformats.org/officeDocument/2006/math">
                    <m:sSubSup>
                      <m:sSubSupPr>
                        <m:ctrlPr>
                          <a:rPr lang="it-IT" sz="1800" i="1" smtClean="0">
                            <a:latin typeface="Cambria Math" panose="02040503050406030204" pitchFamily="18" charset="0"/>
                          </a:rPr>
                        </m:ctrlPr>
                      </m:sSubSupPr>
                      <m:e>
                        <m:r>
                          <a:rPr lang="it-IT" sz="1800" b="0" i="1" smtClean="0">
                            <a:latin typeface="Cambria Math" panose="02040503050406030204" pitchFamily="18" charset="0"/>
                          </a:rPr>
                          <m:t>𝐹𝑒</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3+</m:t>
                        </m:r>
                      </m:sup>
                    </m:sSubSup>
                    <m:r>
                      <a:rPr lang="it-IT" sz="1800" b="0" i="1" smtClean="0">
                        <a:latin typeface="Cambria Math" panose="02040503050406030204" pitchFamily="18" charset="0"/>
                      </a:rPr>
                      <m:t>+</m:t>
                    </m:r>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𝑒</m:t>
                        </m:r>
                      </m:e>
                      <m:sup>
                        <m:r>
                          <a:rPr lang="it-IT" sz="1800" b="0" i="1" smtClean="0">
                            <a:latin typeface="Cambria Math" panose="02040503050406030204" pitchFamily="18" charset="0"/>
                          </a:rPr>
                          <m:t>−</m:t>
                        </m:r>
                      </m:sup>
                    </m:sSup>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𝐹𝑒</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2+</m:t>
                        </m:r>
                      </m:sup>
                    </m:sSubSup>
                  </m:oMath>
                </a14:m>
                <a:r>
                  <a:rPr lang="it-IT" sz="1800" i="1" dirty="0" smtClean="0"/>
                  <a:t> nessuna delle specie coinvolta può essere utilizzata come elettrodo. In questo caso si immerge nella soluzione un elettrodo di un metallo interte (Pt) che permette il passaggio di elettroni. Lo schema della semicella è:   Pt</a:t>
                </a:r>
                <a:r>
                  <a:rPr lang="it-IT" sz="1800" i="1" baseline="-25000" dirty="0" smtClean="0"/>
                  <a:t>(s)</a:t>
                </a:r>
                <a:r>
                  <a:rPr lang="it-IT" sz="1800" i="1" dirty="0" smtClean="0"/>
                  <a:t> | Fe</a:t>
                </a:r>
                <a:r>
                  <a:rPr lang="it-IT" sz="1800" i="1" baseline="30000" dirty="0" smtClean="0"/>
                  <a:t>3+</a:t>
                </a:r>
                <a:r>
                  <a:rPr lang="it-IT" sz="1800" i="1" baseline="-25000" dirty="0" smtClean="0"/>
                  <a:t>(aq) </a:t>
                </a:r>
                <a:r>
                  <a:rPr lang="it-IT" sz="1800" i="1" dirty="0" smtClean="0"/>
                  <a:t>, Fe</a:t>
                </a:r>
                <a:r>
                  <a:rPr lang="it-IT" sz="1800" i="1" baseline="30000" dirty="0" smtClean="0"/>
                  <a:t>2+</a:t>
                </a:r>
                <a:r>
                  <a:rPr lang="it-IT" sz="1800" i="1" baseline="-25000" dirty="0" smtClean="0"/>
                  <a:t>(aq)</a:t>
                </a:r>
                <a:endParaRPr lang="it-IT" sz="1800" i="1" dirty="0" smtClean="0"/>
              </a:p>
              <a:p>
                <a:pPr marL="230400" indent="0">
                  <a:lnSpc>
                    <a:spcPct val="120000"/>
                  </a:lnSpc>
                  <a:spcBef>
                    <a:spcPts val="0"/>
                  </a:spcBef>
                  <a:buNone/>
                </a:pPr>
                <a:r>
                  <a:rPr lang="it-IT" sz="1800" i="1" dirty="0" smtClean="0"/>
                  <a:t>Un altro elettrodo interte è basato sulla semireazione:</a:t>
                </a:r>
              </a:p>
              <a:p>
                <a:pPr marL="230400" indent="0">
                  <a:lnSpc>
                    <a:spcPct val="120000"/>
                  </a:lnSpc>
                  <a:spcBef>
                    <a:spcPts val="0"/>
                  </a:spcBef>
                  <a:spcAft>
                    <a:spcPts val="600"/>
                  </a:spcAft>
                  <a:buNone/>
                </a:pPr>
                <a14:m>
                  <m:oMathPara xmlns:m="http://schemas.openxmlformats.org/officeDocument/2006/math">
                    <m:oMathParaPr>
                      <m:jc m:val="left"/>
                    </m:oMathParaPr>
                    <m:oMath xmlns:m="http://schemas.openxmlformats.org/officeDocument/2006/math">
                      <m:sSubSup>
                        <m:sSubSupPr>
                          <m:ctrlPr>
                            <a:rPr lang="it-IT" sz="1800" i="1" smtClean="0">
                              <a:latin typeface="Cambria Math" panose="02040503050406030204" pitchFamily="18" charset="0"/>
                            </a:rPr>
                          </m:ctrlPr>
                        </m:sSubSupPr>
                        <m:e>
                          <m:r>
                            <a:rPr lang="it-IT" sz="1800" b="0" i="1" smtClean="0">
                              <a:latin typeface="Cambria Math" panose="02040503050406030204" pitchFamily="18" charset="0"/>
                            </a:rPr>
                            <m:t>𝑀𝑛</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2+</m:t>
                          </m:r>
                        </m:sup>
                      </m:sSubSup>
                      <m:r>
                        <a:rPr lang="it-IT" sz="1800" b="0" i="1" smtClean="0">
                          <a:latin typeface="Cambria Math" panose="02040503050406030204" pitchFamily="18" charset="0"/>
                        </a:rPr>
                        <m:t>+4 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𝐻</m:t>
                          </m:r>
                        </m:e>
                        <m:sub>
                          <m:r>
                            <a:rPr lang="it-IT" sz="1800" b="0" i="1" smtClean="0">
                              <a:latin typeface="Cambria Math" panose="02040503050406030204" pitchFamily="18" charset="0"/>
                            </a:rPr>
                            <m:t>2</m:t>
                          </m:r>
                        </m:sub>
                      </m:sSub>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m:t>
                          </m:r>
                          <m:r>
                            <a:rPr lang="it-IT" sz="1800" b="0" i="1" smtClean="0">
                              <a:latin typeface="Cambria Math" panose="02040503050406030204" pitchFamily="18" charset="0"/>
                            </a:rPr>
                            <m:t>𝑙</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𝑀𝑛</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𝑂</m:t>
                          </m:r>
                        </m:e>
                        <m:sub>
                          <m:r>
                            <a:rPr lang="it-IT" sz="1800" b="0" i="1" smtClean="0">
                              <a:latin typeface="Cambria Math" panose="02040503050406030204" pitchFamily="18" charset="0"/>
                              <a:ea typeface="Cambria Math" panose="02040503050406030204" pitchFamily="18" charset="0"/>
                            </a:rPr>
                            <m:t>4(</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r>
                        <a:rPr lang="it-IT" sz="1800" b="0" i="1" smtClean="0">
                          <a:latin typeface="Cambria Math" panose="02040503050406030204" pitchFamily="18" charset="0"/>
                          <a:ea typeface="Cambria Math" panose="02040503050406030204" pitchFamily="18" charset="0"/>
                        </a:rPr>
                        <m:t>+8 </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𝐻</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r>
                        <a:rPr lang="it-IT" sz="1800" b="0" i="1" smtClean="0">
                          <a:latin typeface="Cambria Math" panose="02040503050406030204" pitchFamily="18" charset="0"/>
                          <a:ea typeface="Cambria Math" panose="02040503050406030204" pitchFamily="18" charset="0"/>
                        </a:rPr>
                        <m:t>+5 </m:t>
                      </m:r>
                      <m:sSup>
                        <m:sSupPr>
                          <m:ctrlPr>
                            <a:rPr lang="it-IT" sz="1800" b="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𝑒</m:t>
                          </m:r>
                        </m:e>
                        <m:sup>
                          <m:r>
                            <a:rPr lang="it-IT" sz="1800" b="0" i="1" smtClean="0">
                              <a:latin typeface="Cambria Math" panose="02040503050406030204" pitchFamily="18" charset="0"/>
                              <a:ea typeface="Cambria Math" panose="02040503050406030204" pitchFamily="18" charset="0"/>
                            </a:rPr>
                            <m:t>−</m:t>
                          </m:r>
                        </m:sup>
                      </m:sSup>
                    </m:oMath>
                  </m:oMathPara>
                </a14:m>
                <a:endParaRPr lang="it-IT" sz="1800" dirty="0"/>
              </a:p>
              <a:p>
                <a:pPr>
                  <a:lnSpc>
                    <a:spcPct val="120000"/>
                  </a:lnSpc>
                  <a:spcBef>
                    <a:spcPts val="0"/>
                  </a:spcBef>
                  <a:spcAft>
                    <a:spcPts val="600"/>
                  </a:spcAft>
                </a:pPr>
                <a:endParaRPr lang="it-IT" sz="1800" dirty="0" smtClean="0"/>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481849" y="3592708"/>
                <a:ext cx="5900097" cy="974768"/>
              </a:xfrm>
              <a:prstGeom prst="rect">
                <a:avLst/>
              </a:prstGeom>
              <a:blipFill>
                <a:blip r:embed="rId2"/>
                <a:stretch>
                  <a:fillRect r="-930" b="-195625"/>
                </a:stretch>
              </a:blipFill>
            </p:spPr>
            <p:txBody>
              <a:bodyPr/>
              <a:lstStyle/>
              <a:p>
                <a:r>
                  <a:rPr lang="it-IT">
                    <a:noFill/>
                  </a:rPr>
                  <a:t> </a:t>
                </a:r>
              </a:p>
            </p:txBody>
          </p:sp>
        </mc:Fallback>
      </mc:AlternateContent>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568" r="13635" b="2155"/>
          <a:stretch/>
        </p:blipFill>
        <p:spPr>
          <a:xfrm>
            <a:off x="6639726" y="3299571"/>
            <a:ext cx="1693936" cy="2611226"/>
          </a:xfrm>
          <a:prstGeom prst="rect">
            <a:avLst/>
          </a:prstGeom>
        </p:spPr>
      </p:pic>
      <mc:AlternateContent xmlns:mc="http://schemas.openxmlformats.org/markup-compatibility/2006" xmlns:a14="http://schemas.microsoft.com/office/drawing/2010/main">
        <mc:Choice Requires="a14">
          <p:sp>
            <p:nvSpPr>
              <p:cNvPr id="16" name="Content Placeholder 2"/>
              <p:cNvSpPr txBox="1">
                <a:spLocks/>
              </p:cNvSpPr>
              <p:nvPr/>
            </p:nvSpPr>
            <p:spPr>
              <a:xfrm>
                <a:off x="5646656" y="6035820"/>
                <a:ext cx="3497344" cy="553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40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it-IT" sz="1800" i="1" dirty="0" smtClean="0">
                              <a:latin typeface="Cambria Math" panose="02040503050406030204" pitchFamily="18" charset="0"/>
                            </a:rPr>
                          </m:ctrlPr>
                        </m:sSubPr>
                        <m:e>
                          <m:r>
                            <a:rPr lang="it-IT" sz="1800" b="0" i="1" dirty="0" smtClean="0">
                              <a:latin typeface="Cambria Math" panose="02040503050406030204" pitchFamily="18" charset="0"/>
                            </a:rPr>
                            <m:t>𝑃𝑡</m:t>
                          </m:r>
                        </m:e>
                        <m:sub>
                          <m:r>
                            <a:rPr lang="it-IT" sz="1800" b="0" i="1" dirty="0" smtClean="0">
                              <a:latin typeface="Cambria Math" panose="02040503050406030204" pitchFamily="18" charset="0"/>
                            </a:rPr>
                            <m:t>(</m:t>
                          </m:r>
                          <m:r>
                            <a:rPr lang="it-IT" sz="1800" b="0" i="1" dirty="0" smtClean="0">
                              <a:latin typeface="Cambria Math" panose="02040503050406030204" pitchFamily="18" charset="0"/>
                            </a:rPr>
                            <m:t>𝑠</m:t>
                          </m:r>
                          <m:r>
                            <a:rPr lang="it-IT" sz="1800" b="0" i="1" dirty="0" smtClean="0">
                              <a:latin typeface="Cambria Math" panose="02040503050406030204" pitchFamily="18" charset="0"/>
                            </a:rPr>
                            <m:t>)</m:t>
                          </m:r>
                        </m:sub>
                      </m:sSub>
                      <m:r>
                        <a:rPr lang="it-IT" sz="1800" i="1" dirty="0" smtClean="0">
                          <a:latin typeface="Cambria Math" panose="02040503050406030204" pitchFamily="18" charset="0"/>
                        </a:rPr>
                        <m:t> | </m:t>
                      </m:r>
                      <m:sSubSup>
                        <m:sSubSupPr>
                          <m:ctrlPr>
                            <a:rPr lang="it-IT" sz="1800" i="1" dirty="0" smtClean="0">
                              <a:latin typeface="Cambria Math" panose="02040503050406030204" pitchFamily="18" charset="0"/>
                            </a:rPr>
                          </m:ctrlPr>
                        </m:sSubSupPr>
                        <m:e>
                          <m:r>
                            <a:rPr lang="it-IT" sz="1800" b="0" i="1" dirty="0" smtClean="0">
                              <a:latin typeface="Cambria Math" panose="02040503050406030204" pitchFamily="18" charset="0"/>
                            </a:rPr>
                            <m:t>𝑀𝑛</m:t>
                          </m:r>
                        </m:e>
                        <m:sub>
                          <m:d>
                            <m:dPr>
                              <m:ctrlPr>
                                <a:rPr lang="it-IT" sz="1800" b="0" i="1" dirty="0" smtClean="0">
                                  <a:latin typeface="Cambria Math" panose="02040503050406030204" pitchFamily="18" charset="0"/>
                                </a:rPr>
                              </m:ctrlPr>
                            </m:dPr>
                            <m:e>
                              <m:r>
                                <a:rPr lang="it-IT" sz="1800" b="0" i="1" dirty="0" smtClean="0">
                                  <a:latin typeface="Cambria Math" panose="02040503050406030204" pitchFamily="18" charset="0"/>
                                </a:rPr>
                                <m:t>𝑎𝑞</m:t>
                              </m:r>
                            </m:e>
                          </m:d>
                        </m:sub>
                        <m:sup>
                          <m:r>
                            <a:rPr lang="it-IT" sz="1800" b="0" i="1" dirty="0" smtClean="0">
                              <a:latin typeface="Cambria Math" panose="02040503050406030204" pitchFamily="18" charset="0"/>
                            </a:rPr>
                            <m:t>2+</m:t>
                          </m:r>
                        </m:sup>
                      </m:sSubSup>
                      <m:r>
                        <a:rPr lang="it-IT" sz="1800" i="1" dirty="0" smtClean="0">
                          <a:latin typeface="Cambria Math" panose="02040503050406030204" pitchFamily="18" charset="0"/>
                        </a:rPr>
                        <m:t>,</m:t>
                      </m:r>
                      <m:sSubSup>
                        <m:sSubSupPr>
                          <m:ctrlPr>
                            <a:rPr lang="it-IT" sz="1800" i="1" dirty="0">
                              <a:latin typeface="Cambria Math" panose="02040503050406030204" pitchFamily="18" charset="0"/>
                            </a:rPr>
                          </m:ctrlPr>
                        </m:sSubSupPr>
                        <m:e>
                          <m:r>
                            <a:rPr lang="it-IT" sz="1800" i="1" dirty="0">
                              <a:latin typeface="Cambria Math" panose="02040503050406030204" pitchFamily="18" charset="0"/>
                            </a:rPr>
                            <m:t>𝑀𝑛</m:t>
                          </m:r>
                          <m:r>
                            <a:rPr lang="it-IT" sz="1800" b="0" i="1" dirty="0" smtClean="0">
                              <a:latin typeface="Cambria Math" panose="02040503050406030204" pitchFamily="18" charset="0"/>
                            </a:rPr>
                            <m:t>𝑂</m:t>
                          </m:r>
                        </m:e>
                        <m:sub>
                          <m:r>
                            <a:rPr lang="it-IT" sz="1800" b="0" i="1" dirty="0" smtClean="0">
                              <a:latin typeface="Cambria Math" panose="02040503050406030204" pitchFamily="18" charset="0"/>
                            </a:rPr>
                            <m:t>4</m:t>
                          </m:r>
                          <m:d>
                            <m:dPr>
                              <m:ctrlPr>
                                <a:rPr lang="it-IT" sz="1800" b="0" i="1" dirty="0" smtClean="0">
                                  <a:latin typeface="Cambria Math" panose="02040503050406030204" pitchFamily="18" charset="0"/>
                                </a:rPr>
                              </m:ctrlPr>
                            </m:dPr>
                            <m:e>
                              <m:r>
                                <a:rPr lang="it-IT" sz="1800" i="1" dirty="0">
                                  <a:latin typeface="Cambria Math" panose="02040503050406030204" pitchFamily="18" charset="0"/>
                                </a:rPr>
                                <m:t>𝑎𝑞</m:t>
                              </m:r>
                            </m:e>
                          </m:d>
                        </m:sub>
                        <m:sup>
                          <m:r>
                            <a:rPr lang="it-IT" sz="1800" b="0" i="1" dirty="0" smtClean="0">
                              <a:latin typeface="Cambria Math" panose="02040503050406030204" pitchFamily="18" charset="0"/>
                            </a:rPr>
                            <m:t>−</m:t>
                          </m:r>
                        </m:sup>
                      </m:sSubSup>
                      <m:r>
                        <a:rPr lang="it-IT" sz="1800" b="0" i="1" dirty="0" smtClean="0">
                          <a:latin typeface="Cambria Math" panose="02040503050406030204" pitchFamily="18" charset="0"/>
                        </a:rPr>
                        <m:t>,</m:t>
                      </m:r>
                      <m:sSubSup>
                        <m:sSubSupPr>
                          <m:ctrlPr>
                            <a:rPr lang="it-IT" sz="1800" i="1" dirty="0">
                              <a:latin typeface="Cambria Math" panose="02040503050406030204" pitchFamily="18" charset="0"/>
                            </a:rPr>
                          </m:ctrlPr>
                        </m:sSubSupPr>
                        <m:e>
                          <m:r>
                            <a:rPr lang="it-IT" sz="1800" i="1" dirty="0">
                              <a:latin typeface="Cambria Math" panose="02040503050406030204" pitchFamily="18" charset="0"/>
                            </a:rPr>
                            <m:t>𝐻</m:t>
                          </m:r>
                        </m:e>
                        <m:sub>
                          <m:d>
                            <m:dPr>
                              <m:ctrlPr>
                                <a:rPr lang="it-IT" sz="1800" i="1" dirty="0">
                                  <a:latin typeface="Cambria Math" panose="02040503050406030204" pitchFamily="18" charset="0"/>
                                </a:rPr>
                              </m:ctrlPr>
                            </m:dPr>
                            <m:e>
                              <m:r>
                                <a:rPr lang="it-IT" sz="1800" i="1" dirty="0">
                                  <a:latin typeface="Cambria Math" panose="02040503050406030204" pitchFamily="18" charset="0"/>
                                </a:rPr>
                                <m:t>𝑎𝑞</m:t>
                              </m:r>
                            </m:e>
                          </m:d>
                        </m:sub>
                        <m:sup>
                          <m:r>
                            <a:rPr lang="it-IT" sz="1800" i="1" dirty="0">
                              <a:latin typeface="Cambria Math" panose="02040503050406030204" pitchFamily="18" charset="0"/>
                            </a:rPr>
                            <m:t>+</m:t>
                          </m:r>
                        </m:sup>
                      </m:sSubSup>
                    </m:oMath>
                  </m:oMathPara>
                </a14:m>
                <a:endParaRPr lang="it-IT" sz="1800" i="1" dirty="0" smtClean="0"/>
              </a:p>
            </p:txBody>
          </p:sp>
        </mc:Choice>
        <mc:Fallback xmlns="">
          <p:sp>
            <p:nvSpPr>
              <p:cNvPr id="16" name="Content Placeholder 2"/>
              <p:cNvSpPr txBox="1">
                <a:spLocks noRot="1" noChangeAspect="1" noMove="1" noResize="1" noEditPoints="1" noAdjustHandles="1" noChangeArrowheads="1" noChangeShapeType="1" noTextEdit="1"/>
              </p:cNvSpPr>
              <p:nvPr/>
            </p:nvSpPr>
            <p:spPr>
              <a:xfrm>
                <a:off x="5646656" y="6035820"/>
                <a:ext cx="3497344" cy="553515"/>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96758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14" grpId="0" uiExpand="1" build="p"/>
      <p:bldP spid="1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ontent Placeholder 2"/>
              <p:cNvSpPr txBox="1">
                <a:spLocks/>
              </p:cNvSpPr>
              <p:nvPr/>
            </p:nvSpPr>
            <p:spPr>
              <a:xfrm>
                <a:off x="481850" y="317802"/>
                <a:ext cx="528735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it-IT" sz="1800" dirty="0" smtClean="0"/>
                  <a:t>Gli </a:t>
                </a:r>
                <a:r>
                  <a:rPr lang="it-IT" sz="1800" b="1" dirty="0" smtClean="0"/>
                  <a:t>elettrodi a gas </a:t>
                </a:r>
                <a:r>
                  <a:rPr lang="it-IT" sz="1800" dirty="0" smtClean="0"/>
                  <a:t>vengono utilizzati quando una delle specie coinvolte è un gas. In questo caso il gas viene fatto gorgogliare all’interno della soluzione. In soluzione è presente anche un elettrodo di un metallo interte (ad esempio, Pt). </a:t>
                </a:r>
              </a:p>
              <a:p>
                <a:pPr marL="230400" indent="0">
                  <a:lnSpc>
                    <a:spcPct val="120000"/>
                  </a:lnSpc>
                  <a:spcBef>
                    <a:spcPts val="0"/>
                  </a:spcBef>
                  <a:spcAft>
                    <a:spcPts val="600"/>
                  </a:spcAft>
                  <a:buNone/>
                </a:pPr>
                <a:r>
                  <a:rPr lang="it-IT" sz="1800" i="1" dirty="0"/>
                  <a:t>Esempio: </a:t>
                </a:r>
                <a:r>
                  <a:rPr lang="it-IT" sz="1800" i="1" dirty="0" smtClean="0"/>
                  <a:t>nell’elettrodo a idrogeno, la semireazione che avviene è   </a:t>
                </a:r>
                <a14:m>
                  <m:oMath xmlns:m="http://schemas.openxmlformats.org/officeDocument/2006/math">
                    <m:r>
                      <a:rPr lang="it-IT" sz="1800" b="0" i="1" smtClean="0">
                        <a:latin typeface="Cambria Math" panose="02040503050406030204" pitchFamily="18" charset="0"/>
                      </a:rPr>
                      <m:t>2 </m:t>
                    </m:r>
                    <m:sSubSup>
                      <m:sSubSupPr>
                        <m:ctrlPr>
                          <a:rPr lang="it-IT" sz="1800" i="1">
                            <a:latin typeface="Cambria Math" panose="02040503050406030204" pitchFamily="18" charset="0"/>
                          </a:rPr>
                        </m:ctrlPr>
                      </m:sSubSupPr>
                      <m:e>
                        <m:r>
                          <a:rPr lang="it-IT" sz="1800" b="0" i="1" smtClean="0">
                            <a:latin typeface="Cambria Math" panose="02040503050406030204" pitchFamily="18" charset="0"/>
                          </a:rPr>
                          <m:t>𝐻</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i="1">
                        <a:latin typeface="Cambria Math" panose="02040503050406030204" pitchFamily="18" charset="0"/>
                      </a:rPr>
                      <m:t>+</m:t>
                    </m:r>
                    <m:r>
                      <a:rPr lang="it-IT" sz="1800" b="0" i="1" smtClean="0">
                        <a:latin typeface="Cambria Math" panose="02040503050406030204" pitchFamily="18" charset="0"/>
                      </a:rPr>
                      <m:t>2 </m:t>
                    </m:r>
                    <m:sSup>
                      <m:sSupPr>
                        <m:ctrlPr>
                          <a:rPr lang="it-IT" sz="1800" i="1">
                            <a:latin typeface="Cambria Math" panose="02040503050406030204" pitchFamily="18" charset="0"/>
                          </a:rPr>
                        </m:ctrlPr>
                      </m:sSupPr>
                      <m:e>
                        <m:r>
                          <a:rPr lang="it-IT" sz="1800" i="1">
                            <a:latin typeface="Cambria Math" panose="02040503050406030204" pitchFamily="18" charset="0"/>
                          </a:rPr>
                          <m:t>𝑒</m:t>
                        </m:r>
                      </m:e>
                      <m:sup>
                        <m:r>
                          <a:rPr lang="it-IT" sz="1800" i="1">
                            <a:latin typeface="Cambria Math" panose="02040503050406030204" pitchFamily="18" charset="0"/>
                          </a:rPr>
                          <m:t>−</m:t>
                        </m:r>
                      </m:sup>
                    </m:sSup>
                    <m:r>
                      <a:rPr lang="it-IT" sz="1800" i="1">
                        <a:latin typeface="Cambria Math" panose="02040503050406030204" pitchFamily="18" charset="0"/>
                        <a:ea typeface="Cambria Math" panose="02040503050406030204" pitchFamily="18" charset="0"/>
                      </a:rPr>
                      <m:t>→</m:t>
                    </m:r>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𝐻</m:t>
                        </m:r>
                      </m:e>
                      <m:sub>
                        <m:r>
                          <a:rPr lang="it-IT" sz="1800" b="0" i="1" smtClean="0">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𝑔</m:t>
                        </m:r>
                        <m:r>
                          <a:rPr lang="it-IT" sz="1800" b="0" i="1" smtClean="0">
                            <a:latin typeface="Cambria Math" panose="02040503050406030204" pitchFamily="18" charset="0"/>
                            <a:ea typeface="Cambria Math" panose="02040503050406030204" pitchFamily="18" charset="0"/>
                          </a:rPr>
                          <m:t>)</m:t>
                        </m:r>
                      </m:sub>
                    </m:sSub>
                  </m:oMath>
                </a14:m>
                <a:r>
                  <a:rPr lang="it-IT" sz="1800" i="1" dirty="0"/>
                  <a:t> </a:t>
                </a:r>
                <a:r>
                  <a:rPr lang="it-IT" sz="1800" i="1" dirty="0" smtClean="0"/>
                  <a:t>. L’elettrodo costruito su questa semireazione può essere schematizzato come:   </a:t>
                </a:r>
                <a:r>
                  <a:rPr lang="it-IT" sz="1800" i="1" dirty="0"/>
                  <a:t>Pt</a:t>
                </a:r>
                <a:r>
                  <a:rPr lang="it-IT" sz="1800" i="1" baseline="-25000" dirty="0"/>
                  <a:t>(s</a:t>
                </a:r>
                <a:r>
                  <a:rPr lang="it-IT" sz="1800" i="1" baseline="-25000" dirty="0" smtClean="0"/>
                  <a:t>)</a:t>
                </a:r>
                <a:r>
                  <a:rPr lang="it-IT" sz="1800" i="1" dirty="0" smtClean="0"/>
                  <a:t>, H</a:t>
                </a:r>
                <a:r>
                  <a:rPr lang="it-IT" sz="1800" i="1" baseline="-25000" dirty="0" smtClean="0"/>
                  <a:t>2(g)</a:t>
                </a:r>
                <a:r>
                  <a:rPr lang="it-IT" sz="1800" i="1" dirty="0" smtClean="0"/>
                  <a:t> </a:t>
                </a:r>
                <a:r>
                  <a:rPr lang="it-IT" sz="1800" i="1" dirty="0"/>
                  <a:t>| </a:t>
                </a:r>
                <a:r>
                  <a:rPr lang="it-IT" sz="1800" i="1" dirty="0" smtClean="0"/>
                  <a:t>H</a:t>
                </a:r>
                <a:r>
                  <a:rPr lang="it-IT" sz="1800" i="1" baseline="30000" dirty="0" smtClean="0"/>
                  <a:t>+</a:t>
                </a:r>
                <a:r>
                  <a:rPr lang="it-IT" sz="1800" i="1" baseline="-25000" dirty="0" smtClean="0"/>
                  <a:t>(</a:t>
                </a:r>
                <a:r>
                  <a:rPr lang="it-IT" sz="1800" i="1" baseline="-25000" dirty="0"/>
                  <a:t>aq</a:t>
                </a:r>
                <a:r>
                  <a:rPr lang="it-IT" sz="1800" i="1" baseline="-25000" dirty="0" smtClean="0"/>
                  <a:t>)</a:t>
                </a:r>
              </a:p>
              <a:p>
                <a:pPr marL="230400" indent="0">
                  <a:lnSpc>
                    <a:spcPct val="120000"/>
                  </a:lnSpc>
                  <a:spcBef>
                    <a:spcPts val="0"/>
                  </a:spcBef>
                  <a:spcAft>
                    <a:spcPts val="600"/>
                  </a:spcAft>
                  <a:buNone/>
                </a:pPr>
                <a:r>
                  <a:rPr lang="it-IT" sz="1800" i="1" dirty="0" smtClean="0"/>
                  <a:t>Un altro elettrodo di questo tipo è:  </a:t>
                </a:r>
                <a:r>
                  <a:rPr lang="it-IT" sz="1800" i="1" dirty="0"/>
                  <a:t>Pt</a:t>
                </a:r>
                <a:r>
                  <a:rPr lang="it-IT" sz="1800" i="1" baseline="-25000" dirty="0"/>
                  <a:t>(s)</a:t>
                </a:r>
                <a:r>
                  <a:rPr lang="it-IT" sz="1800" i="1" dirty="0"/>
                  <a:t>, </a:t>
                </a:r>
                <a:r>
                  <a:rPr lang="it-IT" sz="1800" i="1" dirty="0" smtClean="0"/>
                  <a:t>Cl</a:t>
                </a:r>
                <a:r>
                  <a:rPr lang="it-IT" sz="1800" i="1" baseline="-25000" dirty="0" smtClean="0"/>
                  <a:t>2(g</a:t>
                </a:r>
                <a:r>
                  <a:rPr lang="it-IT" sz="1800" i="1" baseline="-25000" dirty="0"/>
                  <a:t>)</a:t>
                </a:r>
                <a:r>
                  <a:rPr lang="it-IT" sz="1800" i="1" dirty="0"/>
                  <a:t> | </a:t>
                </a:r>
                <a:r>
                  <a:rPr lang="it-IT" sz="1800" i="1" dirty="0" smtClean="0"/>
                  <a:t>Cl</a:t>
                </a:r>
                <a:r>
                  <a:rPr lang="it-IT" sz="1800" i="1" baseline="30000" dirty="0"/>
                  <a:t>-</a:t>
                </a:r>
                <a:r>
                  <a:rPr lang="it-IT" sz="1800" i="1" baseline="-25000" dirty="0" smtClean="0"/>
                  <a:t>(aq)</a:t>
                </a:r>
                <a:r>
                  <a:rPr lang="it-IT" sz="1800" i="1" dirty="0" smtClean="0"/>
                  <a:t>  </a:t>
                </a:r>
                <a:endParaRPr lang="it-IT" sz="1800" i="1" dirty="0"/>
              </a:p>
              <a:p>
                <a:pPr marL="0" indent="0">
                  <a:lnSpc>
                    <a:spcPct val="120000"/>
                  </a:lnSpc>
                  <a:spcBef>
                    <a:spcPts val="0"/>
                  </a:spcBef>
                  <a:spcAft>
                    <a:spcPts val="600"/>
                  </a:spcAft>
                  <a:buNone/>
                </a:pPr>
                <a:endParaRPr lang="it-IT" sz="1800" dirty="0" smtClean="0"/>
              </a:p>
              <a:p>
                <a:pPr>
                  <a:lnSpc>
                    <a:spcPct val="120000"/>
                  </a:lnSpc>
                  <a:spcBef>
                    <a:spcPts val="0"/>
                  </a:spcBef>
                  <a:spcAft>
                    <a:spcPts val="600"/>
                  </a:spcAft>
                </a:pPr>
                <a:endParaRPr lang="it-IT" sz="1800" dirty="0" smtClean="0"/>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481850" y="317802"/>
                <a:ext cx="5287354" cy="974768"/>
              </a:xfrm>
              <a:prstGeom prst="rect">
                <a:avLst/>
              </a:prstGeom>
              <a:blipFill>
                <a:blip r:embed="rId2"/>
                <a:stretch>
                  <a:fillRect l="-692" r="-1038" b="-275625"/>
                </a:stretch>
              </a:blipFill>
            </p:spPr>
            <p:txBody>
              <a:bodyPr/>
              <a:lstStyle/>
              <a:p>
                <a:r>
                  <a:rPr lang="it-IT">
                    <a:noFill/>
                  </a:rPr>
                  <a:t> </a:t>
                </a:r>
              </a:p>
            </p:txBody>
          </p:sp>
        </mc:Fallback>
      </mc:AlternateContent>
      <p:grpSp>
        <p:nvGrpSpPr>
          <p:cNvPr id="6" name="Group 5"/>
          <p:cNvGrpSpPr/>
          <p:nvPr/>
        </p:nvGrpSpPr>
        <p:grpSpPr>
          <a:xfrm>
            <a:off x="5769204" y="150833"/>
            <a:ext cx="3299380" cy="3949285"/>
            <a:chOff x="5637228" y="226247"/>
            <a:chExt cx="3299380" cy="3949285"/>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0988" r="26136"/>
            <a:stretch/>
          </p:blipFill>
          <p:spPr>
            <a:xfrm>
              <a:off x="5891750" y="226247"/>
              <a:ext cx="2026764" cy="3944364"/>
            </a:xfrm>
            <a:prstGeom prst="rect">
              <a:avLst/>
            </a:prstGeom>
          </p:spPr>
        </p:pic>
        <p:sp>
          <p:nvSpPr>
            <p:cNvPr id="4" name="TextBox 3"/>
            <p:cNvSpPr txBox="1"/>
            <p:nvPr/>
          </p:nvSpPr>
          <p:spPr>
            <a:xfrm>
              <a:off x="5637228" y="1300901"/>
              <a:ext cx="933254" cy="541046"/>
            </a:xfrm>
            <a:prstGeom prst="rect">
              <a:avLst/>
            </a:prstGeom>
            <a:noFill/>
          </p:spPr>
          <p:txBody>
            <a:bodyPr wrap="square" rtlCol="0">
              <a:spAutoFit/>
            </a:bodyPr>
            <a:lstStyle/>
            <a:p>
              <a:pPr>
                <a:lnSpc>
                  <a:spcPct val="80000"/>
                </a:lnSpc>
              </a:pPr>
              <a:r>
                <a:rPr lang="it-IT" dirty="0"/>
                <a:t>t</a:t>
              </a:r>
              <a:r>
                <a:rPr lang="it-IT" dirty="0" smtClean="0"/>
                <a:t>ubo di vetro</a:t>
              </a:r>
              <a:endParaRPr lang="it-IT" baseline="-25000" dirty="0"/>
            </a:p>
          </p:txBody>
        </p:sp>
        <p:sp>
          <p:nvSpPr>
            <p:cNvPr id="5" name="TextBox 4"/>
            <p:cNvSpPr txBox="1"/>
            <p:nvPr/>
          </p:nvSpPr>
          <p:spPr>
            <a:xfrm>
              <a:off x="7136088" y="254528"/>
              <a:ext cx="1074656" cy="377068"/>
            </a:xfrm>
            <a:prstGeom prst="rect">
              <a:avLst/>
            </a:prstGeom>
            <a:noFill/>
          </p:spPr>
          <p:txBody>
            <a:bodyPr wrap="square" rtlCol="0">
              <a:spAutoFit/>
            </a:bodyPr>
            <a:lstStyle/>
            <a:p>
              <a:r>
                <a:rPr lang="it-IT" dirty="0"/>
                <a:t>f</a:t>
              </a:r>
              <a:r>
                <a:rPr lang="it-IT" dirty="0" smtClean="0"/>
                <a:t>ilo di Pt</a:t>
              </a:r>
              <a:endParaRPr lang="it-IT" dirty="0"/>
            </a:p>
          </p:txBody>
        </p:sp>
        <p:sp>
          <p:nvSpPr>
            <p:cNvPr id="9" name="TextBox 8"/>
            <p:cNvSpPr txBox="1"/>
            <p:nvPr/>
          </p:nvSpPr>
          <p:spPr>
            <a:xfrm>
              <a:off x="7645135" y="1054115"/>
              <a:ext cx="622169" cy="369332"/>
            </a:xfrm>
            <a:prstGeom prst="rect">
              <a:avLst/>
            </a:prstGeom>
            <a:noFill/>
          </p:spPr>
          <p:txBody>
            <a:bodyPr wrap="square" rtlCol="0">
              <a:spAutoFit/>
            </a:bodyPr>
            <a:lstStyle/>
            <a:p>
              <a:r>
                <a:rPr lang="it-IT" dirty="0" smtClean="0"/>
                <a:t>H</a:t>
              </a:r>
              <a:r>
                <a:rPr lang="it-IT" baseline="-25000" dirty="0" smtClean="0"/>
                <a:t>2(g)</a:t>
              </a:r>
              <a:endParaRPr lang="it-IT" baseline="-25000" dirty="0"/>
            </a:p>
          </p:txBody>
        </p:sp>
        <p:sp>
          <p:nvSpPr>
            <p:cNvPr id="10" name="TextBox 9"/>
            <p:cNvSpPr txBox="1"/>
            <p:nvPr/>
          </p:nvSpPr>
          <p:spPr>
            <a:xfrm>
              <a:off x="7672492" y="2320815"/>
              <a:ext cx="1264116" cy="757130"/>
            </a:xfrm>
            <a:prstGeom prst="rect">
              <a:avLst/>
            </a:prstGeom>
            <a:noFill/>
          </p:spPr>
          <p:txBody>
            <a:bodyPr wrap="square" rtlCol="0">
              <a:spAutoFit/>
            </a:bodyPr>
            <a:lstStyle/>
            <a:p>
              <a:pPr>
                <a:lnSpc>
                  <a:spcPct val="80000"/>
                </a:lnSpc>
              </a:pPr>
              <a:r>
                <a:rPr lang="it-IT" dirty="0"/>
                <a:t>l</a:t>
              </a:r>
              <a:r>
                <a:rPr lang="it-IT" dirty="0" smtClean="0"/>
                <a:t>amina </a:t>
              </a:r>
            </a:p>
            <a:p>
              <a:pPr>
                <a:lnSpc>
                  <a:spcPct val="80000"/>
                </a:lnSpc>
              </a:pPr>
              <a:r>
                <a:rPr lang="it-IT" dirty="0" smtClean="0"/>
                <a:t>di Pt</a:t>
              </a:r>
              <a:r>
                <a:rPr lang="it-IT" baseline="-25000" dirty="0" smtClean="0"/>
                <a:t>(s)</a:t>
              </a:r>
            </a:p>
            <a:p>
              <a:pPr>
                <a:lnSpc>
                  <a:spcPct val="80000"/>
                </a:lnSpc>
              </a:pPr>
              <a:r>
                <a:rPr lang="it-IT" dirty="0" smtClean="0"/>
                <a:t>(elettrodo)</a:t>
              </a:r>
              <a:endParaRPr lang="it-IT" dirty="0"/>
            </a:p>
          </p:txBody>
        </p:sp>
        <p:sp>
          <p:nvSpPr>
            <p:cNvPr id="11" name="TextBox 10"/>
            <p:cNvSpPr txBox="1"/>
            <p:nvPr/>
          </p:nvSpPr>
          <p:spPr>
            <a:xfrm>
              <a:off x="7706409" y="3163603"/>
              <a:ext cx="933254" cy="319446"/>
            </a:xfrm>
            <a:prstGeom prst="rect">
              <a:avLst/>
            </a:prstGeom>
            <a:noFill/>
          </p:spPr>
          <p:txBody>
            <a:bodyPr wrap="square" rtlCol="0">
              <a:spAutoFit/>
            </a:bodyPr>
            <a:lstStyle/>
            <a:p>
              <a:pPr>
                <a:lnSpc>
                  <a:spcPct val="80000"/>
                </a:lnSpc>
              </a:pPr>
              <a:r>
                <a:rPr lang="it-IT" dirty="0" smtClean="0"/>
                <a:t>H</a:t>
              </a:r>
              <a:r>
                <a:rPr lang="it-IT" baseline="30000" dirty="0" smtClean="0"/>
                <a:t>+</a:t>
              </a:r>
              <a:r>
                <a:rPr lang="it-IT" baseline="-25000" dirty="0" smtClean="0"/>
                <a:t>(aq)</a:t>
              </a:r>
              <a:endParaRPr lang="it-IT" baseline="-25000" dirty="0"/>
            </a:p>
          </p:txBody>
        </p:sp>
        <p:sp>
          <p:nvSpPr>
            <p:cNvPr id="12" name="TextBox 11"/>
            <p:cNvSpPr txBox="1"/>
            <p:nvPr/>
          </p:nvSpPr>
          <p:spPr>
            <a:xfrm>
              <a:off x="7649847" y="3640001"/>
              <a:ext cx="815422" cy="535531"/>
            </a:xfrm>
            <a:prstGeom prst="rect">
              <a:avLst/>
            </a:prstGeom>
            <a:noFill/>
          </p:spPr>
          <p:txBody>
            <a:bodyPr wrap="square" rtlCol="0">
              <a:spAutoFit/>
            </a:bodyPr>
            <a:lstStyle/>
            <a:p>
              <a:pPr>
                <a:lnSpc>
                  <a:spcPct val="80000"/>
                </a:lnSpc>
              </a:pPr>
              <a:r>
                <a:rPr lang="it-IT" dirty="0"/>
                <a:t>b</a:t>
              </a:r>
              <a:r>
                <a:rPr lang="it-IT" dirty="0" smtClean="0"/>
                <a:t>olle di H</a:t>
              </a:r>
              <a:r>
                <a:rPr lang="it-IT" baseline="-25000" dirty="0" smtClean="0"/>
                <a:t>2(g)</a:t>
              </a:r>
              <a:endParaRPr lang="it-IT" baseline="-25000" dirty="0"/>
            </a:p>
          </p:txBody>
        </p:sp>
      </p:grpSp>
      <mc:AlternateContent xmlns:mc="http://schemas.openxmlformats.org/markup-compatibility/2006" xmlns:a14="http://schemas.microsoft.com/office/drawing/2010/main">
        <mc:Choice Requires="a14">
          <p:sp>
            <p:nvSpPr>
              <p:cNvPr id="16" name="Content Placeholder 2"/>
              <p:cNvSpPr txBox="1">
                <a:spLocks/>
              </p:cNvSpPr>
              <p:nvPr/>
            </p:nvSpPr>
            <p:spPr>
              <a:xfrm>
                <a:off x="490908" y="4095858"/>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i="1" dirty="0" smtClean="0"/>
                  <a:t>Esempio: Scrivere lo schema di una pila costruita sulla seguente reazione redox:</a:t>
                </a: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i="1">
                          <a:latin typeface="Cambria Math" panose="02040503050406030204" pitchFamily="18" charset="0"/>
                        </a:rPr>
                        <m:t>6 </m:t>
                      </m:r>
                      <m:sSubSup>
                        <m:sSubSupPr>
                          <m:ctrlPr>
                            <a:rPr lang="it-IT" sz="1800" i="1" smtClean="0">
                              <a:latin typeface="Cambria Math" panose="02040503050406030204" pitchFamily="18" charset="0"/>
                            </a:rPr>
                          </m:ctrlPr>
                        </m:sSubSupPr>
                        <m:e>
                          <m:r>
                            <a:rPr lang="it-IT" sz="1800" b="0" i="1" smtClean="0">
                              <a:latin typeface="Cambria Math" panose="02040503050406030204" pitchFamily="18" charset="0"/>
                            </a:rPr>
                            <m:t>𝐶𝑙</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m:t>
                          </m:r>
                        </m:sup>
                      </m:sSubSup>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𝐶𝑟</m:t>
                          </m:r>
                        </m:e>
                        <m:sub>
                          <m:r>
                            <a:rPr lang="it-IT" sz="1800" i="1">
                              <a:latin typeface="Cambria Math" panose="02040503050406030204" pitchFamily="18" charset="0"/>
                            </a:rPr>
                            <m:t>2</m:t>
                          </m:r>
                        </m:sub>
                      </m:sSub>
                      <m:sSubSup>
                        <m:sSubSupPr>
                          <m:ctrlPr>
                            <a:rPr lang="it-IT" sz="1800" i="1">
                              <a:latin typeface="Cambria Math" panose="02040503050406030204" pitchFamily="18" charset="0"/>
                            </a:rPr>
                          </m:ctrlPr>
                        </m:sSubSupPr>
                        <m:e>
                          <m:r>
                            <a:rPr lang="it-IT" sz="1800" i="1">
                              <a:latin typeface="Cambria Math" panose="02040503050406030204" pitchFamily="18" charset="0"/>
                            </a:rPr>
                            <m:t>𝑂</m:t>
                          </m:r>
                        </m:e>
                        <m:sub>
                          <m:r>
                            <a:rPr lang="it-IT" sz="1800" i="1">
                              <a:latin typeface="Cambria Math" panose="02040503050406030204" pitchFamily="18" charset="0"/>
                            </a:rPr>
                            <m:t>7</m:t>
                          </m:r>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i="1">
                              <a:latin typeface="Cambria Math" panose="02040503050406030204" pitchFamily="18" charset="0"/>
                            </a:rPr>
                            <m:t>2−</m:t>
                          </m:r>
                        </m:sup>
                      </m:sSubSup>
                      <m:r>
                        <a:rPr lang="it-IT" sz="1800" i="1">
                          <a:latin typeface="Cambria Math" panose="02040503050406030204" pitchFamily="18" charset="0"/>
                          <a:ea typeface="Cambria Math" panose="02040503050406030204" pitchFamily="18" charset="0"/>
                        </a:rPr>
                        <m:t>+14 </m:t>
                      </m:r>
                      <m:sSubSup>
                        <m:sSubSupPr>
                          <m:ctrlPr>
                            <a:rPr lang="it-IT" sz="180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𝐻</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r>
                        <a:rPr lang="it-IT" sz="1800" i="1">
                          <a:latin typeface="Cambria Math" panose="02040503050406030204" pitchFamily="18" charset="0"/>
                          <a:ea typeface="Cambria Math" panose="02040503050406030204" pitchFamily="18" charset="0"/>
                        </a:rPr>
                        <m:t>→3 </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𝐶𝑙</m:t>
                          </m:r>
                        </m:e>
                        <m:sub>
                          <m:r>
                            <a:rPr lang="it-IT" sz="1800" i="1">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𝑔</m:t>
                          </m:r>
                          <m:r>
                            <a:rPr lang="it-IT" sz="1800" b="0" i="1" smtClean="0">
                              <a:latin typeface="Cambria Math" panose="02040503050406030204" pitchFamily="18" charset="0"/>
                              <a:ea typeface="Cambria Math" panose="02040503050406030204" pitchFamily="18" charset="0"/>
                            </a:rPr>
                            <m:t>)</m:t>
                          </m:r>
                        </m:sub>
                      </m:sSub>
                      <m:r>
                        <a:rPr lang="it-IT" sz="1800" i="1">
                          <a:latin typeface="Cambria Math" panose="02040503050406030204" pitchFamily="18" charset="0"/>
                          <a:ea typeface="Cambria Math" panose="02040503050406030204" pitchFamily="18" charset="0"/>
                        </a:rPr>
                        <m:t>+2 </m:t>
                      </m:r>
                      <m:sSubSup>
                        <m:sSubSupPr>
                          <m:ctrlPr>
                            <a:rPr lang="it-IT" sz="180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𝐶𝑟</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3+</m:t>
                          </m:r>
                        </m:sup>
                      </m:sSubSup>
                      <m:r>
                        <a:rPr lang="it-IT" sz="1800" i="1">
                          <a:latin typeface="Cambria Math" panose="02040503050406030204" pitchFamily="18" charset="0"/>
                          <a:ea typeface="Cambria Math" panose="02040503050406030204" pitchFamily="18" charset="0"/>
                        </a:rPr>
                        <m:t>+7 </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𝐻</m:t>
                          </m:r>
                        </m:e>
                        <m:sub>
                          <m:r>
                            <a:rPr lang="it-IT" sz="1800" i="1">
                              <a:latin typeface="Cambria Math" panose="02040503050406030204" pitchFamily="18" charset="0"/>
                              <a:ea typeface="Cambria Math" panose="02040503050406030204" pitchFamily="18" charset="0"/>
                            </a:rPr>
                            <m:t>2</m:t>
                          </m:r>
                        </m:sub>
                      </m:sSub>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𝑂</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𝑙</m:t>
                          </m:r>
                          <m:r>
                            <a:rPr lang="it-IT" sz="1800" b="0" i="1" smtClean="0">
                              <a:latin typeface="Cambria Math" panose="02040503050406030204" pitchFamily="18" charset="0"/>
                              <a:ea typeface="Cambria Math" panose="02040503050406030204" pitchFamily="18" charset="0"/>
                            </a:rPr>
                            <m:t>)</m:t>
                          </m:r>
                        </m:sub>
                      </m:sSub>
                    </m:oMath>
                  </m:oMathPara>
                </a14:m>
                <a:endParaRPr lang="it-IT" sz="1800" dirty="0"/>
              </a:p>
              <a:p>
                <a:pPr marL="0" indent="0">
                  <a:lnSpc>
                    <a:spcPct val="120000"/>
                  </a:lnSpc>
                  <a:spcBef>
                    <a:spcPts val="0"/>
                  </a:spcBef>
                  <a:spcAft>
                    <a:spcPts val="600"/>
                  </a:spcAft>
                  <a:buNone/>
                </a:pPr>
                <a:r>
                  <a:rPr lang="it-IT" sz="1800" i="1" dirty="0" smtClean="0"/>
                  <a:t>Semireazioni:    OX:     </a:t>
                </a:r>
                <a14:m>
                  <m:oMath xmlns:m="http://schemas.openxmlformats.org/officeDocument/2006/math">
                    <m:r>
                      <a:rPr lang="it-IT" sz="1800" i="1" smtClean="0">
                        <a:latin typeface="Cambria Math" panose="02040503050406030204" pitchFamily="18" charset="0"/>
                      </a:rPr>
                      <m:t>6</m:t>
                    </m:r>
                    <m:r>
                      <a:rPr lang="it-IT" sz="1800" i="1">
                        <a:latin typeface="Cambria Math" panose="02040503050406030204" pitchFamily="18" charset="0"/>
                      </a:rPr>
                      <m:t> </m:t>
                    </m:r>
                    <m:sSup>
                      <m:sSupPr>
                        <m:ctrlPr>
                          <a:rPr lang="it-IT" sz="1800" i="1">
                            <a:latin typeface="Cambria Math" panose="02040503050406030204" pitchFamily="18" charset="0"/>
                          </a:rPr>
                        </m:ctrlPr>
                      </m:sSupPr>
                      <m:e>
                        <m:r>
                          <a:rPr lang="it-IT" sz="1800" i="1">
                            <a:latin typeface="Cambria Math" panose="02040503050406030204" pitchFamily="18" charset="0"/>
                          </a:rPr>
                          <m:t>𝐶𝑙</m:t>
                        </m:r>
                      </m:e>
                      <m:sup>
                        <m:r>
                          <a:rPr lang="it-IT" sz="1800" i="1">
                            <a:latin typeface="Cambria Math" panose="02040503050406030204" pitchFamily="18" charset="0"/>
                          </a:rPr>
                          <m:t>−</m:t>
                        </m:r>
                      </m:sup>
                    </m:sSup>
                    <m:r>
                      <a:rPr lang="it-IT" sz="1800" i="1">
                        <a:latin typeface="Cambria Math" panose="02040503050406030204" pitchFamily="18" charset="0"/>
                        <a:ea typeface="Cambria Math" panose="02040503050406030204" pitchFamily="18" charset="0"/>
                      </a:rPr>
                      <m:t>→</m:t>
                    </m:r>
                    <m:r>
                      <a:rPr lang="it-IT" sz="1800" i="1" smtClean="0">
                        <a:latin typeface="Cambria Math" panose="02040503050406030204" pitchFamily="18" charset="0"/>
                        <a:ea typeface="Cambria Math" panose="02040503050406030204" pitchFamily="18" charset="0"/>
                      </a:rPr>
                      <m:t>3 </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𝐶𝑙</m:t>
                        </m:r>
                      </m:e>
                      <m:sub>
                        <m:r>
                          <a:rPr lang="it-IT" sz="1800" i="1">
                            <a:latin typeface="Cambria Math" panose="02040503050406030204" pitchFamily="18" charset="0"/>
                            <a:ea typeface="Cambria Math" panose="02040503050406030204" pitchFamily="18" charset="0"/>
                          </a:rPr>
                          <m:t>2</m:t>
                        </m:r>
                      </m:sub>
                    </m:sSub>
                    <m:r>
                      <a:rPr lang="it-IT" sz="1800" i="1">
                        <a:latin typeface="Cambria Math" panose="02040503050406030204" pitchFamily="18" charset="0"/>
                        <a:ea typeface="Cambria Math" panose="02040503050406030204" pitchFamily="18" charset="0"/>
                      </a:rPr>
                      <m:t>+6 </m:t>
                    </m:r>
                    <m:sSup>
                      <m:sSupPr>
                        <m:ctrlPr>
                          <a:rPr lang="it-IT" sz="1800" i="1">
                            <a:latin typeface="Cambria Math" panose="02040503050406030204" pitchFamily="18" charset="0"/>
                            <a:ea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𝑒</m:t>
                        </m:r>
                      </m:e>
                      <m:sup>
                        <m:r>
                          <a:rPr lang="it-IT" sz="1800" i="1">
                            <a:latin typeface="Cambria Math" panose="02040503050406030204" pitchFamily="18" charset="0"/>
                            <a:ea typeface="Cambria Math" panose="02040503050406030204" pitchFamily="18" charset="0"/>
                          </a:rPr>
                          <m:t>−</m:t>
                        </m:r>
                      </m:sup>
                    </m:sSup>
                  </m:oMath>
                </a14:m>
                <a:endParaRPr lang="it-IT" sz="1800" i="1" dirty="0" smtClean="0"/>
              </a:p>
              <a:p>
                <a:pPr marL="0" indent="0">
                  <a:lnSpc>
                    <a:spcPct val="120000"/>
                  </a:lnSpc>
                  <a:spcBef>
                    <a:spcPts val="0"/>
                  </a:spcBef>
                  <a:spcAft>
                    <a:spcPts val="600"/>
                  </a:spcAft>
                  <a:buNone/>
                </a:pPr>
                <a:r>
                  <a:rPr lang="it-IT" sz="1800" i="1" dirty="0"/>
                  <a:t>	</a:t>
                </a:r>
                <a:r>
                  <a:rPr lang="it-IT" sz="1800" i="1" dirty="0" smtClean="0"/>
                  <a:t>          RED: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𝐶𝑟</m:t>
                        </m:r>
                      </m:e>
                      <m:sub>
                        <m:r>
                          <a:rPr lang="it-IT" sz="1800" i="1">
                            <a:latin typeface="Cambria Math" panose="02040503050406030204" pitchFamily="18" charset="0"/>
                          </a:rPr>
                          <m:t>2</m:t>
                        </m:r>
                      </m:sub>
                    </m:sSub>
                    <m:sSubSup>
                      <m:sSubSupPr>
                        <m:ctrlPr>
                          <a:rPr lang="it-IT" sz="1800" i="1">
                            <a:latin typeface="Cambria Math" panose="02040503050406030204" pitchFamily="18" charset="0"/>
                          </a:rPr>
                        </m:ctrlPr>
                      </m:sSubSupPr>
                      <m:e>
                        <m:r>
                          <a:rPr lang="it-IT" sz="1800" i="1">
                            <a:latin typeface="Cambria Math" panose="02040503050406030204" pitchFamily="18" charset="0"/>
                          </a:rPr>
                          <m:t>𝑂</m:t>
                        </m:r>
                      </m:e>
                      <m:sub>
                        <m:r>
                          <a:rPr lang="it-IT" sz="1800" i="1">
                            <a:latin typeface="Cambria Math" panose="02040503050406030204" pitchFamily="18" charset="0"/>
                          </a:rPr>
                          <m:t>7</m:t>
                        </m:r>
                      </m:sub>
                      <m:sup>
                        <m:r>
                          <a:rPr lang="it-IT" sz="1800" i="1">
                            <a:latin typeface="Cambria Math" panose="02040503050406030204" pitchFamily="18" charset="0"/>
                          </a:rPr>
                          <m:t>2−</m:t>
                        </m:r>
                      </m:sup>
                    </m:sSubSup>
                    <m:r>
                      <a:rPr lang="it-IT" sz="1800" i="1">
                        <a:latin typeface="Cambria Math" panose="02040503050406030204" pitchFamily="18" charset="0"/>
                        <a:ea typeface="Cambria Math" panose="02040503050406030204" pitchFamily="18" charset="0"/>
                      </a:rPr>
                      <m:t>+6 </m:t>
                    </m:r>
                    <m:sSup>
                      <m:sSupPr>
                        <m:ctrlPr>
                          <a:rPr lang="it-IT" sz="1800" i="1">
                            <a:latin typeface="Cambria Math" panose="02040503050406030204" pitchFamily="18" charset="0"/>
                            <a:ea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𝑒</m:t>
                        </m:r>
                      </m:e>
                      <m:sup>
                        <m:r>
                          <a:rPr lang="it-IT" sz="1800" i="1">
                            <a:latin typeface="Cambria Math" panose="02040503050406030204" pitchFamily="18" charset="0"/>
                            <a:ea typeface="Cambria Math" panose="02040503050406030204" pitchFamily="18" charset="0"/>
                          </a:rPr>
                          <m:t>−</m:t>
                        </m:r>
                      </m:sup>
                    </m:sSup>
                    <m:r>
                      <a:rPr lang="it-IT" sz="1800" i="1">
                        <a:latin typeface="Cambria Math" panose="02040503050406030204" pitchFamily="18" charset="0"/>
                        <a:ea typeface="Cambria Math" panose="02040503050406030204" pitchFamily="18" charset="0"/>
                      </a:rPr>
                      <m:t>+14 </m:t>
                    </m:r>
                    <m:sSup>
                      <m:sSupPr>
                        <m:ctrlPr>
                          <a:rPr lang="it-IT" sz="1800" i="1">
                            <a:latin typeface="Cambria Math" panose="02040503050406030204" pitchFamily="18" charset="0"/>
                            <a:ea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𝐻</m:t>
                        </m:r>
                      </m:e>
                      <m:sup>
                        <m:r>
                          <a:rPr lang="it-IT" sz="1800" i="1">
                            <a:latin typeface="Cambria Math" panose="02040503050406030204" pitchFamily="18" charset="0"/>
                            <a:ea typeface="Cambria Math" panose="02040503050406030204" pitchFamily="18" charset="0"/>
                          </a:rPr>
                          <m:t>+</m:t>
                        </m:r>
                      </m:sup>
                    </m:sSup>
                    <m:r>
                      <a:rPr lang="it-IT" sz="1800" i="1">
                        <a:latin typeface="Cambria Math" panose="02040503050406030204" pitchFamily="18" charset="0"/>
                        <a:ea typeface="Cambria Math" panose="02040503050406030204" pitchFamily="18" charset="0"/>
                      </a:rPr>
                      <m:t>→2 </m:t>
                    </m:r>
                    <m:sSup>
                      <m:sSupPr>
                        <m:ctrlPr>
                          <a:rPr lang="it-IT" sz="1800" i="1">
                            <a:latin typeface="Cambria Math" panose="02040503050406030204" pitchFamily="18" charset="0"/>
                            <a:ea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𝐶𝑟</m:t>
                        </m:r>
                      </m:e>
                      <m:sup>
                        <m:r>
                          <a:rPr lang="it-IT" sz="1800" i="1">
                            <a:latin typeface="Cambria Math" panose="02040503050406030204" pitchFamily="18" charset="0"/>
                            <a:ea typeface="Cambria Math" panose="02040503050406030204" pitchFamily="18" charset="0"/>
                          </a:rPr>
                          <m:t>3+</m:t>
                        </m:r>
                      </m:sup>
                    </m:sSup>
                    <m:r>
                      <a:rPr lang="it-IT" sz="1800" i="1">
                        <a:latin typeface="Cambria Math" panose="02040503050406030204" pitchFamily="18" charset="0"/>
                        <a:ea typeface="Cambria Math" panose="02040503050406030204" pitchFamily="18" charset="0"/>
                      </a:rPr>
                      <m:t>+7 </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𝐻</m:t>
                        </m:r>
                      </m:e>
                      <m:sub>
                        <m:r>
                          <a:rPr lang="it-IT" sz="1800" i="1">
                            <a:latin typeface="Cambria Math" panose="02040503050406030204" pitchFamily="18" charset="0"/>
                            <a:ea typeface="Cambria Math" panose="02040503050406030204" pitchFamily="18" charset="0"/>
                          </a:rPr>
                          <m:t>2</m:t>
                        </m:r>
                      </m:sub>
                    </m:sSub>
                    <m:r>
                      <a:rPr lang="it-IT" sz="1800" i="1">
                        <a:latin typeface="Cambria Math" panose="02040503050406030204" pitchFamily="18" charset="0"/>
                        <a:ea typeface="Cambria Math" panose="02040503050406030204" pitchFamily="18" charset="0"/>
                      </a:rPr>
                      <m:t>𝑂</m:t>
                    </m:r>
                  </m:oMath>
                </a14:m>
                <a:endParaRPr lang="it-IT" sz="1800" dirty="0"/>
              </a:p>
              <a:p>
                <a:pPr marL="0" indent="0">
                  <a:lnSpc>
                    <a:spcPct val="120000"/>
                  </a:lnSpc>
                  <a:spcBef>
                    <a:spcPts val="0"/>
                  </a:spcBef>
                  <a:spcAft>
                    <a:spcPts val="600"/>
                  </a:spcAft>
                  <a:buNone/>
                </a:pPr>
                <a:r>
                  <a:rPr lang="it-IT" sz="1800" b="0" i="1" dirty="0" smtClean="0"/>
                  <a:t>Pila:     </a:t>
                </a:r>
                <a14:m>
                  <m:oMath xmlns:m="http://schemas.openxmlformats.org/officeDocument/2006/math">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𝑃𝑡</m:t>
                        </m:r>
                      </m:e>
                      <m:sub>
                        <m:r>
                          <a:rPr lang="it-IT" sz="1800" b="0" i="1" smtClean="0">
                            <a:latin typeface="Cambria Math" panose="02040503050406030204" pitchFamily="18" charset="0"/>
                          </a:rPr>
                          <m:t>(</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rPr>
                      <m:t>, </m:t>
                    </m:r>
                    <m:sSub>
                      <m:sSubPr>
                        <m:ctrlPr>
                          <a:rPr lang="it-IT" sz="1800" i="1">
                            <a:latin typeface="Cambria Math" panose="02040503050406030204" pitchFamily="18" charset="0"/>
                          </a:rPr>
                        </m:ctrlPr>
                      </m:sSubPr>
                      <m:e>
                        <m:r>
                          <a:rPr lang="it-IT" sz="1800" b="0" i="1" smtClean="0">
                            <a:latin typeface="Cambria Math" panose="02040503050406030204" pitchFamily="18" charset="0"/>
                          </a:rPr>
                          <m:t>𝐶𝑙</m:t>
                        </m:r>
                      </m:e>
                      <m:sub>
                        <m:r>
                          <a:rPr lang="it-IT" sz="1800" i="1">
                            <a:latin typeface="Cambria Math" panose="02040503050406030204" pitchFamily="18" charset="0"/>
                          </a:rPr>
                          <m:t>2</m:t>
                        </m:r>
                        <m:r>
                          <a:rPr lang="it-IT" sz="1800" b="0" i="1" smtClean="0">
                            <a:latin typeface="Cambria Math" panose="02040503050406030204" pitchFamily="18" charset="0"/>
                          </a:rPr>
                          <m:t>(</m:t>
                        </m:r>
                        <m:r>
                          <a:rPr lang="it-IT" sz="1800" b="0" i="1" smtClean="0">
                            <a:latin typeface="Cambria Math" panose="02040503050406030204" pitchFamily="18" charset="0"/>
                          </a:rPr>
                          <m:t>𝑔</m:t>
                        </m:r>
                        <m:r>
                          <a:rPr lang="it-IT" sz="1800" b="0" i="1" smtClean="0">
                            <a:latin typeface="Cambria Math" panose="02040503050406030204" pitchFamily="18" charset="0"/>
                          </a:rPr>
                          <m:t>)</m:t>
                        </m:r>
                      </m:sub>
                    </m:sSub>
                    <m:r>
                      <a:rPr lang="it-IT" sz="1800" b="0" i="1" smtClean="0">
                        <a:latin typeface="Cambria Math" panose="02040503050406030204" pitchFamily="18" charset="0"/>
                      </a:rPr>
                      <m:t> | </m:t>
                    </m:r>
                    <m:sSubSup>
                      <m:sSubSupPr>
                        <m:ctrlPr>
                          <a:rPr lang="it-IT" sz="1800" i="1">
                            <a:latin typeface="Cambria Math" panose="02040503050406030204" pitchFamily="18" charset="0"/>
                          </a:rPr>
                        </m:ctrlPr>
                      </m:sSubSupPr>
                      <m:e>
                        <m:r>
                          <a:rPr lang="it-IT" sz="1800" i="1">
                            <a:latin typeface="Cambria Math" panose="02040503050406030204" pitchFamily="18" charset="0"/>
                          </a:rPr>
                          <m:t>𝐶𝑙</m:t>
                        </m:r>
                      </m:e>
                      <m:sub>
                        <m:d>
                          <m:dPr>
                            <m:ctrlPr>
                              <a:rPr lang="it-IT" sz="1800" i="1">
                                <a:latin typeface="Cambria Math" panose="02040503050406030204" pitchFamily="18" charset="0"/>
                              </a:rPr>
                            </m:ctrlPr>
                          </m:dPr>
                          <m:e>
                            <m:r>
                              <a:rPr lang="it-IT" sz="1800" i="1">
                                <a:latin typeface="Cambria Math" panose="02040503050406030204" pitchFamily="18" charset="0"/>
                              </a:rPr>
                              <m:t>𝑎𝑞</m:t>
                            </m:r>
                          </m:e>
                        </m:d>
                      </m:sub>
                      <m:sup>
                        <m:r>
                          <a:rPr lang="it-IT" sz="1800" i="1">
                            <a:latin typeface="Cambria Math" panose="02040503050406030204" pitchFamily="18" charset="0"/>
                          </a:rPr>
                          <m:t>−</m:t>
                        </m:r>
                      </m:sup>
                    </m:sSubSup>
                  </m:oMath>
                </a14:m>
                <a:r>
                  <a:rPr lang="it-IT" sz="1800" dirty="0" smtClean="0"/>
                  <a:t>|| </a:t>
                </a:r>
                <a14:m>
                  <m:oMath xmlns:m="http://schemas.openxmlformats.org/officeDocument/2006/math">
                    <m:sSup>
                      <m:sSupPr>
                        <m:ctrlPr>
                          <a:rPr lang="it-IT" sz="1800" i="1">
                            <a:latin typeface="Cambria Math" panose="02040503050406030204" pitchFamily="18" charset="0"/>
                            <a:ea typeface="Cambria Math" panose="02040503050406030204" pitchFamily="18" charset="0"/>
                          </a:rPr>
                        </m:ctrlPr>
                      </m:sSupPr>
                      <m:e>
                        <m:sSub>
                          <m:sSubPr>
                            <m:ctrlPr>
                              <a:rPr lang="it-IT" sz="1800" i="1">
                                <a:latin typeface="Cambria Math" panose="02040503050406030204" pitchFamily="18" charset="0"/>
                              </a:rPr>
                            </m:ctrlPr>
                          </m:sSubPr>
                          <m:e>
                            <m:r>
                              <a:rPr lang="it-IT" sz="1800" i="1">
                                <a:latin typeface="Cambria Math" panose="02040503050406030204" pitchFamily="18" charset="0"/>
                              </a:rPr>
                              <m:t>𝐶𝑟</m:t>
                            </m:r>
                          </m:e>
                          <m:sub>
                            <m:r>
                              <a:rPr lang="it-IT" sz="1800" i="1">
                                <a:latin typeface="Cambria Math" panose="02040503050406030204" pitchFamily="18" charset="0"/>
                              </a:rPr>
                              <m:t>2</m:t>
                            </m:r>
                          </m:sub>
                        </m:sSub>
                        <m:sSubSup>
                          <m:sSubSupPr>
                            <m:ctrlPr>
                              <a:rPr lang="it-IT" sz="1800" i="1">
                                <a:latin typeface="Cambria Math" panose="02040503050406030204" pitchFamily="18" charset="0"/>
                              </a:rPr>
                            </m:ctrlPr>
                          </m:sSubSupPr>
                          <m:e>
                            <m:r>
                              <a:rPr lang="it-IT" sz="1800" i="1">
                                <a:latin typeface="Cambria Math" panose="02040503050406030204" pitchFamily="18" charset="0"/>
                              </a:rPr>
                              <m:t>𝑂</m:t>
                            </m:r>
                          </m:e>
                          <m:sub>
                            <m:r>
                              <a:rPr lang="it-IT" sz="1800" i="1">
                                <a:latin typeface="Cambria Math" panose="02040503050406030204" pitchFamily="18" charset="0"/>
                              </a:rPr>
                              <m:t>7</m:t>
                            </m:r>
                          </m:sub>
                          <m:sup>
                            <m:r>
                              <a:rPr lang="it-IT" sz="1800" i="1">
                                <a:latin typeface="Cambria Math" panose="02040503050406030204" pitchFamily="18" charset="0"/>
                              </a:rPr>
                              <m:t>2−</m:t>
                            </m:r>
                          </m:sup>
                        </m:sSubSup>
                        <m:r>
                          <a:rPr lang="it-IT" sz="1800" i="1">
                            <a:latin typeface="Cambria Math" panose="02040503050406030204" pitchFamily="18" charset="0"/>
                          </a:rPr>
                          <m:t>, </m:t>
                        </m:r>
                        <m:r>
                          <a:rPr lang="it-IT" sz="1800" i="1">
                            <a:latin typeface="Cambria Math" panose="02040503050406030204" pitchFamily="18" charset="0"/>
                            <a:ea typeface="Cambria Math" panose="02040503050406030204" pitchFamily="18" charset="0"/>
                          </a:rPr>
                          <m:t>𝐶𝑟</m:t>
                        </m:r>
                      </m:e>
                      <m:sup>
                        <m:r>
                          <a:rPr lang="it-IT" sz="1800" i="1">
                            <a:latin typeface="Cambria Math" panose="02040503050406030204" pitchFamily="18" charset="0"/>
                            <a:ea typeface="Cambria Math" panose="02040503050406030204" pitchFamily="18" charset="0"/>
                          </a:rPr>
                          <m:t>3+</m:t>
                        </m:r>
                      </m:sup>
                    </m:sSup>
                    <m:r>
                      <a:rPr lang="it-IT" sz="1800" i="1">
                        <a:latin typeface="Cambria Math" panose="02040503050406030204" pitchFamily="18" charset="0"/>
                        <a:ea typeface="Cambria Math" panose="02040503050406030204" pitchFamily="18" charset="0"/>
                      </a:rPr>
                      <m:t>,</m:t>
                    </m:r>
                    <m:sSubSup>
                      <m:sSubSupPr>
                        <m:ctrlPr>
                          <a:rPr lang="it-IT" sz="180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𝐻</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r>
                      <a:rPr lang="it-IT" sz="1800" b="0" i="1" smtClean="0">
                        <a:latin typeface="Cambria Math" panose="02040503050406030204" pitchFamily="18" charset="0"/>
                        <a:ea typeface="Cambria Math" panose="02040503050406030204" pitchFamily="18" charset="0"/>
                      </a:rPr>
                      <m:t>| </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𝑃𝑡</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𝑠</m:t>
                        </m:r>
                        <m:r>
                          <a:rPr lang="it-IT" sz="1800" b="0" i="1" smtClean="0">
                            <a:latin typeface="Cambria Math" panose="02040503050406030204" pitchFamily="18" charset="0"/>
                            <a:ea typeface="Cambria Math" panose="02040503050406030204" pitchFamily="18" charset="0"/>
                          </a:rPr>
                          <m:t>)</m:t>
                        </m:r>
                      </m:sub>
                    </m:sSub>
                  </m:oMath>
                </a14:m>
                <a:endParaRPr lang="it-IT" sz="1800" dirty="0"/>
              </a:p>
              <a:p>
                <a:pPr marL="0" indent="0">
                  <a:lnSpc>
                    <a:spcPct val="120000"/>
                  </a:lnSpc>
                  <a:spcBef>
                    <a:spcPts val="0"/>
                  </a:spcBef>
                  <a:spcAft>
                    <a:spcPts val="600"/>
                  </a:spcAft>
                  <a:buNone/>
                </a:pPr>
                <a:endParaRPr lang="it-IT" sz="1800" i="1" dirty="0" smtClean="0"/>
              </a:p>
            </p:txBody>
          </p:sp>
        </mc:Choice>
        <mc:Fallback xmlns="">
          <p:sp>
            <p:nvSpPr>
              <p:cNvPr id="16" name="Content Placeholder 2"/>
              <p:cNvSpPr txBox="1">
                <a:spLocks noRot="1" noChangeAspect="1" noMove="1" noResize="1" noEditPoints="1" noAdjustHandles="1" noChangeArrowheads="1" noChangeShapeType="1" noTextEdit="1"/>
              </p:cNvSpPr>
              <p:nvPr/>
            </p:nvSpPr>
            <p:spPr>
              <a:xfrm>
                <a:off x="490908" y="4095858"/>
                <a:ext cx="8106337" cy="974768"/>
              </a:xfrm>
              <a:prstGeom prst="rect">
                <a:avLst/>
              </a:prstGeom>
              <a:blipFill>
                <a:blip r:embed="rId4"/>
                <a:stretch>
                  <a:fillRect l="-677" b="-126875"/>
                </a:stretch>
              </a:blipFill>
            </p:spPr>
            <p:txBody>
              <a:bodyPr/>
              <a:lstStyle/>
              <a:p>
                <a:r>
                  <a:rPr lang="it-IT">
                    <a:noFill/>
                  </a:rPr>
                  <a:t> </a:t>
                </a:r>
              </a:p>
            </p:txBody>
          </p:sp>
        </mc:Fallback>
      </mc:AlternateContent>
    </p:spTree>
    <p:extLst>
      <p:ext uri="{BB962C8B-B14F-4D97-AF65-F5344CB8AC3E}">
        <p14:creationId xmlns:p14="http://schemas.microsoft.com/office/powerpoint/2010/main" val="96630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81849" y="781168"/>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La </a:t>
            </a:r>
            <a:r>
              <a:rPr lang="it-IT" sz="1800" b="1" dirty="0" smtClean="0"/>
              <a:t>tensione </a:t>
            </a:r>
            <a:r>
              <a:rPr lang="it-IT" sz="1800" dirty="0" smtClean="0"/>
              <a:t>o</a:t>
            </a:r>
            <a:r>
              <a:rPr lang="it-IT" sz="1800" b="1" dirty="0" smtClean="0"/>
              <a:t> forza elettromotrice (f.e.m)</a:t>
            </a:r>
            <a:r>
              <a:rPr lang="it-IT" sz="1800" dirty="0" smtClean="0"/>
              <a:t> della pila può essere letta collegando un voltmetro ai due elettrodi che costituiscono la pila. Questo valore è in relazione con la corrente elettrica (elettroni per secondo) che attraversa il conduttore metallico.  La tensione ai capi della pila è anche detta </a:t>
            </a:r>
            <a:r>
              <a:rPr lang="it-IT" sz="1800" b="1" dirty="0" smtClean="0"/>
              <a:t>potenziale di cella</a:t>
            </a:r>
            <a:r>
              <a:rPr lang="it-IT" sz="1800" dirty="0" smtClean="0"/>
              <a:t> della pila.</a:t>
            </a: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Forza elettromotrice della pila</a:t>
            </a:r>
            <a:endParaRPr lang="it-IT" sz="3200" dirty="0">
              <a:solidFill>
                <a:srgbClr val="0070C0"/>
              </a:solidFill>
            </a:endParaRPr>
          </a:p>
        </p:txBody>
      </p:sp>
      <p:pic>
        <p:nvPicPr>
          <p:cNvPr id="12" name="Immagine 1"/>
          <p:cNvPicPr>
            <a:picLocks noChangeAspect="1"/>
          </p:cNvPicPr>
          <p:nvPr/>
        </p:nvPicPr>
        <p:blipFill rotWithShape="1">
          <a:blip r:embed="rId2">
            <a:extLst>
              <a:ext uri="{28A0092B-C50C-407E-A947-70E740481C1C}">
                <a14:useLocalDpi xmlns:a14="http://schemas.microsoft.com/office/drawing/2010/main" val="0"/>
              </a:ext>
            </a:extLst>
          </a:blip>
          <a:srcRect b="24398"/>
          <a:stretch/>
        </p:blipFill>
        <p:spPr bwMode="auto">
          <a:xfrm>
            <a:off x="197963" y="2157373"/>
            <a:ext cx="2920182" cy="302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4" name="Content Placeholder 2"/>
              <p:cNvSpPr txBox="1">
                <a:spLocks/>
              </p:cNvSpPr>
              <p:nvPr/>
            </p:nvSpPr>
            <p:spPr>
              <a:xfrm>
                <a:off x="2894397" y="2142837"/>
                <a:ext cx="569378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Il </a:t>
                </a:r>
                <a:r>
                  <a:rPr lang="it-IT" sz="1800" b="1" dirty="0" smtClean="0"/>
                  <a:t>potenziale di cella</a:t>
                </a:r>
                <a:r>
                  <a:rPr lang="it-IT" sz="1800" dirty="0" smtClean="0"/>
                  <a:t> </a:t>
                </a:r>
                <a14:m>
                  <m:oMath xmlns:m="http://schemas.openxmlformats.org/officeDocument/2006/math">
                    <m:r>
                      <a:rPr lang="it-IT" sz="1800" b="1" i="1">
                        <a:latin typeface="Cambria Math" panose="02040503050406030204" pitchFamily="18" charset="0"/>
                        <a:ea typeface="Cambria Math" panose="02040503050406030204" pitchFamily="18" charset="0"/>
                      </a:rPr>
                      <m:t>𝚫</m:t>
                    </m:r>
                    <m:r>
                      <a:rPr lang="it-IT" sz="1800" b="1" i="1">
                        <a:latin typeface="Cambria Math" panose="02040503050406030204" pitchFamily="18" charset="0"/>
                        <a:ea typeface="Cambria Math" panose="02040503050406030204" pitchFamily="18" charset="0"/>
                      </a:rPr>
                      <m:t>𝑬</m:t>
                    </m:r>
                  </m:oMath>
                </a14:m>
                <a:r>
                  <a:rPr lang="it-IT" sz="1800" dirty="0" smtClean="0"/>
                  <a:t> dipende dalle specie coinvolte nella reazione di ossidoriduzione che è alla base della pila e dalla tendenza delle due coppie redox presenti nella semicelle a ossidarsi o ridursi. </a:t>
                </a:r>
              </a:p>
              <a:p>
                <a:pPr marL="0" indent="0">
                  <a:lnSpc>
                    <a:spcPct val="120000"/>
                  </a:lnSpc>
                  <a:spcBef>
                    <a:spcPts val="0"/>
                  </a:spcBef>
                  <a:spcAft>
                    <a:spcPts val="600"/>
                  </a:spcAft>
                  <a:buNone/>
                </a:pPr>
                <a:r>
                  <a:rPr lang="it-IT" sz="1800" dirty="0" smtClean="0"/>
                  <a:t>Per ciascuna delle semicelle, si può definire il valore del </a:t>
                </a:r>
                <a:r>
                  <a:rPr lang="it-IT" sz="1800" b="1" dirty="0" smtClean="0"/>
                  <a:t>potenziale di riduzione </a:t>
                </a:r>
                <a14:m>
                  <m:oMath xmlns:m="http://schemas.openxmlformats.org/officeDocument/2006/math">
                    <m:r>
                      <a:rPr lang="it-IT" sz="1800" b="1" i="1" smtClean="0">
                        <a:latin typeface="Cambria Math" panose="02040503050406030204" pitchFamily="18" charset="0"/>
                      </a:rPr>
                      <m:t>𝑬</m:t>
                    </m:r>
                  </m:oMath>
                </a14:m>
                <a:r>
                  <a:rPr lang="it-IT" sz="1800" b="1" dirty="0" smtClean="0"/>
                  <a:t> </a:t>
                </a:r>
                <a:r>
                  <a:rPr lang="it-IT" sz="1800" dirty="0" smtClean="0"/>
                  <a:t>della coppia di specie redox coinvolte. Il potenziale della cella è pari alla differenza tra il potenziale di riduzione (= tendenza a ridursi) del catodo e quello dell’anodo. I potenziali si misurano in </a:t>
                </a:r>
                <a:r>
                  <a:rPr lang="it-IT" sz="1800" b="1" dirty="0" smtClean="0"/>
                  <a:t>Volt (V)</a:t>
                </a:r>
                <a:r>
                  <a:rPr lang="it-IT" sz="1800" dirty="0" smtClean="0"/>
                  <a:t>.</a:t>
                </a:r>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2894397" y="2142837"/>
                <a:ext cx="5693789" cy="974768"/>
              </a:xfrm>
              <a:prstGeom prst="rect">
                <a:avLst/>
              </a:prstGeom>
              <a:blipFill>
                <a:blip r:embed="rId3"/>
                <a:stretch>
                  <a:fillRect l="-964" r="-1071" b="-23081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ontent Placeholder 2"/>
              <p:cNvSpPr txBox="1">
                <a:spLocks/>
              </p:cNvSpPr>
              <p:nvPr/>
            </p:nvSpPr>
            <p:spPr>
              <a:xfrm>
                <a:off x="517710" y="5307608"/>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i="1" dirty="0" smtClean="0"/>
                  <a:t>Ad esempio: in condizioni standard (°), il potenziale di cella della pila Daniell è pari a 1.103 V, in quanto</a:t>
                </a:r>
                <a:r>
                  <a:rPr lang="it-IT" sz="1800" b="1" i="1" dirty="0" smtClean="0"/>
                  <a:t> </a:t>
                </a:r>
                <a14:m>
                  <m:oMath xmlns:m="http://schemas.openxmlformats.org/officeDocument/2006/math">
                    <m:r>
                      <a:rPr lang="it-IT" sz="1800" b="0" i="1" smtClean="0">
                        <a:latin typeface="Cambria Math" panose="02040503050406030204" pitchFamily="18" charset="0"/>
                        <a:ea typeface="Cambria Math" panose="02040503050406030204" pitchFamily="18" charset="0"/>
                      </a:rPr>
                      <m:t>𝛥</m:t>
                    </m:r>
                    <m:sSup>
                      <m:sSupPr>
                        <m:ctrlPr>
                          <a:rPr lang="it-IT" sz="1800" b="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𝐸</m:t>
                        </m:r>
                      </m:e>
                      <m:sup>
                        <m:r>
                          <a:rPr lang="it-IT" sz="1800" b="0" i="1" smtClean="0">
                            <a:latin typeface="Cambria Math" panose="02040503050406030204" pitchFamily="18" charset="0"/>
                            <a:ea typeface="Cambria Math" panose="02040503050406030204" pitchFamily="18" charset="0"/>
                          </a:rPr>
                          <m:t>𝑜</m:t>
                        </m:r>
                      </m:sup>
                    </m:sSup>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𝐸</m:t>
                        </m:r>
                      </m:e>
                      <m:sub>
                        <m:sSup>
                          <m:sSupPr>
                            <m:ctrlPr>
                              <a:rPr lang="it-IT" sz="1800" i="1">
                                <a:latin typeface="Cambria Math" panose="02040503050406030204" pitchFamily="18" charset="0"/>
                              </a:rPr>
                            </m:ctrlPr>
                          </m:sSupPr>
                          <m:e>
                            <m:r>
                              <a:rPr lang="it-IT" sz="1800" i="1">
                                <a:latin typeface="Cambria Math" panose="02040503050406030204" pitchFamily="18" charset="0"/>
                              </a:rPr>
                              <m:t>𝐶𝑢</m:t>
                            </m:r>
                          </m:e>
                          <m:sup>
                            <m:r>
                              <a:rPr lang="it-IT" sz="1800" i="1">
                                <a:latin typeface="Cambria Math" panose="02040503050406030204" pitchFamily="18" charset="0"/>
                              </a:rPr>
                              <m:t>2+</m:t>
                            </m:r>
                          </m:sup>
                        </m:sSup>
                        <m:r>
                          <a:rPr lang="it-IT" sz="1800" i="1">
                            <a:latin typeface="Cambria Math" panose="02040503050406030204" pitchFamily="18" charset="0"/>
                          </a:rPr>
                          <m:t>/</m:t>
                        </m:r>
                        <m:r>
                          <a:rPr lang="it-IT" sz="1800" i="1">
                            <a:latin typeface="Cambria Math" panose="02040503050406030204" pitchFamily="18" charset="0"/>
                          </a:rPr>
                          <m:t>𝐶𝑢</m:t>
                        </m:r>
                      </m:sub>
                      <m:sup>
                        <m:r>
                          <a:rPr lang="it-IT" sz="1800" b="0" i="1" smtClean="0">
                            <a:latin typeface="Cambria Math" panose="02040503050406030204" pitchFamily="18" charset="0"/>
                          </a:rPr>
                          <m:t>𝑜</m:t>
                        </m:r>
                      </m:sup>
                    </m:sSubSup>
                    <m:r>
                      <a:rPr lang="it-IT" sz="1800" b="0" i="1" smtClean="0">
                        <a:latin typeface="Cambria Math" panose="02040503050406030204" pitchFamily="18" charset="0"/>
                      </a:rPr>
                      <m:t>−</m:t>
                    </m:r>
                    <m:sSubSup>
                      <m:sSubSupPr>
                        <m:ctrlPr>
                          <a:rPr lang="it-IT" sz="1800" i="1">
                            <a:latin typeface="Cambria Math" panose="02040503050406030204" pitchFamily="18" charset="0"/>
                          </a:rPr>
                        </m:ctrlPr>
                      </m:sSubSupPr>
                      <m:e>
                        <m:r>
                          <a:rPr lang="it-IT" sz="1800" i="1">
                            <a:latin typeface="Cambria Math" panose="02040503050406030204" pitchFamily="18" charset="0"/>
                          </a:rPr>
                          <m:t>𝐸</m:t>
                        </m:r>
                      </m:e>
                      <m:sub>
                        <m:f>
                          <m:fPr>
                            <m:type m:val="lin"/>
                            <m:ctrlPr>
                              <a:rPr lang="it-IT" sz="1800" i="1" smtClean="0">
                                <a:latin typeface="Cambria Math" panose="02040503050406030204" pitchFamily="18" charset="0"/>
                              </a:rPr>
                            </m:ctrlPr>
                          </m:fPr>
                          <m:num>
                            <m:sSup>
                              <m:sSupPr>
                                <m:ctrlPr>
                                  <a:rPr lang="it-IT" sz="1800" i="1" smtClean="0">
                                    <a:latin typeface="Cambria Math" panose="02040503050406030204" pitchFamily="18" charset="0"/>
                                  </a:rPr>
                                </m:ctrlPr>
                              </m:sSupPr>
                              <m:e>
                                <m:r>
                                  <a:rPr lang="it-IT" sz="1800" b="0" i="1" smtClean="0">
                                    <a:latin typeface="Cambria Math" panose="02040503050406030204" pitchFamily="18" charset="0"/>
                                  </a:rPr>
                                  <m:t>𝑍𝑛</m:t>
                                </m:r>
                              </m:e>
                              <m:sup>
                                <m:r>
                                  <a:rPr lang="it-IT" sz="1800" b="0" i="1" smtClean="0">
                                    <a:latin typeface="Cambria Math" panose="02040503050406030204" pitchFamily="18" charset="0"/>
                                  </a:rPr>
                                  <m:t>2+</m:t>
                                </m:r>
                              </m:sup>
                            </m:sSup>
                          </m:num>
                          <m:den>
                            <m:r>
                              <a:rPr lang="it-IT" sz="1800" b="0" i="1" smtClean="0">
                                <a:latin typeface="Cambria Math" panose="02040503050406030204" pitchFamily="18" charset="0"/>
                              </a:rPr>
                              <m:t>𝑍𝑛</m:t>
                            </m:r>
                          </m:den>
                        </m:f>
                      </m:sub>
                      <m:sup>
                        <m:r>
                          <a:rPr lang="it-IT" sz="1800" i="1">
                            <a:latin typeface="Cambria Math" panose="02040503050406030204" pitchFamily="18" charset="0"/>
                          </a:rPr>
                          <m:t>𝑜</m:t>
                        </m:r>
                      </m:sup>
                    </m:sSubSup>
                    <m:r>
                      <a:rPr lang="it-IT" sz="1800" b="0" i="1" smtClean="0">
                        <a:latin typeface="Cambria Math" panose="02040503050406030204" pitchFamily="18" charset="0"/>
                      </a:rPr>
                      <m:t>=0.340 </m:t>
                    </m:r>
                    <m:r>
                      <a:rPr lang="it-IT" sz="1800" b="0" i="1" smtClean="0">
                        <a:latin typeface="Cambria Math" panose="02040503050406030204" pitchFamily="18" charset="0"/>
                      </a:rPr>
                      <m:t>𝑉</m:t>
                    </m:r>
                    <m:r>
                      <a:rPr lang="it-IT" sz="1800" b="0" i="1" smtClean="0">
                        <a:latin typeface="Cambria Math" panose="02040503050406030204" pitchFamily="18" charset="0"/>
                      </a:rPr>
                      <m:t>−</m:t>
                    </m:r>
                    <m:d>
                      <m:dPr>
                        <m:ctrlPr>
                          <a:rPr lang="it-IT" sz="1800" b="0" i="1" smtClean="0">
                            <a:latin typeface="Cambria Math" panose="02040503050406030204" pitchFamily="18" charset="0"/>
                          </a:rPr>
                        </m:ctrlPr>
                      </m:dPr>
                      <m:e>
                        <m:r>
                          <a:rPr lang="it-IT" sz="1800" b="0" i="1" smtClean="0">
                            <a:latin typeface="Cambria Math" panose="02040503050406030204" pitchFamily="18" charset="0"/>
                          </a:rPr>
                          <m:t>−0.763 </m:t>
                        </m:r>
                        <m:r>
                          <a:rPr lang="it-IT" sz="1800" b="0" i="1" smtClean="0">
                            <a:latin typeface="Cambria Math" panose="02040503050406030204" pitchFamily="18" charset="0"/>
                          </a:rPr>
                          <m:t>𝑉</m:t>
                        </m:r>
                      </m:e>
                    </m:d>
                    <m:r>
                      <a:rPr lang="it-IT" sz="1800" b="0" i="1" smtClean="0">
                        <a:latin typeface="Cambria Math" panose="02040503050406030204" pitchFamily="18" charset="0"/>
                      </a:rPr>
                      <m:t>=1.103 </m:t>
                    </m:r>
                    <m:r>
                      <a:rPr lang="it-IT" sz="1800" b="0" i="1" smtClean="0">
                        <a:latin typeface="Cambria Math" panose="02040503050406030204" pitchFamily="18" charset="0"/>
                      </a:rPr>
                      <m:t>𝑉</m:t>
                    </m:r>
                  </m:oMath>
                </a14:m>
                <a:endParaRPr lang="it-IT" sz="1800" i="1" dirty="0" smtClean="0"/>
              </a:p>
              <a:p>
                <a:pPr marL="0" indent="0">
                  <a:lnSpc>
                    <a:spcPct val="120000"/>
                  </a:lnSpc>
                  <a:spcBef>
                    <a:spcPts val="0"/>
                  </a:spcBef>
                  <a:spcAft>
                    <a:spcPts val="600"/>
                  </a:spcAft>
                  <a:buNone/>
                </a:pPr>
                <a:r>
                  <a:rPr lang="it-IT" sz="1800" dirty="0" smtClean="0"/>
                  <a:t>Ma come si definiscono i potenziali di riduzione standard di ciascuna semicella?</a:t>
                </a:r>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517710" y="5307608"/>
                <a:ext cx="8106337" cy="974768"/>
              </a:xfrm>
              <a:prstGeom prst="rect">
                <a:avLst/>
              </a:prstGeom>
              <a:blipFill>
                <a:blip r:embed="rId4"/>
                <a:stretch>
                  <a:fillRect l="-677" b="-34375"/>
                </a:stretch>
              </a:blipFill>
            </p:spPr>
            <p:txBody>
              <a:bodyPr/>
              <a:lstStyle/>
              <a:p>
                <a:r>
                  <a:rPr lang="it-IT">
                    <a:noFill/>
                  </a:rPr>
                  <a:t> </a:t>
                </a:r>
              </a:p>
            </p:txBody>
          </p:sp>
        </mc:Fallback>
      </mc:AlternateContent>
    </p:spTree>
    <p:extLst>
      <p:ext uri="{BB962C8B-B14F-4D97-AF65-F5344CB8AC3E}">
        <p14:creationId xmlns:p14="http://schemas.microsoft.com/office/powerpoint/2010/main" val="195704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 name="Content Placeholder 2"/>
              <p:cNvSpPr txBox="1">
                <a:spLocks/>
              </p:cNvSpPr>
              <p:nvPr/>
            </p:nvSpPr>
            <p:spPr>
              <a:xfrm>
                <a:off x="481849" y="781168"/>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 potenziali di riduzione della semicella non sono definiti in </a:t>
                </a:r>
                <a:r>
                  <a:rPr lang="it-IT" sz="1800" dirty="0"/>
                  <a:t>modo assoluto: </a:t>
                </a:r>
                <a:r>
                  <a:rPr lang="it-IT" sz="1800" dirty="0" smtClean="0"/>
                  <a:t>non </a:t>
                </a:r>
                <a:r>
                  <a:rPr lang="it-IT" sz="1800" dirty="0"/>
                  <a:t>è possibile misurare il valore assoluto del potenziale di una singola </a:t>
                </a:r>
                <a:r>
                  <a:rPr lang="it-IT" sz="1800" dirty="0" smtClean="0"/>
                  <a:t>semicella. </a:t>
                </a:r>
              </a:p>
              <a:p>
                <a:pPr marL="0" indent="0">
                  <a:lnSpc>
                    <a:spcPct val="120000"/>
                  </a:lnSpc>
                  <a:spcBef>
                    <a:spcPts val="0"/>
                  </a:spcBef>
                  <a:spcAft>
                    <a:spcPts val="600"/>
                  </a:spcAft>
                  <a:buNone/>
                </a:pPr>
                <a:r>
                  <a:rPr lang="it-IT" sz="1800" dirty="0" smtClean="0"/>
                  <a:t>I valori del potenziale di riduzione dei diversi elettrodi  sono su una </a:t>
                </a:r>
                <a:r>
                  <a:rPr lang="it-IT" sz="1800" b="1" dirty="0" smtClean="0"/>
                  <a:t>scala relativa</a:t>
                </a:r>
                <a:r>
                  <a:rPr lang="it-IT" sz="1800" dirty="0" smtClean="0"/>
                  <a:t>, che rappresenta la tendenza di un a specie a ridursi, rispetto ad un’altra specie. Questi valori vengono misurati sperimentalmente confrontando due semicelle, cioè preparando una pila basata sulla coppia di semicelle e misurando la f.e.m. </a:t>
                </a:r>
              </a:p>
              <a:p>
                <a:pPr marL="0" indent="0">
                  <a:lnSpc>
                    <a:spcPct val="120000"/>
                  </a:lnSpc>
                  <a:spcBef>
                    <a:spcPts val="0"/>
                  </a:spcBef>
                  <a:spcAft>
                    <a:spcPts val="600"/>
                  </a:spcAft>
                  <a:buNone/>
                </a:pPr>
                <a:r>
                  <a:rPr lang="it-IT" sz="1800" dirty="0" smtClean="0"/>
                  <a:t>E’ necessario definire un valore rispetto al quale i potenziali sono misurati (lo zero della scala). Questo valore è attribuito </a:t>
                </a:r>
                <a:r>
                  <a:rPr lang="it-IT" sz="1800" b="1" dirty="0" smtClean="0"/>
                  <a:t>all’elettrodo standard a </a:t>
                </a:r>
                <a:r>
                  <a:rPr lang="it-IT" sz="1800" b="1" dirty="0" smtClean="0"/>
                  <a:t>idrogeno (SHE)</a:t>
                </a:r>
                <a:r>
                  <a:rPr lang="it-IT" sz="1800" dirty="0" smtClean="0"/>
                  <a:t>.</a:t>
                </a:r>
                <a:endParaRPr lang="it-IT" sz="1800" dirty="0" smtClean="0"/>
              </a:p>
              <a:p>
                <a:pPr marL="0" indent="0">
                  <a:lnSpc>
                    <a:spcPct val="120000"/>
                  </a:lnSpc>
                  <a:spcBef>
                    <a:spcPts val="0"/>
                  </a:spcBef>
                  <a:spcAft>
                    <a:spcPts val="600"/>
                  </a:spcAft>
                  <a:buNone/>
                </a:pPr>
                <a:r>
                  <a:rPr lang="it-IT" sz="1800" b="1" dirty="0" smtClean="0"/>
                  <a:t>I potenziali di riduzione tabulati sono definiti: </a:t>
                </a:r>
              </a:p>
              <a:p>
                <a:pPr marL="342900" indent="-342900">
                  <a:lnSpc>
                    <a:spcPct val="120000"/>
                  </a:lnSpc>
                  <a:spcBef>
                    <a:spcPts val="0"/>
                  </a:spcBef>
                  <a:spcAft>
                    <a:spcPts val="600"/>
                  </a:spcAft>
                  <a:buAutoNum type="arabicParenR"/>
                </a:pPr>
                <a:r>
                  <a:rPr lang="it-IT" sz="1800" i="1" dirty="0" smtClean="0"/>
                  <a:t>In condizioni standard</a:t>
                </a:r>
                <a:r>
                  <a:rPr lang="it-IT" sz="1800" dirty="0" smtClean="0"/>
                  <a:t>, cioè:</a:t>
                </a:r>
              </a:p>
              <a:p>
                <a:pPr marL="342900" indent="-342900">
                  <a:lnSpc>
                    <a:spcPct val="120000"/>
                  </a:lnSpc>
                  <a:spcBef>
                    <a:spcPts val="0"/>
                  </a:spcBef>
                  <a:spcAft>
                    <a:spcPts val="600"/>
                  </a:spcAft>
                  <a:buAutoNum type="arabicParenR"/>
                </a:pPr>
                <a:endParaRPr lang="it-IT" sz="1800" dirty="0"/>
              </a:p>
              <a:p>
                <a:pPr marL="342900" indent="-342900">
                  <a:lnSpc>
                    <a:spcPct val="120000"/>
                  </a:lnSpc>
                  <a:spcBef>
                    <a:spcPts val="0"/>
                  </a:spcBef>
                  <a:spcAft>
                    <a:spcPts val="600"/>
                  </a:spcAft>
                  <a:buAutoNum type="arabicParenR"/>
                </a:pPr>
                <a:endParaRPr lang="it-IT" sz="1800" dirty="0" smtClean="0"/>
              </a:p>
              <a:p>
                <a:pPr marL="342900" indent="-342900">
                  <a:lnSpc>
                    <a:spcPct val="120000"/>
                  </a:lnSpc>
                  <a:spcBef>
                    <a:spcPts val="0"/>
                  </a:spcBef>
                  <a:spcAft>
                    <a:spcPts val="600"/>
                  </a:spcAft>
                  <a:buAutoNum type="arabicParenR"/>
                </a:pPr>
                <a:endParaRPr lang="it-IT" sz="1800" dirty="0"/>
              </a:p>
              <a:p>
                <a:pPr marL="342900" indent="-342900">
                  <a:lnSpc>
                    <a:spcPct val="120000"/>
                  </a:lnSpc>
                  <a:spcBef>
                    <a:spcPts val="0"/>
                  </a:spcBef>
                  <a:spcAft>
                    <a:spcPts val="600"/>
                  </a:spcAft>
                  <a:buAutoNum type="arabicParenR"/>
                </a:pPr>
                <a:endParaRPr lang="it-IT" sz="1800" dirty="0"/>
              </a:p>
              <a:p>
                <a:pPr marL="342900" indent="-342900">
                  <a:lnSpc>
                    <a:spcPct val="120000"/>
                  </a:lnSpc>
                  <a:spcBef>
                    <a:spcPts val="0"/>
                  </a:spcBef>
                  <a:spcAft>
                    <a:spcPts val="600"/>
                  </a:spcAft>
                  <a:buAutoNum type="arabicParenR"/>
                </a:pPr>
                <a:r>
                  <a:rPr lang="it-IT" sz="1800" i="1" dirty="0" smtClean="0"/>
                  <a:t>Rispetto all’elettrodo standard a idrogeno:</a:t>
                </a:r>
                <a:r>
                  <a:rPr lang="it-IT" sz="1800" dirty="0" smtClean="0"/>
                  <a:t>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𝑃𝑡</m:t>
                        </m:r>
                      </m:e>
                      <m:sub>
                        <m:r>
                          <a:rPr lang="it-IT" sz="1800" b="0" i="1" smtClean="0">
                            <a:latin typeface="Cambria Math" panose="02040503050406030204" pitchFamily="18" charset="0"/>
                          </a:rPr>
                          <m:t>(</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rPr>
                      <m:t> ,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𝐻</m:t>
                        </m:r>
                      </m:e>
                      <m:sub>
                        <m:r>
                          <a:rPr lang="it-IT" sz="1800" b="0" i="1" smtClean="0">
                            <a:latin typeface="Cambria Math" panose="02040503050406030204" pitchFamily="18" charset="0"/>
                          </a:rPr>
                          <m:t>2(</m:t>
                        </m:r>
                        <m:r>
                          <a:rPr lang="it-IT" sz="1800" b="0" i="1" smtClean="0">
                            <a:latin typeface="Cambria Math" panose="02040503050406030204" pitchFamily="18" charset="0"/>
                          </a:rPr>
                          <m:t>𝑔</m:t>
                        </m:r>
                        <m:r>
                          <a:rPr lang="it-IT" sz="1800" b="0" i="1" smtClean="0">
                            <a:latin typeface="Cambria Math" panose="02040503050406030204" pitchFamily="18" charset="0"/>
                          </a:rPr>
                          <m:t>)</m:t>
                        </m:r>
                      </m:sub>
                    </m:sSub>
                    <m:r>
                      <a:rPr lang="it-IT" sz="1800" b="0" i="1" smtClean="0">
                        <a:latin typeface="Cambria Math" panose="02040503050406030204" pitchFamily="18" charset="0"/>
                      </a:rPr>
                      <m:t> (1 </m:t>
                    </m:r>
                    <m:r>
                      <a:rPr lang="it-IT" sz="1800" b="0" i="1" smtClean="0">
                        <a:latin typeface="Cambria Math" panose="02040503050406030204" pitchFamily="18" charset="0"/>
                      </a:rPr>
                      <m:t>𝑎𝑡𝑚</m:t>
                    </m:r>
                    <m:r>
                      <a:rPr lang="it-IT" sz="1800" b="0" i="1" smtClean="0">
                        <a:latin typeface="Cambria Math" panose="02040503050406030204" pitchFamily="18" charset="0"/>
                      </a:rPr>
                      <m:t>) | </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𝐻</m:t>
                        </m:r>
                      </m:e>
                      <m:sub>
                        <m:d>
                          <m:dPr>
                            <m:ctrlPr>
                              <a:rPr lang="it-IT" sz="1800" b="0" i="1" smtClean="0">
                                <a:latin typeface="Cambria Math" panose="02040503050406030204" pitchFamily="18" charset="0"/>
                              </a:rPr>
                            </m:ctrlPr>
                          </m:dPr>
                          <m:e>
                            <m:r>
                              <a:rPr lang="it-IT" sz="1800" b="0" i="1" smtClean="0">
                                <a:latin typeface="Cambria Math" panose="02040503050406030204" pitchFamily="18" charset="0"/>
                              </a:rPr>
                              <m:t>𝑎𝑞</m:t>
                            </m:r>
                          </m:e>
                        </m:d>
                      </m:sub>
                      <m:sup>
                        <m:r>
                          <a:rPr lang="it-IT" sz="1800" b="0" i="1" smtClean="0">
                            <a:latin typeface="Cambria Math" panose="02040503050406030204" pitchFamily="18" charset="0"/>
                          </a:rPr>
                          <m:t>+</m:t>
                        </m:r>
                      </m:sup>
                    </m:sSubSup>
                    <m:r>
                      <a:rPr lang="it-IT" sz="1800" b="0" i="1" smtClean="0">
                        <a:latin typeface="Cambria Math" panose="02040503050406030204" pitchFamily="18" charset="0"/>
                      </a:rPr>
                      <m:t>(1.00 </m:t>
                    </m:r>
                    <m:r>
                      <a:rPr lang="it-IT" sz="1800" b="0" i="1" smtClean="0">
                        <a:latin typeface="Cambria Math" panose="02040503050406030204" pitchFamily="18" charset="0"/>
                      </a:rPr>
                      <m:t>𝑀</m:t>
                    </m:r>
                    <m:r>
                      <a:rPr lang="it-IT" sz="1800" b="0" i="1" smtClean="0">
                        <a:latin typeface="Cambria Math" panose="02040503050406030204" pitchFamily="18" charset="0"/>
                      </a:rPr>
                      <m:t>)</m:t>
                    </m:r>
                  </m:oMath>
                </a14:m>
                <a:endParaRPr lang="it-IT" sz="1800" dirty="0" smtClean="0"/>
              </a:p>
            </p:txBody>
          </p:sp>
        </mc:Choice>
        <mc:Fallback>
          <p:sp>
            <p:nvSpPr>
              <p:cNvPr id="20" name="Content Placeholder 2"/>
              <p:cNvSpPr txBox="1">
                <a:spLocks noRot="1" noChangeAspect="1" noMove="1" noResize="1" noEditPoints="1" noAdjustHandles="1" noChangeArrowheads="1" noChangeShapeType="1" noTextEdit="1"/>
              </p:cNvSpPr>
              <p:nvPr/>
            </p:nvSpPr>
            <p:spPr>
              <a:xfrm>
                <a:off x="481849" y="781168"/>
                <a:ext cx="8106337" cy="974768"/>
              </a:xfrm>
              <a:prstGeom prst="rect">
                <a:avLst/>
              </a:prstGeom>
              <a:blipFill>
                <a:blip r:embed="rId2"/>
                <a:stretch>
                  <a:fillRect l="-602" b="-496875"/>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Potenziale di riduzione di una semicella</a:t>
            </a:r>
            <a:endParaRPr lang="it-IT" sz="3200" dirty="0">
              <a:solidFill>
                <a:srgbClr val="0070C0"/>
              </a:solidFill>
            </a:endParaRPr>
          </a:p>
        </p:txBody>
      </p:sp>
      <p:sp>
        <p:nvSpPr>
          <p:cNvPr id="376" name="Content Placeholder 2"/>
          <p:cNvSpPr txBox="1">
            <a:spLocks/>
          </p:cNvSpPr>
          <p:nvPr/>
        </p:nvSpPr>
        <p:spPr>
          <a:xfrm>
            <a:off x="3581948" y="3987517"/>
            <a:ext cx="500623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it-IT" sz="1800" dirty="0"/>
              <a:t>a 25°C, </a:t>
            </a:r>
            <a:endParaRPr lang="it-IT" sz="1800" dirty="0" smtClean="0"/>
          </a:p>
          <a:p>
            <a:pPr>
              <a:lnSpc>
                <a:spcPct val="120000"/>
              </a:lnSpc>
              <a:spcBef>
                <a:spcPts val="0"/>
              </a:spcBef>
            </a:pPr>
            <a:r>
              <a:rPr lang="it-IT" sz="1800" dirty="0" smtClean="0"/>
              <a:t>con concentrazioni delle </a:t>
            </a:r>
            <a:r>
              <a:rPr lang="it-IT" sz="1800" dirty="0"/>
              <a:t>specie in soluzione </a:t>
            </a:r>
            <a:r>
              <a:rPr lang="it-IT" sz="1800" dirty="0" smtClean="0"/>
              <a:t>coinvolte </a:t>
            </a:r>
            <a:r>
              <a:rPr lang="it-IT" sz="1800" dirty="0"/>
              <a:t>nella reazione </a:t>
            </a:r>
            <a:r>
              <a:rPr lang="it-IT" sz="1800" dirty="0" smtClean="0"/>
              <a:t>redox ciascuna </a:t>
            </a:r>
            <a:r>
              <a:rPr lang="it-IT" sz="1800" dirty="0"/>
              <a:t>pari a 1.00 </a:t>
            </a:r>
            <a:r>
              <a:rPr lang="it-IT" sz="1800" dirty="0" smtClean="0"/>
              <a:t>M,</a:t>
            </a:r>
            <a:endParaRPr lang="it-IT" sz="1800" dirty="0"/>
          </a:p>
          <a:p>
            <a:pPr>
              <a:lnSpc>
                <a:spcPct val="120000"/>
              </a:lnSpc>
              <a:spcBef>
                <a:spcPts val="0"/>
              </a:spcBef>
            </a:pPr>
            <a:r>
              <a:rPr lang="it-IT" sz="1800" dirty="0" smtClean="0"/>
              <a:t>con </a:t>
            </a:r>
            <a:r>
              <a:rPr lang="it-IT" sz="1800" dirty="0"/>
              <a:t>una pressione del gas (nel caso che una delle specie coinvolte sia un gas) pari a 1 atm.</a:t>
            </a:r>
          </a:p>
        </p:txBody>
      </p:sp>
    </p:spTree>
    <p:extLst>
      <p:ext uri="{BB962C8B-B14F-4D97-AF65-F5344CB8AC3E}">
        <p14:creationId xmlns:p14="http://schemas.microsoft.com/office/powerpoint/2010/main" val="168927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3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528983" y="206130"/>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I potenziali tabulati sono sempre </a:t>
                </a:r>
                <a:r>
                  <a:rPr lang="it-IT" sz="1800" b="1" dirty="0" smtClean="0"/>
                  <a:t>potenziali di riduzione</a:t>
                </a:r>
                <a:r>
                  <a:rPr lang="it-IT" sz="1800" dirty="0" smtClean="0"/>
                  <a:t>, cioè sono associati alla reazione di riduzione. La reazione opposta, di ossidazione, ha un potenziale che è pari all’opposto della reazione di riduzione.</a:t>
                </a:r>
              </a:p>
              <a:p>
                <a:pPr marL="0" indent="0">
                  <a:lnSpc>
                    <a:spcPct val="120000"/>
                  </a:lnSpc>
                  <a:spcBef>
                    <a:spcPts val="0"/>
                  </a:spcBef>
                  <a:buNone/>
                </a:pPr>
                <a:r>
                  <a:rPr lang="it-IT" sz="1800" i="1" dirty="0" smtClean="0"/>
                  <a:t>Esempio:    </a:t>
                </a:r>
                <a14:m>
                  <m:oMath xmlns:m="http://schemas.openxmlformats.org/officeDocument/2006/math">
                    <m:sSubSup>
                      <m:sSubSupPr>
                        <m:ctrlPr>
                          <a:rPr lang="it-IT" sz="1800" i="1" smtClean="0">
                            <a:latin typeface="Cambria Math" panose="02040503050406030204" pitchFamily="18" charset="0"/>
                          </a:rPr>
                        </m:ctrlPr>
                      </m:sSubSupPr>
                      <m:e>
                        <m:r>
                          <a:rPr lang="it-IT" sz="1800" b="0" i="1" smtClean="0">
                            <a:latin typeface="Cambria Math" panose="02040503050406030204" pitchFamily="18" charset="0"/>
                          </a:rPr>
                          <m:t>𝑍𝑛</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2+</m:t>
                        </m:r>
                      </m:sup>
                    </m:sSubSup>
                    <m:r>
                      <a:rPr lang="it-IT" sz="1800" b="0" i="1" smtClean="0">
                        <a:latin typeface="Cambria Math" panose="02040503050406030204" pitchFamily="18" charset="0"/>
                      </a:rPr>
                      <m:t>+2 </m:t>
                    </m:r>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𝑒</m:t>
                        </m:r>
                      </m:e>
                      <m:sup>
                        <m:r>
                          <a:rPr lang="it-IT" sz="1800" b="0" i="1" smtClean="0">
                            <a:latin typeface="Cambria Math" panose="02040503050406030204" pitchFamily="18" charset="0"/>
                          </a:rPr>
                          <m:t>−</m:t>
                        </m:r>
                      </m:sup>
                    </m:sSup>
                    <m:r>
                      <a:rPr lang="it-IT" sz="1800" b="0" i="1" smtClean="0">
                        <a:latin typeface="Cambria Math" panose="02040503050406030204" pitchFamily="18" charset="0"/>
                        <a:ea typeface="Cambria Math" panose="02040503050406030204" pitchFamily="18" charset="0"/>
                      </a:rPr>
                      <m:t>→ </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𝑍𝑛</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𝑠</m:t>
                        </m:r>
                        <m:r>
                          <a:rPr lang="it-IT" sz="1800" b="0" i="1" smtClean="0">
                            <a:latin typeface="Cambria Math" panose="02040503050406030204" pitchFamily="18" charset="0"/>
                            <a:ea typeface="Cambria Math" panose="02040503050406030204" pitchFamily="18" charset="0"/>
                          </a:rPr>
                          <m:t>)</m:t>
                        </m:r>
                      </m:sub>
                    </m:sSub>
                  </m:oMath>
                </a14:m>
                <a:r>
                  <a:rPr lang="it-IT" sz="1800" i="1" dirty="0" smtClean="0"/>
                  <a:t>      riduzione     </a:t>
                </a:r>
                <a14:m>
                  <m:oMath xmlns:m="http://schemas.openxmlformats.org/officeDocument/2006/math">
                    <m:sSubSup>
                      <m:sSubSupPr>
                        <m:ctrlPr>
                          <a:rPr lang="it-IT" sz="1800" i="1" smtClean="0">
                            <a:latin typeface="Cambria Math" panose="02040503050406030204" pitchFamily="18" charset="0"/>
                          </a:rPr>
                        </m:ctrlPr>
                      </m:sSubSupPr>
                      <m:e>
                        <m:r>
                          <a:rPr lang="it-IT" sz="1800" b="0" i="1" smtClean="0">
                            <a:latin typeface="Cambria Math" panose="02040503050406030204" pitchFamily="18" charset="0"/>
                          </a:rPr>
                          <m:t>𝐸</m:t>
                        </m:r>
                      </m:e>
                      <m:sub>
                        <m:r>
                          <a:rPr lang="it-IT" sz="1800" b="0" i="1" smtClean="0">
                            <a:latin typeface="Cambria Math" panose="02040503050406030204" pitchFamily="18" charset="0"/>
                          </a:rPr>
                          <m:t>𝑟𝑒𝑑</m:t>
                        </m:r>
                      </m:sub>
                      <m:sup>
                        <m:r>
                          <a:rPr lang="it-IT" sz="1800" b="0" i="1" smtClean="0">
                            <a:latin typeface="Cambria Math" panose="02040503050406030204" pitchFamily="18" charset="0"/>
                          </a:rPr>
                          <m:t>𝑜</m:t>
                        </m:r>
                      </m:sup>
                    </m:sSubSup>
                    <m:r>
                      <a:rPr lang="it-IT" sz="1800" b="0" i="1" smtClean="0">
                        <a:latin typeface="Cambria Math" panose="02040503050406030204" pitchFamily="18" charset="0"/>
                      </a:rPr>
                      <m:t>=−0.763 </m:t>
                    </m:r>
                    <m:r>
                      <a:rPr lang="it-IT" sz="1800" b="0" i="1" smtClean="0">
                        <a:latin typeface="Cambria Math" panose="02040503050406030204" pitchFamily="18" charset="0"/>
                      </a:rPr>
                      <m:t>𝑉</m:t>
                    </m:r>
                  </m:oMath>
                </a14:m>
                <a:endParaRPr lang="it-IT" sz="1800" b="0" i="1" dirty="0" smtClean="0"/>
              </a:p>
              <a:p>
                <a:pPr marL="0" indent="0">
                  <a:lnSpc>
                    <a:spcPct val="120000"/>
                  </a:lnSpc>
                  <a:spcBef>
                    <a:spcPts val="0"/>
                  </a:spcBef>
                  <a:spcAft>
                    <a:spcPts val="600"/>
                  </a:spcAft>
                  <a:buNone/>
                </a:pPr>
                <a:r>
                  <a:rPr lang="it-IT" sz="1800" i="1" dirty="0" smtClean="0"/>
                  <a:t>	   </a:t>
                </a:r>
                <a14:m>
                  <m:oMath xmlns:m="http://schemas.openxmlformats.org/officeDocument/2006/math">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𝑍𝑛</m:t>
                        </m:r>
                      </m:e>
                      <m:sub>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𝑠</m:t>
                        </m:r>
                        <m:r>
                          <a:rPr lang="it-IT" sz="1800" i="1">
                            <a:latin typeface="Cambria Math" panose="02040503050406030204" pitchFamily="18" charset="0"/>
                            <a:ea typeface="Cambria Math" panose="02040503050406030204" pitchFamily="18" charset="0"/>
                          </a:rPr>
                          <m:t>)</m:t>
                        </m:r>
                      </m:sub>
                    </m:sSub>
                    <m:r>
                      <a:rPr lang="it-IT" sz="1800" i="1">
                        <a:latin typeface="Cambria Math" panose="02040503050406030204" pitchFamily="18" charset="0"/>
                        <a:ea typeface="Cambria Math" panose="02040503050406030204" pitchFamily="18" charset="0"/>
                      </a:rPr>
                      <m:t>→ </m:t>
                    </m:r>
                    <m:sSubSup>
                      <m:sSubSupPr>
                        <m:ctrlPr>
                          <a:rPr lang="it-IT" sz="1800" i="1">
                            <a:latin typeface="Cambria Math" panose="02040503050406030204" pitchFamily="18" charset="0"/>
                          </a:rPr>
                        </m:ctrlPr>
                      </m:sSubSupPr>
                      <m:e>
                        <m:r>
                          <a:rPr lang="it-IT" sz="1800" i="1">
                            <a:latin typeface="Cambria Math" panose="02040503050406030204" pitchFamily="18" charset="0"/>
                          </a:rPr>
                          <m:t>𝑍𝑛</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2+</m:t>
                        </m:r>
                      </m:sup>
                    </m:sSubSup>
                    <m:r>
                      <a:rPr lang="it-IT" sz="1800" i="1">
                        <a:latin typeface="Cambria Math" panose="02040503050406030204" pitchFamily="18" charset="0"/>
                      </a:rPr>
                      <m:t>+2 </m:t>
                    </m:r>
                    <m:sSup>
                      <m:sSupPr>
                        <m:ctrlPr>
                          <a:rPr lang="it-IT" sz="1800" i="1">
                            <a:latin typeface="Cambria Math" panose="02040503050406030204" pitchFamily="18" charset="0"/>
                          </a:rPr>
                        </m:ctrlPr>
                      </m:sSupPr>
                      <m:e>
                        <m:r>
                          <a:rPr lang="it-IT" sz="1800" i="1">
                            <a:latin typeface="Cambria Math" panose="02040503050406030204" pitchFamily="18" charset="0"/>
                          </a:rPr>
                          <m:t>𝑒</m:t>
                        </m:r>
                      </m:e>
                      <m:sup>
                        <m:r>
                          <a:rPr lang="it-IT" sz="1800" i="1">
                            <a:latin typeface="Cambria Math" panose="02040503050406030204" pitchFamily="18" charset="0"/>
                          </a:rPr>
                          <m:t>−</m:t>
                        </m:r>
                      </m:sup>
                    </m:sSup>
                  </m:oMath>
                </a14:m>
                <a:r>
                  <a:rPr lang="it-IT" sz="1800" i="1" dirty="0"/>
                  <a:t>      </a:t>
                </a:r>
                <a:r>
                  <a:rPr lang="it-IT" sz="1800" i="1" dirty="0" smtClean="0"/>
                  <a:t>ossidazione     </a:t>
                </a:r>
                <a14:m>
                  <m:oMath xmlns:m="http://schemas.openxmlformats.org/officeDocument/2006/math">
                    <m:sSubSup>
                      <m:sSubSupPr>
                        <m:ctrlPr>
                          <a:rPr lang="it-IT" sz="1800" i="1">
                            <a:latin typeface="Cambria Math" panose="02040503050406030204" pitchFamily="18" charset="0"/>
                          </a:rPr>
                        </m:ctrlPr>
                      </m:sSubSupPr>
                      <m:e>
                        <m:r>
                          <a:rPr lang="it-IT" sz="1800" i="1">
                            <a:latin typeface="Cambria Math" panose="02040503050406030204" pitchFamily="18" charset="0"/>
                          </a:rPr>
                          <m:t>𝐸</m:t>
                        </m:r>
                      </m:e>
                      <m:sub>
                        <m:r>
                          <a:rPr lang="it-IT" sz="1800" b="0" i="1" smtClean="0">
                            <a:latin typeface="Cambria Math" panose="02040503050406030204" pitchFamily="18" charset="0"/>
                          </a:rPr>
                          <m:t>𝑜𝑥</m:t>
                        </m:r>
                      </m:sub>
                      <m:sup>
                        <m:r>
                          <a:rPr lang="it-IT" sz="1800" i="1">
                            <a:latin typeface="Cambria Math" panose="02040503050406030204" pitchFamily="18" charset="0"/>
                          </a:rPr>
                          <m:t>𝑜</m:t>
                        </m:r>
                      </m:sup>
                    </m:sSubSup>
                    <m:r>
                      <a:rPr lang="it-IT" sz="1800" i="1">
                        <a:latin typeface="Cambria Math" panose="02040503050406030204" pitchFamily="18" charset="0"/>
                      </a:rPr>
                      <m:t>=0.763 </m:t>
                    </m:r>
                    <m:r>
                      <a:rPr lang="it-IT" sz="1800" i="1">
                        <a:latin typeface="Cambria Math" panose="02040503050406030204" pitchFamily="18" charset="0"/>
                      </a:rPr>
                      <m:t>𝑉</m:t>
                    </m:r>
                  </m:oMath>
                </a14:m>
                <a:endParaRPr lang="it-IT" sz="1800" i="1" dirty="0"/>
              </a:p>
              <a:p>
                <a:pPr marL="0" indent="0">
                  <a:lnSpc>
                    <a:spcPct val="120000"/>
                  </a:lnSpc>
                  <a:spcBef>
                    <a:spcPts val="0"/>
                  </a:spcBef>
                  <a:spcAft>
                    <a:spcPts val="600"/>
                  </a:spcAft>
                  <a:buNone/>
                </a:pPr>
                <a:endParaRPr lang="it-IT" sz="1800" i="1" dirty="0" smtClean="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28983" y="206130"/>
                <a:ext cx="8106337" cy="974768"/>
              </a:xfrm>
              <a:prstGeom prst="rect">
                <a:avLst/>
              </a:prstGeom>
              <a:blipFill>
                <a:blip r:embed="rId2"/>
                <a:stretch>
                  <a:fillRect l="-677" b="-96250"/>
                </a:stretch>
              </a:blipFill>
            </p:spPr>
            <p:txBody>
              <a:bodyPr/>
              <a:lstStyle/>
              <a:p>
                <a:r>
                  <a:rPr lang="it-IT">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3535625034"/>
              </p:ext>
            </p:extLst>
          </p:nvPr>
        </p:nvGraphicFramePr>
        <p:xfrm>
          <a:off x="821216" y="2094578"/>
          <a:ext cx="7549199" cy="3337560"/>
        </p:xfrm>
        <a:graphic>
          <a:graphicData uri="http://schemas.openxmlformats.org/drawingml/2006/table">
            <a:tbl>
              <a:tblPr firstRow="1" bandRow="1">
                <a:tableStyleId>{5C22544A-7EE6-4342-B048-85BDC9FD1C3A}</a:tableStyleId>
              </a:tblPr>
              <a:tblGrid>
                <a:gridCol w="1525472">
                  <a:extLst>
                    <a:ext uri="{9D8B030D-6E8A-4147-A177-3AD203B41FA5}">
                      <a16:colId xmlns:a16="http://schemas.microsoft.com/office/drawing/2014/main" val="331238969"/>
                    </a:ext>
                  </a:extLst>
                </a:gridCol>
                <a:gridCol w="405352">
                  <a:extLst>
                    <a:ext uri="{9D8B030D-6E8A-4147-A177-3AD203B41FA5}">
                      <a16:colId xmlns:a16="http://schemas.microsoft.com/office/drawing/2014/main" val="3821996954"/>
                    </a:ext>
                  </a:extLst>
                </a:gridCol>
                <a:gridCol w="669303">
                  <a:extLst>
                    <a:ext uri="{9D8B030D-6E8A-4147-A177-3AD203B41FA5}">
                      <a16:colId xmlns:a16="http://schemas.microsoft.com/office/drawing/2014/main" val="4289574344"/>
                    </a:ext>
                  </a:extLst>
                </a:gridCol>
                <a:gridCol w="518474">
                  <a:extLst>
                    <a:ext uri="{9D8B030D-6E8A-4147-A177-3AD203B41FA5}">
                      <a16:colId xmlns:a16="http://schemas.microsoft.com/office/drawing/2014/main" val="1496845650"/>
                    </a:ext>
                  </a:extLst>
                </a:gridCol>
                <a:gridCol w="1621411">
                  <a:extLst>
                    <a:ext uri="{9D8B030D-6E8A-4147-A177-3AD203B41FA5}">
                      <a16:colId xmlns:a16="http://schemas.microsoft.com/office/drawing/2014/main" val="3862358274"/>
                    </a:ext>
                  </a:extLst>
                </a:gridCol>
                <a:gridCol w="1253765">
                  <a:extLst>
                    <a:ext uri="{9D8B030D-6E8A-4147-A177-3AD203B41FA5}">
                      <a16:colId xmlns:a16="http://schemas.microsoft.com/office/drawing/2014/main" val="1950603182"/>
                    </a:ext>
                  </a:extLst>
                </a:gridCol>
                <a:gridCol w="1555422">
                  <a:extLst>
                    <a:ext uri="{9D8B030D-6E8A-4147-A177-3AD203B41FA5}">
                      <a16:colId xmlns:a16="http://schemas.microsoft.com/office/drawing/2014/main" val="3762815659"/>
                    </a:ext>
                  </a:extLst>
                </a:gridCol>
              </a:tblGrid>
              <a:tr h="370840">
                <a:tc>
                  <a:txBody>
                    <a:bodyPr/>
                    <a:lstStyle/>
                    <a:p>
                      <a:pPr algn="ctr"/>
                      <a:r>
                        <a:rPr lang="it-IT" dirty="0" smtClean="0"/>
                        <a:t>OX</a:t>
                      </a:r>
                      <a:endParaRPr lang="it-IT" dirty="0"/>
                    </a:p>
                  </a:txBody>
                  <a:tcPr/>
                </a:tc>
                <a:tc>
                  <a:txBody>
                    <a:bodyPr/>
                    <a:lstStyle/>
                    <a:p>
                      <a:pPr algn="ctr"/>
                      <a:r>
                        <a:rPr lang="it-IT" dirty="0" smtClean="0"/>
                        <a:t>+</a:t>
                      </a:r>
                      <a:endParaRPr lang="it-IT" dirty="0"/>
                    </a:p>
                  </a:txBody>
                  <a:tcPr/>
                </a:tc>
                <a:tc>
                  <a:txBody>
                    <a:bodyPr/>
                    <a:lstStyle/>
                    <a:p>
                      <a:pPr algn="ctr"/>
                      <a:r>
                        <a:rPr lang="it-IT" i="1" dirty="0" smtClean="0"/>
                        <a:t>n</a:t>
                      </a:r>
                      <a:r>
                        <a:rPr lang="it-IT" dirty="0" smtClean="0"/>
                        <a:t> e</a:t>
                      </a:r>
                      <a:r>
                        <a:rPr lang="it-IT" baseline="30000" dirty="0" smtClean="0"/>
                        <a:t>-</a:t>
                      </a:r>
                      <a:endParaRPr lang="it-IT" baseline="30000" dirty="0"/>
                    </a:p>
                  </a:txBody>
                  <a:tcPr/>
                </a:tc>
                <a:tc>
                  <a:txBody>
                    <a:bodyPr/>
                    <a:lstStyle/>
                    <a:p>
                      <a:pPr algn="ctr"/>
                      <a:r>
                        <a:rPr lang="it-IT" dirty="0" smtClean="0"/>
                        <a:t>→</a:t>
                      </a:r>
                      <a:endParaRPr lang="it-IT" dirty="0"/>
                    </a:p>
                  </a:txBody>
                  <a:tcPr/>
                </a:tc>
                <a:tc>
                  <a:txBody>
                    <a:bodyPr/>
                    <a:lstStyle/>
                    <a:p>
                      <a:pPr algn="ctr"/>
                      <a:r>
                        <a:rPr lang="it-IT" dirty="0" smtClean="0"/>
                        <a:t>RED</a:t>
                      </a:r>
                      <a:endParaRPr lang="it-IT" dirty="0"/>
                    </a:p>
                  </a:txBody>
                  <a:tcPr/>
                </a:tc>
                <a:tc>
                  <a:txBody>
                    <a:bodyPr/>
                    <a:lstStyle/>
                    <a:p>
                      <a:pPr algn="ctr"/>
                      <a:r>
                        <a:rPr lang="it-IT" dirty="0" smtClean="0"/>
                        <a:t>E° (V)</a:t>
                      </a:r>
                      <a:endParaRPr lang="it-IT" dirty="0"/>
                    </a:p>
                  </a:txBody>
                  <a:tcPr/>
                </a:tc>
                <a:tc>
                  <a:txBody>
                    <a:bodyPr/>
                    <a:lstStyle/>
                    <a:p>
                      <a:pPr algn="ctr"/>
                      <a:endParaRPr lang="it-IT" dirty="0"/>
                    </a:p>
                  </a:txBody>
                  <a:tcPr/>
                </a:tc>
                <a:extLst>
                  <a:ext uri="{0D108BD9-81ED-4DB2-BD59-A6C34878D82A}">
                    <a16:rowId xmlns:a16="http://schemas.microsoft.com/office/drawing/2014/main" val="1939889463"/>
                  </a:ext>
                </a:extLst>
              </a:tr>
              <a:tr h="370840">
                <a:tc>
                  <a:txBody>
                    <a:bodyPr/>
                    <a:lstStyle/>
                    <a:p>
                      <a:pPr algn="ctr"/>
                      <a:r>
                        <a:rPr lang="it-IT" dirty="0" smtClean="0"/>
                        <a:t>F</a:t>
                      </a:r>
                      <a:r>
                        <a:rPr lang="it-IT" baseline="-25000" dirty="0" smtClean="0"/>
                        <a:t>2</a:t>
                      </a:r>
                      <a:endParaRPr lang="it-IT" baseline="-25000" dirty="0"/>
                    </a:p>
                  </a:txBody>
                  <a:tcPr/>
                </a:tc>
                <a:tc>
                  <a:txBody>
                    <a:bodyPr/>
                    <a:lstStyle/>
                    <a:p>
                      <a:pPr algn="ctr"/>
                      <a:r>
                        <a:rPr lang="it-IT" dirty="0" smtClean="0"/>
                        <a:t>+</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i="1" dirty="0" smtClean="0"/>
                        <a:t>2</a:t>
                      </a:r>
                      <a:r>
                        <a:rPr lang="it-IT" dirty="0" smtClean="0"/>
                        <a:t> e</a:t>
                      </a:r>
                      <a:r>
                        <a:rPr lang="it-IT" baseline="30000" dirty="0" smtClean="0"/>
                        <a:t>-</a:t>
                      </a:r>
                    </a:p>
                  </a:txBody>
                  <a:tcPr/>
                </a:tc>
                <a:tc>
                  <a:txBody>
                    <a:bodyPr/>
                    <a:lstStyle/>
                    <a:p>
                      <a:pPr algn="ctr"/>
                      <a:r>
                        <a:rPr lang="it-IT" dirty="0" smtClean="0"/>
                        <a:t>→</a:t>
                      </a:r>
                      <a:endParaRPr lang="it-IT" dirty="0"/>
                    </a:p>
                  </a:txBody>
                  <a:tcPr/>
                </a:tc>
                <a:tc>
                  <a:txBody>
                    <a:bodyPr/>
                    <a:lstStyle/>
                    <a:p>
                      <a:pPr algn="ctr"/>
                      <a:r>
                        <a:rPr lang="it-IT" dirty="0" smtClean="0"/>
                        <a:t>2 F</a:t>
                      </a:r>
                      <a:r>
                        <a:rPr lang="it-IT" baseline="30000" dirty="0" smtClean="0"/>
                        <a:t>-</a:t>
                      </a:r>
                      <a:endParaRPr lang="it-IT" baseline="30000" dirty="0"/>
                    </a:p>
                  </a:txBody>
                  <a:tcPr/>
                </a:tc>
                <a:tc>
                  <a:txBody>
                    <a:bodyPr/>
                    <a:lstStyle/>
                    <a:p>
                      <a:pPr algn="ctr"/>
                      <a:r>
                        <a:rPr lang="it-IT" dirty="0" smtClean="0"/>
                        <a:t>+2.87</a:t>
                      </a:r>
                      <a:endParaRPr lang="it-IT" dirty="0"/>
                    </a:p>
                  </a:txBody>
                  <a:tcPr/>
                </a:tc>
                <a:tc rowSpan="8">
                  <a:txBody>
                    <a:bodyPr/>
                    <a:lstStyle/>
                    <a:p>
                      <a:pPr algn="ctr"/>
                      <a:r>
                        <a:rPr lang="it-IT" dirty="0" smtClean="0"/>
                        <a:t>forti ossidanti</a:t>
                      </a:r>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r>
                        <a:rPr lang="it-IT" dirty="0" smtClean="0"/>
                        <a:t>forti riducenti</a:t>
                      </a:r>
                      <a:endParaRPr lang="it-IT" dirty="0"/>
                    </a:p>
                  </a:txBody>
                  <a:tcPr anchor="ctr"/>
                </a:tc>
                <a:extLst>
                  <a:ext uri="{0D108BD9-81ED-4DB2-BD59-A6C34878D82A}">
                    <a16:rowId xmlns:a16="http://schemas.microsoft.com/office/drawing/2014/main" val="2343539940"/>
                  </a:ext>
                </a:extLst>
              </a:tr>
              <a:tr h="370840">
                <a:tc>
                  <a:txBody>
                    <a:bodyPr/>
                    <a:lstStyle/>
                    <a:p>
                      <a:pPr algn="ctr"/>
                      <a:r>
                        <a:rPr lang="it-IT" dirty="0" smtClean="0"/>
                        <a:t>MnO</a:t>
                      </a:r>
                      <a:r>
                        <a:rPr lang="it-IT" baseline="-25000" dirty="0" smtClean="0"/>
                        <a:t>4</a:t>
                      </a:r>
                      <a:r>
                        <a:rPr lang="it-IT" baseline="30000" dirty="0" smtClean="0"/>
                        <a:t>-</a:t>
                      </a:r>
                      <a:r>
                        <a:rPr lang="it-IT" dirty="0" smtClean="0"/>
                        <a:t> + 8 H</a:t>
                      </a:r>
                      <a:r>
                        <a:rPr lang="it-IT" baseline="30000" dirty="0" smtClean="0"/>
                        <a:t>+</a:t>
                      </a:r>
                      <a:endParaRPr lang="it-IT" baseline="30000" dirty="0"/>
                    </a:p>
                  </a:txBody>
                  <a:tcPr/>
                </a:tc>
                <a:tc>
                  <a:txBody>
                    <a:bodyPr/>
                    <a:lstStyle/>
                    <a:p>
                      <a:pPr algn="ctr"/>
                      <a:r>
                        <a:rPr lang="it-IT" dirty="0" smtClean="0"/>
                        <a:t>+</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i="1" dirty="0" smtClean="0"/>
                        <a:t>5</a:t>
                      </a:r>
                      <a:r>
                        <a:rPr lang="it-IT" dirty="0" smtClean="0"/>
                        <a:t> e</a:t>
                      </a:r>
                      <a:r>
                        <a:rPr lang="it-IT" baseline="30000" dirty="0" smtClean="0"/>
                        <a:t>-</a:t>
                      </a:r>
                    </a:p>
                  </a:txBody>
                  <a:tcPr/>
                </a:tc>
                <a:tc>
                  <a:txBody>
                    <a:bodyPr/>
                    <a:lstStyle/>
                    <a:p>
                      <a:pPr algn="ctr"/>
                      <a:r>
                        <a:rPr lang="it-IT" dirty="0" smtClean="0"/>
                        <a:t>→</a:t>
                      </a:r>
                      <a:endParaRPr lang="it-IT" dirty="0"/>
                    </a:p>
                  </a:txBody>
                  <a:tcPr/>
                </a:tc>
                <a:tc>
                  <a:txBody>
                    <a:bodyPr/>
                    <a:lstStyle/>
                    <a:p>
                      <a:pPr algn="ctr"/>
                      <a:r>
                        <a:rPr lang="it-IT" dirty="0" smtClean="0"/>
                        <a:t>Mn</a:t>
                      </a:r>
                      <a:r>
                        <a:rPr lang="it-IT" baseline="30000" dirty="0" smtClean="0"/>
                        <a:t>2+</a:t>
                      </a:r>
                      <a:r>
                        <a:rPr lang="it-IT" dirty="0" smtClean="0"/>
                        <a:t> + 4 H</a:t>
                      </a:r>
                      <a:r>
                        <a:rPr lang="it-IT" baseline="-25000" dirty="0" smtClean="0"/>
                        <a:t>2</a:t>
                      </a:r>
                      <a:r>
                        <a:rPr lang="it-IT" dirty="0" smtClean="0"/>
                        <a:t>O</a:t>
                      </a:r>
                      <a:endParaRPr lang="it-IT" dirty="0"/>
                    </a:p>
                  </a:txBody>
                  <a:tcPr/>
                </a:tc>
                <a:tc>
                  <a:txBody>
                    <a:bodyPr/>
                    <a:lstStyle/>
                    <a:p>
                      <a:pPr algn="ctr"/>
                      <a:r>
                        <a:rPr lang="it-IT" dirty="0" smtClean="0"/>
                        <a:t>+1.51</a:t>
                      </a:r>
                      <a:endParaRPr lang="it-IT" dirty="0"/>
                    </a:p>
                  </a:txBody>
                  <a:tcPr/>
                </a:tc>
                <a:tc vMerge="1">
                  <a:txBody>
                    <a:bodyPr/>
                    <a:lstStyle/>
                    <a:p>
                      <a:endParaRPr lang="it-IT" dirty="0"/>
                    </a:p>
                  </a:txBody>
                  <a:tcPr/>
                </a:tc>
                <a:extLst>
                  <a:ext uri="{0D108BD9-81ED-4DB2-BD59-A6C34878D82A}">
                    <a16:rowId xmlns:a16="http://schemas.microsoft.com/office/drawing/2014/main" val="3190973117"/>
                  </a:ext>
                </a:extLst>
              </a:tr>
              <a:tr h="370840">
                <a:tc>
                  <a:txBody>
                    <a:bodyPr/>
                    <a:lstStyle/>
                    <a:p>
                      <a:pPr algn="ctr"/>
                      <a:r>
                        <a:rPr lang="it-IT" dirty="0" smtClean="0"/>
                        <a:t>Ag</a:t>
                      </a:r>
                      <a:r>
                        <a:rPr lang="it-IT" baseline="30000" dirty="0" smtClean="0"/>
                        <a:t>+</a:t>
                      </a:r>
                      <a:endParaRPr lang="it-IT" baseline="30000" dirty="0"/>
                    </a:p>
                  </a:txBody>
                  <a:tcPr/>
                </a:tc>
                <a:tc>
                  <a:txBody>
                    <a:bodyPr/>
                    <a:lstStyle/>
                    <a:p>
                      <a:pPr algn="ctr"/>
                      <a:r>
                        <a:rPr lang="it-IT" dirty="0" smtClean="0"/>
                        <a:t>+</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e</a:t>
                      </a:r>
                      <a:r>
                        <a:rPr lang="it-IT" baseline="30000" dirty="0" smtClean="0"/>
                        <a:t>-</a:t>
                      </a:r>
                    </a:p>
                  </a:txBody>
                  <a:tcPr/>
                </a:tc>
                <a:tc>
                  <a:txBody>
                    <a:bodyPr/>
                    <a:lstStyle/>
                    <a:p>
                      <a:pPr algn="ctr"/>
                      <a:r>
                        <a:rPr lang="it-IT" dirty="0" smtClean="0"/>
                        <a:t>→</a:t>
                      </a:r>
                      <a:endParaRPr lang="it-IT" dirty="0"/>
                    </a:p>
                  </a:txBody>
                  <a:tcPr/>
                </a:tc>
                <a:tc>
                  <a:txBody>
                    <a:bodyPr/>
                    <a:lstStyle/>
                    <a:p>
                      <a:pPr algn="ctr"/>
                      <a:r>
                        <a:rPr lang="it-IT" dirty="0" smtClean="0"/>
                        <a:t>Ag</a:t>
                      </a:r>
                      <a:endParaRPr lang="it-IT" dirty="0"/>
                    </a:p>
                  </a:txBody>
                  <a:tcPr/>
                </a:tc>
                <a:tc>
                  <a:txBody>
                    <a:bodyPr/>
                    <a:lstStyle/>
                    <a:p>
                      <a:pPr algn="ctr"/>
                      <a:r>
                        <a:rPr lang="it-IT" dirty="0" smtClean="0"/>
                        <a:t>+0.8</a:t>
                      </a:r>
                      <a:endParaRPr lang="it-IT" dirty="0"/>
                    </a:p>
                  </a:txBody>
                  <a:tcPr/>
                </a:tc>
                <a:tc vMerge="1">
                  <a:txBody>
                    <a:bodyPr/>
                    <a:lstStyle/>
                    <a:p>
                      <a:endParaRPr lang="it-IT" dirty="0"/>
                    </a:p>
                  </a:txBody>
                  <a:tcPr/>
                </a:tc>
                <a:extLst>
                  <a:ext uri="{0D108BD9-81ED-4DB2-BD59-A6C34878D82A}">
                    <a16:rowId xmlns:a16="http://schemas.microsoft.com/office/drawing/2014/main" val="3993874173"/>
                  </a:ext>
                </a:extLst>
              </a:tr>
              <a:tr h="370840">
                <a:tc>
                  <a:txBody>
                    <a:bodyPr/>
                    <a:lstStyle/>
                    <a:p>
                      <a:pPr algn="ctr"/>
                      <a:r>
                        <a:rPr lang="it-IT" dirty="0" smtClean="0"/>
                        <a:t>Cu</a:t>
                      </a:r>
                      <a:r>
                        <a:rPr lang="it-IT" baseline="30000" dirty="0" smtClean="0"/>
                        <a:t>2+</a:t>
                      </a:r>
                      <a:endParaRPr lang="it-IT" baseline="30000" dirty="0"/>
                    </a:p>
                  </a:txBody>
                  <a:tcPr/>
                </a:tc>
                <a:tc>
                  <a:txBody>
                    <a:bodyPr/>
                    <a:lstStyle/>
                    <a:p>
                      <a:pPr algn="ctr"/>
                      <a:r>
                        <a:rPr lang="it-IT" dirty="0" smtClean="0"/>
                        <a:t>+</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i="1" dirty="0" smtClean="0"/>
                        <a:t>2</a:t>
                      </a:r>
                      <a:r>
                        <a:rPr lang="it-IT" dirty="0" smtClean="0"/>
                        <a:t> e</a:t>
                      </a:r>
                      <a:r>
                        <a:rPr lang="it-IT" baseline="30000" dirty="0" smtClean="0"/>
                        <a:t>-</a:t>
                      </a:r>
                    </a:p>
                  </a:txBody>
                  <a:tcPr/>
                </a:tc>
                <a:tc>
                  <a:txBody>
                    <a:bodyPr/>
                    <a:lstStyle/>
                    <a:p>
                      <a:pPr algn="ctr"/>
                      <a:r>
                        <a:rPr lang="it-IT" dirty="0" smtClean="0"/>
                        <a:t>→</a:t>
                      </a:r>
                      <a:endParaRPr lang="it-IT" dirty="0"/>
                    </a:p>
                  </a:txBody>
                  <a:tcPr/>
                </a:tc>
                <a:tc>
                  <a:txBody>
                    <a:bodyPr/>
                    <a:lstStyle/>
                    <a:p>
                      <a:pPr algn="ctr"/>
                      <a:r>
                        <a:rPr lang="it-IT" dirty="0" smtClean="0"/>
                        <a:t>Cu</a:t>
                      </a:r>
                      <a:endParaRPr lang="it-IT" dirty="0"/>
                    </a:p>
                  </a:txBody>
                  <a:tcPr/>
                </a:tc>
                <a:tc>
                  <a:txBody>
                    <a:bodyPr/>
                    <a:lstStyle/>
                    <a:p>
                      <a:pPr algn="ctr"/>
                      <a:r>
                        <a:rPr lang="it-IT" dirty="0" smtClean="0"/>
                        <a:t>+0.34</a:t>
                      </a:r>
                      <a:endParaRPr lang="it-IT" dirty="0"/>
                    </a:p>
                  </a:txBody>
                  <a:tcPr/>
                </a:tc>
                <a:tc vMerge="1">
                  <a:txBody>
                    <a:bodyPr/>
                    <a:lstStyle/>
                    <a:p>
                      <a:endParaRPr lang="it-IT" dirty="0"/>
                    </a:p>
                  </a:txBody>
                  <a:tcPr/>
                </a:tc>
                <a:extLst>
                  <a:ext uri="{0D108BD9-81ED-4DB2-BD59-A6C34878D82A}">
                    <a16:rowId xmlns:a16="http://schemas.microsoft.com/office/drawing/2014/main" val="1860022792"/>
                  </a:ext>
                </a:extLst>
              </a:tr>
              <a:tr h="370840">
                <a:tc>
                  <a:txBody>
                    <a:bodyPr/>
                    <a:lstStyle/>
                    <a:p>
                      <a:pPr algn="ctr"/>
                      <a:r>
                        <a:rPr lang="it-IT" dirty="0" smtClean="0"/>
                        <a:t>2 H</a:t>
                      </a:r>
                      <a:r>
                        <a:rPr lang="it-IT" baseline="30000" dirty="0" smtClean="0"/>
                        <a:t>+</a:t>
                      </a:r>
                      <a:endParaRPr lang="it-IT" baseline="30000" dirty="0"/>
                    </a:p>
                  </a:txBody>
                  <a:tcPr/>
                </a:tc>
                <a:tc>
                  <a:txBody>
                    <a:bodyPr/>
                    <a:lstStyle/>
                    <a:p>
                      <a:pPr algn="ctr"/>
                      <a:r>
                        <a:rPr lang="it-IT" dirty="0" smtClean="0"/>
                        <a:t>+</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i="1" dirty="0" smtClean="0"/>
                        <a:t>2</a:t>
                      </a:r>
                      <a:r>
                        <a:rPr lang="it-IT" dirty="0" smtClean="0"/>
                        <a:t> e</a:t>
                      </a:r>
                      <a:r>
                        <a:rPr lang="it-IT" baseline="30000" dirty="0" smtClean="0"/>
                        <a:t>-</a:t>
                      </a:r>
                    </a:p>
                  </a:txBody>
                  <a:tcPr/>
                </a:tc>
                <a:tc>
                  <a:txBody>
                    <a:bodyPr/>
                    <a:lstStyle/>
                    <a:p>
                      <a:pPr algn="ctr"/>
                      <a:r>
                        <a:rPr lang="it-IT" dirty="0" smtClean="0"/>
                        <a:t>→</a:t>
                      </a:r>
                      <a:endParaRPr lang="it-IT" dirty="0"/>
                    </a:p>
                  </a:txBody>
                  <a:tcPr/>
                </a:tc>
                <a:tc>
                  <a:txBody>
                    <a:bodyPr/>
                    <a:lstStyle/>
                    <a:p>
                      <a:pPr algn="ctr"/>
                      <a:r>
                        <a:rPr lang="it-IT" dirty="0" smtClean="0"/>
                        <a:t>H</a:t>
                      </a:r>
                      <a:r>
                        <a:rPr lang="it-IT" baseline="-25000" dirty="0" smtClean="0"/>
                        <a:t>2</a:t>
                      </a:r>
                      <a:endParaRPr lang="it-IT" baseline="-25000" dirty="0"/>
                    </a:p>
                  </a:txBody>
                  <a:tcPr/>
                </a:tc>
                <a:tc>
                  <a:txBody>
                    <a:bodyPr/>
                    <a:lstStyle/>
                    <a:p>
                      <a:pPr algn="ctr"/>
                      <a:r>
                        <a:rPr lang="it-IT" dirty="0" smtClean="0"/>
                        <a:t>0.00</a:t>
                      </a:r>
                      <a:endParaRPr lang="it-IT" dirty="0"/>
                    </a:p>
                  </a:txBody>
                  <a:tcPr/>
                </a:tc>
                <a:tc vMerge="1">
                  <a:txBody>
                    <a:bodyPr/>
                    <a:lstStyle/>
                    <a:p>
                      <a:endParaRPr lang="it-IT" dirty="0"/>
                    </a:p>
                  </a:txBody>
                  <a:tcPr/>
                </a:tc>
                <a:extLst>
                  <a:ext uri="{0D108BD9-81ED-4DB2-BD59-A6C34878D82A}">
                    <a16:rowId xmlns:a16="http://schemas.microsoft.com/office/drawing/2014/main" val="1131325286"/>
                  </a:ext>
                </a:extLst>
              </a:tr>
              <a:tr h="370840">
                <a:tc>
                  <a:txBody>
                    <a:bodyPr/>
                    <a:lstStyle/>
                    <a:p>
                      <a:pPr algn="ctr"/>
                      <a:r>
                        <a:rPr lang="it-IT" dirty="0" smtClean="0"/>
                        <a:t>Zn</a:t>
                      </a:r>
                      <a:r>
                        <a:rPr lang="it-IT" baseline="30000" dirty="0" smtClean="0"/>
                        <a:t>2+</a:t>
                      </a:r>
                      <a:endParaRPr lang="it-IT" baseline="30000" dirty="0"/>
                    </a:p>
                  </a:txBody>
                  <a:tcPr/>
                </a:tc>
                <a:tc>
                  <a:txBody>
                    <a:bodyPr/>
                    <a:lstStyle/>
                    <a:p>
                      <a:pPr algn="ctr"/>
                      <a:r>
                        <a:rPr lang="it-IT" dirty="0" smtClean="0"/>
                        <a:t>+</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i="1" dirty="0" smtClean="0"/>
                        <a:t>2</a:t>
                      </a:r>
                      <a:r>
                        <a:rPr lang="it-IT" dirty="0" smtClean="0"/>
                        <a:t> e</a:t>
                      </a:r>
                      <a:r>
                        <a:rPr lang="it-IT" baseline="30000" dirty="0" smtClean="0"/>
                        <a:t>-</a:t>
                      </a:r>
                    </a:p>
                  </a:txBody>
                  <a:tcPr/>
                </a:tc>
                <a:tc>
                  <a:txBody>
                    <a:bodyPr/>
                    <a:lstStyle/>
                    <a:p>
                      <a:pPr algn="ctr"/>
                      <a:r>
                        <a:rPr lang="it-IT" dirty="0" smtClean="0"/>
                        <a:t>→</a:t>
                      </a:r>
                      <a:endParaRPr lang="it-IT" dirty="0"/>
                    </a:p>
                  </a:txBody>
                  <a:tcPr/>
                </a:tc>
                <a:tc>
                  <a:txBody>
                    <a:bodyPr/>
                    <a:lstStyle/>
                    <a:p>
                      <a:pPr algn="ctr"/>
                      <a:r>
                        <a:rPr lang="it-IT" dirty="0" smtClean="0"/>
                        <a:t>Zn</a:t>
                      </a:r>
                      <a:endParaRPr lang="it-IT" dirty="0"/>
                    </a:p>
                  </a:txBody>
                  <a:tcPr/>
                </a:tc>
                <a:tc>
                  <a:txBody>
                    <a:bodyPr/>
                    <a:lstStyle/>
                    <a:p>
                      <a:pPr algn="ctr"/>
                      <a:r>
                        <a:rPr lang="it-IT" dirty="0" smtClean="0"/>
                        <a:t>-0.76</a:t>
                      </a:r>
                      <a:endParaRPr lang="it-IT" dirty="0"/>
                    </a:p>
                  </a:txBody>
                  <a:tcPr/>
                </a:tc>
                <a:tc vMerge="1">
                  <a:txBody>
                    <a:bodyPr/>
                    <a:lstStyle/>
                    <a:p>
                      <a:endParaRPr lang="it-IT" dirty="0"/>
                    </a:p>
                  </a:txBody>
                  <a:tcPr/>
                </a:tc>
                <a:extLst>
                  <a:ext uri="{0D108BD9-81ED-4DB2-BD59-A6C34878D82A}">
                    <a16:rowId xmlns:a16="http://schemas.microsoft.com/office/drawing/2014/main" val="4166526135"/>
                  </a:ext>
                </a:extLst>
              </a:tr>
              <a:tr h="370840">
                <a:tc>
                  <a:txBody>
                    <a:bodyPr/>
                    <a:lstStyle/>
                    <a:p>
                      <a:pPr algn="ctr"/>
                      <a:r>
                        <a:rPr lang="it-IT" dirty="0" smtClean="0"/>
                        <a:t>K</a:t>
                      </a:r>
                      <a:r>
                        <a:rPr lang="it-IT" baseline="30000" dirty="0" smtClean="0"/>
                        <a:t>+</a:t>
                      </a:r>
                      <a:endParaRPr lang="it-IT" baseline="30000" dirty="0"/>
                    </a:p>
                  </a:txBody>
                  <a:tcPr/>
                </a:tc>
                <a:tc>
                  <a:txBody>
                    <a:bodyPr/>
                    <a:lstStyle/>
                    <a:p>
                      <a:pPr algn="ctr"/>
                      <a:r>
                        <a:rPr lang="it-IT" dirty="0" smtClean="0"/>
                        <a:t>+</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e</a:t>
                      </a:r>
                      <a:r>
                        <a:rPr lang="it-IT" baseline="30000" dirty="0" smtClean="0"/>
                        <a:t>-</a:t>
                      </a:r>
                    </a:p>
                  </a:txBody>
                  <a:tcPr/>
                </a:tc>
                <a:tc>
                  <a:txBody>
                    <a:bodyPr/>
                    <a:lstStyle/>
                    <a:p>
                      <a:pPr algn="ctr"/>
                      <a:r>
                        <a:rPr lang="it-IT" dirty="0" smtClean="0"/>
                        <a:t>→</a:t>
                      </a:r>
                      <a:endParaRPr lang="it-IT" dirty="0"/>
                    </a:p>
                  </a:txBody>
                  <a:tcPr/>
                </a:tc>
                <a:tc>
                  <a:txBody>
                    <a:bodyPr/>
                    <a:lstStyle/>
                    <a:p>
                      <a:pPr algn="ctr"/>
                      <a:r>
                        <a:rPr lang="it-IT" dirty="0" smtClean="0"/>
                        <a:t>K</a:t>
                      </a:r>
                      <a:endParaRPr lang="it-IT" dirty="0"/>
                    </a:p>
                  </a:txBody>
                  <a:tcPr/>
                </a:tc>
                <a:tc>
                  <a:txBody>
                    <a:bodyPr/>
                    <a:lstStyle/>
                    <a:p>
                      <a:pPr algn="ctr"/>
                      <a:r>
                        <a:rPr lang="it-IT" dirty="0" smtClean="0"/>
                        <a:t>-2.92</a:t>
                      </a:r>
                      <a:endParaRPr lang="it-IT" dirty="0"/>
                    </a:p>
                  </a:txBody>
                  <a:tcPr/>
                </a:tc>
                <a:tc vMerge="1">
                  <a:txBody>
                    <a:bodyPr/>
                    <a:lstStyle/>
                    <a:p>
                      <a:endParaRPr lang="it-IT" dirty="0"/>
                    </a:p>
                  </a:txBody>
                  <a:tcPr/>
                </a:tc>
                <a:extLst>
                  <a:ext uri="{0D108BD9-81ED-4DB2-BD59-A6C34878D82A}">
                    <a16:rowId xmlns:a16="http://schemas.microsoft.com/office/drawing/2014/main" val="3128740614"/>
                  </a:ext>
                </a:extLst>
              </a:tr>
              <a:tr h="370840">
                <a:tc>
                  <a:txBody>
                    <a:bodyPr/>
                    <a:lstStyle/>
                    <a:p>
                      <a:pPr algn="ctr"/>
                      <a:r>
                        <a:rPr lang="it-IT" dirty="0" smtClean="0"/>
                        <a:t>Li</a:t>
                      </a:r>
                      <a:r>
                        <a:rPr lang="it-IT" baseline="30000" dirty="0" smtClean="0"/>
                        <a:t>+</a:t>
                      </a:r>
                      <a:endParaRPr lang="it-IT" baseline="30000" dirty="0"/>
                    </a:p>
                  </a:txBody>
                  <a:tcPr/>
                </a:tc>
                <a:tc>
                  <a:txBody>
                    <a:bodyPr/>
                    <a:lstStyle/>
                    <a:p>
                      <a:pPr algn="ctr"/>
                      <a:r>
                        <a:rPr lang="it-IT" dirty="0" smtClean="0"/>
                        <a:t>+</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e</a:t>
                      </a:r>
                      <a:r>
                        <a:rPr lang="it-IT" baseline="30000" dirty="0" smtClean="0"/>
                        <a:t>-</a:t>
                      </a:r>
                    </a:p>
                  </a:txBody>
                  <a:tcPr/>
                </a:tc>
                <a:tc>
                  <a:txBody>
                    <a:bodyPr/>
                    <a:lstStyle/>
                    <a:p>
                      <a:pPr algn="ctr"/>
                      <a:r>
                        <a:rPr lang="it-IT" dirty="0" smtClean="0"/>
                        <a:t>→</a:t>
                      </a:r>
                      <a:endParaRPr lang="it-IT" dirty="0"/>
                    </a:p>
                  </a:txBody>
                  <a:tcPr/>
                </a:tc>
                <a:tc>
                  <a:txBody>
                    <a:bodyPr/>
                    <a:lstStyle/>
                    <a:p>
                      <a:pPr algn="ctr"/>
                      <a:r>
                        <a:rPr lang="it-IT" dirty="0" smtClean="0"/>
                        <a:t>Li</a:t>
                      </a:r>
                      <a:endParaRPr lang="it-IT" dirty="0"/>
                    </a:p>
                  </a:txBody>
                  <a:tcPr/>
                </a:tc>
                <a:tc>
                  <a:txBody>
                    <a:bodyPr/>
                    <a:lstStyle/>
                    <a:p>
                      <a:pPr algn="ctr"/>
                      <a:r>
                        <a:rPr lang="it-IT" dirty="0" smtClean="0"/>
                        <a:t>-3.04</a:t>
                      </a:r>
                      <a:endParaRPr lang="it-IT" dirty="0"/>
                    </a:p>
                  </a:txBody>
                  <a:tcPr/>
                </a:tc>
                <a:tc vMerge="1">
                  <a:txBody>
                    <a:bodyPr/>
                    <a:lstStyle/>
                    <a:p>
                      <a:endParaRPr lang="it-IT" dirty="0"/>
                    </a:p>
                  </a:txBody>
                  <a:tcPr/>
                </a:tc>
                <a:extLst>
                  <a:ext uri="{0D108BD9-81ED-4DB2-BD59-A6C34878D82A}">
                    <a16:rowId xmlns:a16="http://schemas.microsoft.com/office/drawing/2014/main" val="3437390763"/>
                  </a:ext>
                </a:extLst>
              </a:tr>
            </a:tbl>
          </a:graphicData>
        </a:graphic>
      </p:graphicFrame>
      <p:cxnSp>
        <p:nvCxnSpPr>
          <p:cNvPr id="7" name="Straight Arrow Connector 6"/>
          <p:cNvCxnSpPr/>
          <p:nvPr/>
        </p:nvCxnSpPr>
        <p:spPr>
          <a:xfrm flipV="1">
            <a:off x="7239785" y="2863100"/>
            <a:ext cx="0" cy="161198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901233" y="3456990"/>
            <a:ext cx="0" cy="1611983"/>
          </a:xfrm>
          <a:prstGeom prst="straightConnector1">
            <a:avLst/>
          </a:prstGeom>
          <a:ln w="31750">
            <a:solidFill>
              <a:schemeClr val="tx1"/>
            </a:solidFill>
            <a:headEnd type="stealth" w="lg" len="lg"/>
            <a:tailEnd type="none" w="sm" len="sm"/>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528982" y="5525010"/>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Il valore del potenziale di </a:t>
            </a:r>
            <a:r>
              <a:rPr lang="it-IT" sz="1800" dirty="0" smtClean="0"/>
              <a:t>riduzione </a:t>
            </a:r>
            <a:r>
              <a:rPr lang="it-IT" sz="1800" dirty="0"/>
              <a:t>è una misura </a:t>
            </a:r>
            <a:r>
              <a:rPr lang="it-IT" sz="1800" dirty="0" smtClean="0"/>
              <a:t>della </a:t>
            </a:r>
            <a:r>
              <a:rPr lang="it-IT" sz="1800" dirty="0"/>
              <a:t>tendenza </a:t>
            </a:r>
            <a:r>
              <a:rPr lang="it-IT" sz="1800" dirty="0" smtClean="0"/>
              <a:t>di una </a:t>
            </a:r>
            <a:r>
              <a:rPr lang="it-IT" sz="1800" dirty="0"/>
              <a:t>reazione a procedere da sinistra a </a:t>
            </a:r>
            <a:r>
              <a:rPr lang="it-IT" sz="1800" dirty="0" smtClean="0"/>
              <a:t>destra, </a:t>
            </a:r>
            <a:r>
              <a:rPr lang="it-IT" sz="1800" dirty="0"/>
              <a:t>ovvero </a:t>
            </a:r>
            <a:r>
              <a:rPr lang="it-IT" sz="1800" dirty="0" smtClean="0"/>
              <a:t>della </a:t>
            </a:r>
            <a:r>
              <a:rPr lang="it-IT" sz="1800" dirty="0"/>
              <a:t>facilità con la quale una data specie è </a:t>
            </a:r>
            <a:r>
              <a:rPr lang="it-IT" sz="1800" dirty="0" smtClean="0"/>
              <a:t>ridotta</a:t>
            </a:r>
            <a:r>
              <a:rPr lang="it-IT" sz="1800" dirty="0"/>
              <a:t>. </a:t>
            </a:r>
            <a:r>
              <a:rPr lang="it-IT" sz="1800" b="1" dirty="0"/>
              <a:t>Maggiore è </a:t>
            </a:r>
            <a:r>
              <a:rPr lang="it-IT" sz="1800" b="1" i="1" dirty="0"/>
              <a:t>E°</a:t>
            </a:r>
            <a:r>
              <a:rPr lang="it-IT" sz="1800" b="1" dirty="0"/>
              <a:t>, più forte è l’agente ossidante.</a:t>
            </a:r>
            <a:endParaRPr lang="it-IT" sz="1800" b="1" i="1" dirty="0" smtClean="0"/>
          </a:p>
        </p:txBody>
      </p:sp>
    </p:spTree>
    <p:extLst>
      <p:ext uri="{BB962C8B-B14F-4D97-AF65-F5344CB8AC3E}">
        <p14:creationId xmlns:p14="http://schemas.microsoft.com/office/powerpoint/2010/main" val="248446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45131" y="85813"/>
                <a:ext cx="7987556" cy="937912"/>
              </a:xfrm>
            </p:spPr>
            <p:txBody>
              <a:bodyPr>
                <a:noAutofit/>
              </a:bodyPr>
              <a:lstStyle/>
              <a:p>
                <a:pPr marL="0" indent="0">
                  <a:lnSpc>
                    <a:spcPct val="110000"/>
                  </a:lnSpc>
                  <a:spcBef>
                    <a:spcPts val="0"/>
                  </a:spcBef>
                  <a:buNone/>
                </a:pPr>
                <a:r>
                  <a:rPr lang="it-IT" sz="1800" i="1" dirty="0" smtClean="0"/>
                  <a:t>Esempio</a:t>
                </a:r>
                <a:r>
                  <a:rPr lang="it-IT" sz="1800" i="1" dirty="0"/>
                  <a:t>: Calcolare la </a:t>
                </a:r>
                <a:r>
                  <a:rPr lang="it-IT" sz="1800" i="1" dirty="0" smtClean="0"/>
                  <a:t>f.e.m. </a:t>
                </a:r>
                <a:r>
                  <a:rPr lang="it-IT" sz="1800" i="1" dirty="0" smtClean="0"/>
                  <a:t>in condizioni standard (</a:t>
                </a:r>
                <a14:m>
                  <m:oMath xmlns:m="http://schemas.openxmlformats.org/officeDocument/2006/math">
                    <m:r>
                      <a:rPr lang="it-IT" sz="1800" i="1">
                        <a:latin typeface="Cambria Math" panose="02040503050406030204" pitchFamily="18" charset="0"/>
                        <a:ea typeface="Cambria Math" panose="02040503050406030204" pitchFamily="18" charset="0"/>
                      </a:rPr>
                      <m:t>𝛥</m:t>
                    </m:r>
                    <m:sSup>
                      <m:sSupPr>
                        <m:ctrlPr>
                          <a:rPr lang="it-IT" sz="1800" i="1">
                            <a:latin typeface="Cambria Math" panose="02040503050406030204" pitchFamily="18" charset="0"/>
                            <a:ea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𝐸</m:t>
                        </m:r>
                      </m:e>
                      <m:sup>
                        <m:r>
                          <a:rPr lang="it-IT" sz="1800" i="1">
                            <a:latin typeface="Cambria Math" panose="02040503050406030204" pitchFamily="18" charset="0"/>
                            <a:ea typeface="Cambria Math" panose="02040503050406030204" pitchFamily="18" charset="0"/>
                          </a:rPr>
                          <m:t>𝑜</m:t>
                        </m:r>
                      </m:sup>
                    </m:sSup>
                  </m:oMath>
                </a14:m>
                <a:r>
                  <a:rPr lang="it-IT" sz="1800" i="1" dirty="0" smtClean="0"/>
                  <a:t>) </a:t>
                </a:r>
                <a:r>
                  <a:rPr lang="it-IT" sz="1800" i="1" dirty="0"/>
                  <a:t>della pila nella quale avviene la reazione</a:t>
                </a:r>
                <a:r>
                  <a:rPr lang="it-IT" sz="1800" i="1" dirty="0" smtClean="0"/>
                  <a:t>:</a:t>
                </a:r>
              </a:p>
              <a:p>
                <a:pPr marL="0" indent="0">
                  <a:lnSpc>
                    <a:spcPct val="110000"/>
                  </a:lnSpc>
                  <a:spcBef>
                    <a:spcPts val="0"/>
                  </a:spcBef>
                  <a:buNone/>
                </a:pPr>
                <a14:m>
                  <m:oMathPara xmlns:m="http://schemas.openxmlformats.org/officeDocument/2006/math">
                    <m:oMathParaPr>
                      <m:jc m:val="centerGroup"/>
                    </m:oMathParaPr>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𝐶𝑢</m:t>
                          </m:r>
                        </m:e>
                        <m:sub>
                          <m:r>
                            <a:rPr lang="it-IT" sz="1800" b="0" i="1" smtClean="0">
                              <a:latin typeface="Cambria Math" panose="02040503050406030204" pitchFamily="18" charset="0"/>
                            </a:rPr>
                            <m:t>(</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rPr>
                        <m:t>+2 </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𝐴𝑔</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m:t>
                          </m:r>
                        </m:sup>
                      </m:sSubSup>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𝐶𝑢</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2+</m:t>
                          </m:r>
                        </m:sup>
                      </m:sSubSup>
                      <m:r>
                        <a:rPr lang="it-IT" sz="1800" b="0" i="1" smtClean="0">
                          <a:latin typeface="Cambria Math" panose="02040503050406030204" pitchFamily="18" charset="0"/>
                          <a:ea typeface="Cambria Math" panose="02040503050406030204" pitchFamily="18" charset="0"/>
                        </a:rPr>
                        <m:t>+2 </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𝐴𝑔</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𝑠</m:t>
                          </m:r>
                          <m:r>
                            <a:rPr lang="it-IT" sz="1800" b="0" i="1" smtClean="0">
                              <a:latin typeface="Cambria Math" panose="02040503050406030204" pitchFamily="18" charset="0"/>
                              <a:ea typeface="Cambria Math" panose="02040503050406030204" pitchFamily="18" charset="0"/>
                            </a:rPr>
                            <m:t>)</m:t>
                          </m:r>
                        </m:sub>
                      </m:sSub>
                    </m:oMath>
                  </m:oMathPara>
                </a14:m>
                <a:endParaRPr lang="it-IT" sz="1800"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45131" y="85813"/>
                <a:ext cx="7987556" cy="937912"/>
              </a:xfrm>
              <a:blipFill>
                <a:blip r:embed="rId2"/>
                <a:stretch>
                  <a:fillRect l="-687" t="-1948" b="-16883"/>
                </a:stretch>
              </a:blipFill>
            </p:spPr>
            <p:txBody>
              <a:bodyPr/>
              <a:lstStyle/>
              <a:p>
                <a:r>
                  <a:rPr lang="it-IT">
                    <a:noFill/>
                  </a:rPr>
                  <a:t> </a:t>
                </a:r>
              </a:p>
            </p:txBody>
          </p:sp>
        </mc:Fallback>
      </mc:AlternateContent>
      <p:grpSp>
        <p:nvGrpSpPr>
          <p:cNvPr id="831" name="Group 830"/>
          <p:cNvGrpSpPr/>
          <p:nvPr/>
        </p:nvGrpSpPr>
        <p:grpSpPr>
          <a:xfrm>
            <a:off x="645131" y="1179143"/>
            <a:ext cx="7083328" cy="2051731"/>
            <a:chOff x="645131" y="1179143"/>
            <a:chExt cx="7083328" cy="2051731"/>
          </a:xfrm>
        </p:grpSpPr>
        <mc:AlternateContent xmlns:mc="http://schemas.openxmlformats.org/markup-compatibility/2006" xmlns:p14="http://schemas.microsoft.com/office/powerpoint/2010/main">
          <mc:Choice Requires="p14">
            <p:contentPart p14:bwMode="auto" r:id="rId3">
              <p14:nvContentPartPr>
                <p14:cNvPr id="198" name="Ink 197"/>
                <p14:cNvContentPartPr/>
                <p14:nvPr/>
              </p14:nvContentPartPr>
              <p14:xfrm>
                <a:off x="645131" y="1179143"/>
                <a:ext cx="5025928" cy="2051731"/>
              </p14:xfrm>
            </p:contentPart>
          </mc:Choice>
          <mc:Fallback xmlns="">
            <p:pic>
              <p:nvPicPr>
                <p:cNvPr id="198" name="Ink 197"/>
                <p:cNvPicPr/>
                <p:nvPr/>
              </p:nvPicPr>
              <p:blipFill>
                <a:blip r:embed="rId4"/>
                <a:stretch>
                  <a:fillRect/>
                </a:stretch>
              </p:blipFill>
              <p:spPr>
                <a:xfrm>
                  <a:off x="635771" y="1169783"/>
                  <a:ext cx="5044648" cy="207045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74" name="Ink 673"/>
                <p14:cNvContentPartPr/>
                <p14:nvPr/>
              </p14:nvContentPartPr>
              <p14:xfrm>
                <a:off x="5860811" y="1647143"/>
                <a:ext cx="1867648" cy="732691"/>
              </p14:xfrm>
            </p:contentPart>
          </mc:Choice>
          <mc:Fallback xmlns="">
            <p:pic>
              <p:nvPicPr>
                <p:cNvPr id="674" name="Ink 673"/>
                <p:cNvPicPr/>
                <p:nvPr/>
              </p:nvPicPr>
              <p:blipFill>
                <a:blip r:embed="rId6"/>
                <a:stretch>
                  <a:fillRect/>
                </a:stretch>
              </p:blipFill>
              <p:spPr>
                <a:xfrm>
                  <a:off x="5851451" y="1637782"/>
                  <a:ext cx="1886368" cy="75141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00" name="Ink 799"/>
                <p14:cNvContentPartPr/>
                <p14:nvPr/>
              </p14:nvContentPartPr>
              <p14:xfrm>
                <a:off x="5698091" y="1626983"/>
                <a:ext cx="270688" cy="685891"/>
              </p14:xfrm>
            </p:contentPart>
          </mc:Choice>
          <mc:Fallback xmlns="">
            <p:pic>
              <p:nvPicPr>
                <p:cNvPr id="800" name="Ink 799"/>
                <p:cNvPicPr/>
                <p:nvPr/>
              </p:nvPicPr>
              <p:blipFill>
                <a:blip r:embed="rId8"/>
                <a:stretch>
                  <a:fillRect/>
                </a:stretch>
              </p:blipFill>
              <p:spPr>
                <a:xfrm>
                  <a:off x="5688732" y="1617622"/>
                  <a:ext cx="289406" cy="704613"/>
                </a:xfrm>
                <a:prstGeom prst="rect">
                  <a:avLst/>
                </a:prstGeom>
              </p:spPr>
            </p:pic>
          </mc:Fallback>
        </mc:AlternateContent>
      </p:grpSp>
      <p:sp>
        <p:nvSpPr>
          <p:cNvPr id="384" name="Content Placeholder 2"/>
          <p:cNvSpPr txBox="1">
            <a:spLocks/>
          </p:cNvSpPr>
          <p:nvPr/>
        </p:nvSpPr>
        <p:spPr>
          <a:xfrm>
            <a:off x="591668" y="3472208"/>
            <a:ext cx="7987556" cy="937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it-IT" sz="1800" i="1" dirty="0" smtClean="0"/>
              <a:t>Esempio</a:t>
            </a:r>
            <a:r>
              <a:rPr lang="it-IT" sz="1800" i="1" dirty="0"/>
              <a:t>: </a:t>
            </a:r>
            <a:r>
              <a:rPr lang="it-IT" sz="1800" i="1" dirty="0" smtClean="0"/>
              <a:t>Qual è la f.e.m. per la pila nella quale il Cl</a:t>
            </a:r>
            <a:r>
              <a:rPr lang="it-IT" sz="1800" i="1" baseline="-25000" dirty="0" smtClean="0"/>
              <a:t>2</a:t>
            </a:r>
            <a:r>
              <a:rPr lang="it-IT" sz="1800" i="1" dirty="0" smtClean="0"/>
              <a:t> ossida il Fe</a:t>
            </a:r>
            <a:r>
              <a:rPr lang="it-IT" sz="1800" i="1" baseline="30000" dirty="0" smtClean="0"/>
              <a:t>2+</a:t>
            </a:r>
            <a:r>
              <a:rPr lang="it-IT" sz="1800" i="1" dirty="0" smtClean="0"/>
              <a:t> a Fe</a:t>
            </a:r>
            <a:r>
              <a:rPr lang="it-IT" sz="1800" i="1" baseline="30000" dirty="0" smtClean="0"/>
              <a:t>3+</a:t>
            </a:r>
            <a:r>
              <a:rPr lang="it-IT" sz="1800" i="1" dirty="0" smtClean="0"/>
              <a:t>?</a:t>
            </a:r>
          </a:p>
        </p:txBody>
      </p:sp>
      <p:grpSp>
        <p:nvGrpSpPr>
          <p:cNvPr id="1182" name="Group 1181"/>
          <p:cNvGrpSpPr/>
          <p:nvPr/>
        </p:nvGrpSpPr>
        <p:grpSpPr>
          <a:xfrm>
            <a:off x="765353" y="3900475"/>
            <a:ext cx="7196121" cy="2111040"/>
            <a:chOff x="765353" y="3900475"/>
            <a:chExt cx="7196121" cy="2111040"/>
          </a:xfrm>
        </p:grpSpPr>
        <mc:AlternateContent xmlns:mc="http://schemas.openxmlformats.org/markup-compatibility/2006" xmlns:p14="http://schemas.microsoft.com/office/powerpoint/2010/main">
          <mc:Choice Requires="p14">
            <p:contentPart p14:bwMode="auto" r:id="rId9">
              <p14:nvContentPartPr>
                <p14:cNvPr id="1020" name="Ink 1019"/>
                <p14:cNvContentPartPr/>
                <p14:nvPr/>
              </p14:nvContentPartPr>
              <p14:xfrm>
                <a:off x="765353" y="3900475"/>
                <a:ext cx="7196121" cy="2111040"/>
              </p14:xfrm>
            </p:contentPart>
          </mc:Choice>
          <mc:Fallback xmlns="">
            <p:pic>
              <p:nvPicPr>
                <p:cNvPr id="1020" name="Ink 1019"/>
                <p:cNvPicPr/>
                <p:nvPr/>
              </p:nvPicPr>
              <p:blipFill>
                <a:blip r:embed="rId10"/>
                <a:stretch>
                  <a:fillRect/>
                </a:stretch>
              </p:blipFill>
              <p:spPr>
                <a:xfrm>
                  <a:off x="755993" y="3891115"/>
                  <a:ext cx="7214841" cy="2129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45" name="Ink 1044"/>
                <p14:cNvContentPartPr/>
                <p14:nvPr/>
              </p14:nvContentPartPr>
              <p14:xfrm>
                <a:off x="5472353" y="4302595"/>
                <a:ext cx="2101041" cy="287280"/>
              </p14:xfrm>
            </p:contentPart>
          </mc:Choice>
          <mc:Fallback xmlns="">
            <p:pic>
              <p:nvPicPr>
                <p:cNvPr id="1045" name="Ink 1044"/>
                <p:cNvPicPr/>
                <p:nvPr/>
              </p:nvPicPr>
              <p:blipFill>
                <a:blip r:embed="rId12"/>
                <a:stretch>
                  <a:fillRect/>
                </a:stretch>
              </p:blipFill>
              <p:spPr>
                <a:xfrm>
                  <a:off x="5462993" y="4293235"/>
                  <a:ext cx="2119762" cy="306000"/>
                </a:xfrm>
                <a:prstGeom prst="rect">
                  <a:avLst/>
                </a:prstGeom>
              </p:spPr>
            </p:pic>
          </mc:Fallback>
        </mc:AlternateContent>
      </p:grpSp>
    </p:spTree>
    <p:extLst>
      <p:ext uri="{BB962C8B-B14F-4D97-AF65-F5344CB8AC3E}">
        <p14:creationId xmlns:p14="http://schemas.microsoft.com/office/powerpoint/2010/main" val="298717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68" y="344133"/>
            <a:ext cx="7987556" cy="974768"/>
          </a:xfrm>
        </p:spPr>
        <p:txBody>
          <a:bodyPr>
            <a:noAutofit/>
          </a:bodyPr>
          <a:lstStyle/>
          <a:p>
            <a:pPr marL="0" indent="0">
              <a:lnSpc>
                <a:spcPct val="110000"/>
              </a:lnSpc>
              <a:spcBef>
                <a:spcPts val="0"/>
              </a:spcBef>
              <a:buNone/>
            </a:pPr>
            <a:r>
              <a:rPr lang="it-IT" sz="1800" i="1" dirty="0" smtClean="0"/>
              <a:t>Esempio: Il potenziale della pila     Cd</a:t>
            </a:r>
            <a:r>
              <a:rPr lang="it-IT" sz="1800" i="1" baseline="-25000" dirty="0" smtClean="0"/>
              <a:t>(s)</a:t>
            </a:r>
            <a:r>
              <a:rPr lang="it-IT" sz="1800" i="1" dirty="0" smtClean="0"/>
              <a:t> | Cd</a:t>
            </a:r>
            <a:r>
              <a:rPr lang="it-IT" sz="1800" i="1" baseline="30000" dirty="0" smtClean="0"/>
              <a:t>2+</a:t>
            </a:r>
            <a:r>
              <a:rPr lang="it-IT" sz="1800" i="1" baseline="-25000" dirty="0" smtClean="0"/>
              <a:t>(aq)</a:t>
            </a:r>
            <a:r>
              <a:rPr lang="it-IT" sz="1800" i="1" dirty="0" smtClean="0"/>
              <a:t> (1 M) || Cu</a:t>
            </a:r>
            <a:r>
              <a:rPr lang="it-IT" sz="1800" i="1" baseline="30000" dirty="0" smtClean="0"/>
              <a:t>2+</a:t>
            </a:r>
            <a:r>
              <a:rPr lang="it-IT" sz="1800" i="1" baseline="-25000" dirty="0" smtClean="0"/>
              <a:t>(aq)</a:t>
            </a:r>
            <a:r>
              <a:rPr lang="it-IT" sz="1800" i="1" dirty="0" smtClean="0"/>
              <a:t> (1 M) | Cu</a:t>
            </a:r>
            <a:r>
              <a:rPr lang="it-IT" sz="1800" i="1" baseline="-25000" dirty="0" smtClean="0"/>
              <a:t>(s)</a:t>
            </a:r>
            <a:r>
              <a:rPr lang="it-IT" sz="1800" i="1" dirty="0" smtClean="0"/>
              <a:t>  a 25°C è stato misurato ed è pari a 0.743 V. Sapendo che il potenziale di riduzione della coppia Cu</a:t>
            </a:r>
            <a:r>
              <a:rPr lang="it-IT" sz="1800" i="1" baseline="30000" dirty="0" smtClean="0"/>
              <a:t>2+</a:t>
            </a:r>
            <a:r>
              <a:rPr lang="it-IT" sz="1800" i="1" dirty="0" smtClean="0"/>
              <a:t>/Cu è pari a 0.340 V, calcolare il potenziale di riduzione del Cd</a:t>
            </a:r>
            <a:r>
              <a:rPr lang="it-IT" sz="1800" i="1" baseline="30000" dirty="0" smtClean="0"/>
              <a:t>2+</a:t>
            </a:r>
            <a:r>
              <a:rPr lang="it-IT" sz="1800" i="1" dirty="0" smtClean="0"/>
              <a:t> a Cd.</a:t>
            </a:r>
          </a:p>
        </p:txBody>
      </p:sp>
      <mc:AlternateContent xmlns:mc="http://schemas.openxmlformats.org/markup-compatibility/2006" xmlns:p14="http://schemas.microsoft.com/office/powerpoint/2010/main">
        <mc:Choice Requires="p14">
          <p:contentPart p14:bwMode="auto" r:id="rId2">
            <p14:nvContentPartPr>
              <p14:cNvPr id="631" name="Ink 630"/>
              <p14:cNvContentPartPr/>
              <p14:nvPr/>
            </p14:nvContentPartPr>
            <p14:xfrm>
              <a:off x="755577" y="1381531"/>
              <a:ext cx="7659737" cy="1834057"/>
            </p14:xfrm>
          </p:contentPart>
        </mc:Choice>
        <mc:Fallback xmlns="">
          <p:pic>
            <p:nvPicPr>
              <p:cNvPr id="631" name="Ink 630"/>
              <p:cNvPicPr/>
              <p:nvPr/>
            </p:nvPicPr>
            <p:blipFill>
              <a:blip r:embed="rId3"/>
              <a:stretch>
                <a:fillRect/>
              </a:stretch>
            </p:blipFill>
            <p:spPr>
              <a:xfrm>
                <a:off x="746217" y="1372170"/>
                <a:ext cx="7678457" cy="1852779"/>
              </a:xfrm>
              <a:prstGeom prst="rect">
                <a:avLst/>
              </a:prstGeom>
            </p:spPr>
          </p:pic>
        </mc:Fallback>
      </mc:AlternateContent>
      <mc:AlternateContent xmlns:mc="http://schemas.openxmlformats.org/markup-compatibility/2006" xmlns:a14="http://schemas.microsoft.com/office/drawing/2010/main">
        <mc:Choice Requires="a14">
          <p:sp>
            <p:nvSpPr>
              <p:cNvPr id="306" name="Content Placeholder 2"/>
              <p:cNvSpPr txBox="1">
                <a:spLocks/>
              </p:cNvSpPr>
              <p:nvPr/>
            </p:nvSpPr>
            <p:spPr>
              <a:xfrm>
                <a:off x="591667" y="3415097"/>
                <a:ext cx="798755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it-IT" sz="1800" i="1" dirty="0" smtClean="0"/>
                  <a:t>Esempio: Determinare il potenziale per una pila basata sulla reazione redox   </a:t>
                </a:r>
                <a14:m>
                  <m:oMath xmlns:m="http://schemas.openxmlformats.org/officeDocument/2006/math">
                    <m:r>
                      <a:rPr lang="it-IT" sz="1800" b="0" i="1" smtClean="0">
                        <a:latin typeface="Cambria Math" panose="02040503050406030204" pitchFamily="18" charset="0"/>
                      </a:rPr>
                      <m:t>2 </m:t>
                    </m:r>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𝐴𝑔</m:t>
                        </m:r>
                      </m:e>
                      <m:sub>
                        <m:r>
                          <a:rPr lang="it-IT" sz="1800" b="0" i="1" smtClean="0">
                            <a:latin typeface="Cambria Math" panose="02040503050406030204" pitchFamily="18" charset="0"/>
                          </a:rPr>
                          <m:t>(</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rPr>
                      <m:t>+</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𝑁𝑖</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2+</m:t>
                        </m:r>
                      </m:sup>
                    </m:sSubSup>
                    <m:r>
                      <a:rPr lang="it-IT" sz="1800" b="0" i="1" smtClean="0">
                        <a:latin typeface="Cambria Math" panose="02040503050406030204" pitchFamily="18" charset="0"/>
                        <a:ea typeface="Cambria Math" panose="02040503050406030204" pitchFamily="18" charset="0"/>
                      </a:rPr>
                      <m:t>→2 </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𝐴𝑔</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𝑁𝑖</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𝑠</m:t>
                        </m:r>
                        <m:r>
                          <a:rPr lang="it-IT" sz="1800" b="0" i="1" smtClean="0">
                            <a:latin typeface="Cambria Math" panose="02040503050406030204" pitchFamily="18" charset="0"/>
                            <a:ea typeface="Cambria Math" panose="02040503050406030204" pitchFamily="18" charset="0"/>
                          </a:rPr>
                          <m:t>)</m:t>
                        </m:r>
                      </m:sub>
                    </m:sSub>
                  </m:oMath>
                </a14:m>
                <a:r>
                  <a:rPr lang="it-IT" sz="1800" i="1" dirty="0" smtClean="0"/>
                  <a:t>. Determinare se la reazione procede in questo verso o nel verso opposto. </a:t>
                </a:r>
              </a:p>
            </p:txBody>
          </p:sp>
        </mc:Choice>
        <mc:Fallback xmlns="">
          <p:sp>
            <p:nvSpPr>
              <p:cNvPr id="306" name="Content Placeholder 2"/>
              <p:cNvSpPr txBox="1">
                <a:spLocks noRot="1" noChangeAspect="1" noMove="1" noResize="1" noEditPoints="1" noAdjustHandles="1" noChangeArrowheads="1" noChangeShapeType="1" noTextEdit="1"/>
              </p:cNvSpPr>
              <p:nvPr/>
            </p:nvSpPr>
            <p:spPr>
              <a:xfrm>
                <a:off x="591667" y="3415097"/>
                <a:ext cx="7987556" cy="974768"/>
              </a:xfrm>
              <a:prstGeom prst="rect">
                <a:avLst/>
              </a:prstGeom>
              <a:blipFill>
                <a:blip r:embed="rId4"/>
                <a:stretch>
                  <a:fillRect l="-611" t="-1875" r="-382" b="-16875"/>
                </a:stretch>
              </a:blipFill>
            </p:spPr>
            <p:txBody>
              <a:bodyPr/>
              <a:lstStyle/>
              <a:p>
                <a:r>
                  <a:rPr lang="it-IT">
                    <a:noFill/>
                  </a:rPr>
                  <a:t> </a:t>
                </a:r>
              </a:p>
            </p:txBody>
          </p:sp>
        </mc:Fallback>
      </mc:AlternateContent>
      <p:grpSp>
        <p:nvGrpSpPr>
          <p:cNvPr id="1077" name="Group 1076"/>
          <p:cNvGrpSpPr/>
          <p:nvPr/>
        </p:nvGrpSpPr>
        <p:grpSpPr>
          <a:xfrm>
            <a:off x="637105" y="4455698"/>
            <a:ext cx="8069569" cy="1698168"/>
            <a:chOff x="637105" y="4455698"/>
            <a:chExt cx="8069569" cy="1698168"/>
          </a:xfrm>
        </p:grpSpPr>
        <mc:AlternateContent xmlns:mc="http://schemas.openxmlformats.org/markup-compatibility/2006" xmlns:p14="http://schemas.microsoft.com/office/powerpoint/2010/main">
          <mc:Choice Requires="p14">
            <p:contentPart p14:bwMode="auto" r:id="rId5">
              <p14:nvContentPartPr>
                <p14:cNvPr id="757" name="Ink 756"/>
                <p14:cNvContentPartPr/>
                <p14:nvPr/>
              </p14:nvContentPartPr>
              <p14:xfrm>
                <a:off x="637105" y="4487378"/>
                <a:ext cx="7607689" cy="1666488"/>
              </p14:xfrm>
            </p:contentPart>
          </mc:Choice>
          <mc:Fallback xmlns="">
            <p:pic>
              <p:nvPicPr>
                <p:cNvPr id="757" name="Ink 756"/>
                <p:cNvPicPr/>
                <p:nvPr/>
              </p:nvPicPr>
              <p:blipFill>
                <a:blip r:embed="rId6"/>
                <a:stretch>
                  <a:fillRect/>
                </a:stretch>
              </p:blipFill>
              <p:spPr>
                <a:xfrm>
                  <a:off x="627745" y="4478018"/>
                  <a:ext cx="7626409" cy="168520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37" name="Ink 836"/>
                <p14:cNvContentPartPr/>
                <p14:nvPr/>
              </p14:nvContentPartPr>
              <p14:xfrm>
                <a:off x="6951505" y="4455698"/>
                <a:ext cx="1755169" cy="1023866"/>
              </p14:xfrm>
            </p:contentPart>
          </mc:Choice>
          <mc:Fallback xmlns="">
            <p:pic>
              <p:nvPicPr>
                <p:cNvPr id="837" name="Ink 836"/>
                <p:cNvPicPr/>
                <p:nvPr/>
              </p:nvPicPr>
              <p:blipFill>
                <a:blip r:embed="rId8"/>
                <a:stretch>
                  <a:fillRect/>
                </a:stretch>
              </p:blipFill>
              <p:spPr>
                <a:xfrm>
                  <a:off x="6942144" y="4446338"/>
                  <a:ext cx="1773891" cy="104258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34" name="Ink 1033"/>
                <p14:cNvContentPartPr/>
                <p14:nvPr/>
              </p14:nvContentPartPr>
              <p14:xfrm>
                <a:off x="6507985" y="4455698"/>
                <a:ext cx="158569" cy="781248"/>
              </p14:xfrm>
            </p:contentPart>
          </mc:Choice>
          <mc:Fallback xmlns="">
            <p:pic>
              <p:nvPicPr>
                <p:cNvPr id="1034" name="Ink 1033"/>
                <p:cNvPicPr/>
                <p:nvPr/>
              </p:nvPicPr>
              <p:blipFill>
                <a:blip r:embed="rId10"/>
                <a:stretch>
                  <a:fillRect/>
                </a:stretch>
              </p:blipFill>
              <p:spPr>
                <a:xfrm>
                  <a:off x="6498615" y="4446337"/>
                  <a:ext cx="177309" cy="799969"/>
                </a:xfrm>
                <a:prstGeom prst="rect">
                  <a:avLst/>
                </a:prstGeom>
              </p:spPr>
            </p:pic>
          </mc:Fallback>
        </mc:AlternateContent>
      </p:grpSp>
    </p:spTree>
    <p:extLst>
      <p:ext uri="{BB962C8B-B14F-4D97-AF65-F5344CB8AC3E}">
        <p14:creationId xmlns:p14="http://schemas.microsoft.com/office/powerpoint/2010/main" val="1598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19906</TotalTime>
  <Words>1666</Words>
  <Application>Microsoft Office PowerPoint</Application>
  <PresentationFormat>Presentazione su schermo (4:3)</PresentationFormat>
  <Paragraphs>185</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Calibri Light</vt:lpstr>
      <vt:lpstr>Cambria Math</vt:lpstr>
      <vt:lpstr>Office Theme</vt:lpstr>
      <vt:lpstr>Celle elettrochimiche</vt:lpstr>
      <vt:lpstr>Presentazione standard di PowerPoint</vt:lpstr>
      <vt:lpstr>Elettrodi</vt:lpstr>
      <vt:lpstr>Presentazione standard di PowerPoint</vt:lpstr>
      <vt:lpstr>Forza elettromotrice della pila</vt:lpstr>
      <vt:lpstr>Potenziale di riduzione di una semicella</vt:lpstr>
      <vt:lpstr>Presentazione standard di PowerPoint</vt:lpstr>
      <vt:lpstr>Presentazione standard di PowerPoint</vt:lpstr>
      <vt:lpstr>Presentazione standard di PowerPoint</vt:lpstr>
      <vt:lpstr>Potenziale di elettrodo e concentrazioni</vt:lpstr>
      <vt:lpstr>Presentazione standard di PowerPoint</vt:lpstr>
      <vt:lpstr>∆E e costante di equilibrio della reazione</vt:lpstr>
      <vt:lpstr>Accumulatore al piombo</vt:lpstr>
      <vt:lpstr>Celle a combustibile (fuel cells)</vt:lpstr>
      <vt:lpstr>Elettrolisi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1475</cp:revision>
  <cp:lastPrinted>2020-12-17T23:25:45Z</cp:lastPrinted>
  <dcterms:created xsi:type="dcterms:W3CDTF">2020-07-11T12:16:55Z</dcterms:created>
  <dcterms:modified xsi:type="dcterms:W3CDTF">2022-01-21T10:26:07Z</dcterms:modified>
</cp:coreProperties>
</file>