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65" r:id="rId3"/>
    <p:sldId id="267" r:id="rId4"/>
    <p:sldId id="266" r:id="rId5"/>
    <p:sldId id="271" r:id="rId6"/>
    <p:sldId id="268" r:id="rId7"/>
    <p:sldId id="272" r:id="rId8"/>
    <p:sldId id="270" r:id="rId9"/>
    <p:sldId id="269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8647DB20-5C5A-459A-9839-5AC84EDE90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6D816E6-BE44-48EB-A74D-6EEAB908519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FFABB94-6CB4-4BBE-A19F-25207934F0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2209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AAF540-314A-4E7F-97F3-94DF7AD40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36B4E32-B79B-4919-B945-C2328E54B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EB2D93-1157-492E-A0D2-F2C6B6608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6EF4FA-2F06-47A3-9523-E4AF041B6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2BCB32-ECFF-4745-B218-C6E5FA47C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0728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761376-613C-4FF8-AFDD-6641C867F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5E6E846-31CF-445F-9CCD-00987442F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A41FAA-9E50-41A1-8503-45FC40A44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F0008C-5F60-40BF-A7AE-1B464FC4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2CDE2C-9A5A-4AEC-A6F7-D1AFF9FA7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15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D667694-5182-49E5-9498-8FDFC41537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AC22330-C1DA-4301-924D-3E42068CE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2222927-541D-4D53-B1F3-4A7220C3F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91CAF2-FD4E-49F3-B9A4-96E733034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73FE2D-5B6E-4540-B6C4-5C892541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68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C13553-5F67-4126-A50A-11CDD3271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47F5FD-15A2-4F60-A1ED-83FCBF9EC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D4695B-BAEB-441F-8183-DA5C2C3A0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15AA37-A0CE-4C50-AD09-C64861E6F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77F45-6EC8-47D7-9E5E-050361D64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849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E6990A-DD18-4479-8471-D371BFD8B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90C4BA4-2DEC-433B-8EC0-912E455D0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C37EAD-AAFA-4D99-AEBB-4BB850620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4560A2-FBB4-460C-A080-BD085D744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F10A7A-2CBC-4DA4-BC28-CD47B0EA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018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991194-9642-4E69-B58D-27DCF28D8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04A8148-2413-495A-9923-A9D5E01E4C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6870B8-A3EB-4980-9CB9-8AC21EA6E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ABFA73-D198-4008-8154-476DBC650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3EA81C-8C45-4F8D-BE91-C0514FC6A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E0B273-01D7-4851-979E-5CF78A78E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785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CF5CFD-0213-4CDD-906A-522D75B7F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6A21E55-742C-445F-80F7-9C5D1771A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4B210B-7DE3-4897-AB29-29D819860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5BEFBF1-3964-4C09-B0F3-57CB7BB8B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5EFD232-FADF-45EF-B1EA-065939375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E8F1BDE-5F4B-48BD-A608-A55A2A6D2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55BCAC2-62E7-4D03-A1ED-4266EAAB5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ABA2241-E48A-4866-A5EF-09D053316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53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F0A1-C1E6-43A6-9E29-FB3B946FF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616C17-04E3-4A03-8F3A-D4978A896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99C26F5-B29D-4F4F-8A3A-FF1B61658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C6045FA-197E-4EC0-9081-C75C5B4C2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797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8E78BA9-F7F5-4D58-AB71-7D2EBA113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4992D99-80A3-44B6-ACE7-1FE69A865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47330B0-7854-4D85-999B-C1273D9ED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3544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C6B364-A075-4221-9D61-E5C257643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FD73FA-ABB5-46C2-92BC-34AD1E94B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A31FF12-9406-4236-8BA7-0E855E470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4905B04-C23C-4F5B-9D9A-6F01E4784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B84BAB1-2996-481E-94ED-5CAFAE845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DBBAC8-DD8D-44D7-9B23-7077A0F2F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841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429D3A-8F8D-487F-8C60-6721263E7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75230E1-935E-4322-A311-537E4FBCCF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3F643F9-F146-413C-A5B7-B177311E4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6D0FC40-BF89-46CC-AEAA-195249F9D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5D47A-C84D-4CD8-9D5C-17CDDBBAF69D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9F973E-FB76-4893-9418-C84DA644F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541E2B9-DA03-4472-974B-4114857E7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049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89968C3-F6B4-4FB8-876D-8040F2298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C76E263-7CFE-44C6-B548-D51FF7B5F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F813BB-0218-4D7E-AE2C-7012C64688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5D47A-C84D-4CD8-9D5C-17CDDBBAF69D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00BECB-FBCF-49F6-B9E5-77B5CEC5F4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ED0D36-702B-43C2-8C99-96D2E944E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A2664-67F7-4463-868F-22FE1C88013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05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B9464-BED3-4CD2-B7B3-A584176F5C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Deutsche Rechtssprache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3BF365A-2054-44D4-A8EC-C31D93678B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Familien- und Erbrecht</a:t>
            </a:r>
          </a:p>
        </p:txBody>
      </p:sp>
    </p:spTree>
    <p:extLst>
      <p:ext uri="{BB962C8B-B14F-4D97-AF65-F5344CB8AC3E}">
        <p14:creationId xmlns:p14="http://schemas.microsoft.com/office/powerpoint/2010/main" val="4675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5B855-62EC-47FA-B962-137DA9474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1B602E-B81C-49F5-ACDE-C96D3946A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sz="1900" dirty="0"/>
          </a:p>
          <a:p>
            <a:pPr marL="0" indent="0">
              <a:buNone/>
            </a:pPr>
            <a:r>
              <a:rPr lang="de-DE" sz="1900" dirty="0"/>
              <a:t>aus: </a:t>
            </a:r>
            <a:r>
              <a:rPr lang="de-DE" sz="1900" i="1" dirty="0" err="1"/>
              <a:t>pocket</a:t>
            </a:r>
            <a:r>
              <a:rPr lang="de-DE" sz="1900" i="1" dirty="0"/>
              <a:t> recht </a:t>
            </a:r>
            <a:r>
              <a:rPr lang="de-DE" sz="1900" dirty="0"/>
              <a:t>(2009: 31)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69CBEAF-8DA9-4131-A72B-9FFEBEE72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828592" y="-178687"/>
            <a:ext cx="5172741" cy="730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192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5B855-62EC-47FA-B962-137DA9474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1B602E-B81C-49F5-ACDE-C96D3946A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sz="1900" dirty="0"/>
          </a:p>
          <a:p>
            <a:pPr marL="0" indent="0">
              <a:buNone/>
            </a:pPr>
            <a:r>
              <a:rPr lang="de-DE" sz="1900" dirty="0"/>
              <a:t>aus: </a:t>
            </a:r>
            <a:r>
              <a:rPr lang="de-DE" sz="1900" i="1" dirty="0" err="1"/>
              <a:t>pocket</a:t>
            </a:r>
            <a:r>
              <a:rPr lang="de-DE" sz="1900" i="1" dirty="0"/>
              <a:t> recht </a:t>
            </a:r>
            <a:r>
              <a:rPr lang="de-DE" sz="1900" dirty="0"/>
              <a:t>(2009: 32)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9425262-30C4-410A-87B5-975356F0A0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379653" y="-578713"/>
            <a:ext cx="5470798" cy="775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140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5B855-62EC-47FA-B962-137DA9474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1B602E-B81C-49F5-ACDE-C96D3946A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sz="1900" dirty="0"/>
          </a:p>
          <a:p>
            <a:pPr marL="0" indent="0">
              <a:buNone/>
            </a:pPr>
            <a:r>
              <a:rPr lang="de-DE" sz="1900" dirty="0"/>
              <a:t>aus: </a:t>
            </a:r>
            <a:r>
              <a:rPr lang="de-DE" sz="1900" i="1" dirty="0" err="1"/>
              <a:t>pocket</a:t>
            </a:r>
            <a:r>
              <a:rPr lang="de-DE" sz="1900" i="1" dirty="0"/>
              <a:t> recht </a:t>
            </a:r>
            <a:r>
              <a:rPr lang="de-DE" sz="1900" dirty="0"/>
              <a:t>(2009: 32)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9BBFB95-DB1D-4384-95C0-B0BC8A18F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385839" y="-382582"/>
            <a:ext cx="5439369" cy="767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455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7B1577-2215-448D-88DA-B47327202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3BA7583-450A-4BB7-87EA-CF83FDE84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dirty="0"/>
              <a:t>§ 1353 Abs. 1 S. 1 (BGB) "Die Ehe wird von zwei Personen verschiedenen oder gleichen Geschlechts auf Lebenszeit geschlossen." </a:t>
            </a:r>
          </a:p>
        </p:txBody>
      </p:sp>
    </p:spTree>
    <p:extLst>
      <p:ext uri="{BB962C8B-B14F-4D97-AF65-F5344CB8AC3E}">
        <p14:creationId xmlns:p14="http://schemas.microsoft.com/office/powerpoint/2010/main" val="1593003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5B855-62EC-47FA-B962-137DA9474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1B602E-B81C-49F5-ACDE-C96D3946A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sz="1900" dirty="0"/>
          </a:p>
          <a:p>
            <a:pPr marL="0" indent="0">
              <a:buNone/>
            </a:pPr>
            <a:r>
              <a:rPr lang="de-DE" sz="1900" dirty="0"/>
              <a:t>aus: </a:t>
            </a:r>
            <a:r>
              <a:rPr lang="de-DE" sz="1900" i="1" dirty="0" err="1"/>
              <a:t>pocket</a:t>
            </a:r>
            <a:r>
              <a:rPr lang="de-DE" sz="1900" i="1" dirty="0"/>
              <a:t> recht </a:t>
            </a:r>
            <a:r>
              <a:rPr lang="de-DE" sz="1900" dirty="0"/>
              <a:t>(2009: 37)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8DFAEBF-1386-453A-A859-D765E02DB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363224" y="-461285"/>
            <a:ext cx="5484601" cy="767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032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C129DA-BD67-4BF6-B9D1-4887CD851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DFD6BC62-E8F7-4E21-9D71-ABE4E46AA1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099" y="969268"/>
            <a:ext cx="4472351" cy="2985294"/>
          </a:xfr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27E7102F-1A4C-482A-8AEB-B7ADF0BA7012}"/>
              </a:ext>
            </a:extLst>
          </p:cNvPr>
          <p:cNvSpPr/>
          <p:nvPr/>
        </p:nvSpPr>
        <p:spPr>
          <a:xfrm>
            <a:off x="1838325" y="3910310"/>
            <a:ext cx="8515350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sz="2400" dirty="0"/>
              <a:t>für das erste und zweite Kind monatlich 219 Euro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/>
              <a:t>für das dritte Kind monatlich 225 Euro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400" dirty="0"/>
              <a:t>für das vierte und jedes weitere Kind monatlich 250 Euro</a:t>
            </a:r>
          </a:p>
          <a:p>
            <a:pPr algn="r"/>
            <a:r>
              <a:rPr lang="de-DE" sz="2400" dirty="0"/>
              <a:t>		</a:t>
            </a:r>
          </a:p>
          <a:p>
            <a:pPr algn="r"/>
            <a:r>
              <a:rPr lang="de-DE" sz="1400" dirty="0"/>
              <a:t>Quelle: Bundesministerium für Familie, Senioren, Frauen und Jugend, https://www.bmfsfj.de/bmfsfj/themen/familie/familienleistungen/kindergeld/kindergeld/73892</a:t>
            </a:r>
          </a:p>
        </p:txBody>
      </p:sp>
    </p:spTree>
    <p:extLst>
      <p:ext uri="{BB962C8B-B14F-4D97-AF65-F5344CB8AC3E}">
        <p14:creationId xmlns:p14="http://schemas.microsoft.com/office/powerpoint/2010/main" val="2480468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5B855-62EC-47FA-B962-137DA9474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1B602E-B81C-49F5-ACDE-C96D3946A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sz="1900" dirty="0"/>
          </a:p>
          <a:p>
            <a:pPr marL="0" indent="0">
              <a:buNone/>
            </a:pPr>
            <a:r>
              <a:rPr lang="de-DE" sz="1900" dirty="0"/>
              <a:t>aus: </a:t>
            </a:r>
            <a:r>
              <a:rPr lang="de-DE" sz="1900" i="1" dirty="0" err="1"/>
              <a:t>pocket</a:t>
            </a:r>
            <a:r>
              <a:rPr lang="de-DE" sz="1900" i="1" dirty="0"/>
              <a:t> recht </a:t>
            </a:r>
            <a:r>
              <a:rPr lang="de-DE" sz="1900" dirty="0"/>
              <a:t>(2009: 100)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C52FBD1-2F99-408B-85C5-3701EB0C7E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381877" y="-363644"/>
            <a:ext cx="5390148" cy="763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896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F5B855-62EC-47FA-B962-137DA9474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1B602E-B81C-49F5-ACDE-C96D3946A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sz="1900" dirty="0"/>
          </a:p>
          <a:p>
            <a:pPr marL="0" indent="0">
              <a:buNone/>
            </a:pPr>
            <a:r>
              <a:rPr lang="de-DE" sz="1900" dirty="0"/>
              <a:t>aus: </a:t>
            </a:r>
            <a:r>
              <a:rPr lang="de-DE" sz="1900" i="1" dirty="0" err="1"/>
              <a:t>pocket</a:t>
            </a:r>
            <a:r>
              <a:rPr lang="de-DE" sz="1900" i="1" dirty="0"/>
              <a:t> recht </a:t>
            </a:r>
            <a:r>
              <a:rPr lang="de-DE" sz="1900" dirty="0"/>
              <a:t>(2009: 99)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6C09177-24A7-4168-927C-022AB7D52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336056" y="-540929"/>
            <a:ext cx="5529414" cy="783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215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Breitbild</PresentationFormat>
  <Paragraphs>80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</vt:lpstr>
      <vt:lpstr>Deutsche Rechtssprache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Kathrin</dc:creator>
  <cp:lastModifiedBy>GAERTIG- BRESSAN ANNE-KATHRIN</cp:lastModifiedBy>
  <cp:revision>21</cp:revision>
  <cp:lastPrinted>2019-04-02T13:54:42Z</cp:lastPrinted>
  <dcterms:created xsi:type="dcterms:W3CDTF">2019-03-18T15:31:28Z</dcterms:created>
  <dcterms:modified xsi:type="dcterms:W3CDTF">2022-01-21T16:57:58Z</dcterms:modified>
</cp:coreProperties>
</file>