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7"/>
  </p:notesMasterIdLst>
  <p:sldIdLst>
    <p:sldId id="257" r:id="rId2"/>
    <p:sldId id="262" r:id="rId3"/>
    <p:sldId id="760" r:id="rId4"/>
    <p:sldId id="769" r:id="rId5"/>
    <p:sldId id="759" r:id="rId6"/>
    <p:sldId id="765" r:id="rId7"/>
    <p:sldId id="783" r:id="rId8"/>
    <p:sldId id="766" r:id="rId9"/>
    <p:sldId id="768" r:id="rId10"/>
    <p:sldId id="767" r:id="rId11"/>
    <p:sldId id="778" r:id="rId12"/>
    <p:sldId id="779" r:id="rId13"/>
    <p:sldId id="764" r:id="rId14"/>
    <p:sldId id="777" r:id="rId15"/>
    <p:sldId id="761" r:id="rId16"/>
    <p:sldId id="773" r:id="rId17"/>
    <p:sldId id="775" r:id="rId18"/>
    <p:sldId id="776" r:id="rId19"/>
    <p:sldId id="774" r:id="rId20"/>
    <p:sldId id="771" r:id="rId21"/>
    <p:sldId id="758" r:id="rId22"/>
    <p:sldId id="770" r:id="rId23"/>
    <p:sldId id="762" r:id="rId24"/>
    <p:sldId id="763" r:id="rId25"/>
    <p:sldId id="756" r:id="rId26"/>
    <p:sldId id="757" r:id="rId27"/>
    <p:sldId id="781" r:id="rId28"/>
    <p:sldId id="782" r:id="rId29"/>
    <p:sldId id="780" r:id="rId30"/>
    <p:sldId id="662" r:id="rId31"/>
    <p:sldId id="689" r:id="rId32"/>
    <p:sldId id="726" r:id="rId33"/>
    <p:sldId id="754" r:id="rId34"/>
    <p:sldId id="755" r:id="rId35"/>
    <p:sldId id="613" r:id="rId36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tile chiaro 2 - Color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0"/>
  </p:normalViewPr>
  <p:slideViewPr>
    <p:cSldViewPr snapToGrid="0">
      <p:cViewPr varScale="1">
        <p:scale>
          <a:sx n="68" d="100"/>
          <a:sy n="68" d="100"/>
        </p:scale>
        <p:origin x="8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3032DB9-B531-482D-80D6-606FDB3E18B8}" type="datetimeFigureOut">
              <a:rPr lang="it-IT" smtClean="0"/>
              <a:t>21/02/2022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040B2F4-D120-4C2A-8A1E-EE4532AD0BD9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863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40B2F4-D120-4C2A-8A1E-EE4532AD0BD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4394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21/02/2022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89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21/02/2022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836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21/02/2022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481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139201" y="209501"/>
            <a:ext cx="11913495" cy="6438943"/>
          </a:xfrm>
          <a:custGeom>
            <a:avLst/>
            <a:gdLst/>
            <a:ahLst/>
            <a:cxnLst/>
            <a:rect l="l" t="t" r="r" b="b"/>
            <a:pathLst>
              <a:path w="92700" h="50102" extrusionOk="0">
                <a:moveTo>
                  <a:pt x="26140" y="187"/>
                </a:moveTo>
                <a:lnTo>
                  <a:pt x="26084" y="205"/>
                </a:lnTo>
                <a:lnTo>
                  <a:pt x="26009" y="224"/>
                </a:lnTo>
                <a:lnTo>
                  <a:pt x="25879" y="336"/>
                </a:lnTo>
                <a:lnTo>
                  <a:pt x="25730" y="485"/>
                </a:lnTo>
                <a:lnTo>
                  <a:pt x="25581" y="652"/>
                </a:lnTo>
                <a:lnTo>
                  <a:pt x="25451" y="838"/>
                </a:lnTo>
                <a:lnTo>
                  <a:pt x="25376" y="987"/>
                </a:lnTo>
                <a:lnTo>
                  <a:pt x="25339" y="1080"/>
                </a:lnTo>
                <a:lnTo>
                  <a:pt x="25358" y="1211"/>
                </a:lnTo>
                <a:lnTo>
                  <a:pt x="25358" y="1229"/>
                </a:lnTo>
                <a:lnTo>
                  <a:pt x="25376" y="1229"/>
                </a:lnTo>
                <a:lnTo>
                  <a:pt x="25432" y="1174"/>
                </a:lnTo>
                <a:lnTo>
                  <a:pt x="25525" y="1062"/>
                </a:lnTo>
                <a:lnTo>
                  <a:pt x="25786" y="745"/>
                </a:lnTo>
                <a:lnTo>
                  <a:pt x="25935" y="596"/>
                </a:lnTo>
                <a:lnTo>
                  <a:pt x="26103" y="447"/>
                </a:lnTo>
                <a:lnTo>
                  <a:pt x="26214" y="652"/>
                </a:lnTo>
                <a:lnTo>
                  <a:pt x="26400" y="969"/>
                </a:lnTo>
                <a:lnTo>
                  <a:pt x="26512" y="1118"/>
                </a:lnTo>
                <a:lnTo>
                  <a:pt x="26605" y="1229"/>
                </a:lnTo>
                <a:lnTo>
                  <a:pt x="26661" y="1267"/>
                </a:lnTo>
                <a:lnTo>
                  <a:pt x="26698" y="1285"/>
                </a:lnTo>
                <a:lnTo>
                  <a:pt x="26736" y="1285"/>
                </a:lnTo>
                <a:lnTo>
                  <a:pt x="26773" y="1267"/>
                </a:lnTo>
                <a:lnTo>
                  <a:pt x="26810" y="1229"/>
                </a:lnTo>
                <a:lnTo>
                  <a:pt x="26829" y="1174"/>
                </a:lnTo>
                <a:lnTo>
                  <a:pt x="26810" y="1118"/>
                </a:lnTo>
                <a:lnTo>
                  <a:pt x="26791" y="1043"/>
                </a:lnTo>
                <a:lnTo>
                  <a:pt x="26717" y="894"/>
                </a:lnTo>
                <a:lnTo>
                  <a:pt x="26624" y="727"/>
                </a:lnTo>
                <a:lnTo>
                  <a:pt x="26382" y="429"/>
                </a:lnTo>
                <a:lnTo>
                  <a:pt x="26233" y="224"/>
                </a:lnTo>
                <a:lnTo>
                  <a:pt x="26196" y="187"/>
                </a:lnTo>
                <a:close/>
                <a:moveTo>
                  <a:pt x="50716" y="187"/>
                </a:moveTo>
                <a:lnTo>
                  <a:pt x="50660" y="205"/>
                </a:lnTo>
                <a:lnTo>
                  <a:pt x="50623" y="243"/>
                </a:lnTo>
                <a:lnTo>
                  <a:pt x="50492" y="373"/>
                </a:lnTo>
                <a:lnTo>
                  <a:pt x="50232" y="689"/>
                </a:lnTo>
                <a:lnTo>
                  <a:pt x="50138" y="820"/>
                </a:lnTo>
                <a:lnTo>
                  <a:pt x="50064" y="876"/>
                </a:lnTo>
                <a:lnTo>
                  <a:pt x="49989" y="913"/>
                </a:lnTo>
                <a:lnTo>
                  <a:pt x="49934" y="932"/>
                </a:lnTo>
                <a:lnTo>
                  <a:pt x="49878" y="932"/>
                </a:lnTo>
                <a:lnTo>
                  <a:pt x="49822" y="894"/>
                </a:lnTo>
                <a:lnTo>
                  <a:pt x="49766" y="857"/>
                </a:lnTo>
                <a:lnTo>
                  <a:pt x="49729" y="801"/>
                </a:lnTo>
                <a:lnTo>
                  <a:pt x="49654" y="671"/>
                </a:lnTo>
                <a:lnTo>
                  <a:pt x="49580" y="541"/>
                </a:lnTo>
                <a:lnTo>
                  <a:pt x="49505" y="429"/>
                </a:lnTo>
                <a:lnTo>
                  <a:pt x="49468" y="392"/>
                </a:lnTo>
                <a:lnTo>
                  <a:pt x="49431" y="354"/>
                </a:lnTo>
                <a:lnTo>
                  <a:pt x="49338" y="354"/>
                </a:lnTo>
                <a:lnTo>
                  <a:pt x="49301" y="373"/>
                </a:lnTo>
                <a:lnTo>
                  <a:pt x="49282" y="410"/>
                </a:lnTo>
                <a:lnTo>
                  <a:pt x="49282" y="466"/>
                </a:lnTo>
                <a:lnTo>
                  <a:pt x="49301" y="541"/>
                </a:lnTo>
                <a:lnTo>
                  <a:pt x="49375" y="689"/>
                </a:lnTo>
                <a:lnTo>
                  <a:pt x="49468" y="838"/>
                </a:lnTo>
                <a:lnTo>
                  <a:pt x="49580" y="1006"/>
                </a:lnTo>
                <a:lnTo>
                  <a:pt x="49710" y="1155"/>
                </a:lnTo>
                <a:lnTo>
                  <a:pt x="49822" y="1248"/>
                </a:lnTo>
                <a:lnTo>
                  <a:pt x="49859" y="1285"/>
                </a:lnTo>
                <a:lnTo>
                  <a:pt x="49915" y="1304"/>
                </a:lnTo>
                <a:lnTo>
                  <a:pt x="49952" y="1304"/>
                </a:lnTo>
                <a:lnTo>
                  <a:pt x="50008" y="1285"/>
                </a:lnTo>
                <a:lnTo>
                  <a:pt x="50138" y="1211"/>
                </a:lnTo>
                <a:lnTo>
                  <a:pt x="50269" y="1099"/>
                </a:lnTo>
                <a:lnTo>
                  <a:pt x="50399" y="969"/>
                </a:lnTo>
                <a:lnTo>
                  <a:pt x="50529" y="801"/>
                </a:lnTo>
                <a:lnTo>
                  <a:pt x="50623" y="652"/>
                </a:lnTo>
                <a:lnTo>
                  <a:pt x="50697" y="522"/>
                </a:lnTo>
                <a:lnTo>
                  <a:pt x="50734" y="410"/>
                </a:lnTo>
                <a:lnTo>
                  <a:pt x="50753" y="317"/>
                </a:lnTo>
                <a:lnTo>
                  <a:pt x="50753" y="243"/>
                </a:lnTo>
                <a:lnTo>
                  <a:pt x="50734" y="205"/>
                </a:lnTo>
                <a:lnTo>
                  <a:pt x="50716" y="187"/>
                </a:lnTo>
                <a:close/>
                <a:moveTo>
                  <a:pt x="28448" y="317"/>
                </a:moveTo>
                <a:lnTo>
                  <a:pt x="28393" y="336"/>
                </a:lnTo>
                <a:lnTo>
                  <a:pt x="28337" y="354"/>
                </a:lnTo>
                <a:lnTo>
                  <a:pt x="28299" y="373"/>
                </a:lnTo>
                <a:lnTo>
                  <a:pt x="28262" y="429"/>
                </a:lnTo>
                <a:lnTo>
                  <a:pt x="28188" y="541"/>
                </a:lnTo>
                <a:lnTo>
                  <a:pt x="28132" y="671"/>
                </a:lnTo>
                <a:lnTo>
                  <a:pt x="28095" y="801"/>
                </a:lnTo>
                <a:lnTo>
                  <a:pt x="28020" y="913"/>
                </a:lnTo>
                <a:lnTo>
                  <a:pt x="27983" y="969"/>
                </a:lnTo>
                <a:lnTo>
                  <a:pt x="27946" y="1006"/>
                </a:lnTo>
                <a:lnTo>
                  <a:pt x="27890" y="1025"/>
                </a:lnTo>
                <a:lnTo>
                  <a:pt x="27834" y="1043"/>
                </a:lnTo>
                <a:lnTo>
                  <a:pt x="27778" y="1043"/>
                </a:lnTo>
                <a:lnTo>
                  <a:pt x="27722" y="1025"/>
                </a:lnTo>
                <a:lnTo>
                  <a:pt x="27666" y="987"/>
                </a:lnTo>
                <a:lnTo>
                  <a:pt x="27629" y="950"/>
                </a:lnTo>
                <a:lnTo>
                  <a:pt x="27573" y="838"/>
                </a:lnTo>
                <a:lnTo>
                  <a:pt x="27517" y="745"/>
                </a:lnTo>
                <a:lnTo>
                  <a:pt x="27369" y="522"/>
                </a:lnTo>
                <a:lnTo>
                  <a:pt x="27238" y="373"/>
                </a:lnTo>
                <a:lnTo>
                  <a:pt x="27238" y="485"/>
                </a:lnTo>
                <a:lnTo>
                  <a:pt x="27275" y="634"/>
                </a:lnTo>
                <a:lnTo>
                  <a:pt x="27313" y="783"/>
                </a:lnTo>
                <a:lnTo>
                  <a:pt x="27369" y="950"/>
                </a:lnTo>
                <a:lnTo>
                  <a:pt x="27443" y="1080"/>
                </a:lnTo>
                <a:lnTo>
                  <a:pt x="27536" y="1211"/>
                </a:lnTo>
                <a:lnTo>
                  <a:pt x="27629" y="1304"/>
                </a:lnTo>
                <a:lnTo>
                  <a:pt x="27704" y="1322"/>
                </a:lnTo>
                <a:lnTo>
                  <a:pt x="27760" y="1341"/>
                </a:lnTo>
                <a:lnTo>
                  <a:pt x="27871" y="1341"/>
                </a:lnTo>
                <a:lnTo>
                  <a:pt x="27964" y="1322"/>
                </a:lnTo>
                <a:lnTo>
                  <a:pt x="28039" y="1267"/>
                </a:lnTo>
                <a:lnTo>
                  <a:pt x="28113" y="1211"/>
                </a:lnTo>
                <a:lnTo>
                  <a:pt x="28169" y="1136"/>
                </a:lnTo>
                <a:lnTo>
                  <a:pt x="28225" y="1043"/>
                </a:lnTo>
                <a:lnTo>
                  <a:pt x="28318" y="876"/>
                </a:lnTo>
                <a:lnTo>
                  <a:pt x="28411" y="727"/>
                </a:lnTo>
                <a:lnTo>
                  <a:pt x="28523" y="559"/>
                </a:lnTo>
                <a:lnTo>
                  <a:pt x="28560" y="466"/>
                </a:lnTo>
                <a:lnTo>
                  <a:pt x="28579" y="392"/>
                </a:lnTo>
                <a:lnTo>
                  <a:pt x="28560" y="373"/>
                </a:lnTo>
                <a:lnTo>
                  <a:pt x="28541" y="336"/>
                </a:lnTo>
                <a:lnTo>
                  <a:pt x="28504" y="336"/>
                </a:lnTo>
                <a:lnTo>
                  <a:pt x="28448" y="317"/>
                </a:lnTo>
                <a:close/>
                <a:moveTo>
                  <a:pt x="32042" y="56"/>
                </a:moveTo>
                <a:lnTo>
                  <a:pt x="32004" y="94"/>
                </a:lnTo>
                <a:lnTo>
                  <a:pt x="31911" y="224"/>
                </a:lnTo>
                <a:lnTo>
                  <a:pt x="31818" y="392"/>
                </a:lnTo>
                <a:lnTo>
                  <a:pt x="31651" y="783"/>
                </a:lnTo>
                <a:lnTo>
                  <a:pt x="31539" y="1043"/>
                </a:lnTo>
                <a:lnTo>
                  <a:pt x="31483" y="969"/>
                </a:lnTo>
                <a:lnTo>
                  <a:pt x="31427" y="838"/>
                </a:lnTo>
                <a:lnTo>
                  <a:pt x="31297" y="578"/>
                </a:lnTo>
                <a:lnTo>
                  <a:pt x="31241" y="447"/>
                </a:lnTo>
                <a:lnTo>
                  <a:pt x="31167" y="354"/>
                </a:lnTo>
                <a:lnTo>
                  <a:pt x="31148" y="336"/>
                </a:lnTo>
                <a:lnTo>
                  <a:pt x="31111" y="317"/>
                </a:lnTo>
                <a:lnTo>
                  <a:pt x="31074" y="336"/>
                </a:lnTo>
                <a:lnTo>
                  <a:pt x="31055" y="354"/>
                </a:lnTo>
                <a:lnTo>
                  <a:pt x="31018" y="392"/>
                </a:lnTo>
                <a:lnTo>
                  <a:pt x="30999" y="447"/>
                </a:lnTo>
                <a:lnTo>
                  <a:pt x="30999" y="522"/>
                </a:lnTo>
                <a:lnTo>
                  <a:pt x="31018" y="578"/>
                </a:lnTo>
                <a:lnTo>
                  <a:pt x="31055" y="727"/>
                </a:lnTo>
                <a:lnTo>
                  <a:pt x="31129" y="876"/>
                </a:lnTo>
                <a:lnTo>
                  <a:pt x="31222" y="1025"/>
                </a:lnTo>
                <a:lnTo>
                  <a:pt x="31316" y="1155"/>
                </a:lnTo>
                <a:lnTo>
                  <a:pt x="31483" y="1341"/>
                </a:lnTo>
                <a:lnTo>
                  <a:pt x="31520" y="1360"/>
                </a:lnTo>
                <a:lnTo>
                  <a:pt x="31558" y="1341"/>
                </a:lnTo>
                <a:lnTo>
                  <a:pt x="31613" y="1322"/>
                </a:lnTo>
                <a:lnTo>
                  <a:pt x="31688" y="1248"/>
                </a:lnTo>
                <a:lnTo>
                  <a:pt x="31800" y="1099"/>
                </a:lnTo>
                <a:lnTo>
                  <a:pt x="31930" y="876"/>
                </a:lnTo>
                <a:lnTo>
                  <a:pt x="32042" y="652"/>
                </a:lnTo>
                <a:lnTo>
                  <a:pt x="32135" y="429"/>
                </a:lnTo>
                <a:lnTo>
                  <a:pt x="32172" y="243"/>
                </a:lnTo>
                <a:lnTo>
                  <a:pt x="32172" y="168"/>
                </a:lnTo>
                <a:lnTo>
                  <a:pt x="32153" y="131"/>
                </a:lnTo>
                <a:lnTo>
                  <a:pt x="32116" y="75"/>
                </a:lnTo>
                <a:lnTo>
                  <a:pt x="32079" y="56"/>
                </a:lnTo>
                <a:close/>
                <a:moveTo>
                  <a:pt x="11413" y="243"/>
                </a:moveTo>
                <a:lnTo>
                  <a:pt x="11376" y="261"/>
                </a:lnTo>
                <a:lnTo>
                  <a:pt x="11189" y="466"/>
                </a:lnTo>
                <a:lnTo>
                  <a:pt x="10892" y="801"/>
                </a:lnTo>
                <a:lnTo>
                  <a:pt x="10743" y="987"/>
                </a:lnTo>
                <a:lnTo>
                  <a:pt x="10631" y="1155"/>
                </a:lnTo>
                <a:lnTo>
                  <a:pt x="10575" y="1285"/>
                </a:lnTo>
                <a:lnTo>
                  <a:pt x="10575" y="1322"/>
                </a:lnTo>
                <a:lnTo>
                  <a:pt x="10594" y="1360"/>
                </a:lnTo>
                <a:lnTo>
                  <a:pt x="10631" y="1378"/>
                </a:lnTo>
                <a:lnTo>
                  <a:pt x="10668" y="1360"/>
                </a:lnTo>
                <a:lnTo>
                  <a:pt x="10780" y="1304"/>
                </a:lnTo>
                <a:lnTo>
                  <a:pt x="10910" y="1192"/>
                </a:lnTo>
                <a:lnTo>
                  <a:pt x="11041" y="1043"/>
                </a:lnTo>
                <a:lnTo>
                  <a:pt x="11283" y="745"/>
                </a:lnTo>
                <a:lnTo>
                  <a:pt x="11431" y="541"/>
                </a:lnTo>
                <a:lnTo>
                  <a:pt x="11543" y="745"/>
                </a:lnTo>
                <a:lnTo>
                  <a:pt x="11711" y="1062"/>
                </a:lnTo>
                <a:lnTo>
                  <a:pt x="11804" y="1192"/>
                </a:lnTo>
                <a:lnTo>
                  <a:pt x="11897" y="1285"/>
                </a:lnTo>
                <a:lnTo>
                  <a:pt x="11953" y="1322"/>
                </a:lnTo>
                <a:lnTo>
                  <a:pt x="11990" y="1322"/>
                </a:lnTo>
                <a:lnTo>
                  <a:pt x="12027" y="1304"/>
                </a:lnTo>
                <a:lnTo>
                  <a:pt x="12065" y="1267"/>
                </a:lnTo>
                <a:lnTo>
                  <a:pt x="12065" y="1229"/>
                </a:lnTo>
                <a:lnTo>
                  <a:pt x="12065" y="1174"/>
                </a:lnTo>
                <a:lnTo>
                  <a:pt x="12009" y="1006"/>
                </a:lnTo>
                <a:lnTo>
                  <a:pt x="11916" y="820"/>
                </a:lnTo>
                <a:lnTo>
                  <a:pt x="11804" y="634"/>
                </a:lnTo>
                <a:lnTo>
                  <a:pt x="11674" y="466"/>
                </a:lnTo>
                <a:lnTo>
                  <a:pt x="11543" y="317"/>
                </a:lnTo>
                <a:lnTo>
                  <a:pt x="11487" y="280"/>
                </a:lnTo>
                <a:lnTo>
                  <a:pt x="11450" y="243"/>
                </a:lnTo>
                <a:close/>
                <a:moveTo>
                  <a:pt x="81268" y="243"/>
                </a:moveTo>
                <a:lnTo>
                  <a:pt x="81156" y="336"/>
                </a:lnTo>
                <a:lnTo>
                  <a:pt x="81026" y="466"/>
                </a:lnTo>
                <a:lnTo>
                  <a:pt x="80895" y="634"/>
                </a:lnTo>
                <a:lnTo>
                  <a:pt x="80784" y="838"/>
                </a:lnTo>
                <a:lnTo>
                  <a:pt x="80691" y="1025"/>
                </a:lnTo>
                <a:lnTo>
                  <a:pt x="80635" y="1174"/>
                </a:lnTo>
                <a:lnTo>
                  <a:pt x="80635" y="1229"/>
                </a:lnTo>
                <a:lnTo>
                  <a:pt x="80635" y="1267"/>
                </a:lnTo>
                <a:lnTo>
                  <a:pt x="80672" y="1304"/>
                </a:lnTo>
                <a:lnTo>
                  <a:pt x="80709" y="1322"/>
                </a:lnTo>
                <a:lnTo>
                  <a:pt x="80747" y="1322"/>
                </a:lnTo>
                <a:lnTo>
                  <a:pt x="80802" y="1285"/>
                </a:lnTo>
                <a:lnTo>
                  <a:pt x="80895" y="1192"/>
                </a:lnTo>
                <a:lnTo>
                  <a:pt x="80989" y="1062"/>
                </a:lnTo>
                <a:lnTo>
                  <a:pt x="81156" y="745"/>
                </a:lnTo>
                <a:lnTo>
                  <a:pt x="81268" y="541"/>
                </a:lnTo>
                <a:lnTo>
                  <a:pt x="81417" y="745"/>
                </a:lnTo>
                <a:lnTo>
                  <a:pt x="81659" y="1043"/>
                </a:lnTo>
                <a:lnTo>
                  <a:pt x="81789" y="1192"/>
                </a:lnTo>
                <a:lnTo>
                  <a:pt x="81919" y="1304"/>
                </a:lnTo>
                <a:lnTo>
                  <a:pt x="82031" y="1360"/>
                </a:lnTo>
                <a:lnTo>
                  <a:pt x="82087" y="1378"/>
                </a:lnTo>
                <a:lnTo>
                  <a:pt x="82124" y="1360"/>
                </a:lnTo>
                <a:lnTo>
                  <a:pt x="82143" y="1322"/>
                </a:lnTo>
                <a:lnTo>
                  <a:pt x="82124" y="1285"/>
                </a:lnTo>
                <a:lnTo>
                  <a:pt x="82068" y="1155"/>
                </a:lnTo>
                <a:lnTo>
                  <a:pt x="81957" y="987"/>
                </a:lnTo>
                <a:lnTo>
                  <a:pt x="81826" y="820"/>
                </a:lnTo>
                <a:lnTo>
                  <a:pt x="81510" y="466"/>
                </a:lnTo>
                <a:lnTo>
                  <a:pt x="81324" y="261"/>
                </a:lnTo>
                <a:lnTo>
                  <a:pt x="81305" y="243"/>
                </a:lnTo>
                <a:close/>
                <a:moveTo>
                  <a:pt x="35877" y="1"/>
                </a:moveTo>
                <a:lnTo>
                  <a:pt x="35821" y="19"/>
                </a:lnTo>
                <a:lnTo>
                  <a:pt x="35765" y="56"/>
                </a:lnTo>
                <a:lnTo>
                  <a:pt x="35709" y="131"/>
                </a:lnTo>
                <a:lnTo>
                  <a:pt x="35598" y="299"/>
                </a:lnTo>
                <a:lnTo>
                  <a:pt x="35467" y="522"/>
                </a:lnTo>
                <a:lnTo>
                  <a:pt x="35356" y="727"/>
                </a:lnTo>
                <a:lnTo>
                  <a:pt x="35244" y="1006"/>
                </a:lnTo>
                <a:lnTo>
                  <a:pt x="34927" y="559"/>
                </a:lnTo>
                <a:lnTo>
                  <a:pt x="34834" y="447"/>
                </a:lnTo>
                <a:lnTo>
                  <a:pt x="34741" y="354"/>
                </a:lnTo>
                <a:lnTo>
                  <a:pt x="34667" y="317"/>
                </a:lnTo>
                <a:lnTo>
                  <a:pt x="34630" y="317"/>
                </a:lnTo>
                <a:lnTo>
                  <a:pt x="34611" y="336"/>
                </a:lnTo>
                <a:lnTo>
                  <a:pt x="34592" y="373"/>
                </a:lnTo>
                <a:lnTo>
                  <a:pt x="34592" y="429"/>
                </a:lnTo>
                <a:lnTo>
                  <a:pt x="34630" y="559"/>
                </a:lnTo>
                <a:lnTo>
                  <a:pt x="34704" y="708"/>
                </a:lnTo>
                <a:lnTo>
                  <a:pt x="34816" y="876"/>
                </a:lnTo>
                <a:lnTo>
                  <a:pt x="35039" y="1155"/>
                </a:lnTo>
                <a:lnTo>
                  <a:pt x="35207" y="1341"/>
                </a:lnTo>
                <a:lnTo>
                  <a:pt x="35244" y="1378"/>
                </a:lnTo>
                <a:lnTo>
                  <a:pt x="35281" y="1397"/>
                </a:lnTo>
                <a:lnTo>
                  <a:pt x="35300" y="1397"/>
                </a:lnTo>
                <a:lnTo>
                  <a:pt x="35337" y="1378"/>
                </a:lnTo>
                <a:lnTo>
                  <a:pt x="35393" y="1341"/>
                </a:lnTo>
                <a:lnTo>
                  <a:pt x="35430" y="1267"/>
                </a:lnTo>
                <a:lnTo>
                  <a:pt x="35505" y="1080"/>
                </a:lnTo>
                <a:lnTo>
                  <a:pt x="35542" y="950"/>
                </a:lnTo>
                <a:lnTo>
                  <a:pt x="35635" y="783"/>
                </a:lnTo>
                <a:lnTo>
                  <a:pt x="35784" y="541"/>
                </a:lnTo>
                <a:lnTo>
                  <a:pt x="35914" y="317"/>
                </a:lnTo>
                <a:lnTo>
                  <a:pt x="35951" y="224"/>
                </a:lnTo>
                <a:lnTo>
                  <a:pt x="35951" y="131"/>
                </a:lnTo>
                <a:lnTo>
                  <a:pt x="35933" y="56"/>
                </a:lnTo>
                <a:lnTo>
                  <a:pt x="35914" y="1"/>
                </a:lnTo>
                <a:close/>
                <a:moveTo>
                  <a:pt x="44516" y="373"/>
                </a:moveTo>
                <a:lnTo>
                  <a:pt x="44460" y="392"/>
                </a:lnTo>
                <a:lnTo>
                  <a:pt x="44385" y="429"/>
                </a:lnTo>
                <a:lnTo>
                  <a:pt x="44311" y="485"/>
                </a:lnTo>
                <a:lnTo>
                  <a:pt x="44199" y="596"/>
                </a:lnTo>
                <a:lnTo>
                  <a:pt x="44088" y="727"/>
                </a:lnTo>
                <a:lnTo>
                  <a:pt x="43901" y="1006"/>
                </a:lnTo>
                <a:lnTo>
                  <a:pt x="43864" y="1080"/>
                </a:lnTo>
                <a:lnTo>
                  <a:pt x="43808" y="1248"/>
                </a:lnTo>
                <a:lnTo>
                  <a:pt x="43790" y="1322"/>
                </a:lnTo>
                <a:lnTo>
                  <a:pt x="43771" y="1360"/>
                </a:lnTo>
                <a:lnTo>
                  <a:pt x="43790" y="1378"/>
                </a:lnTo>
                <a:lnTo>
                  <a:pt x="43790" y="1397"/>
                </a:lnTo>
                <a:lnTo>
                  <a:pt x="43846" y="1360"/>
                </a:lnTo>
                <a:lnTo>
                  <a:pt x="43994" y="1248"/>
                </a:lnTo>
                <a:lnTo>
                  <a:pt x="44125" y="1099"/>
                </a:lnTo>
                <a:lnTo>
                  <a:pt x="44255" y="950"/>
                </a:lnTo>
                <a:lnTo>
                  <a:pt x="44404" y="820"/>
                </a:lnTo>
                <a:lnTo>
                  <a:pt x="44497" y="745"/>
                </a:lnTo>
                <a:lnTo>
                  <a:pt x="44553" y="708"/>
                </a:lnTo>
                <a:lnTo>
                  <a:pt x="44590" y="727"/>
                </a:lnTo>
                <a:lnTo>
                  <a:pt x="44609" y="745"/>
                </a:lnTo>
                <a:lnTo>
                  <a:pt x="44702" y="820"/>
                </a:lnTo>
                <a:lnTo>
                  <a:pt x="44739" y="876"/>
                </a:lnTo>
                <a:lnTo>
                  <a:pt x="44776" y="969"/>
                </a:lnTo>
                <a:lnTo>
                  <a:pt x="44870" y="1155"/>
                </a:lnTo>
                <a:lnTo>
                  <a:pt x="44925" y="1248"/>
                </a:lnTo>
                <a:lnTo>
                  <a:pt x="44981" y="1322"/>
                </a:lnTo>
                <a:lnTo>
                  <a:pt x="45037" y="1378"/>
                </a:lnTo>
                <a:lnTo>
                  <a:pt x="45093" y="1397"/>
                </a:lnTo>
                <a:lnTo>
                  <a:pt x="45186" y="1397"/>
                </a:lnTo>
                <a:lnTo>
                  <a:pt x="45223" y="1360"/>
                </a:lnTo>
                <a:lnTo>
                  <a:pt x="45242" y="1304"/>
                </a:lnTo>
                <a:lnTo>
                  <a:pt x="45242" y="1248"/>
                </a:lnTo>
                <a:lnTo>
                  <a:pt x="45205" y="1099"/>
                </a:lnTo>
                <a:lnTo>
                  <a:pt x="45149" y="987"/>
                </a:lnTo>
                <a:lnTo>
                  <a:pt x="45000" y="708"/>
                </a:lnTo>
                <a:lnTo>
                  <a:pt x="44907" y="578"/>
                </a:lnTo>
                <a:lnTo>
                  <a:pt x="44814" y="485"/>
                </a:lnTo>
                <a:lnTo>
                  <a:pt x="44702" y="392"/>
                </a:lnTo>
                <a:lnTo>
                  <a:pt x="44646" y="373"/>
                </a:lnTo>
                <a:close/>
                <a:moveTo>
                  <a:pt x="54328" y="56"/>
                </a:moveTo>
                <a:lnTo>
                  <a:pt x="54290" y="75"/>
                </a:lnTo>
                <a:lnTo>
                  <a:pt x="54253" y="112"/>
                </a:lnTo>
                <a:lnTo>
                  <a:pt x="53992" y="652"/>
                </a:lnTo>
                <a:lnTo>
                  <a:pt x="53899" y="820"/>
                </a:lnTo>
                <a:lnTo>
                  <a:pt x="53806" y="969"/>
                </a:lnTo>
                <a:lnTo>
                  <a:pt x="53713" y="1062"/>
                </a:lnTo>
                <a:lnTo>
                  <a:pt x="53676" y="1099"/>
                </a:lnTo>
                <a:lnTo>
                  <a:pt x="53639" y="1118"/>
                </a:lnTo>
                <a:lnTo>
                  <a:pt x="53601" y="1099"/>
                </a:lnTo>
                <a:lnTo>
                  <a:pt x="53564" y="1080"/>
                </a:lnTo>
                <a:lnTo>
                  <a:pt x="53471" y="969"/>
                </a:lnTo>
                <a:lnTo>
                  <a:pt x="53378" y="820"/>
                </a:lnTo>
                <a:lnTo>
                  <a:pt x="53285" y="652"/>
                </a:lnTo>
                <a:lnTo>
                  <a:pt x="53192" y="485"/>
                </a:lnTo>
                <a:lnTo>
                  <a:pt x="53117" y="336"/>
                </a:lnTo>
                <a:lnTo>
                  <a:pt x="53043" y="261"/>
                </a:lnTo>
                <a:lnTo>
                  <a:pt x="53006" y="243"/>
                </a:lnTo>
                <a:lnTo>
                  <a:pt x="52987" y="243"/>
                </a:lnTo>
                <a:lnTo>
                  <a:pt x="52968" y="280"/>
                </a:lnTo>
                <a:lnTo>
                  <a:pt x="52950" y="317"/>
                </a:lnTo>
                <a:lnTo>
                  <a:pt x="52987" y="485"/>
                </a:lnTo>
                <a:lnTo>
                  <a:pt x="53043" y="708"/>
                </a:lnTo>
                <a:lnTo>
                  <a:pt x="53155" y="932"/>
                </a:lnTo>
                <a:lnTo>
                  <a:pt x="53266" y="1155"/>
                </a:lnTo>
                <a:lnTo>
                  <a:pt x="53341" y="1248"/>
                </a:lnTo>
                <a:lnTo>
                  <a:pt x="53415" y="1322"/>
                </a:lnTo>
                <a:lnTo>
                  <a:pt x="53490" y="1378"/>
                </a:lnTo>
                <a:lnTo>
                  <a:pt x="53564" y="1416"/>
                </a:lnTo>
                <a:lnTo>
                  <a:pt x="53657" y="1416"/>
                </a:lnTo>
                <a:lnTo>
                  <a:pt x="53732" y="1397"/>
                </a:lnTo>
                <a:lnTo>
                  <a:pt x="53806" y="1341"/>
                </a:lnTo>
                <a:lnTo>
                  <a:pt x="53881" y="1267"/>
                </a:lnTo>
                <a:lnTo>
                  <a:pt x="54011" y="1062"/>
                </a:lnTo>
                <a:lnTo>
                  <a:pt x="54234" y="671"/>
                </a:lnTo>
                <a:lnTo>
                  <a:pt x="54383" y="447"/>
                </a:lnTo>
                <a:lnTo>
                  <a:pt x="54458" y="317"/>
                </a:lnTo>
                <a:lnTo>
                  <a:pt x="54476" y="243"/>
                </a:lnTo>
                <a:lnTo>
                  <a:pt x="54495" y="187"/>
                </a:lnTo>
                <a:lnTo>
                  <a:pt x="54458" y="112"/>
                </a:lnTo>
                <a:lnTo>
                  <a:pt x="54402" y="56"/>
                </a:lnTo>
                <a:close/>
                <a:moveTo>
                  <a:pt x="58126" y="168"/>
                </a:moveTo>
                <a:lnTo>
                  <a:pt x="58051" y="187"/>
                </a:lnTo>
                <a:lnTo>
                  <a:pt x="57995" y="243"/>
                </a:lnTo>
                <a:lnTo>
                  <a:pt x="57884" y="373"/>
                </a:lnTo>
                <a:lnTo>
                  <a:pt x="57772" y="522"/>
                </a:lnTo>
                <a:lnTo>
                  <a:pt x="57679" y="689"/>
                </a:lnTo>
                <a:lnTo>
                  <a:pt x="57586" y="857"/>
                </a:lnTo>
                <a:lnTo>
                  <a:pt x="57493" y="987"/>
                </a:lnTo>
                <a:lnTo>
                  <a:pt x="57399" y="1062"/>
                </a:lnTo>
                <a:lnTo>
                  <a:pt x="57362" y="1080"/>
                </a:lnTo>
                <a:lnTo>
                  <a:pt x="57325" y="1080"/>
                </a:lnTo>
                <a:lnTo>
                  <a:pt x="57269" y="1043"/>
                </a:lnTo>
                <a:lnTo>
                  <a:pt x="57195" y="950"/>
                </a:lnTo>
                <a:lnTo>
                  <a:pt x="57046" y="727"/>
                </a:lnTo>
                <a:lnTo>
                  <a:pt x="56897" y="522"/>
                </a:lnTo>
                <a:lnTo>
                  <a:pt x="56841" y="466"/>
                </a:lnTo>
                <a:lnTo>
                  <a:pt x="56804" y="447"/>
                </a:lnTo>
                <a:lnTo>
                  <a:pt x="56785" y="447"/>
                </a:lnTo>
                <a:lnTo>
                  <a:pt x="56804" y="429"/>
                </a:lnTo>
                <a:lnTo>
                  <a:pt x="56822" y="410"/>
                </a:lnTo>
                <a:lnTo>
                  <a:pt x="56804" y="373"/>
                </a:lnTo>
                <a:lnTo>
                  <a:pt x="56748" y="336"/>
                </a:lnTo>
                <a:lnTo>
                  <a:pt x="56692" y="336"/>
                </a:lnTo>
                <a:lnTo>
                  <a:pt x="56636" y="354"/>
                </a:lnTo>
                <a:lnTo>
                  <a:pt x="56618" y="373"/>
                </a:lnTo>
                <a:lnTo>
                  <a:pt x="56599" y="410"/>
                </a:lnTo>
                <a:lnTo>
                  <a:pt x="56599" y="447"/>
                </a:lnTo>
                <a:lnTo>
                  <a:pt x="56618" y="503"/>
                </a:lnTo>
                <a:lnTo>
                  <a:pt x="56673" y="671"/>
                </a:lnTo>
                <a:lnTo>
                  <a:pt x="56785" y="838"/>
                </a:lnTo>
                <a:lnTo>
                  <a:pt x="56915" y="1043"/>
                </a:lnTo>
                <a:lnTo>
                  <a:pt x="57064" y="1211"/>
                </a:lnTo>
                <a:lnTo>
                  <a:pt x="57139" y="1285"/>
                </a:lnTo>
                <a:lnTo>
                  <a:pt x="57213" y="1341"/>
                </a:lnTo>
                <a:lnTo>
                  <a:pt x="57344" y="1397"/>
                </a:lnTo>
                <a:lnTo>
                  <a:pt x="57437" y="1416"/>
                </a:lnTo>
                <a:lnTo>
                  <a:pt x="57511" y="1416"/>
                </a:lnTo>
                <a:lnTo>
                  <a:pt x="57567" y="1397"/>
                </a:lnTo>
                <a:lnTo>
                  <a:pt x="57623" y="1341"/>
                </a:lnTo>
                <a:lnTo>
                  <a:pt x="57660" y="1267"/>
                </a:lnTo>
                <a:lnTo>
                  <a:pt x="57753" y="1099"/>
                </a:lnTo>
                <a:lnTo>
                  <a:pt x="57865" y="894"/>
                </a:lnTo>
                <a:lnTo>
                  <a:pt x="58032" y="559"/>
                </a:lnTo>
                <a:lnTo>
                  <a:pt x="58126" y="410"/>
                </a:lnTo>
                <a:lnTo>
                  <a:pt x="58163" y="261"/>
                </a:lnTo>
                <a:lnTo>
                  <a:pt x="58181" y="224"/>
                </a:lnTo>
                <a:lnTo>
                  <a:pt x="58181" y="187"/>
                </a:lnTo>
                <a:lnTo>
                  <a:pt x="58163" y="168"/>
                </a:lnTo>
                <a:close/>
                <a:moveTo>
                  <a:pt x="18711" y="280"/>
                </a:moveTo>
                <a:lnTo>
                  <a:pt x="18674" y="299"/>
                </a:lnTo>
                <a:lnTo>
                  <a:pt x="18655" y="317"/>
                </a:lnTo>
                <a:lnTo>
                  <a:pt x="18599" y="373"/>
                </a:lnTo>
                <a:lnTo>
                  <a:pt x="18525" y="466"/>
                </a:lnTo>
                <a:lnTo>
                  <a:pt x="18376" y="634"/>
                </a:lnTo>
                <a:lnTo>
                  <a:pt x="18153" y="932"/>
                </a:lnTo>
                <a:lnTo>
                  <a:pt x="18041" y="1099"/>
                </a:lnTo>
                <a:lnTo>
                  <a:pt x="17948" y="1229"/>
                </a:lnTo>
                <a:lnTo>
                  <a:pt x="17911" y="1341"/>
                </a:lnTo>
                <a:lnTo>
                  <a:pt x="17911" y="1378"/>
                </a:lnTo>
                <a:lnTo>
                  <a:pt x="17929" y="1416"/>
                </a:lnTo>
                <a:lnTo>
                  <a:pt x="17948" y="1416"/>
                </a:lnTo>
                <a:lnTo>
                  <a:pt x="17966" y="1397"/>
                </a:lnTo>
                <a:lnTo>
                  <a:pt x="18060" y="1304"/>
                </a:lnTo>
                <a:lnTo>
                  <a:pt x="18320" y="1006"/>
                </a:lnTo>
                <a:lnTo>
                  <a:pt x="18730" y="503"/>
                </a:lnTo>
                <a:lnTo>
                  <a:pt x="18823" y="708"/>
                </a:lnTo>
                <a:lnTo>
                  <a:pt x="18972" y="1006"/>
                </a:lnTo>
                <a:lnTo>
                  <a:pt x="19046" y="1136"/>
                </a:lnTo>
                <a:lnTo>
                  <a:pt x="19139" y="1267"/>
                </a:lnTo>
                <a:lnTo>
                  <a:pt x="19214" y="1360"/>
                </a:lnTo>
                <a:lnTo>
                  <a:pt x="19307" y="1416"/>
                </a:lnTo>
                <a:lnTo>
                  <a:pt x="19363" y="1434"/>
                </a:lnTo>
                <a:lnTo>
                  <a:pt x="19400" y="1434"/>
                </a:lnTo>
                <a:lnTo>
                  <a:pt x="19437" y="1416"/>
                </a:lnTo>
                <a:lnTo>
                  <a:pt x="19456" y="1397"/>
                </a:lnTo>
                <a:lnTo>
                  <a:pt x="19456" y="1322"/>
                </a:lnTo>
                <a:lnTo>
                  <a:pt x="19419" y="1229"/>
                </a:lnTo>
                <a:lnTo>
                  <a:pt x="19288" y="1025"/>
                </a:lnTo>
                <a:lnTo>
                  <a:pt x="19177" y="857"/>
                </a:lnTo>
                <a:lnTo>
                  <a:pt x="19009" y="559"/>
                </a:lnTo>
                <a:lnTo>
                  <a:pt x="18916" y="392"/>
                </a:lnTo>
                <a:lnTo>
                  <a:pt x="18860" y="336"/>
                </a:lnTo>
                <a:lnTo>
                  <a:pt x="18823" y="299"/>
                </a:lnTo>
                <a:lnTo>
                  <a:pt x="18767" y="280"/>
                </a:lnTo>
                <a:close/>
                <a:moveTo>
                  <a:pt x="46936" y="224"/>
                </a:moveTo>
                <a:lnTo>
                  <a:pt x="46880" y="261"/>
                </a:lnTo>
                <a:lnTo>
                  <a:pt x="46787" y="354"/>
                </a:lnTo>
                <a:lnTo>
                  <a:pt x="46713" y="447"/>
                </a:lnTo>
                <a:lnTo>
                  <a:pt x="46601" y="689"/>
                </a:lnTo>
                <a:lnTo>
                  <a:pt x="46415" y="1155"/>
                </a:lnTo>
                <a:lnTo>
                  <a:pt x="46266" y="987"/>
                </a:lnTo>
                <a:lnTo>
                  <a:pt x="46024" y="745"/>
                </a:lnTo>
                <a:lnTo>
                  <a:pt x="45819" y="503"/>
                </a:lnTo>
                <a:lnTo>
                  <a:pt x="45726" y="429"/>
                </a:lnTo>
                <a:lnTo>
                  <a:pt x="45689" y="410"/>
                </a:lnTo>
                <a:lnTo>
                  <a:pt x="45651" y="429"/>
                </a:lnTo>
                <a:lnTo>
                  <a:pt x="45651" y="447"/>
                </a:lnTo>
                <a:lnTo>
                  <a:pt x="45651" y="541"/>
                </a:lnTo>
                <a:lnTo>
                  <a:pt x="45707" y="671"/>
                </a:lnTo>
                <a:lnTo>
                  <a:pt x="45782" y="801"/>
                </a:lnTo>
                <a:lnTo>
                  <a:pt x="45968" y="1043"/>
                </a:lnTo>
                <a:lnTo>
                  <a:pt x="46061" y="1174"/>
                </a:lnTo>
                <a:lnTo>
                  <a:pt x="46173" y="1285"/>
                </a:lnTo>
                <a:lnTo>
                  <a:pt x="46285" y="1378"/>
                </a:lnTo>
                <a:lnTo>
                  <a:pt x="46359" y="1416"/>
                </a:lnTo>
                <a:lnTo>
                  <a:pt x="46433" y="1434"/>
                </a:lnTo>
                <a:lnTo>
                  <a:pt x="46508" y="1397"/>
                </a:lnTo>
                <a:lnTo>
                  <a:pt x="46564" y="1341"/>
                </a:lnTo>
                <a:lnTo>
                  <a:pt x="46638" y="1248"/>
                </a:lnTo>
                <a:lnTo>
                  <a:pt x="46713" y="1099"/>
                </a:lnTo>
                <a:lnTo>
                  <a:pt x="46880" y="820"/>
                </a:lnTo>
                <a:lnTo>
                  <a:pt x="46955" y="652"/>
                </a:lnTo>
                <a:lnTo>
                  <a:pt x="46992" y="578"/>
                </a:lnTo>
                <a:lnTo>
                  <a:pt x="46992" y="503"/>
                </a:lnTo>
                <a:lnTo>
                  <a:pt x="47011" y="429"/>
                </a:lnTo>
                <a:lnTo>
                  <a:pt x="47011" y="317"/>
                </a:lnTo>
                <a:lnTo>
                  <a:pt x="46992" y="261"/>
                </a:lnTo>
                <a:lnTo>
                  <a:pt x="46973" y="224"/>
                </a:lnTo>
                <a:close/>
                <a:moveTo>
                  <a:pt x="51833" y="243"/>
                </a:moveTo>
                <a:lnTo>
                  <a:pt x="51740" y="261"/>
                </a:lnTo>
                <a:lnTo>
                  <a:pt x="51684" y="280"/>
                </a:lnTo>
                <a:lnTo>
                  <a:pt x="51647" y="317"/>
                </a:lnTo>
                <a:lnTo>
                  <a:pt x="51553" y="429"/>
                </a:lnTo>
                <a:lnTo>
                  <a:pt x="51423" y="652"/>
                </a:lnTo>
                <a:lnTo>
                  <a:pt x="51311" y="876"/>
                </a:lnTo>
                <a:lnTo>
                  <a:pt x="51218" y="1174"/>
                </a:lnTo>
                <a:lnTo>
                  <a:pt x="51181" y="1360"/>
                </a:lnTo>
                <a:lnTo>
                  <a:pt x="51181" y="1416"/>
                </a:lnTo>
                <a:lnTo>
                  <a:pt x="51218" y="1416"/>
                </a:lnTo>
                <a:lnTo>
                  <a:pt x="51311" y="1341"/>
                </a:lnTo>
                <a:lnTo>
                  <a:pt x="51404" y="1248"/>
                </a:lnTo>
                <a:lnTo>
                  <a:pt x="51498" y="1136"/>
                </a:lnTo>
                <a:lnTo>
                  <a:pt x="51572" y="1025"/>
                </a:lnTo>
                <a:lnTo>
                  <a:pt x="51684" y="764"/>
                </a:lnTo>
                <a:lnTo>
                  <a:pt x="51795" y="541"/>
                </a:lnTo>
                <a:lnTo>
                  <a:pt x="51926" y="652"/>
                </a:lnTo>
                <a:lnTo>
                  <a:pt x="52037" y="783"/>
                </a:lnTo>
                <a:lnTo>
                  <a:pt x="52131" y="913"/>
                </a:lnTo>
                <a:lnTo>
                  <a:pt x="52205" y="1062"/>
                </a:lnTo>
                <a:lnTo>
                  <a:pt x="52298" y="1267"/>
                </a:lnTo>
                <a:lnTo>
                  <a:pt x="52373" y="1378"/>
                </a:lnTo>
                <a:lnTo>
                  <a:pt x="52410" y="1416"/>
                </a:lnTo>
                <a:lnTo>
                  <a:pt x="52447" y="1434"/>
                </a:lnTo>
                <a:lnTo>
                  <a:pt x="52522" y="1434"/>
                </a:lnTo>
                <a:lnTo>
                  <a:pt x="52559" y="1416"/>
                </a:lnTo>
                <a:lnTo>
                  <a:pt x="52577" y="1378"/>
                </a:lnTo>
                <a:lnTo>
                  <a:pt x="52596" y="1341"/>
                </a:lnTo>
                <a:lnTo>
                  <a:pt x="52577" y="1211"/>
                </a:lnTo>
                <a:lnTo>
                  <a:pt x="52522" y="1080"/>
                </a:lnTo>
                <a:lnTo>
                  <a:pt x="52466" y="932"/>
                </a:lnTo>
                <a:lnTo>
                  <a:pt x="52391" y="783"/>
                </a:lnTo>
                <a:lnTo>
                  <a:pt x="52280" y="634"/>
                </a:lnTo>
                <a:lnTo>
                  <a:pt x="52112" y="429"/>
                </a:lnTo>
                <a:lnTo>
                  <a:pt x="52019" y="336"/>
                </a:lnTo>
                <a:lnTo>
                  <a:pt x="51926" y="280"/>
                </a:lnTo>
                <a:lnTo>
                  <a:pt x="51833" y="243"/>
                </a:lnTo>
                <a:close/>
                <a:moveTo>
                  <a:pt x="55649" y="205"/>
                </a:moveTo>
                <a:lnTo>
                  <a:pt x="55575" y="243"/>
                </a:lnTo>
                <a:lnTo>
                  <a:pt x="55500" y="280"/>
                </a:lnTo>
                <a:lnTo>
                  <a:pt x="55407" y="354"/>
                </a:lnTo>
                <a:lnTo>
                  <a:pt x="55314" y="447"/>
                </a:lnTo>
                <a:lnTo>
                  <a:pt x="55147" y="671"/>
                </a:lnTo>
                <a:lnTo>
                  <a:pt x="54979" y="894"/>
                </a:lnTo>
                <a:lnTo>
                  <a:pt x="54849" y="1118"/>
                </a:lnTo>
                <a:lnTo>
                  <a:pt x="54793" y="1285"/>
                </a:lnTo>
                <a:lnTo>
                  <a:pt x="54793" y="1341"/>
                </a:lnTo>
                <a:lnTo>
                  <a:pt x="54812" y="1360"/>
                </a:lnTo>
                <a:lnTo>
                  <a:pt x="54923" y="1248"/>
                </a:lnTo>
                <a:lnTo>
                  <a:pt x="55184" y="969"/>
                </a:lnTo>
                <a:lnTo>
                  <a:pt x="55445" y="671"/>
                </a:lnTo>
                <a:lnTo>
                  <a:pt x="55612" y="485"/>
                </a:lnTo>
                <a:lnTo>
                  <a:pt x="55724" y="708"/>
                </a:lnTo>
                <a:lnTo>
                  <a:pt x="55947" y="1080"/>
                </a:lnTo>
                <a:lnTo>
                  <a:pt x="56059" y="1248"/>
                </a:lnTo>
                <a:lnTo>
                  <a:pt x="56171" y="1378"/>
                </a:lnTo>
                <a:lnTo>
                  <a:pt x="56227" y="1416"/>
                </a:lnTo>
                <a:lnTo>
                  <a:pt x="56264" y="1434"/>
                </a:lnTo>
                <a:lnTo>
                  <a:pt x="56301" y="1434"/>
                </a:lnTo>
                <a:lnTo>
                  <a:pt x="56338" y="1397"/>
                </a:lnTo>
                <a:lnTo>
                  <a:pt x="56357" y="1341"/>
                </a:lnTo>
                <a:lnTo>
                  <a:pt x="56357" y="1285"/>
                </a:lnTo>
                <a:lnTo>
                  <a:pt x="56320" y="1155"/>
                </a:lnTo>
                <a:lnTo>
                  <a:pt x="56245" y="987"/>
                </a:lnTo>
                <a:lnTo>
                  <a:pt x="56133" y="820"/>
                </a:lnTo>
                <a:lnTo>
                  <a:pt x="55910" y="503"/>
                </a:lnTo>
                <a:lnTo>
                  <a:pt x="55742" y="261"/>
                </a:lnTo>
                <a:lnTo>
                  <a:pt x="55705" y="224"/>
                </a:lnTo>
                <a:lnTo>
                  <a:pt x="55649" y="205"/>
                </a:lnTo>
                <a:close/>
                <a:moveTo>
                  <a:pt x="65368" y="261"/>
                </a:moveTo>
                <a:lnTo>
                  <a:pt x="65294" y="299"/>
                </a:lnTo>
                <a:lnTo>
                  <a:pt x="65238" y="336"/>
                </a:lnTo>
                <a:lnTo>
                  <a:pt x="65182" y="392"/>
                </a:lnTo>
                <a:lnTo>
                  <a:pt x="65145" y="466"/>
                </a:lnTo>
                <a:lnTo>
                  <a:pt x="65089" y="615"/>
                </a:lnTo>
                <a:lnTo>
                  <a:pt x="65033" y="764"/>
                </a:lnTo>
                <a:lnTo>
                  <a:pt x="64977" y="913"/>
                </a:lnTo>
                <a:lnTo>
                  <a:pt x="64940" y="969"/>
                </a:lnTo>
                <a:lnTo>
                  <a:pt x="64903" y="1025"/>
                </a:lnTo>
                <a:lnTo>
                  <a:pt x="64865" y="1080"/>
                </a:lnTo>
                <a:lnTo>
                  <a:pt x="64809" y="1099"/>
                </a:lnTo>
                <a:lnTo>
                  <a:pt x="64716" y="1118"/>
                </a:lnTo>
                <a:lnTo>
                  <a:pt x="64661" y="1118"/>
                </a:lnTo>
                <a:lnTo>
                  <a:pt x="64586" y="1080"/>
                </a:lnTo>
                <a:lnTo>
                  <a:pt x="64530" y="1043"/>
                </a:lnTo>
                <a:lnTo>
                  <a:pt x="64418" y="894"/>
                </a:lnTo>
                <a:lnTo>
                  <a:pt x="64307" y="745"/>
                </a:lnTo>
                <a:lnTo>
                  <a:pt x="64214" y="578"/>
                </a:lnTo>
                <a:lnTo>
                  <a:pt x="64139" y="429"/>
                </a:lnTo>
                <a:lnTo>
                  <a:pt x="64083" y="373"/>
                </a:lnTo>
                <a:lnTo>
                  <a:pt x="64046" y="336"/>
                </a:lnTo>
                <a:lnTo>
                  <a:pt x="63990" y="317"/>
                </a:lnTo>
                <a:lnTo>
                  <a:pt x="63953" y="336"/>
                </a:lnTo>
                <a:lnTo>
                  <a:pt x="63934" y="354"/>
                </a:lnTo>
                <a:lnTo>
                  <a:pt x="63934" y="410"/>
                </a:lnTo>
                <a:lnTo>
                  <a:pt x="63990" y="578"/>
                </a:lnTo>
                <a:lnTo>
                  <a:pt x="64065" y="820"/>
                </a:lnTo>
                <a:lnTo>
                  <a:pt x="64195" y="1062"/>
                </a:lnTo>
                <a:lnTo>
                  <a:pt x="64270" y="1174"/>
                </a:lnTo>
                <a:lnTo>
                  <a:pt x="64363" y="1285"/>
                </a:lnTo>
                <a:lnTo>
                  <a:pt x="64456" y="1360"/>
                </a:lnTo>
                <a:lnTo>
                  <a:pt x="64549" y="1416"/>
                </a:lnTo>
                <a:lnTo>
                  <a:pt x="64642" y="1453"/>
                </a:lnTo>
                <a:lnTo>
                  <a:pt x="64754" y="1434"/>
                </a:lnTo>
                <a:lnTo>
                  <a:pt x="64865" y="1397"/>
                </a:lnTo>
                <a:lnTo>
                  <a:pt x="64996" y="1304"/>
                </a:lnTo>
                <a:lnTo>
                  <a:pt x="65052" y="1229"/>
                </a:lnTo>
                <a:lnTo>
                  <a:pt x="65089" y="1155"/>
                </a:lnTo>
                <a:lnTo>
                  <a:pt x="65163" y="987"/>
                </a:lnTo>
                <a:lnTo>
                  <a:pt x="65219" y="820"/>
                </a:lnTo>
                <a:lnTo>
                  <a:pt x="65256" y="727"/>
                </a:lnTo>
                <a:lnTo>
                  <a:pt x="65312" y="652"/>
                </a:lnTo>
                <a:lnTo>
                  <a:pt x="65424" y="578"/>
                </a:lnTo>
                <a:lnTo>
                  <a:pt x="65591" y="447"/>
                </a:lnTo>
                <a:lnTo>
                  <a:pt x="65647" y="392"/>
                </a:lnTo>
                <a:lnTo>
                  <a:pt x="65685" y="336"/>
                </a:lnTo>
                <a:lnTo>
                  <a:pt x="65666" y="299"/>
                </a:lnTo>
                <a:lnTo>
                  <a:pt x="65647" y="280"/>
                </a:lnTo>
                <a:lnTo>
                  <a:pt x="65554" y="261"/>
                </a:lnTo>
                <a:close/>
                <a:moveTo>
                  <a:pt x="13833" y="75"/>
                </a:moveTo>
                <a:lnTo>
                  <a:pt x="13777" y="94"/>
                </a:lnTo>
                <a:lnTo>
                  <a:pt x="13647" y="187"/>
                </a:lnTo>
                <a:lnTo>
                  <a:pt x="13517" y="299"/>
                </a:lnTo>
                <a:lnTo>
                  <a:pt x="13405" y="429"/>
                </a:lnTo>
                <a:lnTo>
                  <a:pt x="13293" y="559"/>
                </a:lnTo>
                <a:lnTo>
                  <a:pt x="13088" y="857"/>
                </a:lnTo>
                <a:lnTo>
                  <a:pt x="12921" y="1155"/>
                </a:lnTo>
                <a:lnTo>
                  <a:pt x="12698" y="652"/>
                </a:lnTo>
                <a:lnTo>
                  <a:pt x="12530" y="354"/>
                </a:lnTo>
                <a:lnTo>
                  <a:pt x="12474" y="280"/>
                </a:lnTo>
                <a:lnTo>
                  <a:pt x="12437" y="243"/>
                </a:lnTo>
                <a:lnTo>
                  <a:pt x="12418" y="243"/>
                </a:lnTo>
                <a:lnTo>
                  <a:pt x="12455" y="503"/>
                </a:lnTo>
                <a:lnTo>
                  <a:pt x="12493" y="745"/>
                </a:lnTo>
                <a:lnTo>
                  <a:pt x="12567" y="1006"/>
                </a:lnTo>
                <a:lnTo>
                  <a:pt x="12660" y="1248"/>
                </a:lnTo>
                <a:lnTo>
                  <a:pt x="12716" y="1341"/>
                </a:lnTo>
                <a:lnTo>
                  <a:pt x="12772" y="1416"/>
                </a:lnTo>
                <a:lnTo>
                  <a:pt x="12846" y="1471"/>
                </a:lnTo>
                <a:lnTo>
                  <a:pt x="12921" y="1471"/>
                </a:lnTo>
                <a:lnTo>
                  <a:pt x="12995" y="1453"/>
                </a:lnTo>
                <a:lnTo>
                  <a:pt x="13070" y="1378"/>
                </a:lnTo>
                <a:lnTo>
                  <a:pt x="13219" y="1192"/>
                </a:lnTo>
                <a:lnTo>
                  <a:pt x="13349" y="987"/>
                </a:lnTo>
                <a:lnTo>
                  <a:pt x="13479" y="783"/>
                </a:lnTo>
                <a:lnTo>
                  <a:pt x="13628" y="578"/>
                </a:lnTo>
                <a:lnTo>
                  <a:pt x="13796" y="410"/>
                </a:lnTo>
                <a:lnTo>
                  <a:pt x="13889" y="317"/>
                </a:lnTo>
                <a:lnTo>
                  <a:pt x="13908" y="261"/>
                </a:lnTo>
                <a:lnTo>
                  <a:pt x="13926" y="224"/>
                </a:lnTo>
                <a:lnTo>
                  <a:pt x="13908" y="168"/>
                </a:lnTo>
                <a:lnTo>
                  <a:pt x="13908" y="112"/>
                </a:lnTo>
                <a:lnTo>
                  <a:pt x="13889" y="94"/>
                </a:lnTo>
                <a:lnTo>
                  <a:pt x="13852" y="75"/>
                </a:lnTo>
                <a:close/>
                <a:moveTo>
                  <a:pt x="19884" y="131"/>
                </a:moveTo>
                <a:lnTo>
                  <a:pt x="19865" y="150"/>
                </a:lnTo>
                <a:lnTo>
                  <a:pt x="19847" y="224"/>
                </a:lnTo>
                <a:lnTo>
                  <a:pt x="19828" y="317"/>
                </a:lnTo>
                <a:lnTo>
                  <a:pt x="19847" y="392"/>
                </a:lnTo>
                <a:lnTo>
                  <a:pt x="19865" y="485"/>
                </a:lnTo>
                <a:lnTo>
                  <a:pt x="19903" y="559"/>
                </a:lnTo>
                <a:lnTo>
                  <a:pt x="19996" y="745"/>
                </a:lnTo>
                <a:lnTo>
                  <a:pt x="20126" y="913"/>
                </a:lnTo>
                <a:lnTo>
                  <a:pt x="20294" y="1080"/>
                </a:lnTo>
                <a:lnTo>
                  <a:pt x="20443" y="1229"/>
                </a:lnTo>
                <a:lnTo>
                  <a:pt x="20703" y="1434"/>
                </a:lnTo>
                <a:lnTo>
                  <a:pt x="20778" y="1471"/>
                </a:lnTo>
                <a:lnTo>
                  <a:pt x="20834" y="1453"/>
                </a:lnTo>
                <a:lnTo>
                  <a:pt x="20871" y="1397"/>
                </a:lnTo>
                <a:lnTo>
                  <a:pt x="20889" y="1341"/>
                </a:lnTo>
                <a:lnTo>
                  <a:pt x="20945" y="1174"/>
                </a:lnTo>
                <a:lnTo>
                  <a:pt x="20964" y="1062"/>
                </a:lnTo>
                <a:lnTo>
                  <a:pt x="21020" y="913"/>
                </a:lnTo>
                <a:lnTo>
                  <a:pt x="21113" y="727"/>
                </a:lnTo>
                <a:lnTo>
                  <a:pt x="21206" y="541"/>
                </a:lnTo>
                <a:lnTo>
                  <a:pt x="21225" y="466"/>
                </a:lnTo>
                <a:lnTo>
                  <a:pt x="21225" y="410"/>
                </a:lnTo>
                <a:lnTo>
                  <a:pt x="21206" y="354"/>
                </a:lnTo>
                <a:lnTo>
                  <a:pt x="21169" y="317"/>
                </a:lnTo>
                <a:lnTo>
                  <a:pt x="21132" y="299"/>
                </a:lnTo>
                <a:lnTo>
                  <a:pt x="21094" y="317"/>
                </a:lnTo>
                <a:lnTo>
                  <a:pt x="21057" y="354"/>
                </a:lnTo>
                <a:lnTo>
                  <a:pt x="21001" y="392"/>
                </a:lnTo>
                <a:lnTo>
                  <a:pt x="20908" y="541"/>
                </a:lnTo>
                <a:lnTo>
                  <a:pt x="20834" y="689"/>
                </a:lnTo>
                <a:lnTo>
                  <a:pt x="20759" y="857"/>
                </a:lnTo>
                <a:lnTo>
                  <a:pt x="20666" y="1080"/>
                </a:lnTo>
                <a:lnTo>
                  <a:pt x="20517" y="950"/>
                </a:lnTo>
                <a:lnTo>
                  <a:pt x="20387" y="801"/>
                </a:lnTo>
                <a:lnTo>
                  <a:pt x="20275" y="634"/>
                </a:lnTo>
                <a:lnTo>
                  <a:pt x="20163" y="447"/>
                </a:lnTo>
                <a:lnTo>
                  <a:pt x="20089" y="336"/>
                </a:lnTo>
                <a:lnTo>
                  <a:pt x="20014" y="187"/>
                </a:lnTo>
                <a:lnTo>
                  <a:pt x="19959" y="150"/>
                </a:lnTo>
                <a:lnTo>
                  <a:pt x="19903" y="131"/>
                </a:lnTo>
                <a:close/>
                <a:moveTo>
                  <a:pt x="33419" y="261"/>
                </a:moveTo>
                <a:lnTo>
                  <a:pt x="33345" y="299"/>
                </a:lnTo>
                <a:lnTo>
                  <a:pt x="33270" y="373"/>
                </a:lnTo>
                <a:lnTo>
                  <a:pt x="33196" y="485"/>
                </a:lnTo>
                <a:lnTo>
                  <a:pt x="33103" y="615"/>
                </a:lnTo>
                <a:lnTo>
                  <a:pt x="32954" y="876"/>
                </a:lnTo>
                <a:lnTo>
                  <a:pt x="32861" y="1043"/>
                </a:lnTo>
                <a:lnTo>
                  <a:pt x="32768" y="1229"/>
                </a:lnTo>
                <a:lnTo>
                  <a:pt x="32712" y="1416"/>
                </a:lnTo>
                <a:lnTo>
                  <a:pt x="32712" y="1453"/>
                </a:lnTo>
                <a:lnTo>
                  <a:pt x="32712" y="1471"/>
                </a:lnTo>
                <a:lnTo>
                  <a:pt x="32731" y="1471"/>
                </a:lnTo>
                <a:lnTo>
                  <a:pt x="32786" y="1453"/>
                </a:lnTo>
                <a:lnTo>
                  <a:pt x="32898" y="1360"/>
                </a:lnTo>
                <a:lnTo>
                  <a:pt x="32973" y="1267"/>
                </a:lnTo>
                <a:lnTo>
                  <a:pt x="33047" y="1174"/>
                </a:lnTo>
                <a:lnTo>
                  <a:pt x="33196" y="950"/>
                </a:lnTo>
                <a:lnTo>
                  <a:pt x="33326" y="727"/>
                </a:lnTo>
                <a:lnTo>
                  <a:pt x="33475" y="522"/>
                </a:lnTo>
                <a:lnTo>
                  <a:pt x="33568" y="727"/>
                </a:lnTo>
                <a:lnTo>
                  <a:pt x="33699" y="987"/>
                </a:lnTo>
                <a:lnTo>
                  <a:pt x="33792" y="1118"/>
                </a:lnTo>
                <a:lnTo>
                  <a:pt x="33866" y="1229"/>
                </a:lnTo>
                <a:lnTo>
                  <a:pt x="33959" y="1322"/>
                </a:lnTo>
                <a:lnTo>
                  <a:pt x="34015" y="1341"/>
                </a:lnTo>
                <a:lnTo>
                  <a:pt x="34071" y="1360"/>
                </a:lnTo>
                <a:lnTo>
                  <a:pt x="34108" y="1360"/>
                </a:lnTo>
                <a:lnTo>
                  <a:pt x="34146" y="1341"/>
                </a:lnTo>
                <a:lnTo>
                  <a:pt x="34183" y="1322"/>
                </a:lnTo>
                <a:lnTo>
                  <a:pt x="34183" y="1285"/>
                </a:lnTo>
                <a:lnTo>
                  <a:pt x="34164" y="1211"/>
                </a:lnTo>
                <a:lnTo>
                  <a:pt x="34127" y="1118"/>
                </a:lnTo>
                <a:lnTo>
                  <a:pt x="33997" y="932"/>
                </a:lnTo>
                <a:lnTo>
                  <a:pt x="33903" y="801"/>
                </a:lnTo>
                <a:lnTo>
                  <a:pt x="33810" y="634"/>
                </a:lnTo>
                <a:lnTo>
                  <a:pt x="33717" y="429"/>
                </a:lnTo>
                <a:lnTo>
                  <a:pt x="33661" y="354"/>
                </a:lnTo>
                <a:lnTo>
                  <a:pt x="33587" y="299"/>
                </a:lnTo>
                <a:lnTo>
                  <a:pt x="33513" y="261"/>
                </a:lnTo>
                <a:close/>
                <a:moveTo>
                  <a:pt x="59112" y="299"/>
                </a:moveTo>
                <a:lnTo>
                  <a:pt x="59019" y="354"/>
                </a:lnTo>
                <a:lnTo>
                  <a:pt x="58926" y="429"/>
                </a:lnTo>
                <a:lnTo>
                  <a:pt x="58852" y="541"/>
                </a:lnTo>
                <a:lnTo>
                  <a:pt x="58777" y="652"/>
                </a:lnTo>
                <a:lnTo>
                  <a:pt x="58647" y="913"/>
                </a:lnTo>
                <a:lnTo>
                  <a:pt x="58554" y="1174"/>
                </a:lnTo>
                <a:lnTo>
                  <a:pt x="58498" y="1360"/>
                </a:lnTo>
                <a:lnTo>
                  <a:pt x="58498" y="1453"/>
                </a:lnTo>
                <a:lnTo>
                  <a:pt x="58517" y="1453"/>
                </a:lnTo>
                <a:lnTo>
                  <a:pt x="58535" y="1434"/>
                </a:lnTo>
                <a:lnTo>
                  <a:pt x="58610" y="1378"/>
                </a:lnTo>
                <a:lnTo>
                  <a:pt x="58740" y="1155"/>
                </a:lnTo>
                <a:lnTo>
                  <a:pt x="58889" y="913"/>
                </a:lnTo>
                <a:lnTo>
                  <a:pt x="58982" y="745"/>
                </a:lnTo>
                <a:lnTo>
                  <a:pt x="59056" y="671"/>
                </a:lnTo>
                <a:lnTo>
                  <a:pt x="59131" y="615"/>
                </a:lnTo>
                <a:lnTo>
                  <a:pt x="59205" y="596"/>
                </a:lnTo>
                <a:lnTo>
                  <a:pt x="59261" y="615"/>
                </a:lnTo>
                <a:lnTo>
                  <a:pt x="59317" y="652"/>
                </a:lnTo>
                <a:lnTo>
                  <a:pt x="59354" y="708"/>
                </a:lnTo>
                <a:lnTo>
                  <a:pt x="59466" y="894"/>
                </a:lnTo>
                <a:lnTo>
                  <a:pt x="59559" y="1043"/>
                </a:lnTo>
                <a:lnTo>
                  <a:pt x="59708" y="1285"/>
                </a:lnTo>
                <a:lnTo>
                  <a:pt x="59801" y="1378"/>
                </a:lnTo>
                <a:lnTo>
                  <a:pt x="59876" y="1453"/>
                </a:lnTo>
                <a:lnTo>
                  <a:pt x="59932" y="1471"/>
                </a:lnTo>
                <a:lnTo>
                  <a:pt x="59969" y="1471"/>
                </a:lnTo>
                <a:lnTo>
                  <a:pt x="60006" y="1453"/>
                </a:lnTo>
                <a:lnTo>
                  <a:pt x="60043" y="1434"/>
                </a:lnTo>
                <a:lnTo>
                  <a:pt x="60062" y="1397"/>
                </a:lnTo>
                <a:lnTo>
                  <a:pt x="60062" y="1341"/>
                </a:lnTo>
                <a:lnTo>
                  <a:pt x="60043" y="1229"/>
                </a:lnTo>
                <a:lnTo>
                  <a:pt x="59969" y="1099"/>
                </a:lnTo>
                <a:lnTo>
                  <a:pt x="59876" y="950"/>
                </a:lnTo>
                <a:lnTo>
                  <a:pt x="59690" y="708"/>
                </a:lnTo>
                <a:lnTo>
                  <a:pt x="59559" y="541"/>
                </a:lnTo>
                <a:lnTo>
                  <a:pt x="59447" y="392"/>
                </a:lnTo>
                <a:lnTo>
                  <a:pt x="59336" y="317"/>
                </a:lnTo>
                <a:lnTo>
                  <a:pt x="59224" y="299"/>
                </a:lnTo>
                <a:close/>
                <a:moveTo>
                  <a:pt x="78810" y="112"/>
                </a:moveTo>
                <a:lnTo>
                  <a:pt x="78810" y="150"/>
                </a:lnTo>
                <a:lnTo>
                  <a:pt x="78810" y="187"/>
                </a:lnTo>
                <a:lnTo>
                  <a:pt x="78885" y="299"/>
                </a:lnTo>
                <a:lnTo>
                  <a:pt x="79071" y="559"/>
                </a:lnTo>
                <a:lnTo>
                  <a:pt x="79220" y="745"/>
                </a:lnTo>
                <a:lnTo>
                  <a:pt x="79294" y="857"/>
                </a:lnTo>
                <a:lnTo>
                  <a:pt x="79369" y="1006"/>
                </a:lnTo>
                <a:lnTo>
                  <a:pt x="79536" y="1285"/>
                </a:lnTo>
                <a:lnTo>
                  <a:pt x="79611" y="1397"/>
                </a:lnTo>
                <a:lnTo>
                  <a:pt x="79667" y="1434"/>
                </a:lnTo>
                <a:lnTo>
                  <a:pt x="79704" y="1453"/>
                </a:lnTo>
                <a:lnTo>
                  <a:pt x="79760" y="1471"/>
                </a:lnTo>
                <a:lnTo>
                  <a:pt x="79797" y="1453"/>
                </a:lnTo>
                <a:lnTo>
                  <a:pt x="79853" y="1434"/>
                </a:lnTo>
                <a:lnTo>
                  <a:pt x="79909" y="1378"/>
                </a:lnTo>
                <a:lnTo>
                  <a:pt x="80020" y="1248"/>
                </a:lnTo>
                <a:lnTo>
                  <a:pt x="80095" y="1080"/>
                </a:lnTo>
                <a:lnTo>
                  <a:pt x="80225" y="727"/>
                </a:lnTo>
                <a:lnTo>
                  <a:pt x="80262" y="429"/>
                </a:lnTo>
                <a:lnTo>
                  <a:pt x="80281" y="280"/>
                </a:lnTo>
                <a:lnTo>
                  <a:pt x="80262" y="243"/>
                </a:lnTo>
                <a:lnTo>
                  <a:pt x="80244" y="261"/>
                </a:lnTo>
                <a:lnTo>
                  <a:pt x="80114" y="485"/>
                </a:lnTo>
                <a:lnTo>
                  <a:pt x="80002" y="708"/>
                </a:lnTo>
                <a:lnTo>
                  <a:pt x="79778" y="1155"/>
                </a:lnTo>
                <a:lnTo>
                  <a:pt x="79648" y="894"/>
                </a:lnTo>
                <a:lnTo>
                  <a:pt x="79462" y="615"/>
                </a:lnTo>
                <a:lnTo>
                  <a:pt x="79369" y="485"/>
                </a:lnTo>
                <a:lnTo>
                  <a:pt x="79276" y="354"/>
                </a:lnTo>
                <a:lnTo>
                  <a:pt x="79164" y="261"/>
                </a:lnTo>
                <a:lnTo>
                  <a:pt x="79034" y="187"/>
                </a:lnTo>
                <a:lnTo>
                  <a:pt x="78885" y="112"/>
                </a:lnTo>
                <a:close/>
                <a:moveTo>
                  <a:pt x="17464" y="205"/>
                </a:moveTo>
                <a:lnTo>
                  <a:pt x="17427" y="224"/>
                </a:lnTo>
                <a:lnTo>
                  <a:pt x="17389" y="243"/>
                </a:lnTo>
                <a:lnTo>
                  <a:pt x="17333" y="354"/>
                </a:lnTo>
                <a:lnTo>
                  <a:pt x="17278" y="485"/>
                </a:lnTo>
                <a:lnTo>
                  <a:pt x="17166" y="820"/>
                </a:lnTo>
                <a:lnTo>
                  <a:pt x="17091" y="969"/>
                </a:lnTo>
                <a:lnTo>
                  <a:pt x="17017" y="1080"/>
                </a:lnTo>
                <a:lnTo>
                  <a:pt x="16980" y="1118"/>
                </a:lnTo>
                <a:lnTo>
                  <a:pt x="16942" y="1155"/>
                </a:lnTo>
                <a:lnTo>
                  <a:pt x="16887" y="1155"/>
                </a:lnTo>
                <a:lnTo>
                  <a:pt x="16849" y="1136"/>
                </a:lnTo>
                <a:lnTo>
                  <a:pt x="16812" y="1118"/>
                </a:lnTo>
                <a:lnTo>
                  <a:pt x="16775" y="1080"/>
                </a:lnTo>
                <a:lnTo>
                  <a:pt x="16682" y="950"/>
                </a:lnTo>
                <a:lnTo>
                  <a:pt x="16533" y="652"/>
                </a:lnTo>
                <a:lnTo>
                  <a:pt x="16440" y="503"/>
                </a:lnTo>
                <a:lnTo>
                  <a:pt x="16365" y="392"/>
                </a:lnTo>
                <a:lnTo>
                  <a:pt x="16272" y="317"/>
                </a:lnTo>
                <a:lnTo>
                  <a:pt x="16235" y="299"/>
                </a:lnTo>
                <a:lnTo>
                  <a:pt x="16198" y="299"/>
                </a:lnTo>
                <a:lnTo>
                  <a:pt x="16179" y="336"/>
                </a:lnTo>
                <a:lnTo>
                  <a:pt x="16179" y="373"/>
                </a:lnTo>
                <a:lnTo>
                  <a:pt x="16216" y="522"/>
                </a:lnTo>
                <a:lnTo>
                  <a:pt x="16291" y="727"/>
                </a:lnTo>
                <a:lnTo>
                  <a:pt x="16403" y="969"/>
                </a:lnTo>
                <a:lnTo>
                  <a:pt x="16551" y="1174"/>
                </a:lnTo>
                <a:lnTo>
                  <a:pt x="16700" y="1360"/>
                </a:lnTo>
                <a:lnTo>
                  <a:pt x="16775" y="1434"/>
                </a:lnTo>
                <a:lnTo>
                  <a:pt x="16849" y="1471"/>
                </a:lnTo>
                <a:lnTo>
                  <a:pt x="16942" y="1490"/>
                </a:lnTo>
                <a:lnTo>
                  <a:pt x="17017" y="1490"/>
                </a:lnTo>
                <a:lnTo>
                  <a:pt x="17091" y="1453"/>
                </a:lnTo>
                <a:lnTo>
                  <a:pt x="17147" y="1378"/>
                </a:lnTo>
                <a:lnTo>
                  <a:pt x="17203" y="1304"/>
                </a:lnTo>
                <a:lnTo>
                  <a:pt x="17259" y="1211"/>
                </a:lnTo>
                <a:lnTo>
                  <a:pt x="17352" y="1006"/>
                </a:lnTo>
                <a:lnTo>
                  <a:pt x="17408" y="838"/>
                </a:lnTo>
                <a:lnTo>
                  <a:pt x="17445" y="689"/>
                </a:lnTo>
                <a:lnTo>
                  <a:pt x="17501" y="447"/>
                </a:lnTo>
                <a:lnTo>
                  <a:pt x="17501" y="317"/>
                </a:lnTo>
                <a:lnTo>
                  <a:pt x="17501" y="243"/>
                </a:lnTo>
                <a:lnTo>
                  <a:pt x="17482" y="205"/>
                </a:lnTo>
                <a:close/>
                <a:moveTo>
                  <a:pt x="29714" y="336"/>
                </a:moveTo>
                <a:lnTo>
                  <a:pt x="29621" y="373"/>
                </a:lnTo>
                <a:lnTo>
                  <a:pt x="29528" y="429"/>
                </a:lnTo>
                <a:lnTo>
                  <a:pt x="29323" y="634"/>
                </a:lnTo>
                <a:lnTo>
                  <a:pt x="29026" y="969"/>
                </a:lnTo>
                <a:lnTo>
                  <a:pt x="28895" y="1136"/>
                </a:lnTo>
                <a:lnTo>
                  <a:pt x="28802" y="1285"/>
                </a:lnTo>
                <a:lnTo>
                  <a:pt x="28765" y="1360"/>
                </a:lnTo>
                <a:lnTo>
                  <a:pt x="28746" y="1416"/>
                </a:lnTo>
                <a:lnTo>
                  <a:pt x="28746" y="1453"/>
                </a:lnTo>
                <a:lnTo>
                  <a:pt x="28765" y="1490"/>
                </a:lnTo>
                <a:lnTo>
                  <a:pt x="28802" y="1490"/>
                </a:lnTo>
                <a:lnTo>
                  <a:pt x="28839" y="1471"/>
                </a:lnTo>
                <a:lnTo>
                  <a:pt x="28951" y="1397"/>
                </a:lnTo>
                <a:lnTo>
                  <a:pt x="29230" y="1118"/>
                </a:lnTo>
                <a:lnTo>
                  <a:pt x="29398" y="950"/>
                </a:lnTo>
                <a:lnTo>
                  <a:pt x="29547" y="820"/>
                </a:lnTo>
                <a:lnTo>
                  <a:pt x="29677" y="708"/>
                </a:lnTo>
                <a:lnTo>
                  <a:pt x="29733" y="671"/>
                </a:lnTo>
                <a:lnTo>
                  <a:pt x="29882" y="671"/>
                </a:lnTo>
                <a:lnTo>
                  <a:pt x="29975" y="708"/>
                </a:lnTo>
                <a:lnTo>
                  <a:pt x="30050" y="764"/>
                </a:lnTo>
                <a:lnTo>
                  <a:pt x="30124" y="820"/>
                </a:lnTo>
                <a:lnTo>
                  <a:pt x="30254" y="969"/>
                </a:lnTo>
                <a:lnTo>
                  <a:pt x="30385" y="1136"/>
                </a:lnTo>
                <a:lnTo>
                  <a:pt x="30496" y="1304"/>
                </a:lnTo>
                <a:lnTo>
                  <a:pt x="30589" y="1378"/>
                </a:lnTo>
                <a:lnTo>
                  <a:pt x="30627" y="1397"/>
                </a:lnTo>
                <a:lnTo>
                  <a:pt x="30664" y="1397"/>
                </a:lnTo>
                <a:lnTo>
                  <a:pt x="30738" y="1378"/>
                </a:lnTo>
                <a:lnTo>
                  <a:pt x="30776" y="1322"/>
                </a:lnTo>
                <a:lnTo>
                  <a:pt x="30776" y="1248"/>
                </a:lnTo>
                <a:lnTo>
                  <a:pt x="30776" y="1211"/>
                </a:lnTo>
                <a:lnTo>
                  <a:pt x="30757" y="1192"/>
                </a:lnTo>
                <a:lnTo>
                  <a:pt x="30515" y="876"/>
                </a:lnTo>
                <a:lnTo>
                  <a:pt x="30366" y="708"/>
                </a:lnTo>
                <a:lnTo>
                  <a:pt x="30217" y="541"/>
                </a:lnTo>
                <a:lnTo>
                  <a:pt x="30068" y="410"/>
                </a:lnTo>
                <a:lnTo>
                  <a:pt x="29975" y="373"/>
                </a:lnTo>
                <a:lnTo>
                  <a:pt x="29882" y="336"/>
                </a:lnTo>
                <a:close/>
                <a:moveTo>
                  <a:pt x="72871" y="187"/>
                </a:moveTo>
                <a:lnTo>
                  <a:pt x="72834" y="205"/>
                </a:lnTo>
                <a:lnTo>
                  <a:pt x="72797" y="224"/>
                </a:lnTo>
                <a:lnTo>
                  <a:pt x="72759" y="261"/>
                </a:lnTo>
                <a:lnTo>
                  <a:pt x="72610" y="503"/>
                </a:lnTo>
                <a:lnTo>
                  <a:pt x="72424" y="745"/>
                </a:lnTo>
                <a:lnTo>
                  <a:pt x="72238" y="969"/>
                </a:lnTo>
                <a:lnTo>
                  <a:pt x="72033" y="1192"/>
                </a:lnTo>
                <a:lnTo>
                  <a:pt x="71903" y="969"/>
                </a:lnTo>
                <a:lnTo>
                  <a:pt x="71698" y="615"/>
                </a:lnTo>
                <a:lnTo>
                  <a:pt x="71586" y="447"/>
                </a:lnTo>
                <a:lnTo>
                  <a:pt x="71493" y="317"/>
                </a:lnTo>
                <a:lnTo>
                  <a:pt x="71400" y="243"/>
                </a:lnTo>
                <a:lnTo>
                  <a:pt x="71363" y="224"/>
                </a:lnTo>
                <a:lnTo>
                  <a:pt x="71344" y="243"/>
                </a:lnTo>
                <a:lnTo>
                  <a:pt x="71326" y="280"/>
                </a:lnTo>
                <a:lnTo>
                  <a:pt x="71326" y="336"/>
                </a:lnTo>
                <a:lnTo>
                  <a:pt x="71363" y="485"/>
                </a:lnTo>
                <a:lnTo>
                  <a:pt x="71419" y="671"/>
                </a:lnTo>
                <a:lnTo>
                  <a:pt x="71512" y="876"/>
                </a:lnTo>
                <a:lnTo>
                  <a:pt x="71717" y="1267"/>
                </a:lnTo>
                <a:lnTo>
                  <a:pt x="71810" y="1397"/>
                </a:lnTo>
                <a:lnTo>
                  <a:pt x="71884" y="1471"/>
                </a:lnTo>
                <a:lnTo>
                  <a:pt x="71940" y="1490"/>
                </a:lnTo>
                <a:lnTo>
                  <a:pt x="72052" y="1490"/>
                </a:lnTo>
                <a:lnTo>
                  <a:pt x="72108" y="1471"/>
                </a:lnTo>
                <a:lnTo>
                  <a:pt x="72238" y="1397"/>
                </a:lnTo>
                <a:lnTo>
                  <a:pt x="72368" y="1285"/>
                </a:lnTo>
                <a:lnTo>
                  <a:pt x="72480" y="1174"/>
                </a:lnTo>
                <a:lnTo>
                  <a:pt x="72592" y="1043"/>
                </a:lnTo>
                <a:lnTo>
                  <a:pt x="72759" y="820"/>
                </a:lnTo>
                <a:lnTo>
                  <a:pt x="72927" y="578"/>
                </a:lnTo>
                <a:lnTo>
                  <a:pt x="73001" y="429"/>
                </a:lnTo>
                <a:lnTo>
                  <a:pt x="73020" y="373"/>
                </a:lnTo>
                <a:lnTo>
                  <a:pt x="73020" y="299"/>
                </a:lnTo>
                <a:lnTo>
                  <a:pt x="73001" y="261"/>
                </a:lnTo>
                <a:lnTo>
                  <a:pt x="72983" y="243"/>
                </a:lnTo>
                <a:lnTo>
                  <a:pt x="72908" y="187"/>
                </a:lnTo>
                <a:close/>
                <a:moveTo>
                  <a:pt x="40718" y="168"/>
                </a:moveTo>
                <a:lnTo>
                  <a:pt x="40643" y="205"/>
                </a:lnTo>
                <a:lnTo>
                  <a:pt x="40569" y="261"/>
                </a:lnTo>
                <a:lnTo>
                  <a:pt x="40476" y="354"/>
                </a:lnTo>
                <a:lnTo>
                  <a:pt x="40401" y="447"/>
                </a:lnTo>
                <a:lnTo>
                  <a:pt x="40252" y="671"/>
                </a:lnTo>
                <a:lnTo>
                  <a:pt x="40159" y="838"/>
                </a:lnTo>
                <a:lnTo>
                  <a:pt x="40085" y="969"/>
                </a:lnTo>
                <a:lnTo>
                  <a:pt x="40010" y="1155"/>
                </a:lnTo>
                <a:lnTo>
                  <a:pt x="39992" y="1248"/>
                </a:lnTo>
                <a:lnTo>
                  <a:pt x="39992" y="1322"/>
                </a:lnTo>
                <a:lnTo>
                  <a:pt x="40010" y="1341"/>
                </a:lnTo>
                <a:lnTo>
                  <a:pt x="40010" y="1360"/>
                </a:lnTo>
                <a:lnTo>
                  <a:pt x="40047" y="1378"/>
                </a:lnTo>
                <a:lnTo>
                  <a:pt x="40085" y="1360"/>
                </a:lnTo>
                <a:lnTo>
                  <a:pt x="40159" y="1322"/>
                </a:lnTo>
                <a:lnTo>
                  <a:pt x="40252" y="1229"/>
                </a:lnTo>
                <a:lnTo>
                  <a:pt x="40438" y="987"/>
                </a:lnTo>
                <a:lnTo>
                  <a:pt x="40625" y="708"/>
                </a:lnTo>
                <a:lnTo>
                  <a:pt x="40755" y="503"/>
                </a:lnTo>
                <a:lnTo>
                  <a:pt x="40885" y="727"/>
                </a:lnTo>
                <a:lnTo>
                  <a:pt x="41090" y="1062"/>
                </a:lnTo>
                <a:lnTo>
                  <a:pt x="41183" y="1211"/>
                </a:lnTo>
                <a:lnTo>
                  <a:pt x="41295" y="1360"/>
                </a:lnTo>
                <a:lnTo>
                  <a:pt x="41407" y="1453"/>
                </a:lnTo>
                <a:lnTo>
                  <a:pt x="41462" y="1490"/>
                </a:lnTo>
                <a:lnTo>
                  <a:pt x="41518" y="1490"/>
                </a:lnTo>
                <a:lnTo>
                  <a:pt x="41574" y="1509"/>
                </a:lnTo>
                <a:lnTo>
                  <a:pt x="41611" y="1490"/>
                </a:lnTo>
                <a:lnTo>
                  <a:pt x="41649" y="1471"/>
                </a:lnTo>
                <a:lnTo>
                  <a:pt x="41649" y="1434"/>
                </a:lnTo>
                <a:lnTo>
                  <a:pt x="41630" y="1341"/>
                </a:lnTo>
                <a:lnTo>
                  <a:pt x="41574" y="1211"/>
                </a:lnTo>
                <a:lnTo>
                  <a:pt x="41425" y="987"/>
                </a:lnTo>
                <a:lnTo>
                  <a:pt x="41313" y="820"/>
                </a:lnTo>
                <a:lnTo>
                  <a:pt x="41202" y="652"/>
                </a:lnTo>
                <a:lnTo>
                  <a:pt x="41071" y="429"/>
                </a:lnTo>
                <a:lnTo>
                  <a:pt x="40978" y="317"/>
                </a:lnTo>
                <a:lnTo>
                  <a:pt x="40904" y="243"/>
                </a:lnTo>
                <a:lnTo>
                  <a:pt x="40811" y="187"/>
                </a:lnTo>
                <a:lnTo>
                  <a:pt x="40774" y="168"/>
                </a:lnTo>
                <a:close/>
                <a:moveTo>
                  <a:pt x="43455" y="112"/>
                </a:moveTo>
                <a:lnTo>
                  <a:pt x="43399" y="150"/>
                </a:lnTo>
                <a:lnTo>
                  <a:pt x="43343" y="187"/>
                </a:lnTo>
                <a:lnTo>
                  <a:pt x="43194" y="336"/>
                </a:lnTo>
                <a:lnTo>
                  <a:pt x="43026" y="541"/>
                </a:lnTo>
                <a:lnTo>
                  <a:pt x="42728" y="969"/>
                </a:lnTo>
                <a:lnTo>
                  <a:pt x="42561" y="1211"/>
                </a:lnTo>
                <a:lnTo>
                  <a:pt x="42300" y="857"/>
                </a:lnTo>
                <a:lnTo>
                  <a:pt x="42040" y="503"/>
                </a:lnTo>
                <a:lnTo>
                  <a:pt x="41946" y="373"/>
                </a:lnTo>
                <a:lnTo>
                  <a:pt x="41853" y="280"/>
                </a:lnTo>
                <a:lnTo>
                  <a:pt x="41816" y="261"/>
                </a:lnTo>
                <a:lnTo>
                  <a:pt x="41798" y="299"/>
                </a:lnTo>
                <a:lnTo>
                  <a:pt x="41798" y="354"/>
                </a:lnTo>
                <a:lnTo>
                  <a:pt x="41835" y="485"/>
                </a:lnTo>
                <a:lnTo>
                  <a:pt x="41872" y="596"/>
                </a:lnTo>
                <a:lnTo>
                  <a:pt x="41946" y="745"/>
                </a:lnTo>
                <a:lnTo>
                  <a:pt x="42058" y="950"/>
                </a:lnTo>
                <a:lnTo>
                  <a:pt x="42189" y="1136"/>
                </a:lnTo>
                <a:lnTo>
                  <a:pt x="42337" y="1322"/>
                </a:lnTo>
                <a:lnTo>
                  <a:pt x="42468" y="1453"/>
                </a:lnTo>
                <a:lnTo>
                  <a:pt x="42524" y="1490"/>
                </a:lnTo>
                <a:lnTo>
                  <a:pt x="42580" y="1509"/>
                </a:lnTo>
                <a:lnTo>
                  <a:pt x="42617" y="1509"/>
                </a:lnTo>
                <a:lnTo>
                  <a:pt x="42673" y="1471"/>
                </a:lnTo>
                <a:lnTo>
                  <a:pt x="42877" y="1211"/>
                </a:lnTo>
                <a:lnTo>
                  <a:pt x="43194" y="820"/>
                </a:lnTo>
                <a:lnTo>
                  <a:pt x="43343" y="615"/>
                </a:lnTo>
                <a:lnTo>
                  <a:pt x="43473" y="410"/>
                </a:lnTo>
                <a:lnTo>
                  <a:pt x="43529" y="261"/>
                </a:lnTo>
                <a:lnTo>
                  <a:pt x="43548" y="187"/>
                </a:lnTo>
                <a:lnTo>
                  <a:pt x="43529" y="150"/>
                </a:lnTo>
                <a:lnTo>
                  <a:pt x="43492" y="112"/>
                </a:lnTo>
                <a:close/>
                <a:moveTo>
                  <a:pt x="75273" y="224"/>
                </a:moveTo>
                <a:lnTo>
                  <a:pt x="75217" y="243"/>
                </a:lnTo>
                <a:lnTo>
                  <a:pt x="75180" y="261"/>
                </a:lnTo>
                <a:lnTo>
                  <a:pt x="75161" y="317"/>
                </a:lnTo>
                <a:lnTo>
                  <a:pt x="75142" y="392"/>
                </a:lnTo>
                <a:lnTo>
                  <a:pt x="75161" y="485"/>
                </a:lnTo>
                <a:lnTo>
                  <a:pt x="75217" y="689"/>
                </a:lnTo>
                <a:lnTo>
                  <a:pt x="75291" y="913"/>
                </a:lnTo>
                <a:lnTo>
                  <a:pt x="75403" y="1136"/>
                </a:lnTo>
                <a:lnTo>
                  <a:pt x="75533" y="1322"/>
                </a:lnTo>
                <a:lnTo>
                  <a:pt x="75608" y="1397"/>
                </a:lnTo>
                <a:lnTo>
                  <a:pt x="75682" y="1453"/>
                </a:lnTo>
                <a:lnTo>
                  <a:pt x="75738" y="1490"/>
                </a:lnTo>
                <a:lnTo>
                  <a:pt x="75813" y="1509"/>
                </a:lnTo>
                <a:lnTo>
                  <a:pt x="75887" y="1471"/>
                </a:lnTo>
                <a:lnTo>
                  <a:pt x="75962" y="1416"/>
                </a:lnTo>
                <a:lnTo>
                  <a:pt x="76036" y="1360"/>
                </a:lnTo>
                <a:lnTo>
                  <a:pt x="76092" y="1267"/>
                </a:lnTo>
                <a:lnTo>
                  <a:pt x="76222" y="1080"/>
                </a:lnTo>
                <a:lnTo>
                  <a:pt x="76297" y="932"/>
                </a:lnTo>
                <a:lnTo>
                  <a:pt x="76446" y="708"/>
                </a:lnTo>
                <a:lnTo>
                  <a:pt x="76502" y="596"/>
                </a:lnTo>
                <a:lnTo>
                  <a:pt x="76520" y="485"/>
                </a:lnTo>
                <a:lnTo>
                  <a:pt x="76520" y="410"/>
                </a:lnTo>
                <a:lnTo>
                  <a:pt x="76502" y="317"/>
                </a:lnTo>
                <a:lnTo>
                  <a:pt x="76483" y="280"/>
                </a:lnTo>
                <a:lnTo>
                  <a:pt x="76464" y="261"/>
                </a:lnTo>
                <a:lnTo>
                  <a:pt x="76427" y="280"/>
                </a:lnTo>
                <a:lnTo>
                  <a:pt x="76371" y="336"/>
                </a:lnTo>
                <a:lnTo>
                  <a:pt x="76278" y="541"/>
                </a:lnTo>
                <a:lnTo>
                  <a:pt x="76148" y="801"/>
                </a:lnTo>
                <a:lnTo>
                  <a:pt x="76073" y="950"/>
                </a:lnTo>
                <a:lnTo>
                  <a:pt x="75980" y="1062"/>
                </a:lnTo>
                <a:lnTo>
                  <a:pt x="75906" y="1136"/>
                </a:lnTo>
                <a:lnTo>
                  <a:pt x="75850" y="1155"/>
                </a:lnTo>
                <a:lnTo>
                  <a:pt x="75813" y="1174"/>
                </a:lnTo>
                <a:lnTo>
                  <a:pt x="75757" y="1174"/>
                </a:lnTo>
                <a:lnTo>
                  <a:pt x="75720" y="1136"/>
                </a:lnTo>
                <a:lnTo>
                  <a:pt x="75682" y="1099"/>
                </a:lnTo>
                <a:lnTo>
                  <a:pt x="75645" y="1025"/>
                </a:lnTo>
                <a:lnTo>
                  <a:pt x="75571" y="876"/>
                </a:lnTo>
                <a:lnTo>
                  <a:pt x="75515" y="671"/>
                </a:lnTo>
                <a:lnTo>
                  <a:pt x="75459" y="485"/>
                </a:lnTo>
                <a:lnTo>
                  <a:pt x="75403" y="336"/>
                </a:lnTo>
                <a:lnTo>
                  <a:pt x="75366" y="280"/>
                </a:lnTo>
                <a:lnTo>
                  <a:pt x="75310" y="243"/>
                </a:lnTo>
                <a:lnTo>
                  <a:pt x="75273" y="224"/>
                </a:lnTo>
                <a:close/>
                <a:moveTo>
                  <a:pt x="82590" y="112"/>
                </a:moveTo>
                <a:lnTo>
                  <a:pt x="82552" y="131"/>
                </a:lnTo>
                <a:lnTo>
                  <a:pt x="82534" y="168"/>
                </a:lnTo>
                <a:lnTo>
                  <a:pt x="82534" y="280"/>
                </a:lnTo>
                <a:lnTo>
                  <a:pt x="82571" y="447"/>
                </a:lnTo>
                <a:lnTo>
                  <a:pt x="82646" y="634"/>
                </a:lnTo>
                <a:lnTo>
                  <a:pt x="82795" y="987"/>
                </a:lnTo>
                <a:lnTo>
                  <a:pt x="82888" y="1211"/>
                </a:lnTo>
                <a:lnTo>
                  <a:pt x="82962" y="1360"/>
                </a:lnTo>
                <a:lnTo>
                  <a:pt x="83037" y="1471"/>
                </a:lnTo>
                <a:lnTo>
                  <a:pt x="83092" y="1509"/>
                </a:lnTo>
                <a:lnTo>
                  <a:pt x="83167" y="1509"/>
                </a:lnTo>
                <a:lnTo>
                  <a:pt x="83223" y="1453"/>
                </a:lnTo>
                <a:lnTo>
                  <a:pt x="83297" y="1378"/>
                </a:lnTo>
                <a:lnTo>
                  <a:pt x="83483" y="1136"/>
                </a:lnTo>
                <a:lnTo>
                  <a:pt x="83707" y="894"/>
                </a:lnTo>
                <a:lnTo>
                  <a:pt x="83800" y="764"/>
                </a:lnTo>
                <a:lnTo>
                  <a:pt x="83874" y="615"/>
                </a:lnTo>
                <a:lnTo>
                  <a:pt x="83930" y="466"/>
                </a:lnTo>
                <a:lnTo>
                  <a:pt x="83949" y="410"/>
                </a:lnTo>
                <a:lnTo>
                  <a:pt x="83930" y="373"/>
                </a:lnTo>
                <a:lnTo>
                  <a:pt x="83912" y="373"/>
                </a:lnTo>
                <a:lnTo>
                  <a:pt x="83856" y="410"/>
                </a:lnTo>
                <a:lnTo>
                  <a:pt x="83651" y="596"/>
                </a:lnTo>
                <a:lnTo>
                  <a:pt x="83483" y="801"/>
                </a:lnTo>
                <a:lnTo>
                  <a:pt x="83130" y="1229"/>
                </a:lnTo>
                <a:lnTo>
                  <a:pt x="83055" y="987"/>
                </a:lnTo>
                <a:lnTo>
                  <a:pt x="82906" y="578"/>
                </a:lnTo>
                <a:lnTo>
                  <a:pt x="82832" y="392"/>
                </a:lnTo>
                <a:lnTo>
                  <a:pt x="82757" y="224"/>
                </a:lnTo>
                <a:lnTo>
                  <a:pt x="82701" y="168"/>
                </a:lnTo>
                <a:lnTo>
                  <a:pt x="82664" y="131"/>
                </a:lnTo>
                <a:lnTo>
                  <a:pt x="82627" y="112"/>
                </a:lnTo>
                <a:close/>
                <a:moveTo>
                  <a:pt x="85103" y="354"/>
                </a:moveTo>
                <a:lnTo>
                  <a:pt x="85066" y="373"/>
                </a:lnTo>
                <a:lnTo>
                  <a:pt x="84954" y="447"/>
                </a:lnTo>
                <a:lnTo>
                  <a:pt x="84805" y="596"/>
                </a:lnTo>
                <a:lnTo>
                  <a:pt x="84656" y="783"/>
                </a:lnTo>
                <a:lnTo>
                  <a:pt x="84507" y="987"/>
                </a:lnTo>
                <a:lnTo>
                  <a:pt x="84396" y="1174"/>
                </a:lnTo>
                <a:lnTo>
                  <a:pt x="84321" y="1341"/>
                </a:lnTo>
                <a:lnTo>
                  <a:pt x="84303" y="1397"/>
                </a:lnTo>
                <a:lnTo>
                  <a:pt x="84303" y="1453"/>
                </a:lnTo>
                <a:lnTo>
                  <a:pt x="84340" y="1490"/>
                </a:lnTo>
                <a:lnTo>
                  <a:pt x="84377" y="1509"/>
                </a:lnTo>
                <a:lnTo>
                  <a:pt x="84414" y="1490"/>
                </a:lnTo>
                <a:lnTo>
                  <a:pt x="84470" y="1471"/>
                </a:lnTo>
                <a:lnTo>
                  <a:pt x="84582" y="1360"/>
                </a:lnTo>
                <a:lnTo>
                  <a:pt x="84712" y="1192"/>
                </a:lnTo>
                <a:lnTo>
                  <a:pt x="84936" y="838"/>
                </a:lnTo>
                <a:lnTo>
                  <a:pt x="85066" y="615"/>
                </a:lnTo>
                <a:lnTo>
                  <a:pt x="85215" y="820"/>
                </a:lnTo>
                <a:lnTo>
                  <a:pt x="85438" y="1118"/>
                </a:lnTo>
                <a:lnTo>
                  <a:pt x="85550" y="1248"/>
                </a:lnTo>
                <a:lnTo>
                  <a:pt x="85662" y="1360"/>
                </a:lnTo>
                <a:lnTo>
                  <a:pt x="85773" y="1416"/>
                </a:lnTo>
                <a:lnTo>
                  <a:pt x="85811" y="1434"/>
                </a:lnTo>
                <a:lnTo>
                  <a:pt x="85848" y="1416"/>
                </a:lnTo>
                <a:lnTo>
                  <a:pt x="85848" y="1397"/>
                </a:lnTo>
                <a:lnTo>
                  <a:pt x="85848" y="1360"/>
                </a:lnTo>
                <a:lnTo>
                  <a:pt x="85792" y="1248"/>
                </a:lnTo>
                <a:lnTo>
                  <a:pt x="85550" y="894"/>
                </a:lnTo>
                <a:lnTo>
                  <a:pt x="85289" y="559"/>
                </a:lnTo>
                <a:lnTo>
                  <a:pt x="85140" y="354"/>
                </a:lnTo>
                <a:close/>
                <a:moveTo>
                  <a:pt x="2588" y="224"/>
                </a:moveTo>
                <a:lnTo>
                  <a:pt x="2551" y="243"/>
                </a:lnTo>
                <a:lnTo>
                  <a:pt x="2532" y="299"/>
                </a:lnTo>
                <a:lnTo>
                  <a:pt x="2290" y="783"/>
                </a:lnTo>
                <a:lnTo>
                  <a:pt x="2029" y="1248"/>
                </a:lnTo>
                <a:lnTo>
                  <a:pt x="1918" y="1062"/>
                </a:lnTo>
                <a:lnTo>
                  <a:pt x="1769" y="764"/>
                </a:lnTo>
                <a:lnTo>
                  <a:pt x="1601" y="485"/>
                </a:lnTo>
                <a:lnTo>
                  <a:pt x="1527" y="392"/>
                </a:lnTo>
                <a:lnTo>
                  <a:pt x="1508" y="373"/>
                </a:lnTo>
                <a:lnTo>
                  <a:pt x="1489" y="373"/>
                </a:lnTo>
                <a:lnTo>
                  <a:pt x="1452" y="392"/>
                </a:lnTo>
                <a:lnTo>
                  <a:pt x="1415" y="429"/>
                </a:lnTo>
                <a:lnTo>
                  <a:pt x="1415" y="485"/>
                </a:lnTo>
                <a:lnTo>
                  <a:pt x="1415" y="559"/>
                </a:lnTo>
                <a:lnTo>
                  <a:pt x="1452" y="708"/>
                </a:lnTo>
                <a:lnTo>
                  <a:pt x="1508" y="876"/>
                </a:lnTo>
                <a:lnTo>
                  <a:pt x="1601" y="1043"/>
                </a:lnTo>
                <a:lnTo>
                  <a:pt x="1676" y="1192"/>
                </a:lnTo>
                <a:lnTo>
                  <a:pt x="1806" y="1378"/>
                </a:lnTo>
                <a:lnTo>
                  <a:pt x="1936" y="1490"/>
                </a:lnTo>
                <a:lnTo>
                  <a:pt x="1992" y="1509"/>
                </a:lnTo>
                <a:lnTo>
                  <a:pt x="2029" y="1527"/>
                </a:lnTo>
                <a:lnTo>
                  <a:pt x="2122" y="1527"/>
                </a:lnTo>
                <a:lnTo>
                  <a:pt x="2216" y="1453"/>
                </a:lnTo>
                <a:lnTo>
                  <a:pt x="2290" y="1360"/>
                </a:lnTo>
                <a:lnTo>
                  <a:pt x="2346" y="1248"/>
                </a:lnTo>
                <a:lnTo>
                  <a:pt x="2495" y="969"/>
                </a:lnTo>
                <a:lnTo>
                  <a:pt x="2644" y="689"/>
                </a:lnTo>
                <a:lnTo>
                  <a:pt x="2737" y="522"/>
                </a:lnTo>
                <a:lnTo>
                  <a:pt x="2737" y="447"/>
                </a:lnTo>
                <a:lnTo>
                  <a:pt x="2737" y="392"/>
                </a:lnTo>
                <a:lnTo>
                  <a:pt x="2718" y="317"/>
                </a:lnTo>
                <a:lnTo>
                  <a:pt x="2662" y="243"/>
                </a:lnTo>
                <a:lnTo>
                  <a:pt x="2625" y="224"/>
                </a:lnTo>
                <a:close/>
                <a:moveTo>
                  <a:pt x="6274" y="224"/>
                </a:moveTo>
                <a:lnTo>
                  <a:pt x="6237" y="243"/>
                </a:lnTo>
                <a:lnTo>
                  <a:pt x="6218" y="280"/>
                </a:lnTo>
                <a:lnTo>
                  <a:pt x="5939" y="783"/>
                </a:lnTo>
                <a:lnTo>
                  <a:pt x="5660" y="1267"/>
                </a:lnTo>
                <a:lnTo>
                  <a:pt x="5604" y="1192"/>
                </a:lnTo>
                <a:lnTo>
                  <a:pt x="5548" y="1062"/>
                </a:lnTo>
                <a:lnTo>
                  <a:pt x="5418" y="745"/>
                </a:lnTo>
                <a:lnTo>
                  <a:pt x="5288" y="466"/>
                </a:lnTo>
                <a:lnTo>
                  <a:pt x="5232" y="392"/>
                </a:lnTo>
                <a:lnTo>
                  <a:pt x="5213" y="373"/>
                </a:lnTo>
                <a:lnTo>
                  <a:pt x="5194" y="354"/>
                </a:lnTo>
                <a:lnTo>
                  <a:pt x="5157" y="373"/>
                </a:lnTo>
                <a:lnTo>
                  <a:pt x="5139" y="410"/>
                </a:lnTo>
                <a:lnTo>
                  <a:pt x="5120" y="447"/>
                </a:lnTo>
                <a:lnTo>
                  <a:pt x="5120" y="522"/>
                </a:lnTo>
                <a:lnTo>
                  <a:pt x="5139" y="652"/>
                </a:lnTo>
                <a:lnTo>
                  <a:pt x="5176" y="820"/>
                </a:lnTo>
                <a:lnTo>
                  <a:pt x="5306" y="1118"/>
                </a:lnTo>
                <a:lnTo>
                  <a:pt x="5399" y="1304"/>
                </a:lnTo>
                <a:lnTo>
                  <a:pt x="5511" y="1434"/>
                </a:lnTo>
                <a:lnTo>
                  <a:pt x="5567" y="1471"/>
                </a:lnTo>
                <a:lnTo>
                  <a:pt x="5604" y="1509"/>
                </a:lnTo>
                <a:lnTo>
                  <a:pt x="5660" y="1527"/>
                </a:lnTo>
                <a:lnTo>
                  <a:pt x="5697" y="1509"/>
                </a:lnTo>
                <a:lnTo>
                  <a:pt x="5772" y="1471"/>
                </a:lnTo>
                <a:lnTo>
                  <a:pt x="5865" y="1397"/>
                </a:lnTo>
                <a:lnTo>
                  <a:pt x="5939" y="1304"/>
                </a:lnTo>
                <a:lnTo>
                  <a:pt x="6088" y="1043"/>
                </a:lnTo>
                <a:lnTo>
                  <a:pt x="6293" y="708"/>
                </a:lnTo>
                <a:lnTo>
                  <a:pt x="6386" y="503"/>
                </a:lnTo>
                <a:lnTo>
                  <a:pt x="6405" y="429"/>
                </a:lnTo>
                <a:lnTo>
                  <a:pt x="6405" y="373"/>
                </a:lnTo>
                <a:lnTo>
                  <a:pt x="6386" y="299"/>
                </a:lnTo>
                <a:lnTo>
                  <a:pt x="6330" y="243"/>
                </a:lnTo>
                <a:lnTo>
                  <a:pt x="6312" y="224"/>
                </a:lnTo>
                <a:close/>
                <a:moveTo>
                  <a:pt x="7671" y="373"/>
                </a:moveTo>
                <a:lnTo>
                  <a:pt x="7540" y="447"/>
                </a:lnTo>
                <a:lnTo>
                  <a:pt x="7410" y="578"/>
                </a:lnTo>
                <a:lnTo>
                  <a:pt x="7242" y="745"/>
                </a:lnTo>
                <a:lnTo>
                  <a:pt x="7093" y="932"/>
                </a:lnTo>
                <a:lnTo>
                  <a:pt x="6963" y="1118"/>
                </a:lnTo>
                <a:lnTo>
                  <a:pt x="6889" y="1267"/>
                </a:lnTo>
                <a:lnTo>
                  <a:pt x="6870" y="1322"/>
                </a:lnTo>
                <a:lnTo>
                  <a:pt x="6851" y="1360"/>
                </a:lnTo>
                <a:lnTo>
                  <a:pt x="6870" y="1416"/>
                </a:lnTo>
                <a:lnTo>
                  <a:pt x="6889" y="1453"/>
                </a:lnTo>
                <a:lnTo>
                  <a:pt x="6926" y="1453"/>
                </a:lnTo>
                <a:lnTo>
                  <a:pt x="6945" y="1434"/>
                </a:lnTo>
                <a:lnTo>
                  <a:pt x="7075" y="1304"/>
                </a:lnTo>
                <a:lnTo>
                  <a:pt x="7224" y="1155"/>
                </a:lnTo>
                <a:lnTo>
                  <a:pt x="7373" y="969"/>
                </a:lnTo>
                <a:lnTo>
                  <a:pt x="7633" y="615"/>
                </a:lnTo>
                <a:lnTo>
                  <a:pt x="7745" y="820"/>
                </a:lnTo>
                <a:lnTo>
                  <a:pt x="7969" y="1174"/>
                </a:lnTo>
                <a:lnTo>
                  <a:pt x="8080" y="1341"/>
                </a:lnTo>
                <a:lnTo>
                  <a:pt x="8192" y="1453"/>
                </a:lnTo>
                <a:lnTo>
                  <a:pt x="8248" y="1509"/>
                </a:lnTo>
                <a:lnTo>
                  <a:pt x="8304" y="1527"/>
                </a:lnTo>
                <a:lnTo>
                  <a:pt x="8341" y="1527"/>
                </a:lnTo>
                <a:lnTo>
                  <a:pt x="8378" y="1509"/>
                </a:lnTo>
                <a:lnTo>
                  <a:pt x="8397" y="1471"/>
                </a:lnTo>
                <a:lnTo>
                  <a:pt x="8397" y="1416"/>
                </a:lnTo>
                <a:lnTo>
                  <a:pt x="8360" y="1285"/>
                </a:lnTo>
                <a:lnTo>
                  <a:pt x="8266" y="1118"/>
                </a:lnTo>
                <a:lnTo>
                  <a:pt x="8155" y="932"/>
                </a:lnTo>
                <a:lnTo>
                  <a:pt x="7894" y="596"/>
                </a:lnTo>
                <a:lnTo>
                  <a:pt x="7726" y="392"/>
                </a:lnTo>
                <a:lnTo>
                  <a:pt x="7708" y="373"/>
                </a:lnTo>
                <a:close/>
                <a:moveTo>
                  <a:pt x="39675" y="187"/>
                </a:moveTo>
                <a:lnTo>
                  <a:pt x="39601" y="205"/>
                </a:lnTo>
                <a:lnTo>
                  <a:pt x="39545" y="243"/>
                </a:lnTo>
                <a:lnTo>
                  <a:pt x="39433" y="354"/>
                </a:lnTo>
                <a:lnTo>
                  <a:pt x="39321" y="485"/>
                </a:lnTo>
                <a:lnTo>
                  <a:pt x="39210" y="634"/>
                </a:lnTo>
                <a:lnTo>
                  <a:pt x="39023" y="950"/>
                </a:lnTo>
                <a:lnTo>
                  <a:pt x="38875" y="1211"/>
                </a:lnTo>
                <a:lnTo>
                  <a:pt x="38744" y="1006"/>
                </a:lnTo>
                <a:lnTo>
                  <a:pt x="38577" y="689"/>
                </a:lnTo>
                <a:lnTo>
                  <a:pt x="38390" y="392"/>
                </a:lnTo>
                <a:lnTo>
                  <a:pt x="38316" y="299"/>
                </a:lnTo>
                <a:lnTo>
                  <a:pt x="38279" y="261"/>
                </a:lnTo>
                <a:lnTo>
                  <a:pt x="38241" y="261"/>
                </a:lnTo>
                <a:lnTo>
                  <a:pt x="38204" y="280"/>
                </a:lnTo>
                <a:lnTo>
                  <a:pt x="38186" y="299"/>
                </a:lnTo>
                <a:lnTo>
                  <a:pt x="38167" y="354"/>
                </a:lnTo>
                <a:lnTo>
                  <a:pt x="38167" y="410"/>
                </a:lnTo>
                <a:lnTo>
                  <a:pt x="38223" y="559"/>
                </a:lnTo>
                <a:lnTo>
                  <a:pt x="38279" y="745"/>
                </a:lnTo>
                <a:lnTo>
                  <a:pt x="38465" y="1080"/>
                </a:lnTo>
                <a:lnTo>
                  <a:pt x="38577" y="1285"/>
                </a:lnTo>
                <a:lnTo>
                  <a:pt x="38707" y="1434"/>
                </a:lnTo>
                <a:lnTo>
                  <a:pt x="38763" y="1490"/>
                </a:lnTo>
                <a:lnTo>
                  <a:pt x="38819" y="1509"/>
                </a:lnTo>
                <a:lnTo>
                  <a:pt x="38875" y="1527"/>
                </a:lnTo>
                <a:lnTo>
                  <a:pt x="38930" y="1527"/>
                </a:lnTo>
                <a:lnTo>
                  <a:pt x="38968" y="1509"/>
                </a:lnTo>
                <a:lnTo>
                  <a:pt x="39023" y="1471"/>
                </a:lnTo>
                <a:lnTo>
                  <a:pt x="39117" y="1378"/>
                </a:lnTo>
                <a:lnTo>
                  <a:pt x="39191" y="1267"/>
                </a:lnTo>
                <a:lnTo>
                  <a:pt x="39396" y="969"/>
                </a:lnTo>
                <a:lnTo>
                  <a:pt x="39489" y="820"/>
                </a:lnTo>
                <a:lnTo>
                  <a:pt x="39656" y="522"/>
                </a:lnTo>
                <a:lnTo>
                  <a:pt x="39712" y="392"/>
                </a:lnTo>
                <a:lnTo>
                  <a:pt x="39750" y="261"/>
                </a:lnTo>
                <a:lnTo>
                  <a:pt x="39768" y="224"/>
                </a:lnTo>
                <a:lnTo>
                  <a:pt x="39750" y="187"/>
                </a:lnTo>
                <a:close/>
                <a:moveTo>
                  <a:pt x="10035" y="94"/>
                </a:moveTo>
                <a:lnTo>
                  <a:pt x="9998" y="131"/>
                </a:lnTo>
                <a:lnTo>
                  <a:pt x="9979" y="168"/>
                </a:lnTo>
                <a:lnTo>
                  <a:pt x="9570" y="1229"/>
                </a:lnTo>
                <a:lnTo>
                  <a:pt x="9421" y="1025"/>
                </a:lnTo>
                <a:lnTo>
                  <a:pt x="9179" y="727"/>
                </a:lnTo>
                <a:lnTo>
                  <a:pt x="9048" y="578"/>
                </a:lnTo>
                <a:lnTo>
                  <a:pt x="8937" y="466"/>
                </a:lnTo>
                <a:lnTo>
                  <a:pt x="8825" y="410"/>
                </a:lnTo>
                <a:lnTo>
                  <a:pt x="8750" y="410"/>
                </a:lnTo>
                <a:lnTo>
                  <a:pt x="8732" y="447"/>
                </a:lnTo>
                <a:lnTo>
                  <a:pt x="8750" y="485"/>
                </a:lnTo>
                <a:lnTo>
                  <a:pt x="8788" y="578"/>
                </a:lnTo>
                <a:lnTo>
                  <a:pt x="8993" y="876"/>
                </a:lnTo>
                <a:lnTo>
                  <a:pt x="9235" y="1174"/>
                </a:lnTo>
                <a:lnTo>
                  <a:pt x="9365" y="1341"/>
                </a:lnTo>
                <a:lnTo>
                  <a:pt x="9495" y="1490"/>
                </a:lnTo>
                <a:lnTo>
                  <a:pt x="9532" y="1527"/>
                </a:lnTo>
                <a:lnTo>
                  <a:pt x="9570" y="1546"/>
                </a:lnTo>
                <a:lnTo>
                  <a:pt x="9607" y="1546"/>
                </a:lnTo>
                <a:lnTo>
                  <a:pt x="9663" y="1527"/>
                </a:lnTo>
                <a:lnTo>
                  <a:pt x="9700" y="1490"/>
                </a:lnTo>
                <a:lnTo>
                  <a:pt x="9737" y="1434"/>
                </a:lnTo>
                <a:lnTo>
                  <a:pt x="9812" y="1267"/>
                </a:lnTo>
                <a:lnTo>
                  <a:pt x="9905" y="950"/>
                </a:lnTo>
                <a:lnTo>
                  <a:pt x="10091" y="596"/>
                </a:lnTo>
                <a:lnTo>
                  <a:pt x="10165" y="373"/>
                </a:lnTo>
                <a:lnTo>
                  <a:pt x="10184" y="299"/>
                </a:lnTo>
                <a:lnTo>
                  <a:pt x="10184" y="243"/>
                </a:lnTo>
                <a:lnTo>
                  <a:pt x="10147" y="168"/>
                </a:lnTo>
                <a:lnTo>
                  <a:pt x="10091" y="112"/>
                </a:lnTo>
                <a:lnTo>
                  <a:pt x="10072" y="94"/>
                </a:lnTo>
                <a:close/>
                <a:moveTo>
                  <a:pt x="70320" y="224"/>
                </a:moveTo>
                <a:lnTo>
                  <a:pt x="70246" y="243"/>
                </a:lnTo>
                <a:lnTo>
                  <a:pt x="70171" y="280"/>
                </a:lnTo>
                <a:lnTo>
                  <a:pt x="70097" y="354"/>
                </a:lnTo>
                <a:lnTo>
                  <a:pt x="70004" y="466"/>
                </a:lnTo>
                <a:lnTo>
                  <a:pt x="69874" y="652"/>
                </a:lnTo>
                <a:lnTo>
                  <a:pt x="69762" y="801"/>
                </a:lnTo>
                <a:lnTo>
                  <a:pt x="69706" y="932"/>
                </a:lnTo>
                <a:lnTo>
                  <a:pt x="69632" y="1099"/>
                </a:lnTo>
                <a:lnTo>
                  <a:pt x="69613" y="1174"/>
                </a:lnTo>
                <a:lnTo>
                  <a:pt x="69613" y="1229"/>
                </a:lnTo>
                <a:lnTo>
                  <a:pt x="69632" y="1248"/>
                </a:lnTo>
                <a:lnTo>
                  <a:pt x="69725" y="1248"/>
                </a:lnTo>
                <a:lnTo>
                  <a:pt x="69780" y="1211"/>
                </a:lnTo>
                <a:lnTo>
                  <a:pt x="69855" y="1136"/>
                </a:lnTo>
                <a:lnTo>
                  <a:pt x="70023" y="913"/>
                </a:lnTo>
                <a:lnTo>
                  <a:pt x="70171" y="689"/>
                </a:lnTo>
                <a:lnTo>
                  <a:pt x="70283" y="541"/>
                </a:lnTo>
                <a:lnTo>
                  <a:pt x="70395" y="764"/>
                </a:lnTo>
                <a:lnTo>
                  <a:pt x="70544" y="1062"/>
                </a:lnTo>
                <a:lnTo>
                  <a:pt x="70618" y="1229"/>
                </a:lnTo>
                <a:lnTo>
                  <a:pt x="70711" y="1360"/>
                </a:lnTo>
                <a:lnTo>
                  <a:pt x="70804" y="1471"/>
                </a:lnTo>
                <a:lnTo>
                  <a:pt x="70898" y="1527"/>
                </a:lnTo>
                <a:lnTo>
                  <a:pt x="70953" y="1546"/>
                </a:lnTo>
                <a:lnTo>
                  <a:pt x="71009" y="1527"/>
                </a:lnTo>
                <a:lnTo>
                  <a:pt x="71028" y="1527"/>
                </a:lnTo>
                <a:lnTo>
                  <a:pt x="71047" y="1490"/>
                </a:lnTo>
                <a:lnTo>
                  <a:pt x="71028" y="1397"/>
                </a:lnTo>
                <a:lnTo>
                  <a:pt x="70991" y="1285"/>
                </a:lnTo>
                <a:lnTo>
                  <a:pt x="70860" y="1025"/>
                </a:lnTo>
                <a:lnTo>
                  <a:pt x="70767" y="876"/>
                </a:lnTo>
                <a:lnTo>
                  <a:pt x="70581" y="503"/>
                </a:lnTo>
                <a:lnTo>
                  <a:pt x="70451" y="317"/>
                </a:lnTo>
                <a:lnTo>
                  <a:pt x="70376" y="243"/>
                </a:lnTo>
                <a:lnTo>
                  <a:pt x="70320" y="224"/>
                </a:lnTo>
                <a:close/>
                <a:moveTo>
                  <a:pt x="86351" y="243"/>
                </a:moveTo>
                <a:lnTo>
                  <a:pt x="86313" y="261"/>
                </a:lnTo>
                <a:lnTo>
                  <a:pt x="86295" y="299"/>
                </a:lnTo>
                <a:lnTo>
                  <a:pt x="86295" y="354"/>
                </a:lnTo>
                <a:lnTo>
                  <a:pt x="86295" y="410"/>
                </a:lnTo>
                <a:lnTo>
                  <a:pt x="86351" y="559"/>
                </a:lnTo>
                <a:lnTo>
                  <a:pt x="86425" y="708"/>
                </a:lnTo>
                <a:lnTo>
                  <a:pt x="86593" y="1006"/>
                </a:lnTo>
                <a:lnTo>
                  <a:pt x="86723" y="1192"/>
                </a:lnTo>
                <a:lnTo>
                  <a:pt x="86797" y="1322"/>
                </a:lnTo>
                <a:lnTo>
                  <a:pt x="86872" y="1453"/>
                </a:lnTo>
                <a:lnTo>
                  <a:pt x="86928" y="1509"/>
                </a:lnTo>
                <a:lnTo>
                  <a:pt x="86965" y="1527"/>
                </a:lnTo>
                <a:lnTo>
                  <a:pt x="87039" y="1546"/>
                </a:lnTo>
                <a:lnTo>
                  <a:pt x="87114" y="1527"/>
                </a:lnTo>
                <a:lnTo>
                  <a:pt x="87151" y="1509"/>
                </a:lnTo>
                <a:lnTo>
                  <a:pt x="87188" y="1471"/>
                </a:lnTo>
                <a:lnTo>
                  <a:pt x="87263" y="1378"/>
                </a:lnTo>
                <a:lnTo>
                  <a:pt x="87393" y="1174"/>
                </a:lnTo>
                <a:lnTo>
                  <a:pt x="87449" y="1043"/>
                </a:lnTo>
                <a:lnTo>
                  <a:pt x="87524" y="894"/>
                </a:lnTo>
                <a:lnTo>
                  <a:pt x="87561" y="727"/>
                </a:lnTo>
                <a:lnTo>
                  <a:pt x="87561" y="578"/>
                </a:lnTo>
                <a:lnTo>
                  <a:pt x="87542" y="522"/>
                </a:lnTo>
                <a:lnTo>
                  <a:pt x="87486" y="392"/>
                </a:lnTo>
                <a:lnTo>
                  <a:pt x="87468" y="354"/>
                </a:lnTo>
                <a:lnTo>
                  <a:pt x="87430" y="336"/>
                </a:lnTo>
                <a:lnTo>
                  <a:pt x="87412" y="354"/>
                </a:lnTo>
                <a:lnTo>
                  <a:pt x="87393" y="429"/>
                </a:lnTo>
                <a:lnTo>
                  <a:pt x="87356" y="652"/>
                </a:lnTo>
                <a:lnTo>
                  <a:pt x="87281" y="876"/>
                </a:lnTo>
                <a:lnTo>
                  <a:pt x="87170" y="1080"/>
                </a:lnTo>
                <a:lnTo>
                  <a:pt x="87039" y="1267"/>
                </a:lnTo>
                <a:lnTo>
                  <a:pt x="86723" y="671"/>
                </a:lnTo>
                <a:lnTo>
                  <a:pt x="86630" y="485"/>
                </a:lnTo>
                <a:lnTo>
                  <a:pt x="86518" y="354"/>
                </a:lnTo>
                <a:lnTo>
                  <a:pt x="86425" y="261"/>
                </a:lnTo>
                <a:lnTo>
                  <a:pt x="86388" y="243"/>
                </a:lnTo>
                <a:close/>
                <a:moveTo>
                  <a:pt x="4226" y="336"/>
                </a:moveTo>
                <a:lnTo>
                  <a:pt x="4170" y="354"/>
                </a:lnTo>
                <a:lnTo>
                  <a:pt x="4096" y="373"/>
                </a:lnTo>
                <a:lnTo>
                  <a:pt x="4022" y="429"/>
                </a:lnTo>
                <a:lnTo>
                  <a:pt x="3817" y="578"/>
                </a:lnTo>
                <a:lnTo>
                  <a:pt x="3612" y="764"/>
                </a:lnTo>
                <a:lnTo>
                  <a:pt x="3388" y="987"/>
                </a:lnTo>
                <a:lnTo>
                  <a:pt x="3221" y="1192"/>
                </a:lnTo>
                <a:lnTo>
                  <a:pt x="3091" y="1378"/>
                </a:lnTo>
                <a:lnTo>
                  <a:pt x="3072" y="1434"/>
                </a:lnTo>
                <a:lnTo>
                  <a:pt x="3053" y="1490"/>
                </a:lnTo>
                <a:lnTo>
                  <a:pt x="3072" y="1546"/>
                </a:lnTo>
                <a:lnTo>
                  <a:pt x="3109" y="1565"/>
                </a:lnTo>
                <a:lnTo>
                  <a:pt x="3165" y="1546"/>
                </a:lnTo>
                <a:lnTo>
                  <a:pt x="3240" y="1527"/>
                </a:lnTo>
                <a:lnTo>
                  <a:pt x="3388" y="1397"/>
                </a:lnTo>
                <a:lnTo>
                  <a:pt x="3575" y="1229"/>
                </a:lnTo>
                <a:lnTo>
                  <a:pt x="3928" y="876"/>
                </a:lnTo>
                <a:lnTo>
                  <a:pt x="4133" y="634"/>
                </a:lnTo>
                <a:lnTo>
                  <a:pt x="4245" y="820"/>
                </a:lnTo>
                <a:lnTo>
                  <a:pt x="4450" y="1099"/>
                </a:lnTo>
                <a:lnTo>
                  <a:pt x="4543" y="1229"/>
                </a:lnTo>
                <a:lnTo>
                  <a:pt x="4655" y="1341"/>
                </a:lnTo>
                <a:lnTo>
                  <a:pt x="4692" y="1360"/>
                </a:lnTo>
                <a:lnTo>
                  <a:pt x="4785" y="1360"/>
                </a:lnTo>
                <a:lnTo>
                  <a:pt x="4803" y="1322"/>
                </a:lnTo>
                <a:lnTo>
                  <a:pt x="4822" y="1285"/>
                </a:lnTo>
                <a:lnTo>
                  <a:pt x="4822" y="1229"/>
                </a:lnTo>
                <a:lnTo>
                  <a:pt x="4785" y="1118"/>
                </a:lnTo>
                <a:lnTo>
                  <a:pt x="4710" y="969"/>
                </a:lnTo>
                <a:lnTo>
                  <a:pt x="4617" y="838"/>
                </a:lnTo>
                <a:lnTo>
                  <a:pt x="4394" y="541"/>
                </a:lnTo>
                <a:lnTo>
                  <a:pt x="4264" y="354"/>
                </a:lnTo>
                <a:lnTo>
                  <a:pt x="4226" y="336"/>
                </a:lnTo>
                <a:close/>
                <a:moveTo>
                  <a:pt x="15006" y="168"/>
                </a:moveTo>
                <a:lnTo>
                  <a:pt x="14876" y="261"/>
                </a:lnTo>
                <a:lnTo>
                  <a:pt x="14708" y="410"/>
                </a:lnTo>
                <a:lnTo>
                  <a:pt x="14522" y="596"/>
                </a:lnTo>
                <a:lnTo>
                  <a:pt x="14336" y="801"/>
                </a:lnTo>
                <a:lnTo>
                  <a:pt x="14187" y="1006"/>
                </a:lnTo>
                <a:lnTo>
                  <a:pt x="14094" y="1155"/>
                </a:lnTo>
                <a:lnTo>
                  <a:pt x="14075" y="1229"/>
                </a:lnTo>
                <a:lnTo>
                  <a:pt x="14057" y="1267"/>
                </a:lnTo>
                <a:lnTo>
                  <a:pt x="14075" y="1341"/>
                </a:lnTo>
                <a:lnTo>
                  <a:pt x="14112" y="1360"/>
                </a:lnTo>
                <a:lnTo>
                  <a:pt x="14150" y="1360"/>
                </a:lnTo>
                <a:lnTo>
                  <a:pt x="14187" y="1322"/>
                </a:lnTo>
                <a:lnTo>
                  <a:pt x="14280" y="1229"/>
                </a:lnTo>
                <a:lnTo>
                  <a:pt x="14355" y="1155"/>
                </a:lnTo>
                <a:lnTo>
                  <a:pt x="14671" y="783"/>
                </a:lnTo>
                <a:lnTo>
                  <a:pt x="15006" y="410"/>
                </a:lnTo>
                <a:lnTo>
                  <a:pt x="15192" y="671"/>
                </a:lnTo>
                <a:lnTo>
                  <a:pt x="15472" y="1080"/>
                </a:lnTo>
                <a:lnTo>
                  <a:pt x="15621" y="1285"/>
                </a:lnTo>
                <a:lnTo>
                  <a:pt x="15751" y="1453"/>
                </a:lnTo>
                <a:lnTo>
                  <a:pt x="15863" y="1546"/>
                </a:lnTo>
                <a:lnTo>
                  <a:pt x="15900" y="1565"/>
                </a:lnTo>
                <a:lnTo>
                  <a:pt x="15918" y="1565"/>
                </a:lnTo>
                <a:lnTo>
                  <a:pt x="15956" y="1509"/>
                </a:lnTo>
                <a:lnTo>
                  <a:pt x="15956" y="1434"/>
                </a:lnTo>
                <a:lnTo>
                  <a:pt x="15956" y="1360"/>
                </a:lnTo>
                <a:lnTo>
                  <a:pt x="15918" y="1267"/>
                </a:lnTo>
                <a:lnTo>
                  <a:pt x="15807" y="1062"/>
                </a:lnTo>
                <a:lnTo>
                  <a:pt x="15658" y="838"/>
                </a:lnTo>
                <a:lnTo>
                  <a:pt x="15490" y="615"/>
                </a:lnTo>
                <a:lnTo>
                  <a:pt x="15323" y="429"/>
                </a:lnTo>
                <a:lnTo>
                  <a:pt x="15081" y="168"/>
                </a:lnTo>
                <a:close/>
                <a:moveTo>
                  <a:pt x="61793" y="168"/>
                </a:moveTo>
                <a:lnTo>
                  <a:pt x="61737" y="187"/>
                </a:lnTo>
                <a:lnTo>
                  <a:pt x="61626" y="261"/>
                </a:lnTo>
                <a:lnTo>
                  <a:pt x="61514" y="354"/>
                </a:lnTo>
                <a:lnTo>
                  <a:pt x="61421" y="485"/>
                </a:lnTo>
                <a:lnTo>
                  <a:pt x="61328" y="615"/>
                </a:lnTo>
                <a:lnTo>
                  <a:pt x="61198" y="913"/>
                </a:lnTo>
                <a:lnTo>
                  <a:pt x="61104" y="1174"/>
                </a:lnTo>
                <a:lnTo>
                  <a:pt x="60881" y="932"/>
                </a:lnTo>
                <a:lnTo>
                  <a:pt x="60676" y="652"/>
                </a:lnTo>
                <a:lnTo>
                  <a:pt x="60490" y="429"/>
                </a:lnTo>
                <a:lnTo>
                  <a:pt x="60378" y="299"/>
                </a:lnTo>
                <a:lnTo>
                  <a:pt x="60341" y="261"/>
                </a:lnTo>
                <a:lnTo>
                  <a:pt x="60323" y="261"/>
                </a:lnTo>
                <a:lnTo>
                  <a:pt x="60323" y="336"/>
                </a:lnTo>
                <a:lnTo>
                  <a:pt x="60341" y="410"/>
                </a:lnTo>
                <a:lnTo>
                  <a:pt x="60397" y="615"/>
                </a:lnTo>
                <a:lnTo>
                  <a:pt x="60490" y="838"/>
                </a:lnTo>
                <a:lnTo>
                  <a:pt x="60602" y="1062"/>
                </a:lnTo>
                <a:lnTo>
                  <a:pt x="60751" y="1267"/>
                </a:lnTo>
                <a:lnTo>
                  <a:pt x="60900" y="1434"/>
                </a:lnTo>
                <a:lnTo>
                  <a:pt x="60974" y="1490"/>
                </a:lnTo>
                <a:lnTo>
                  <a:pt x="61049" y="1546"/>
                </a:lnTo>
                <a:lnTo>
                  <a:pt x="61123" y="1565"/>
                </a:lnTo>
                <a:lnTo>
                  <a:pt x="61198" y="1565"/>
                </a:lnTo>
                <a:lnTo>
                  <a:pt x="61253" y="1527"/>
                </a:lnTo>
                <a:lnTo>
                  <a:pt x="61309" y="1434"/>
                </a:lnTo>
                <a:lnTo>
                  <a:pt x="61440" y="1192"/>
                </a:lnTo>
                <a:lnTo>
                  <a:pt x="61551" y="913"/>
                </a:lnTo>
                <a:lnTo>
                  <a:pt x="61626" y="745"/>
                </a:lnTo>
                <a:lnTo>
                  <a:pt x="61700" y="634"/>
                </a:lnTo>
                <a:lnTo>
                  <a:pt x="61812" y="392"/>
                </a:lnTo>
                <a:lnTo>
                  <a:pt x="61849" y="280"/>
                </a:lnTo>
                <a:lnTo>
                  <a:pt x="61868" y="205"/>
                </a:lnTo>
                <a:lnTo>
                  <a:pt x="61849" y="168"/>
                </a:lnTo>
                <a:close/>
                <a:moveTo>
                  <a:pt x="62855" y="168"/>
                </a:moveTo>
                <a:lnTo>
                  <a:pt x="62799" y="187"/>
                </a:lnTo>
                <a:lnTo>
                  <a:pt x="62743" y="224"/>
                </a:lnTo>
                <a:lnTo>
                  <a:pt x="62687" y="280"/>
                </a:lnTo>
                <a:lnTo>
                  <a:pt x="62575" y="392"/>
                </a:lnTo>
                <a:lnTo>
                  <a:pt x="62501" y="522"/>
                </a:lnTo>
                <a:lnTo>
                  <a:pt x="62352" y="801"/>
                </a:lnTo>
                <a:lnTo>
                  <a:pt x="62240" y="1006"/>
                </a:lnTo>
                <a:lnTo>
                  <a:pt x="62203" y="1118"/>
                </a:lnTo>
                <a:lnTo>
                  <a:pt x="62184" y="1211"/>
                </a:lnTo>
                <a:lnTo>
                  <a:pt x="62184" y="1322"/>
                </a:lnTo>
                <a:lnTo>
                  <a:pt x="62184" y="1360"/>
                </a:lnTo>
                <a:lnTo>
                  <a:pt x="62203" y="1378"/>
                </a:lnTo>
                <a:lnTo>
                  <a:pt x="62222" y="1378"/>
                </a:lnTo>
                <a:lnTo>
                  <a:pt x="62259" y="1360"/>
                </a:lnTo>
                <a:lnTo>
                  <a:pt x="62389" y="1155"/>
                </a:lnTo>
                <a:lnTo>
                  <a:pt x="62557" y="857"/>
                </a:lnTo>
                <a:lnTo>
                  <a:pt x="62724" y="578"/>
                </a:lnTo>
                <a:lnTo>
                  <a:pt x="62799" y="485"/>
                </a:lnTo>
                <a:lnTo>
                  <a:pt x="62873" y="429"/>
                </a:lnTo>
                <a:lnTo>
                  <a:pt x="62892" y="429"/>
                </a:lnTo>
                <a:lnTo>
                  <a:pt x="62910" y="466"/>
                </a:lnTo>
                <a:lnTo>
                  <a:pt x="62985" y="559"/>
                </a:lnTo>
                <a:lnTo>
                  <a:pt x="63171" y="894"/>
                </a:lnTo>
                <a:lnTo>
                  <a:pt x="63357" y="1248"/>
                </a:lnTo>
                <a:lnTo>
                  <a:pt x="63469" y="1434"/>
                </a:lnTo>
                <a:lnTo>
                  <a:pt x="63562" y="1527"/>
                </a:lnTo>
                <a:lnTo>
                  <a:pt x="63618" y="1546"/>
                </a:lnTo>
                <a:lnTo>
                  <a:pt x="63655" y="1565"/>
                </a:lnTo>
                <a:lnTo>
                  <a:pt x="63674" y="1546"/>
                </a:lnTo>
                <a:lnTo>
                  <a:pt x="63692" y="1509"/>
                </a:lnTo>
                <a:lnTo>
                  <a:pt x="63711" y="1453"/>
                </a:lnTo>
                <a:lnTo>
                  <a:pt x="63711" y="1378"/>
                </a:lnTo>
                <a:lnTo>
                  <a:pt x="63692" y="1285"/>
                </a:lnTo>
                <a:lnTo>
                  <a:pt x="63655" y="1192"/>
                </a:lnTo>
                <a:lnTo>
                  <a:pt x="63543" y="1006"/>
                </a:lnTo>
                <a:lnTo>
                  <a:pt x="63413" y="838"/>
                </a:lnTo>
                <a:lnTo>
                  <a:pt x="63320" y="671"/>
                </a:lnTo>
                <a:lnTo>
                  <a:pt x="63208" y="466"/>
                </a:lnTo>
                <a:lnTo>
                  <a:pt x="63134" y="354"/>
                </a:lnTo>
                <a:lnTo>
                  <a:pt x="63059" y="261"/>
                </a:lnTo>
                <a:lnTo>
                  <a:pt x="62985" y="205"/>
                </a:lnTo>
                <a:lnTo>
                  <a:pt x="62948" y="187"/>
                </a:lnTo>
                <a:lnTo>
                  <a:pt x="62892" y="168"/>
                </a:lnTo>
                <a:close/>
                <a:moveTo>
                  <a:pt x="77712" y="168"/>
                </a:moveTo>
                <a:lnTo>
                  <a:pt x="77656" y="187"/>
                </a:lnTo>
                <a:lnTo>
                  <a:pt x="77563" y="224"/>
                </a:lnTo>
                <a:lnTo>
                  <a:pt x="77451" y="317"/>
                </a:lnTo>
                <a:lnTo>
                  <a:pt x="77358" y="410"/>
                </a:lnTo>
                <a:lnTo>
                  <a:pt x="77190" y="652"/>
                </a:lnTo>
                <a:lnTo>
                  <a:pt x="77060" y="857"/>
                </a:lnTo>
                <a:lnTo>
                  <a:pt x="76948" y="1025"/>
                </a:lnTo>
                <a:lnTo>
                  <a:pt x="76818" y="1304"/>
                </a:lnTo>
                <a:lnTo>
                  <a:pt x="76781" y="1416"/>
                </a:lnTo>
                <a:lnTo>
                  <a:pt x="76781" y="1509"/>
                </a:lnTo>
                <a:lnTo>
                  <a:pt x="76781" y="1546"/>
                </a:lnTo>
                <a:lnTo>
                  <a:pt x="76818" y="1565"/>
                </a:lnTo>
                <a:lnTo>
                  <a:pt x="76874" y="1565"/>
                </a:lnTo>
                <a:lnTo>
                  <a:pt x="76930" y="1546"/>
                </a:lnTo>
                <a:lnTo>
                  <a:pt x="76967" y="1509"/>
                </a:lnTo>
                <a:lnTo>
                  <a:pt x="77023" y="1453"/>
                </a:lnTo>
                <a:lnTo>
                  <a:pt x="77116" y="1267"/>
                </a:lnTo>
                <a:lnTo>
                  <a:pt x="77284" y="950"/>
                </a:lnTo>
                <a:lnTo>
                  <a:pt x="77470" y="671"/>
                </a:lnTo>
                <a:lnTo>
                  <a:pt x="77693" y="410"/>
                </a:lnTo>
                <a:lnTo>
                  <a:pt x="77991" y="745"/>
                </a:lnTo>
                <a:lnTo>
                  <a:pt x="78289" y="1080"/>
                </a:lnTo>
                <a:lnTo>
                  <a:pt x="78382" y="1155"/>
                </a:lnTo>
                <a:lnTo>
                  <a:pt x="78531" y="1267"/>
                </a:lnTo>
                <a:lnTo>
                  <a:pt x="78643" y="1341"/>
                </a:lnTo>
                <a:lnTo>
                  <a:pt x="78661" y="1341"/>
                </a:lnTo>
                <a:lnTo>
                  <a:pt x="78661" y="1322"/>
                </a:lnTo>
                <a:lnTo>
                  <a:pt x="78643" y="1267"/>
                </a:lnTo>
                <a:lnTo>
                  <a:pt x="78457" y="969"/>
                </a:lnTo>
                <a:lnTo>
                  <a:pt x="78233" y="689"/>
                </a:lnTo>
                <a:lnTo>
                  <a:pt x="78010" y="410"/>
                </a:lnTo>
                <a:lnTo>
                  <a:pt x="77879" y="261"/>
                </a:lnTo>
                <a:lnTo>
                  <a:pt x="77823" y="205"/>
                </a:lnTo>
                <a:lnTo>
                  <a:pt x="77768" y="168"/>
                </a:lnTo>
                <a:close/>
                <a:moveTo>
                  <a:pt x="37218" y="317"/>
                </a:moveTo>
                <a:lnTo>
                  <a:pt x="37143" y="354"/>
                </a:lnTo>
                <a:lnTo>
                  <a:pt x="37069" y="429"/>
                </a:lnTo>
                <a:lnTo>
                  <a:pt x="36957" y="559"/>
                </a:lnTo>
                <a:lnTo>
                  <a:pt x="36715" y="783"/>
                </a:lnTo>
                <a:lnTo>
                  <a:pt x="36603" y="913"/>
                </a:lnTo>
                <a:lnTo>
                  <a:pt x="36529" y="1062"/>
                </a:lnTo>
                <a:lnTo>
                  <a:pt x="36491" y="1118"/>
                </a:lnTo>
                <a:lnTo>
                  <a:pt x="36454" y="1248"/>
                </a:lnTo>
                <a:lnTo>
                  <a:pt x="36454" y="1304"/>
                </a:lnTo>
                <a:lnTo>
                  <a:pt x="36454" y="1341"/>
                </a:lnTo>
                <a:lnTo>
                  <a:pt x="36491" y="1341"/>
                </a:lnTo>
                <a:lnTo>
                  <a:pt x="36566" y="1285"/>
                </a:lnTo>
                <a:lnTo>
                  <a:pt x="36733" y="1136"/>
                </a:lnTo>
                <a:lnTo>
                  <a:pt x="36901" y="987"/>
                </a:lnTo>
                <a:lnTo>
                  <a:pt x="37218" y="652"/>
                </a:lnTo>
                <a:lnTo>
                  <a:pt x="37273" y="876"/>
                </a:lnTo>
                <a:lnTo>
                  <a:pt x="37404" y="1211"/>
                </a:lnTo>
                <a:lnTo>
                  <a:pt x="37478" y="1360"/>
                </a:lnTo>
                <a:lnTo>
                  <a:pt x="37571" y="1490"/>
                </a:lnTo>
                <a:lnTo>
                  <a:pt x="37608" y="1546"/>
                </a:lnTo>
                <a:lnTo>
                  <a:pt x="37664" y="1583"/>
                </a:lnTo>
                <a:lnTo>
                  <a:pt x="37757" y="1583"/>
                </a:lnTo>
                <a:lnTo>
                  <a:pt x="37795" y="1565"/>
                </a:lnTo>
                <a:lnTo>
                  <a:pt x="37832" y="1527"/>
                </a:lnTo>
                <a:lnTo>
                  <a:pt x="37832" y="1490"/>
                </a:lnTo>
                <a:lnTo>
                  <a:pt x="37832" y="1434"/>
                </a:lnTo>
                <a:lnTo>
                  <a:pt x="37813" y="1304"/>
                </a:lnTo>
                <a:lnTo>
                  <a:pt x="37757" y="1155"/>
                </a:lnTo>
                <a:lnTo>
                  <a:pt x="37608" y="876"/>
                </a:lnTo>
                <a:lnTo>
                  <a:pt x="37497" y="671"/>
                </a:lnTo>
                <a:lnTo>
                  <a:pt x="37385" y="410"/>
                </a:lnTo>
                <a:lnTo>
                  <a:pt x="37329" y="354"/>
                </a:lnTo>
                <a:lnTo>
                  <a:pt x="37292" y="317"/>
                </a:lnTo>
                <a:close/>
                <a:moveTo>
                  <a:pt x="66727" y="373"/>
                </a:moveTo>
                <a:lnTo>
                  <a:pt x="66634" y="410"/>
                </a:lnTo>
                <a:lnTo>
                  <a:pt x="66541" y="466"/>
                </a:lnTo>
                <a:lnTo>
                  <a:pt x="66448" y="559"/>
                </a:lnTo>
                <a:lnTo>
                  <a:pt x="66355" y="652"/>
                </a:lnTo>
                <a:lnTo>
                  <a:pt x="66280" y="783"/>
                </a:lnTo>
                <a:lnTo>
                  <a:pt x="66131" y="1043"/>
                </a:lnTo>
                <a:lnTo>
                  <a:pt x="66020" y="1304"/>
                </a:lnTo>
                <a:lnTo>
                  <a:pt x="65945" y="1490"/>
                </a:lnTo>
                <a:lnTo>
                  <a:pt x="65945" y="1565"/>
                </a:lnTo>
                <a:lnTo>
                  <a:pt x="65964" y="1583"/>
                </a:lnTo>
                <a:lnTo>
                  <a:pt x="66020" y="1583"/>
                </a:lnTo>
                <a:lnTo>
                  <a:pt x="66094" y="1509"/>
                </a:lnTo>
                <a:lnTo>
                  <a:pt x="66243" y="1304"/>
                </a:lnTo>
                <a:lnTo>
                  <a:pt x="66485" y="913"/>
                </a:lnTo>
                <a:lnTo>
                  <a:pt x="66597" y="764"/>
                </a:lnTo>
                <a:lnTo>
                  <a:pt x="66634" y="727"/>
                </a:lnTo>
                <a:lnTo>
                  <a:pt x="66671" y="689"/>
                </a:lnTo>
                <a:lnTo>
                  <a:pt x="66709" y="689"/>
                </a:lnTo>
                <a:lnTo>
                  <a:pt x="66746" y="708"/>
                </a:lnTo>
                <a:lnTo>
                  <a:pt x="66783" y="745"/>
                </a:lnTo>
                <a:lnTo>
                  <a:pt x="66839" y="820"/>
                </a:lnTo>
                <a:lnTo>
                  <a:pt x="66895" y="987"/>
                </a:lnTo>
                <a:lnTo>
                  <a:pt x="67006" y="1248"/>
                </a:lnTo>
                <a:lnTo>
                  <a:pt x="67062" y="1378"/>
                </a:lnTo>
                <a:lnTo>
                  <a:pt x="67137" y="1471"/>
                </a:lnTo>
                <a:lnTo>
                  <a:pt x="67174" y="1490"/>
                </a:lnTo>
                <a:lnTo>
                  <a:pt x="67211" y="1509"/>
                </a:lnTo>
                <a:lnTo>
                  <a:pt x="67248" y="1509"/>
                </a:lnTo>
                <a:lnTo>
                  <a:pt x="67286" y="1490"/>
                </a:lnTo>
                <a:lnTo>
                  <a:pt x="67304" y="1453"/>
                </a:lnTo>
                <a:lnTo>
                  <a:pt x="67323" y="1416"/>
                </a:lnTo>
                <a:lnTo>
                  <a:pt x="67304" y="1304"/>
                </a:lnTo>
                <a:lnTo>
                  <a:pt x="67267" y="1174"/>
                </a:lnTo>
                <a:lnTo>
                  <a:pt x="67211" y="1025"/>
                </a:lnTo>
                <a:lnTo>
                  <a:pt x="67081" y="745"/>
                </a:lnTo>
                <a:lnTo>
                  <a:pt x="66969" y="559"/>
                </a:lnTo>
                <a:lnTo>
                  <a:pt x="66895" y="447"/>
                </a:lnTo>
                <a:lnTo>
                  <a:pt x="66820" y="392"/>
                </a:lnTo>
                <a:lnTo>
                  <a:pt x="66727" y="373"/>
                </a:lnTo>
                <a:close/>
                <a:moveTo>
                  <a:pt x="88566" y="317"/>
                </a:moveTo>
                <a:lnTo>
                  <a:pt x="88510" y="354"/>
                </a:lnTo>
                <a:lnTo>
                  <a:pt x="88454" y="392"/>
                </a:lnTo>
                <a:lnTo>
                  <a:pt x="88343" y="503"/>
                </a:lnTo>
                <a:lnTo>
                  <a:pt x="88212" y="671"/>
                </a:lnTo>
                <a:lnTo>
                  <a:pt x="88082" y="838"/>
                </a:lnTo>
                <a:lnTo>
                  <a:pt x="87989" y="1006"/>
                </a:lnTo>
                <a:lnTo>
                  <a:pt x="87914" y="1136"/>
                </a:lnTo>
                <a:lnTo>
                  <a:pt x="87896" y="1229"/>
                </a:lnTo>
                <a:lnTo>
                  <a:pt x="87914" y="1304"/>
                </a:lnTo>
                <a:lnTo>
                  <a:pt x="87933" y="1341"/>
                </a:lnTo>
                <a:lnTo>
                  <a:pt x="87970" y="1360"/>
                </a:lnTo>
                <a:lnTo>
                  <a:pt x="88008" y="1341"/>
                </a:lnTo>
                <a:lnTo>
                  <a:pt x="88063" y="1322"/>
                </a:lnTo>
                <a:lnTo>
                  <a:pt x="88101" y="1285"/>
                </a:lnTo>
                <a:lnTo>
                  <a:pt x="88212" y="1155"/>
                </a:lnTo>
                <a:lnTo>
                  <a:pt x="88436" y="857"/>
                </a:lnTo>
                <a:lnTo>
                  <a:pt x="88566" y="634"/>
                </a:lnTo>
                <a:lnTo>
                  <a:pt x="88771" y="876"/>
                </a:lnTo>
                <a:lnTo>
                  <a:pt x="89087" y="1229"/>
                </a:lnTo>
                <a:lnTo>
                  <a:pt x="89255" y="1397"/>
                </a:lnTo>
                <a:lnTo>
                  <a:pt x="89404" y="1527"/>
                </a:lnTo>
                <a:lnTo>
                  <a:pt x="89478" y="1565"/>
                </a:lnTo>
                <a:lnTo>
                  <a:pt x="89553" y="1583"/>
                </a:lnTo>
                <a:lnTo>
                  <a:pt x="89609" y="1583"/>
                </a:lnTo>
                <a:lnTo>
                  <a:pt x="89646" y="1565"/>
                </a:lnTo>
                <a:lnTo>
                  <a:pt x="89665" y="1527"/>
                </a:lnTo>
                <a:lnTo>
                  <a:pt x="89646" y="1471"/>
                </a:lnTo>
                <a:lnTo>
                  <a:pt x="89553" y="1322"/>
                </a:lnTo>
                <a:lnTo>
                  <a:pt x="89423" y="1136"/>
                </a:lnTo>
                <a:lnTo>
                  <a:pt x="89236" y="932"/>
                </a:lnTo>
                <a:lnTo>
                  <a:pt x="88864" y="559"/>
                </a:lnTo>
                <a:lnTo>
                  <a:pt x="88641" y="336"/>
                </a:lnTo>
                <a:lnTo>
                  <a:pt x="88603" y="317"/>
                </a:lnTo>
                <a:close/>
                <a:moveTo>
                  <a:pt x="90037" y="261"/>
                </a:moveTo>
                <a:lnTo>
                  <a:pt x="90000" y="280"/>
                </a:lnTo>
                <a:lnTo>
                  <a:pt x="89962" y="317"/>
                </a:lnTo>
                <a:lnTo>
                  <a:pt x="89962" y="373"/>
                </a:lnTo>
                <a:lnTo>
                  <a:pt x="89962" y="429"/>
                </a:lnTo>
                <a:lnTo>
                  <a:pt x="89981" y="522"/>
                </a:lnTo>
                <a:lnTo>
                  <a:pt x="90056" y="708"/>
                </a:lnTo>
                <a:lnTo>
                  <a:pt x="90149" y="894"/>
                </a:lnTo>
                <a:lnTo>
                  <a:pt x="90391" y="1285"/>
                </a:lnTo>
                <a:lnTo>
                  <a:pt x="90540" y="1527"/>
                </a:lnTo>
                <a:lnTo>
                  <a:pt x="90595" y="1565"/>
                </a:lnTo>
                <a:lnTo>
                  <a:pt x="90633" y="1583"/>
                </a:lnTo>
                <a:lnTo>
                  <a:pt x="90689" y="1565"/>
                </a:lnTo>
                <a:lnTo>
                  <a:pt x="90744" y="1527"/>
                </a:lnTo>
                <a:lnTo>
                  <a:pt x="90856" y="1416"/>
                </a:lnTo>
                <a:lnTo>
                  <a:pt x="90986" y="1248"/>
                </a:lnTo>
                <a:lnTo>
                  <a:pt x="91098" y="1043"/>
                </a:lnTo>
                <a:lnTo>
                  <a:pt x="91173" y="857"/>
                </a:lnTo>
                <a:lnTo>
                  <a:pt x="91247" y="689"/>
                </a:lnTo>
                <a:lnTo>
                  <a:pt x="91266" y="596"/>
                </a:lnTo>
                <a:lnTo>
                  <a:pt x="91247" y="447"/>
                </a:lnTo>
                <a:lnTo>
                  <a:pt x="91229" y="410"/>
                </a:lnTo>
                <a:lnTo>
                  <a:pt x="91210" y="392"/>
                </a:lnTo>
                <a:lnTo>
                  <a:pt x="91191" y="410"/>
                </a:lnTo>
                <a:lnTo>
                  <a:pt x="91154" y="447"/>
                </a:lnTo>
                <a:lnTo>
                  <a:pt x="91080" y="559"/>
                </a:lnTo>
                <a:lnTo>
                  <a:pt x="90968" y="727"/>
                </a:lnTo>
                <a:lnTo>
                  <a:pt x="90875" y="894"/>
                </a:lnTo>
                <a:lnTo>
                  <a:pt x="90782" y="1080"/>
                </a:lnTo>
                <a:lnTo>
                  <a:pt x="90670" y="1248"/>
                </a:lnTo>
                <a:lnTo>
                  <a:pt x="90558" y="1006"/>
                </a:lnTo>
                <a:lnTo>
                  <a:pt x="90372" y="634"/>
                </a:lnTo>
                <a:lnTo>
                  <a:pt x="90279" y="466"/>
                </a:lnTo>
                <a:lnTo>
                  <a:pt x="90167" y="336"/>
                </a:lnTo>
                <a:lnTo>
                  <a:pt x="90130" y="280"/>
                </a:lnTo>
                <a:lnTo>
                  <a:pt x="90074" y="261"/>
                </a:lnTo>
                <a:close/>
                <a:moveTo>
                  <a:pt x="22342" y="261"/>
                </a:moveTo>
                <a:lnTo>
                  <a:pt x="22304" y="280"/>
                </a:lnTo>
                <a:lnTo>
                  <a:pt x="22230" y="317"/>
                </a:lnTo>
                <a:lnTo>
                  <a:pt x="22155" y="392"/>
                </a:lnTo>
                <a:lnTo>
                  <a:pt x="22081" y="485"/>
                </a:lnTo>
                <a:lnTo>
                  <a:pt x="21932" y="689"/>
                </a:lnTo>
                <a:lnTo>
                  <a:pt x="21839" y="838"/>
                </a:lnTo>
                <a:lnTo>
                  <a:pt x="21765" y="969"/>
                </a:lnTo>
                <a:lnTo>
                  <a:pt x="21671" y="1136"/>
                </a:lnTo>
                <a:lnTo>
                  <a:pt x="21634" y="1211"/>
                </a:lnTo>
                <a:lnTo>
                  <a:pt x="21634" y="1285"/>
                </a:lnTo>
                <a:lnTo>
                  <a:pt x="21634" y="1304"/>
                </a:lnTo>
                <a:lnTo>
                  <a:pt x="21653" y="1322"/>
                </a:lnTo>
                <a:lnTo>
                  <a:pt x="21690" y="1341"/>
                </a:lnTo>
                <a:lnTo>
                  <a:pt x="21727" y="1341"/>
                </a:lnTo>
                <a:lnTo>
                  <a:pt x="21802" y="1322"/>
                </a:lnTo>
                <a:lnTo>
                  <a:pt x="21895" y="1248"/>
                </a:lnTo>
                <a:lnTo>
                  <a:pt x="21969" y="1155"/>
                </a:lnTo>
                <a:lnTo>
                  <a:pt x="22062" y="1043"/>
                </a:lnTo>
                <a:lnTo>
                  <a:pt x="22230" y="820"/>
                </a:lnTo>
                <a:lnTo>
                  <a:pt x="22323" y="671"/>
                </a:lnTo>
                <a:lnTo>
                  <a:pt x="22453" y="876"/>
                </a:lnTo>
                <a:lnTo>
                  <a:pt x="22602" y="1174"/>
                </a:lnTo>
                <a:lnTo>
                  <a:pt x="22695" y="1322"/>
                </a:lnTo>
                <a:lnTo>
                  <a:pt x="22807" y="1453"/>
                </a:lnTo>
                <a:lnTo>
                  <a:pt x="22900" y="1546"/>
                </a:lnTo>
                <a:lnTo>
                  <a:pt x="22937" y="1583"/>
                </a:lnTo>
                <a:lnTo>
                  <a:pt x="22993" y="1602"/>
                </a:lnTo>
                <a:lnTo>
                  <a:pt x="23086" y="1602"/>
                </a:lnTo>
                <a:lnTo>
                  <a:pt x="23105" y="1565"/>
                </a:lnTo>
                <a:lnTo>
                  <a:pt x="23124" y="1527"/>
                </a:lnTo>
                <a:lnTo>
                  <a:pt x="23105" y="1434"/>
                </a:lnTo>
                <a:lnTo>
                  <a:pt x="23068" y="1322"/>
                </a:lnTo>
                <a:lnTo>
                  <a:pt x="22937" y="1080"/>
                </a:lnTo>
                <a:lnTo>
                  <a:pt x="22844" y="932"/>
                </a:lnTo>
                <a:lnTo>
                  <a:pt x="22640" y="559"/>
                </a:lnTo>
                <a:lnTo>
                  <a:pt x="22528" y="373"/>
                </a:lnTo>
                <a:lnTo>
                  <a:pt x="22453" y="317"/>
                </a:lnTo>
                <a:lnTo>
                  <a:pt x="22398" y="280"/>
                </a:lnTo>
                <a:lnTo>
                  <a:pt x="22342" y="261"/>
                </a:lnTo>
                <a:close/>
                <a:moveTo>
                  <a:pt x="23459" y="299"/>
                </a:moveTo>
                <a:lnTo>
                  <a:pt x="23422" y="317"/>
                </a:lnTo>
                <a:lnTo>
                  <a:pt x="23403" y="317"/>
                </a:lnTo>
                <a:lnTo>
                  <a:pt x="23384" y="354"/>
                </a:lnTo>
                <a:lnTo>
                  <a:pt x="23366" y="410"/>
                </a:lnTo>
                <a:lnTo>
                  <a:pt x="23366" y="485"/>
                </a:lnTo>
                <a:lnTo>
                  <a:pt x="23403" y="596"/>
                </a:lnTo>
                <a:lnTo>
                  <a:pt x="23552" y="857"/>
                </a:lnTo>
                <a:lnTo>
                  <a:pt x="23738" y="1118"/>
                </a:lnTo>
                <a:lnTo>
                  <a:pt x="23850" y="1285"/>
                </a:lnTo>
                <a:lnTo>
                  <a:pt x="23961" y="1434"/>
                </a:lnTo>
                <a:lnTo>
                  <a:pt x="24017" y="1509"/>
                </a:lnTo>
                <a:lnTo>
                  <a:pt x="24092" y="1546"/>
                </a:lnTo>
                <a:lnTo>
                  <a:pt x="24166" y="1583"/>
                </a:lnTo>
                <a:lnTo>
                  <a:pt x="24241" y="1602"/>
                </a:lnTo>
                <a:lnTo>
                  <a:pt x="24315" y="1583"/>
                </a:lnTo>
                <a:lnTo>
                  <a:pt x="24408" y="1546"/>
                </a:lnTo>
                <a:lnTo>
                  <a:pt x="24464" y="1490"/>
                </a:lnTo>
                <a:lnTo>
                  <a:pt x="24520" y="1416"/>
                </a:lnTo>
                <a:lnTo>
                  <a:pt x="24594" y="1229"/>
                </a:lnTo>
                <a:lnTo>
                  <a:pt x="24650" y="1043"/>
                </a:lnTo>
                <a:lnTo>
                  <a:pt x="24706" y="876"/>
                </a:lnTo>
                <a:lnTo>
                  <a:pt x="24799" y="764"/>
                </a:lnTo>
                <a:lnTo>
                  <a:pt x="24948" y="559"/>
                </a:lnTo>
                <a:lnTo>
                  <a:pt x="25004" y="466"/>
                </a:lnTo>
                <a:lnTo>
                  <a:pt x="25060" y="373"/>
                </a:lnTo>
                <a:lnTo>
                  <a:pt x="25060" y="317"/>
                </a:lnTo>
                <a:lnTo>
                  <a:pt x="25041" y="299"/>
                </a:lnTo>
                <a:lnTo>
                  <a:pt x="24930" y="299"/>
                </a:lnTo>
                <a:lnTo>
                  <a:pt x="24855" y="317"/>
                </a:lnTo>
                <a:lnTo>
                  <a:pt x="24781" y="354"/>
                </a:lnTo>
                <a:lnTo>
                  <a:pt x="24706" y="410"/>
                </a:lnTo>
                <a:lnTo>
                  <a:pt x="24594" y="522"/>
                </a:lnTo>
                <a:lnTo>
                  <a:pt x="24501" y="671"/>
                </a:lnTo>
                <a:lnTo>
                  <a:pt x="24464" y="801"/>
                </a:lnTo>
                <a:lnTo>
                  <a:pt x="24408" y="987"/>
                </a:lnTo>
                <a:lnTo>
                  <a:pt x="24352" y="1136"/>
                </a:lnTo>
                <a:lnTo>
                  <a:pt x="24315" y="1211"/>
                </a:lnTo>
                <a:lnTo>
                  <a:pt x="24278" y="1248"/>
                </a:lnTo>
                <a:lnTo>
                  <a:pt x="24203" y="1248"/>
                </a:lnTo>
                <a:lnTo>
                  <a:pt x="24129" y="1229"/>
                </a:lnTo>
                <a:lnTo>
                  <a:pt x="24055" y="1155"/>
                </a:lnTo>
                <a:lnTo>
                  <a:pt x="23999" y="1080"/>
                </a:lnTo>
                <a:lnTo>
                  <a:pt x="23887" y="894"/>
                </a:lnTo>
                <a:lnTo>
                  <a:pt x="23813" y="745"/>
                </a:lnTo>
                <a:lnTo>
                  <a:pt x="23719" y="596"/>
                </a:lnTo>
                <a:lnTo>
                  <a:pt x="23589" y="410"/>
                </a:lnTo>
                <a:lnTo>
                  <a:pt x="23515" y="336"/>
                </a:lnTo>
                <a:lnTo>
                  <a:pt x="23459" y="299"/>
                </a:lnTo>
                <a:close/>
                <a:moveTo>
                  <a:pt x="74063" y="224"/>
                </a:moveTo>
                <a:lnTo>
                  <a:pt x="74025" y="243"/>
                </a:lnTo>
                <a:lnTo>
                  <a:pt x="73988" y="261"/>
                </a:lnTo>
                <a:lnTo>
                  <a:pt x="73914" y="354"/>
                </a:lnTo>
                <a:lnTo>
                  <a:pt x="73821" y="503"/>
                </a:lnTo>
                <a:lnTo>
                  <a:pt x="73728" y="652"/>
                </a:lnTo>
                <a:lnTo>
                  <a:pt x="73541" y="969"/>
                </a:lnTo>
                <a:lnTo>
                  <a:pt x="73430" y="1174"/>
                </a:lnTo>
                <a:lnTo>
                  <a:pt x="73337" y="1360"/>
                </a:lnTo>
                <a:lnTo>
                  <a:pt x="73299" y="1453"/>
                </a:lnTo>
                <a:lnTo>
                  <a:pt x="73281" y="1546"/>
                </a:lnTo>
                <a:lnTo>
                  <a:pt x="73281" y="1602"/>
                </a:lnTo>
                <a:lnTo>
                  <a:pt x="73299" y="1620"/>
                </a:lnTo>
                <a:lnTo>
                  <a:pt x="73318" y="1620"/>
                </a:lnTo>
                <a:lnTo>
                  <a:pt x="73392" y="1602"/>
                </a:lnTo>
                <a:lnTo>
                  <a:pt x="73504" y="1509"/>
                </a:lnTo>
                <a:lnTo>
                  <a:pt x="73597" y="1416"/>
                </a:lnTo>
                <a:lnTo>
                  <a:pt x="73672" y="1304"/>
                </a:lnTo>
                <a:lnTo>
                  <a:pt x="73821" y="1080"/>
                </a:lnTo>
                <a:lnTo>
                  <a:pt x="74100" y="634"/>
                </a:lnTo>
                <a:lnTo>
                  <a:pt x="74174" y="857"/>
                </a:lnTo>
                <a:lnTo>
                  <a:pt x="74286" y="1136"/>
                </a:lnTo>
                <a:lnTo>
                  <a:pt x="74342" y="1267"/>
                </a:lnTo>
                <a:lnTo>
                  <a:pt x="74416" y="1397"/>
                </a:lnTo>
                <a:lnTo>
                  <a:pt x="74509" y="1490"/>
                </a:lnTo>
                <a:lnTo>
                  <a:pt x="74603" y="1546"/>
                </a:lnTo>
                <a:lnTo>
                  <a:pt x="74658" y="1565"/>
                </a:lnTo>
                <a:lnTo>
                  <a:pt x="74696" y="1565"/>
                </a:lnTo>
                <a:lnTo>
                  <a:pt x="74733" y="1546"/>
                </a:lnTo>
                <a:lnTo>
                  <a:pt x="74733" y="1527"/>
                </a:lnTo>
                <a:lnTo>
                  <a:pt x="74733" y="1434"/>
                </a:lnTo>
                <a:lnTo>
                  <a:pt x="74696" y="1322"/>
                </a:lnTo>
                <a:lnTo>
                  <a:pt x="74584" y="1099"/>
                </a:lnTo>
                <a:lnTo>
                  <a:pt x="74509" y="950"/>
                </a:lnTo>
                <a:lnTo>
                  <a:pt x="74435" y="727"/>
                </a:lnTo>
                <a:lnTo>
                  <a:pt x="74361" y="485"/>
                </a:lnTo>
                <a:lnTo>
                  <a:pt x="74305" y="373"/>
                </a:lnTo>
                <a:lnTo>
                  <a:pt x="74249" y="280"/>
                </a:lnTo>
                <a:lnTo>
                  <a:pt x="74156" y="224"/>
                </a:lnTo>
                <a:close/>
                <a:moveTo>
                  <a:pt x="47942" y="243"/>
                </a:moveTo>
                <a:lnTo>
                  <a:pt x="47867" y="299"/>
                </a:lnTo>
                <a:lnTo>
                  <a:pt x="47793" y="354"/>
                </a:lnTo>
                <a:lnTo>
                  <a:pt x="47644" y="541"/>
                </a:lnTo>
                <a:lnTo>
                  <a:pt x="47513" y="727"/>
                </a:lnTo>
                <a:lnTo>
                  <a:pt x="47402" y="894"/>
                </a:lnTo>
                <a:lnTo>
                  <a:pt x="47364" y="1006"/>
                </a:lnTo>
                <a:lnTo>
                  <a:pt x="47308" y="1118"/>
                </a:lnTo>
                <a:lnTo>
                  <a:pt x="47290" y="1211"/>
                </a:lnTo>
                <a:lnTo>
                  <a:pt x="47271" y="1304"/>
                </a:lnTo>
                <a:lnTo>
                  <a:pt x="47290" y="1341"/>
                </a:lnTo>
                <a:lnTo>
                  <a:pt x="47308" y="1360"/>
                </a:lnTo>
                <a:lnTo>
                  <a:pt x="47327" y="1360"/>
                </a:lnTo>
                <a:lnTo>
                  <a:pt x="47402" y="1304"/>
                </a:lnTo>
                <a:lnTo>
                  <a:pt x="47513" y="1174"/>
                </a:lnTo>
                <a:lnTo>
                  <a:pt x="47662" y="932"/>
                </a:lnTo>
                <a:lnTo>
                  <a:pt x="47755" y="783"/>
                </a:lnTo>
                <a:lnTo>
                  <a:pt x="47830" y="671"/>
                </a:lnTo>
                <a:lnTo>
                  <a:pt x="47923" y="596"/>
                </a:lnTo>
                <a:lnTo>
                  <a:pt x="47979" y="559"/>
                </a:lnTo>
                <a:lnTo>
                  <a:pt x="48090" y="559"/>
                </a:lnTo>
                <a:lnTo>
                  <a:pt x="48146" y="578"/>
                </a:lnTo>
                <a:lnTo>
                  <a:pt x="48202" y="615"/>
                </a:lnTo>
                <a:lnTo>
                  <a:pt x="48258" y="689"/>
                </a:lnTo>
                <a:lnTo>
                  <a:pt x="48370" y="838"/>
                </a:lnTo>
                <a:lnTo>
                  <a:pt x="48463" y="987"/>
                </a:lnTo>
                <a:lnTo>
                  <a:pt x="48686" y="1322"/>
                </a:lnTo>
                <a:lnTo>
                  <a:pt x="48798" y="1490"/>
                </a:lnTo>
                <a:lnTo>
                  <a:pt x="48872" y="1583"/>
                </a:lnTo>
                <a:lnTo>
                  <a:pt x="48910" y="1620"/>
                </a:lnTo>
                <a:lnTo>
                  <a:pt x="48947" y="1639"/>
                </a:lnTo>
                <a:lnTo>
                  <a:pt x="49021" y="1639"/>
                </a:lnTo>
                <a:lnTo>
                  <a:pt x="49096" y="1620"/>
                </a:lnTo>
                <a:lnTo>
                  <a:pt x="49133" y="1602"/>
                </a:lnTo>
                <a:lnTo>
                  <a:pt x="49152" y="1565"/>
                </a:lnTo>
                <a:lnTo>
                  <a:pt x="49152" y="1527"/>
                </a:lnTo>
                <a:lnTo>
                  <a:pt x="49114" y="1471"/>
                </a:lnTo>
                <a:lnTo>
                  <a:pt x="48910" y="1155"/>
                </a:lnTo>
                <a:lnTo>
                  <a:pt x="48779" y="932"/>
                </a:lnTo>
                <a:lnTo>
                  <a:pt x="48612" y="708"/>
                </a:lnTo>
                <a:lnTo>
                  <a:pt x="48444" y="503"/>
                </a:lnTo>
                <a:lnTo>
                  <a:pt x="48370" y="410"/>
                </a:lnTo>
                <a:lnTo>
                  <a:pt x="48277" y="336"/>
                </a:lnTo>
                <a:lnTo>
                  <a:pt x="48202" y="280"/>
                </a:lnTo>
                <a:lnTo>
                  <a:pt x="48109" y="243"/>
                </a:lnTo>
                <a:close/>
                <a:moveTo>
                  <a:pt x="69222" y="205"/>
                </a:moveTo>
                <a:lnTo>
                  <a:pt x="69166" y="224"/>
                </a:lnTo>
                <a:lnTo>
                  <a:pt x="69054" y="261"/>
                </a:lnTo>
                <a:lnTo>
                  <a:pt x="68961" y="317"/>
                </a:lnTo>
                <a:lnTo>
                  <a:pt x="68887" y="392"/>
                </a:lnTo>
                <a:lnTo>
                  <a:pt x="68812" y="466"/>
                </a:lnTo>
                <a:lnTo>
                  <a:pt x="68757" y="559"/>
                </a:lnTo>
                <a:lnTo>
                  <a:pt x="68701" y="652"/>
                </a:lnTo>
                <a:lnTo>
                  <a:pt x="68626" y="857"/>
                </a:lnTo>
                <a:lnTo>
                  <a:pt x="68589" y="1006"/>
                </a:lnTo>
                <a:lnTo>
                  <a:pt x="68533" y="1174"/>
                </a:lnTo>
                <a:lnTo>
                  <a:pt x="68496" y="1248"/>
                </a:lnTo>
                <a:lnTo>
                  <a:pt x="68459" y="1304"/>
                </a:lnTo>
                <a:lnTo>
                  <a:pt x="68403" y="1341"/>
                </a:lnTo>
                <a:lnTo>
                  <a:pt x="68347" y="1341"/>
                </a:lnTo>
                <a:lnTo>
                  <a:pt x="68291" y="1304"/>
                </a:lnTo>
                <a:lnTo>
                  <a:pt x="68235" y="1229"/>
                </a:lnTo>
                <a:lnTo>
                  <a:pt x="68123" y="1025"/>
                </a:lnTo>
                <a:lnTo>
                  <a:pt x="67993" y="801"/>
                </a:lnTo>
                <a:lnTo>
                  <a:pt x="67919" y="671"/>
                </a:lnTo>
                <a:lnTo>
                  <a:pt x="67788" y="503"/>
                </a:lnTo>
                <a:lnTo>
                  <a:pt x="67714" y="429"/>
                </a:lnTo>
                <a:lnTo>
                  <a:pt x="67677" y="429"/>
                </a:lnTo>
                <a:lnTo>
                  <a:pt x="67677" y="447"/>
                </a:lnTo>
                <a:lnTo>
                  <a:pt x="67658" y="503"/>
                </a:lnTo>
                <a:lnTo>
                  <a:pt x="67695" y="596"/>
                </a:lnTo>
                <a:lnTo>
                  <a:pt x="67733" y="727"/>
                </a:lnTo>
                <a:lnTo>
                  <a:pt x="67844" y="987"/>
                </a:lnTo>
                <a:lnTo>
                  <a:pt x="67937" y="1192"/>
                </a:lnTo>
                <a:lnTo>
                  <a:pt x="68068" y="1416"/>
                </a:lnTo>
                <a:lnTo>
                  <a:pt x="68142" y="1527"/>
                </a:lnTo>
                <a:lnTo>
                  <a:pt x="68235" y="1602"/>
                </a:lnTo>
                <a:lnTo>
                  <a:pt x="68328" y="1658"/>
                </a:lnTo>
                <a:lnTo>
                  <a:pt x="68384" y="1676"/>
                </a:lnTo>
                <a:lnTo>
                  <a:pt x="68440" y="1676"/>
                </a:lnTo>
                <a:lnTo>
                  <a:pt x="68514" y="1658"/>
                </a:lnTo>
                <a:lnTo>
                  <a:pt x="68589" y="1620"/>
                </a:lnTo>
                <a:lnTo>
                  <a:pt x="68645" y="1565"/>
                </a:lnTo>
                <a:lnTo>
                  <a:pt x="68701" y="1490"/>
                </a:lnTo>
                <a:lnTo>
                  <a:pt x="68775" y="1341"/>
                </a:lnTo>
                <a:lnTo>
                  <a:pt x="68831" y="1192"/>
                </a:lnTo>
                <a:lnTo>
                  <a:pt x="68924" y="876"/>
                </a:lnTo>
                <a:lnTo>
                  <a:pt x="68980" y="727"/>
                </a:lnTo>
                <a:lnTo>
                  <a:pt x="69036" y="652"/>
                </a:lnTo>
                <a:lnTo>
                  <a:pt x="69092" y="596"/>
                </a:lnTo>
                <a:lnTo>
                  <a:pt x="69147" y="559"/>
                </a:lnTo>
                <a:lnTo>
                  <a:pt x="69203" y="522"/>
                </a:lnTo>
                <a:lnTo>
                  <a:pt x="69278" y="485"/>
                </a:lnTo>
                <a:lnTo>
                  <a:pt x="69315" y="447"/>
                </a:lnTo>
                <a:lnTo>
                  <a:pt x="69334" y="354"/>
                </a:lnTo>
                <a:lnTo>
                  <a:pt x="69315" y="280"/>
                </a:lnTo>
                <a:lnTo>
                  <a:pt x="69296" y="243"/>
                </a:lnTo>
                <a:lnTo>
                  <a:pt x="69259" y="224"/>
                </a:lnTo>
                <a:lnTo>
                  <a:pt x="69222" y="205"/>
                </a:lnTo>
                <a:close/>
                <a:moveTo>
                  <a:pt x="298" y="1136"/>
                </a:moveTo>
                <a:lnTo>
                  <a:pt x="223" y="1174"/>
                </a:lnTo>
                <a:lnTo>
                  <a:pt x="205" y="1192"/>
                </a:lnTo>
                <a:lnTo>
                  <a:pt x="205" y="1211"/>
                </a:lnTo>
                <a:lnTo>
                  <a:pt x="205" y="1285"/>
                </a:lnTo>
                <a:lnTo>
                  <a:pt x="242" y="1341"/>
                </a:lnTo>
                <a:lnTo>
                  <a:pt x="372" y="1471"/>
                </a:lnTo>
                <a:lnTo>
                  <a:pt x="503" y="1546"/>
                </a:lnTo>
                <a:lnTo>
                  <a:pt x="745" y="1751"/>
                </a:lnTo>
                <a:lnTo>
                  <a:pt x="838" y="1825"/>
                </a:lnTo>
                <a:lnTo>
                  <a:pt x="912" y="1900"/>
                </a:lnTo>
                <a:lnTo>
                  <a:pt x="912" y="1937"/>
                </a:lnTo>
                <a:lnTo>
                  <a:pt x="931" y="1993"/>
                </a:lnTo>
                <a:lnTo>
                  <a:pt x="912" y="2030"/>
                </a:lnTo>
                <a:lnTo>
                  <a:pt x="894" y="2067"/>
                </a:lnTo>
                <a:lnTo>
                  <a:pt x="801" y="2179"/>
                </a:lnTo>
                <a:lnTo>
                  <a:pt x="652" y="2291"/>
                </a:lnTo>
                <a:lnTo>
                  <a:pt x="540" y="2384"/>
                </a:lnTo>
                <a:lnTo>
                  <a:pt x="410" y="2477"/>
                </a:lnTo>
                <a:lnTo>
                  <a:pt x="372" y="2533"/>
                </a:lnTo>
                <a:lnTo>
                  <a:pt x="391" y="2570"/>
                </a:lnTo>
                <a:lnTo>
                  <a:pt x="428" y="2589"/>
                </a:lnTo>
                <a:lnTo>
                  <a:pt x="521" y="2607"/>
                </a:lnTo>
                <a:lnTo>
                  <a:pt x="596" y="2589"/>
                </a:lnTo>
                <a:lnTo>
                  <a:pt x="670" y="2570"/>
                </a:lnTo>
                <a:lnTo>
                  <a:pt x="819" y="2495"/>
                </a:lnTo>
                <a:lnTo>
                  <a:pt x="968" y="2384"/>
                </a:lnTo>
                <a:lnTo>
                  <a:pt x="1080" y="2309"/>
                </a:lnTo>
                <a:lnTo>
                  <a:pt x="1192" y="2179"/>
                </a:lnTo>
                <a:lnTo>
                  <a:pt x="1266" y="2067"/>
                </a:lnTo>
                <a:lnTo>
                  <a:pt x="1285" y="2011"/>
                </a:lnTo>
                <a:lnTo>
                  <a:pt x="1285" y="1956"/>
                </a:lnTo>
                <a:lnTo>
                  <a:pt x="1266" y="1862"/>
                </a:lnTo>
                <a:lnTo>
                  <a:pt x="1192" y="1769"/>
                </a:lnTo>
                <a:lnTo>
                  <a:pt x="1117" y="1676"/>
                </a:lnTo>
                <a:lnTo>
                  <a:pt x="875" y="1471"/>
                </a:lnTo>
                <a:lnTo>
                  <a:pt x="763" y="1378"/>
                </a:lnTo>
                <a:lnTo>
                  <a:pt x="614" y="1248"/>
                </a:lnTo>
                <a:lnTo>
                  <a:pt x="521" y="1192"/>
                </a:lnTo>
                <a:lnTo>
                  <a:pt x="447" y="1155"/>
                </a:lnTo>
                <a:lnTo>
                  <a:pt x="372" y="1136"/>
                </a:lnTo>
                <a:close/>
                <a:moveTo>
                  <a:pt x="92513" y="1174"/>
                </a:moveTo>
                <a:lnTo>
                  <a:pt x="92457" y="1192"/>
                </a:lnTo>
                <a:lnTo>
                  <a:pt x="92364" y="1229"/>
                </a:lnTo>
                <a:lnTo>
                  <a:pt x="92159" y="1397"/>
                </a:lnTo>
                <a:lnTo>
                  <a:pt x="91973" y="1583"/>
                </a:lnTo>
                <a:lnTo>
                  <a:pt x="91843" y="1713"/>
                </a:lnTo>
                <a:lnTo>
                  <a:pt x="91694" y="1844"/>
                </a:lnTo>
                <a:lnTo>
                  <a:pt x="91489" y="2030"/>
                </a:lnTo>
                <a:lnTo>
                  <a:pt x="91415" y="2142"/>
                </a:lnTo>
                <a:lnTo>
                  <a:pt x="91359" y="2235"/>
                </a:lnTo>
                <a:lnTo>
                  <a:pt x="91340" y="2291"/>
                </a:lnTo>
                <a:lnTo>
                  <a:pt x="91340" y="2328"/>
                </a:lnTo>
                <a:lnTo>
                  <a:pt x="91359" y="2365"/>
                </a:lnTo>
                <a:lnTo>
                  <a:pt x="91377" y="2384"/>
                </a:lnTo>
                <a:lnTo>
                  <a:pt x="91564" y="2533"/>
                </a:lnTo>
                <a:lnTo>
                  <a:pt x="91843" y="2737"/>
                </a:lnTo>
                <a:lnTo>
                  <a:pt x="91992" y="2831"/>
                </a:lnTo>
                <a:lnTo>
                  <a:pt x="92122" y="2905"/>
                </a:lnTo>
                <a:lnTo>
                  <a:pt x="92252" y="2942"/>
                </a:lnTo>
                <a:lnTo>
                  <a:pt x="92308" y="2961"/>
                </a:lnTo>
                <a:lnTo>
                  <a:pt x="92346" y="2942"/>
                </a:lnTo>
                <a:lnTo>
                  <a:pt x="92383" y="2924"/>
                </a:lnTo>
                <a:lnTo>
                  <a:pt x="92401" y="2886"/>
                </a:lnTo>
                <a:lnTo>
                  <a:pt x="92383" y="2849"/>
                </a:lnTo>
                <a:lnTo>
                  <a:pt x="92364" y="2793"/>
                </a:lnTo>
                <a:lnTo>
                  <a:pt x="92271" y="2700"/>
                </a:lnTo>
                <a:lnTo>
                  <a:pt x="92141" y="2589"/>
                </a:lnTo>
                <a:lnTo>
                  <a:pt x="91843" y="2384"/>
                </a:lnTo>
                <a:lnTo>
                  <a:pt x="91657" y="2272"/>
                </a:lnTo>
                <a:lnTo>
                  <a:pt x="91899" y="2049"/>
                </a:lnTo>
                <a:lnTo>
                  <a:pt x="92271" y="1695"/>
                </a:lnTo>
                <a:lnTo>
                  <a:pt x="92420" y="1527"/>
                </a:lnTo>
                <a:lnTo>
                  <a:pt x="92532" y="1360"/>
                </a:lnTo>
                <a:lnTo>
                  <a:pt x="92569" y="1304"/>
                </a:lnTo>
                <a:lnTo>
                  <a:pt x="92588" y="1248"/>
                </a:lnTo>
                <a:lnTo>
                  <a:pt x="92569" y="1211"/>
                </a:lnTo>
                <a:lnTo>
                  <a:pt x="92513" y="1174"/>
                </a:lnTo>
                <a:close/>
                <a:moveTo>
                  <a:pt x="91526" y="3333"/>
                </a:moveTo>
                <a:lnTo>
                  <a:pt x="91433" y="3352"/>
                </a:lnTo>
                <a:lnTo>
                  <a:pt x="91415" y="3370"/>
                </a:lnTo>
                <a:lnTo>
                  <a:pt x="91377" y="3389"/>
                </a:lnTo>
                <a:lnTo>
                  <a:pt x="91377" y="3426"/>
                </a:lnTo>
                <a:lnTo>
                  <a:pt x="91377" y="3464"/>
                </a:lnTo>
                <a:lnTo>
                  <a:pt x="91396" y="3482"/>
                </a:lnTo>
                <a:lnTo>
                  <a:pt x="91433" y="3519"/>
                </a:lnTo>
                <a:lnTo>
                  <a:pt x="91545" y="3538"/>
                </a:lnTo>
                <a:lnTo>
                  <a:pt x="91750" y="3575"/>
                </a:lnTo>
                <a:lnTo>
                  <a:pt x="91899" y="3613"/>
                </a:lnTo>
                <a:lnTo>
                  <a:pt x="92029" y="3687"/>
                </a:lnTo>
                <a:lnTo>
                  <a:pt x="92159" y="3761"/>
                </a:lnTo>
                <a:lnTo>
                  <a:pt x="92290" y="3855"/>
                </a:lnTo>
                <a:lnTo>
                  <a:pt x="92085" y="3985"/>
                </a:lnTo>
                <a:lnTo>
                  <a:pt x="91880" y="4097"/>
                </a:lnTo>
                <a:lnTo>
                  <a:pt x="91471" y="4320"/>
                </a:lnTo>
                <a:lnTo>
                  <a:pt x="91340" y="4376"/>
                </a:lnTo>
                <a:lnTo>
                  <a:pt x="91284" y="4413"/>
                </a:lnTo>
                <a:lnTo>
                  <a:pt x="91266" y="4450"/>
                </a:lnTo>
                <a:lnTo>
                  <a:pt x="91247" y="4469"/>
                </a:lnTo>
                <a:lnTo>
                  <a:pt x="91266" y="4525"/>
                </a:lnTo>
                <a:lnTo>
                  <a:pt x="91284" y="4581"/>
                </a:lnTo>
                <a:lnTo>
                  <a:pt x="91322" y="4618"/>
                </a:lnTo>
                <a:lnTo>
                  <a:pt x="91359" y="4618"/>
                </a:lnTo>
                <a:lnTo>
                  <a:pt x="91377" y="4599"/>
                </a:lnTo>
                <a:lnTo>
                  <a:pt x="91657" y="4506"/>
                </a:lnTo>
                <a:lnTo>
                  <a:pt x="91955" y="4376"/>
                </a:lnTo>
                <a:lnTo>
                  <a:pt x="92234" y="4208"/>
                </a:lnTo>
                <a:lnTo>
                  <a:pt x="92364" y="4115"/>
                </a:lnTo>
                <a:lnTo>
                  <a:pt x="92457" y="4022"/>
                </a:lnTo>
                <a:lnTo>
                  <a:pt x="92513" y="3929"/>
                </a:lnTo>
                <a:lnTo>
                  <a:pt x="92532" y="3873"/>
                </a:lnTo>
                <a:lnTo>
                  <a:pt x="92532" y="3836"/>
                </a:lnTo>
                <a:lnTo>
                  <a:pt x="92513" y="3743"/>
                </a:lnTo>
                <a:lnTo>
                  <a:pt x="92439" y="3668"/>
                </a:lnTo>
                <a:lnTo>
                  <a:pt x="92364" y="3613"/>
                </a:lnTo>
                <a:lnTo>
                  <a:pt x="92271" y="3538"/>
                </a:lnTo>
                <a:lnTo>
                  <a:pt x="92048" y="3445"/>
                </a:lnTo>
                <a:lnTo>
                  <a:pt x="91899" y="3389"/>
                </a:lnTo>
                <a:lnTo>
                  <a:pt x="91657" y="3352"/>
                </a:lnTo>
                <a:lnTo>
                  <a:pt x="91526" y="3333"/>
                </a:lnTo>
                <a:close/>
                <a:moveTo>
                  <a:pt x="1545" y="2775"/>
                </a:moveTo>
                <a:lnTo>
                  <a:pt x="1489" y="2793"/>
                </a:lnTo>
                <a:lnTo>
                  <a:pt x="1173" y="3017"/>
                </a:lnTo>
                <a:lnTo>
                  <a:pt x="950" y="3147"/>
                </a:lnTo>
                <a:lnTo>
                  <a:pt x="726" y="3296"/>
                </a:lnTo>
                <a:lnTo>
                  <a:pt x="521" y="3464"/>
                </a:lnTo>
                <a:lnTo>
                  <a:pt x="428" y="3557"/>
                </a:lnTo>
                <a:lnTo>
                  <a:pt x="354" y="3631"/>
                </a:lnTo>
                <a:lnTo>
                  <a:pt x="298" y="3724"/>
                </a:lnTo>
                <a:lnTo>
                  <a:pt x="261" y="3817"/>
                </a:lnTo>
                <a:lnTo>
                  <a:pt x="261" y="3892"/>
                </a:lnTo>
                <a:lnTo>
                  <a:pt x="261" y="3985"/>
                </a:lnTo>
                <a:lnTo>
                  <a:pt x="317" y="4059"/>
                </a:lnTo>
                <a:lnTo>
                  <a:pt x="372" y="4134"/>
                </a:lnTo>
                <a:lnTo>
                  <a:pt x="559" y="4283"/>
                </a:lnTo>
                <a:lnTo>
                  <a:pt x="745" y="4413"/>
                </a:lnTo>
                <a:lnTo>
                  <a:pt x="912" y="4506"/>
                </a:lnTo>
                <a:lnTo>
                  <a:pt x="1024" y="4562"/>
                </a:lnTo>
                <a:lnTo>
                  <a:pt x="1136" y="4599"/>
                </a:lnTo>
                <a:lnTo>
                  <a:pt x="1229" y="4637"/>
                </a:lnTo>
                <a:lnTo>
                  <a:pt x="1359" y="4637"/>
                </a:lnTo>
                <a:lnTo>
                  <a:pt x="1378" y="4618"/>
                </a:lnTo>
                <a:lnTo>
                  <a:pt x="1359" y="4599"/>
                </a:lnTo>
                <a:lnTo>
                  <a:pt x="1322" y="4525"/>
                </a:lnTo>
                <a:lnTo>
                  <a:pt x="1192" y="4413"/>
                </a:lnTo>
                <a:lnTo>
                  <a:pt x="931" y="4264"/>
                </a:lnTo>
                <a:lnTo>
                  <a:pt x="801" y="4171"/>
                </a:lnTo>
                <a:lnTo>
                  <a:pt x="689" y="4078"/>
                </a:lnTo>
                <a:lnTo>
                  <a:pt x="614" y="3985"/>
                </a:lnTo>
                <a:lnTo>
                  <a:pt x="577" y="3929"/>
                </a:lnTo>
                <a:lnTo>
                  <a:pt x="577" y="3892"/>
                </a:lnTo>
                <a:lnTo>
                  <a:pt x="577" y="3836"/>
                </a:lnTo>
                <a:lnTo>
                  <a:pt x="596" y="3780"/>
                </a:lnTo>
                <a:lnTo>
                  <a:pt x="633" y="3724"/>
                </a:lnTo>
                <a:lnTo>
                  <a:pt x="707" y="3668"/>
                </a:lnTo>
                <a:lnTo>
                  <a:pt x="856" y="3557"/>
                </a:lnTo>
                <a:lnTo>
                  <a:pt x="1005" y="3445"/>
                </a:lnTo>
                <a:lnTo>
                  <a:pt x="1322" y="3240"/>
                </a:lnTo>
                <a:lnTo>
                  <a:pt x="1508" y="3128"/>
                </a:lnTo>
                <a:lnTo>
                  <a:pt x="1601" y="3054"/>
                </a:lnTo>
                <a:lnTo>
                  <a:pt x="1638" y="3017"/>
                </a:lnTo>
                <a:lnTo>
                  <a:pt x="1657" y="2980"/>
                </a:lnTo>
                <a:lnTo>
                  <a:pt x="1657" y="2905"/>
                </a:lnTo>
                <a:lnTo>
                  <a:pt x="1638" y="2812"/>
                </a:lnTo>
                <a:lnTo>
                  <a:pt x="1620" y="2775"/>
                </a:lnTo>
                <a:close/>
                <a:moveTo>
                  <a:pt x="335" y="5027"/>
                </a:moveTo>
                <a:lnTo>
                  <a:pt x="298" y="5046"/>
                </a:lnTo>
                <a:lnTo>
                  <a:pt x="279" y="5065"/>
                </a:lnTo>
                <a:lnTo>
                  <a:pt x="261" y="5102"/>
                </a:lnTo>
                <a:lnTo>
                  <a:pt x="279" y="5158"/>
                </a:lnTo>
                <a:lnTo>
                  <a:pt x="298" y="5195"/>
                </a:lnTo>
                <a:lnTo>
                  <a:pt x="354" y="5232"/>
                </a:lnTo>
                <a:lnTo>
                  <a:pt x="484" y="5325"/>
                </a:lnTo>
                <a:lnTo>
                  <a:pt x="633" y="5400"/>
                </a:lnTo>
                <a:lnTo>
                  <a:pt x="950" y="5549"/>
                </a:lnTo>
                <a:lnTo>
                  <a:pt x="1173" y="5642"/>
                </a:lnTo>
                <a:lnTo>
                  <a:pt x="1043" y="5791"/>
                </a:lnTo>
                <a:lnTo>
                  <a:pt x="894" y="5921"/>
                </a:lnTo>
                <a:lnTo>
                  <a:pt x="596" y="6163"/>
                </a:lnTo>
                <a:lnTo>
                  <a:pt x="484" y="6275"/>
                </a:lnTo>
                <a:lnTo>
                  <a:pt x="447" y="6312"/>
                </a:lnTo>
                <a:lnTo>
                  <a:pt x="447" y="6349"/>
                </a:lnTo>
                <a:lnTo>
                  <a:pt x="447" y="6368"/>
                </a:lnTo>
                <a:lnTo>
                  <a:pt x="484" y="6368"/>
                </a:lnTo>
                <a:lnTo>
                  <a:pt x="652" y="6349"/>
                </a:lnTo>
                <a:lnTo>
                  <a:pt x="745" y="6312"/>
                </a:lnTo>
                <a:lnTo>
                  <a:pt x="894" y="6219"/>
                </a:lnTo>
                <a:lnTo>
                  <a:pt x="1043" y="6089"/>
                </a:lnTo>
                <a:lnTo>
                  <a:pt x="1210" y="5940"/>
                </a:lnTo>
                <a:lnTo>
                  <a:pt x="1359" y="5809"/>
                </a:lnTo>
                <a:lnTo>
                  <a:pt x="1452" y="5661"/>
                </a:lnTo>
                <a:lnTo>
                  <a:pt x="1471" y="5605"/>
                </a:lnTo>
                <a:lnTo>
                  <a:pt x="1471" y="5549"/>
                </a:lnTo>
                <a:lnTo>
                  <a:pt x="1452" y="5512"/>
                </a:lnTo>
                <a:lnTo>
                  <a:pt x="1415" y="5474"/>
                </a:lnTo>
                <a:lnTo>
                  <a:pt x="1173" y="5344"/>
                </a:lnTo>
                <a:lnTo>
                  <a:pt x="819" y="5158"/>
                </a:lnTo>
                <a:lnTo>
                  <a:pt x="633" y="5083"/>
                </a:lnTo>
                <a:lnTo>
                  <a:pt x="465" y="5027"/>
                </a:lnTo>
                <a:close/>
                <a:moveTo>
                  <a:pt x="92439" y="5102"/>
                </a:moveTo>
                <a:lnTo>
                  <a:pt x="92383" y="5121"/>
                </a:lnTo>
                <a:lnTo>
                  <a:pt x="92159" y="5251"/>
                </a:lnTo>
                <a:lnTo>
                  <a:pt x="91843" y="5437"/>
                </a:lnTo>
                <a:lnTo>
                  <a:pt x="91675" y="5530"/>
                </a:lnTo>
                <a:lnTo>
                  <a:pt x="91545" y="5642"/>
                </a:lnTo>
                <a:lnTo>
                  <a:pt x="91433" y="5735"/>
                </a:lnTo>
                <a:lnTo>
                  <a:pt x="91396" y="5791"/>
                </a:lnTo>
                <a:lnTo>
                  <a:pt x="91377" y="5828"/>
                </a:lnTo>
                <a:lnTo>
                  <a:pt x="91377" y="5884"/>
                </a:lnTo>
                <a:lnTo>
                  <a:pt x="91377" y="5921"/>
                </a:lnTo>
                <a:lnTo>
                  <a:pt x="91433" y="6014"/>
                </a:lnTo>
                <a:lnTo>
                  <a:pt x="91508" y="6089"/>
                </a:lnTo>
                <a:lnTo>
                  <a:pt x="91601" y="6163"/>
                </a:lnTo>
                <a:lnTo>
                  <a:pt x="91806" y="6312"/>
                </a:lnTo>
                <a:lnTo>
                  <a:pt x="91992" y="6405"/>
                </a:lnTo>
                <a:lnTo>
                  <a:pt x="92122" y="6498"/>
                </a:lnTo>
                <a:lnTo>
                  <a:pt x="92308" y="6610"/>
                </a:lnTo>
                <a:lnTo>
                  <a:pt x="92420" y="6647"/>
                </a:lnTo>
                <a:lnTo>
                  <a:pt x="92513" y="6647"/>
                </a:lnTo>
                <a:lnTo>
                  <a:pt x="92532" y="6629"/>
                </a:lnTo>
                <a:lnTo>
                  <a:pt x="92550" y="6591"/>
                </a:lnTo>
                <a:lnTo>
                  <a:pt x="92532" y="6536"/>
                </a:lnTo>
                <a:lnTo>
                  <a:pt x="92532" y="6498"/>
                </a:lnTo>
                <a:lnTo>
                  <a:pt x="92495" y="6442"/>
                </a:lnTo>
                <a:lnTo>
                  <a:pt x="92401" y="6349"/>
                </a:lnTo>
                <a:lnTo>
                  <a:pt x="92290" y="6256"/>
                </a:lnTo>
                <a:lnTo>
                  <a:pt x="92141" y="6163"/>
                </a:lnTo>
                <a:lnTo>
                  <a:pt x="91843" y="6014"/>
                </a:lnTo>
                <a:lnTo>
                  <a:pt x="91638" y="5903"/>
                </a:lnTo>
                <a:lnTo>
                  <a:pt x="92252" y="5400"/>
                </a:lnTo>
                <a:lnTo>
                  <a:pt x="92401" y="5214"/>
                </a:lnTo>
                <a:lnTo>
                  <a:pt x="92439" y="5158"/>
                </a:lnTo>
                <a:lnTo>
                  <a:pt x="92457" y="5121"/>
                </a:lnTo>
                <a:lnTo>
                  <a:pt x="92439" y="5102"/>
                </a:lnTo>
                <a:close/>
                <a:moveTo>
                  <a:pt x="1192" y="6833"/>
                </a:moveTo>
                <a:lnTo>
                  <a:pt x="1061" y="6908"/>
                </a:lnTo>
                <a:lnTo>
                  <a:pt x="931" y="6964"/>
                </a:lnTo>
                <a:lnTo>
                  <a:pt x="782" y="7057"/>
                </a:lnTo>
                <a:lnTo>
                  <a:pt x="652" y="7150"/>
                </a:lnTo>
                <a:lnTo>
                  <a:pt x="540" y="7243"/>
                </a:lnTo>
                <a:lnTo>
                  <a:pt x="447" y="7336"/>
                </a:lnTo>
                <a:lnTo>
                  <a:pt x="428" y="7392"/>
                </a:lnTo>
                <a:lnTo>
                  <a:pt x="410" y="7448"/>
                </a:lnTo>
                <a:lnTo>
                  <a:pt x="391" y="7522"/>
                </a:lnTo>
                <a:lnTo>
                  <a:pt x="410" y="7578"/>
                </a:lnTo>
                <a:lnTo>
                  <a:pt x="428" y="7634"/>
                </a:lnTo>
                <a:lnTo>
                  <a:pt x="465" y="7708"/>
                </a:lnTo>
                <a:lnTo>
                  <a:pt x="521" y="7783"/>
                </a:lnTo>
                <a:lnTo>
                  <a:pt x="596" y="7857"/>
                </a:lnTo>
                <a:lnTo>
                  <a:pt x="782" y="8006"/>
                </a:lnTo>
                <a:lnTo>
                  <a:pt x="1061" y="8211"/>
                </a:lnTo>
                <a:lnTo>
                  <a:pt x="1192" y="8286"/>
                </a:lnTo>
                <a:lnTo>
                  <a:pt x="1303" y="8304"/>
                </a:lnTo>
                <a:lnTo>
                  <a:pt x="1322" y="8304"/>
                </a:lnTo>
                <a:lnTo>
                  <a:pt x="1341" y="8286"/>
                </a:lnTo>
                <a:lnTo>
                  <a:pt x="1341" y="8230"/>
                </a:lnTo>
                <a:lnTo>
                  <a:pt x="1322" y="8174"/>
                </a:lnTo>
                <a:lnTo>
                  <a:pt x="1303" y="8099"/>
                </a:lnTo>
                <a:lnTo>
                  <a:pt x="1247" y="8044"/>
                </a:lnTo>
                <a:lnTo>
                  <a:pt x="1136" y="7932"/>
                </a:lnTo>
                <a:lnTo>
                  <a:pt x="894" y="7746"/>
                </a:lnTo>
                <a:lnTo>
                  <a:pt x="801" y="7653"/>
                </a:lnTo>
                <a:lnTo>
                  <a:pt x="763" y="7597"/>
                </a:lnTo>
                <a:lnTo>
                  <a:pt x="745" y="7541"/>
                </a:lnTo>
                <a:lnTo>
                  <a:pt x="763" y="7504"/>
                </a:lnTo>
                <a:lnTo>
                  <a:pt x="782" y="7448"/>
                </a:lnTo>
                <a:lnTo>
                  <a:pt x="838" y="7392"/>
                </a:lnTo>
                <a:lnTo>
                  <a:pt x="912" y="7336"/>
                </a:lnTo>
                <a:lnTo>
                  <a:pt x="1043" y="7280"/>
                </a:lnTo>
                <a:lnTo>
                  <a:pt x="1229" y="7169"/>
                </a:lnTo>
                <a:lnTo>
                  <a:pt x="1303" y="7113"/>
                </a:lnTo>
                <a:lnTo>
                  <a:pt x="1378" y="7057"/>
                </a:lnTo>
                <a:lnTo>
                  <a:pt x="1415" y="7001"/>
                </a:lnTo>
                <a:lnTo>
                  <a:pt x="1415" y="6927"/>
                </a:lnTo>
                <a:lnTo>
                  <a:pt x="1378" y="6871"/>
                </a:lnTo>
                <a:lnTo>
                  <a:pt x="1322" y="6833"/>
                </a:lnTo>
                <a:close/>
                <a:moveTo>
                  <a:pt x="91433" y="7094"/>
                </a:moveTo>
                <a:lnTo>
                  <a:pt x="91415" y="7113"/>
                </a:lnTo>
                <a:lnTo>
                  <a:pt x="91396" y="7150"/>
                </a:lnTo>
                <a:lnTo>
                  <a:pt x="91415" y="7187"/>
                </a:lnTo>
                <a:lnTo>
                  <a:pt x="91508" y="7280"/>
                </a:lnTo>
                <a:lnTo>
                  <a:pt x="91619" y="7411"/>
                </a:lnTo>
                <a:lnTo>
                  <a:pt x="91768" y="7541"/>
                </a:lnTo>
                <a:lnTo>
                  <a:pt x="92085" y="7764"/>
                </a:lnTo>
                <a:lnTo>
                  <a:pt x="92252" y="7895"/>
                </a:lnTo>
                <a:lnTo>
                  <a:pt x="91806" y="8062"/>
                </a:lnTo>
                <a:lnTo>
                  <a:pt x="91582" y="8137"/>
                </a:lnTo>
                <a:lnTo>
                  <a:pt x="91377" y="8230"/>
                </a:lnTo>
                <a:lnTo>
                  <a:pt x="91229" y="8286"/>
                </a:lnTo>
                <a:lnTo>
                  <a:pt x="91173" y="8323"/>
                </a:lnTo>
                <a:lnTo>
                  <a:pt x="91154" y="8342"/>
                </a:lnTo>
                <a:lnTo>
                  <a:pt x="91135" y="8379"/>
                </a:lnTo>
                <a:lnTo>
                  <a:pt x="91135" y="8435"/>
                </a:lnTo>
                <a:lnTo>
                  <a:pt x="91154" y="8490"/>
                </a:lnTo>
                <a:lnTo>
                  <a:pt x="91191" y="8528"/>
                </a:lnTo>
                <a:lnTo>
                  <a:pt x="91247" y="8528"/>
                </a:lnTo>
                <a:lnTo>
                  <a:pt x="91973" y="8248"/>
                </a:lnTo>
                <a:lnTo>
                  <a:pt x="92252" y="8155"/>
                </a:lnTo>
                <a:lnTo>
                  <a:pt x="92401" y="8099"/>
                </a:lnTo>
                <a:lnTo>
                  <a:pt x="92457" y="8062"/>
                </a:lnTo>
                <a:lnTo>
                  <a:pt x="92495" y="8044"/>
                </a:lnTo>
                <a:lnTo>
                  <a:pt x="92532" y="7951"/>
                </a:lnTo>
                <a:lnTo>
                  <a:pt x="92532" y="7876"/>
                </a:lnTo>
                <a:lnTo>
                  <a:pt x="92495" y="7802"/>
                </a:lnTo>
                <a:lnTo>
                  <a:pt x="92439" y="7727"/>
                </a:lnTo>
                <a:lnTo>
                  <a:pt x="92271" y="7615"/>
                </a:lnTo>
                <a:lnTo>
                  <a:pt x="92104" y="7504"/>
                </a:lnTo>
                <a:lnTo>
                  <a:pt x="91973" y="7392"/>
                </a:lnTo>
                <a:lnTo>
                  <a:pt x="91750" y="7224"/>
                </a:lnTo>
                <a:lnTo>
                  <a:pt x="91657" y="7150"/>
                </a:lnTo>
                <a:lnTo>
                  <a:pt x="91545" y="7113"/>
                </a:lnTo>
                <a:lnTo>
                  <a:pt x="91471" y="7094"/>
                </a:lnTo>
                <a:close/>
                <a:moveTo>
                  <a:pt x="279" y="8286"/>
                </a:moveTo>
                <a:lnTo>
                  <a:pt x="205" y="8304"/>
                </a:lnTo>
                <a:lnTo>
                  <a:pt x="112" y="8360"/>
                </a:lnTo>
                <a:lnTo>
                  <a:pt x="93" y="8379"/>
                </a:lnTo>
                <a:lnTo>
                  <a:pt x="93" y="8416"/>
                </a:lnTo>
                <a:lnTo>
                  <a:pt x="112" y="8472"/>
                </a:lnTo>
                <a:lnTo>
                  <a:pt x="168" y="8509"/>
                </a:lnTo>
                <a:lnTo>
                  <a:pt x="1229" y="9272"/>
                </a:lnTo>
                <a:lnTo>
                  <a:pt x="912" y="9514"/>
                </a:lnTo>
                <a:lnTo>
                  <a:pt x="596" y="9738"/>
                </a:lnTo>
                <a:lnTo>
                  <a:pt x="521" y="9794"/>
                </a:lnTo>
                <a:lnTo>
                  <a:pt x="372" y="9887"/>
                </a:lnTo>
                <a:lnTo>
                  <a:pt x="317" y="9943"/>
                </a:lnTo>
                <a:lnTo>
                  <a:pt x="279" y="9999"/>
                </a:lnTo>
                <a:lnTo>
                  <a:pt x="279" y="10017"/>
                </a:lnTo>
                <a:lnTo>
                  <a:pt x="279" y="10036"/>
                </a:lnTo>
                <a:lnTo>
                  <a:pt x="335" y="10054"/>
                </a:lnTo>
                <a:lnTo>
                  <a:pt x="391" y="10073"/>
                </a:lnTo>
                <a:lnTo>
                  <a:pt x="447" y="10054"/>
                </a:lnTo>
                <a:lnTo>
                  <a:pt x="577" y="10017"/>
                </a:lnTo>
                <a:lnTo>
                  <a:pt x="726" y="9943"/>
                </a:lnTo>
                <a:lnTo>
                  <a:pt x="894" y="9831"/>
                </a:lnTo>
                <a:lnTo>
                  <a:pt x="1192" y="9626"/>
                </a:lnTo>
                <a:lnTo>
                  <a:pt x="1378" y="9459"/>
                </a:lnTo>
                <a:lnTo>
                  <a:pt x="1489" y="9347"/>
                </a:lnTo>
                <a:lnTo>
                  <a:pt x="1527" y="9291"/>
                </a:lnTo>
                <a:lnTo>
                  <a:pt x="1527" y="9254"/>
                </a:lnTo>
                <a:lnTo>
                  <a:pt x="1508" y="9217"/>
                </a:lnTo>
                <a:lnTo>
                  <a:pt x="1471" y="9179"/>
                </a:lnTo>
                <a:lnTo>
                  <a:pt x="1341" y="9049"/>
                </a:lnTo>
                <a:lnTo>
                  <a:pt x="1117" y="8881"/>
                </a:lnTo>
                <a:lnTo>
                  <a:pt x="894" y="8732"/>
                </a:lnTo>
                <a:lnTo>
                  <a:pt x="596" y="8472"/>
                </a:lnTo>
                <a:lnTo>
                  <a:pt x="428" y="8342"/>
                </a:lnTo>
                <a:lnTo>
                  <a:pt x="354" y="8304"/>
                </a:lnTo>
                <a:lnTo>
                  <a:pt x="279" y="8286"/>
                </a:lnTo>
                <a:close/>
                <a:moveTo>
                  <a:pt x="92327" y="8993"/>
                </a:moveTo>
                <a:lnTo>
                  <a:pt x="92252" y="9030"/>
                </a:lnTo>
                <a:lnTo>
                  <a:pt x="92048" y="9123"/>
                </a:lnTo>
                <a:lnTo>
                  <a:pt x="91843" y="9272"/>
                </a:lnTo>
                <a:lnTo>
                  <a:pt x="91638" y="9440"/>
                </a:lnTo>
                <a:lnTo>
                  <a:pt x="91415" y="9645"/>
                </a:lnTo>
                <a:lnTo>
                  <a:pt x="91340" y="9719"/>
                </a:lnTo>
                <a:lnTo>
                  <a:pt x="91303" y="9794"/>
                </a:lnTo>
                <a:lnTo>
                  <a:pt x="91303" y="9868"/>
                </a:lnTo>
                <a:lnTo>
                  <a:pt x="91340" y="9943"/>
                </a:lnTo>
                <a:lnTo>
                  <a:pt x="91415" y="10036"/>
                </a:lnTo>
                <a:lnTo>
                  <a:pt x="91564" y="10129"/>
                </a:lnTo>
                <a:lnTo>
                  <a:pt x="91731" y="10222"/>
                </a:lnTo>
                <a:lnTo>
                  <a:pt x="92029" y="10371"/>
                </a:lnTo>
                <a:lnTo>
                  <a:pt x="92178" y="10427"/>
                </a:lnTo>
                <a:lnTo>
                  <a:pt x="92290" y="10445"/>
                </a:lnTo>
                <a:lnTo>
                  <a:pt x="92327" y="10445"/>
                </a:lnTo>
                <a:lnTo>
                  <a:pt x="92346" y="10427"/>
                </a:lnTo>
                <a:lnTo>
                  <a:pt x="92364" y="10371"/>
                </a:lnTo>
                <a:lnTo>
                  <a:pt x="92346" y="10315"/>
                </a:lnTo>
                <a:lnTo>
                  <a:pt x="92308" y="10241"/>
                </a:lnTo>
                <a:lnTo>
                  <a:pt x="92234" y="10166"/>
                </a:lnTo>
                <a:lnTo>
                  <a:pt x="92122" y="10110"/>
                </a:lnTo>
                <a:lnTo>
                  <a:pt x="91992" y="10036"/>
                </a:lnTo>
                <a:lnTo>
                  <a:pt x="91564" y="9831"/>
                </a:lnTo>
                <a:lnTo>
                  <a:pt x="91787" y="9663"/>
                </a:lnTo>
                <a:lnTo>
                  <a:pt x="92010" y="9477"/>
                </a:lnTo>
                <a:lnTo>
                  <a:pt x="92215" y="9272"/>
                </a:lnTo>
                <a:lnTo>
                  <a:pt x="92308" y="9161"/>
                </a:lnTo>
                <a:lnTo>
                  <a:pt x="92383" y="9049"/>
                </a:lnTo>
                <a:lnTo>
                  <a:pt x="92401" y="8993"/>
                </a:lnTo>
                <a:close/>
                <a:moveTo>
                  <a:pt x="1434" y="10296"/>
                </a:moveTo>
                <a:lnTo>
                  <a:pt x="1322" y="10315"/>
                </a:lnTo>
                <a:lnTo>
                  <a:pt x="1247" y="10334"/>
                </a:lnTo>
                <a:lnTo>
                  <a:pt x="1136" y="10371"/>
                </a:lnTo>
                <a:lnTo>
                  <a:pt x="1043" y="10445"/>
                </a:lnTo>
                <a:lnTo>
                  <a:pt x="838" y="10613"/>
                </a:lnTo>
                <a:lnTo>
                  <a:pt x="521" y="10799"/>
                </a:lnTo>
                <a:lnTo>
                  <a:pt x="335" y="10929"/>
                </a:lnTo>
                <a:lnTo>
                  <a:pt x="279" y="10985"/>
                </a:lnTo>
                <a:lnTo>
                  <a:pt x="242" y="11041"/>
                </a:lnTo>
                <a:lnTo>
                  <a:pt x="205" y="11116"/>
                </a:lnTo>
                <a:lnTo>
                  <a:pt x="205" y="11171"/>
                </a:lnTo>
                <a:lnTo>
                  <a:pt x="205" y="11209"/>
                </a:lnTo>
                <a:lnTo>
                  <a:pt x="223" y="11246"/>
                </a:lnTo>
                <a:lnTo>
                  <a:pt x="279" y="11339"/>
                </a:lnTo>
                <a:lnTo>
                  <a:pt x="391" y="11432"/>
                </a:lnTo>
                <a:lnTo>
                  <a:pt x="559" y="11581"/>
                </a:lnTo>
                <a:lnTo>
                  <a:pt x="856" y="11786"/>
                </a:lnTo>
                <a:lnTo>
                  <a:pt x="1024" y="11879"/>
                </a:lnTo>
                <a:lnTo>
                  <a:pt x="1173" y="11935"/>
                </a:lnTo>
                <a:lnTo>
                  <a:pt x="1285" y="11972"/>
                </a:lnTo>
                <a:lnTo>
                  <a:pt x="1322" y="11953"/>
                </a:lnTo>
                <a:lnTo>
                  <a:pt x="1359" y="11935"/>
                </a:lnTo>
                <a:lnTo>
                  <a:pt x="1359" y="11898"/>
                </a:lnTo>
                <a:lnTo>
                  <a:pt x="1359" y="11860"/>
                </a:lnTo>
                <a:lnTo>
                  <a:pt x="1285" y="11767"/>
                </a:lnTo>
                <a:lnTo>
                  <a:pt x="1173" y="11674"/>
                </a:lnTo>
                <a:lnTo>
                  <a:pt x="1043" y="11544"/>
                </a:lnTo>
                <a:lnTo>
                  <a:pt x="726" y="11320"/>
                </a:lnTo>
                <a:lnTo>
                  <a:pt x="521" y="11171"/>
                </a:lnTo>
                <a:lnTo>
                  <a:pt x="782" y="11004"/>
                </a:lnTo>
                <a:lnTo>
                  <a:pt x="1061" y="10836"/>
                </a:lnTo>
                <a:lnTo>
                  <a:pt x="1192" y="10743"/>
                </a:lnTo>
                <a:lnTo>
                  <a:pt x="1322" y="10632"/>
                </a:lnTo>
                <a:lnTo>
                  <a:pt x="1434" y="10520"/>
                </a:lnTo>
                <a:lnTo>
                  <a:pt x="1508" y="10408"/>
                </a:lnTo>
                <a:lnTo>
                  <a:pt x="1545" y="10352"/>
                </a:lnTo>
                <a:lnTo>
                  <a:pt x="1527" y="10315"/>
                </a:lnTo>
                <a:lnTo>
                  <a:pt x="1489" y="10296"/>
                </a:lnTo>
                <a:close/>
                <a:moveTo>
                  <a:pt x="91322" y="10855"/>
                </a:moveTo>
                <a:lnTo>
                  <a:pt x="91284" y="10874"/>
                </a:lnTo>
                <a:lnTo>
                  <a:pt x="91266" y="10874"/>
                </a:lnTo>
                <a:lnTo>
                  <a:pt x="91266" y="10911"/>
                </a:lnTo>
                <a:lnTo>
                  <a:pt x="91284" y="10929"/>
                </a:lnTo>
                <a:lnTo>
                  <a:pt x="91377" y="11004"/>
                </a:lnTo>
                <a:lnTo>
                  <a:pt x="91675" y="11171"/>
                </a:lnTo>
                <a:lnTo>
                  <a:pt x="92178" y="11395"/>
                </a:lnTo>
                <a:lnTo>
                  <a:pt x="91973" y="11507"/>
                </a:lnTo>
                <a:lnTo>
                  <a:pt x="91768" y="11618"/>
                </a:lnTo>
                <a:lnTo>
                  <a:pt x="91582" y="11767"/>
                </a:lnTo>
                <a:lnTo>
                  <a:pt x="91396" y="11916"/>
                </a:lnTo>
                <a:lnTo>
                  <a:pt x="91229" y="12084"/>
                </a:lnTo>
                <a:lnTo>
                  <a:pt x="91154" y="12177"/>
                </a:lnTo>
                <a:lnTo>
                  <a:pt x="91117" y="12214"/>
                </a:lnTo>
                <a:lnTo>
                  <a:pt x="91117" y="12251"/>
                </a:lnTo>
                <a:lnTo>
                  <a:pt x="91117" y="12326"/>
                </a:lnTo>
                <a:lnTo>
                  <a:pt x="91135" y="12382"/>
                </a:lnTo>
                <a:lnTo>
                  <a:pt x="91154" y="12400"/>
                </a:lnTo>
                <a:lnTo>
                  <a:pt x="91173" y="12419"/>
                </a:lnTo>
                <a:lnTo>
                  <a:pt x="91210" y="12419"/>
                </a:lnTo>
                <a:lnTo>
                  <a:pt x="91247" y="12400"/>
                </a:lnTo>
                <a:lnTo>
                  <a:pt x="91396" y="12270"/>
                </a:lnTo>
                <a:lnTo>
                  <a:pt x="91545" y="12158"/>
                </a:lnTo>
                <a:lnTo>
                  <a:pt x="91675" y="12028"/>
                </a:lnTo>
                <a:lnTo>
                  <a:pt x="91824" y="11898"/>
                </a:lnTo>
                <a:lnTo>
                  <a:pt x="91992" y="11804"/>
                </a:lnTo>
                <a:lnTo>
                  <a:pt x="92215" y="11693"/>
                </a:lnTo>
                <a:lnTo>
                  <a:pt x="92420" y="11562"/>
                </a:lnTo>
                <a:lnTo>
                  <a:pt x="92495" y="11507"/>
                </a:lnTo>
                <a:lnTo>
                  <a:pt x="92532" y="11451"/>
                </a:lnTo>
                <a:lnTo>
                  <a:pt x="92532" y="11395"/>
                </a:lnTo>
                <a:lnTo>
                  <a:pt x="92513" y="11339"/>
                </a:lnTo>
                <a:lnTo>
                  <a:pt x="92457" y="11265"/>
                </a:lnTo>
                <a:lnTo>
                  <a:pt x="92383" y="11209"/>
                </a:lnTo>
                <a:lnTo>
                  <a:pt x="92178" y="11116"/>
                </a:lnTo>
                <a:lnTo>
                  <a:pt x="91936" y="11004"/>
                </a:lnTo>
                <a:lnTo>
                  <a:pt x="91694" y="10929"/>
                </a:lnTo>
                <a:lnTo>
                  <a:pt x="91489" y="10892"/>
                </a:lnTo>
                <a:lnTo>
                  <a:pt x="91322" y="10855"/>
                </a:lnTo>
                <a:close/>
                <a:moveTo>
                  <a:pt x="261" y="12158"/>
                </a:moveTo>
                <a:lnTo>
                  <a:pt x="242" y="12195"/>
                </a:lnTo>
                <a:lnTo>
                  <a:pt x="223" y="12233"/>
                </a:lnTo>
                <a:lnTo>
                  <a:pt x="223" y="12307"/>
                </a:lnTo>
                <a:lnTo>
                  <a:pt x="242" y="12344"/>
                </a:lnTo>
                <a:lnTo>
                  <a:pt x="279" y="12400"/>
                </a:lnTo>
                <a:lnTo>
                  <a:pt x="372" y="12512"/>
                </a:lnTo>
                <a:lnTo>
                  <a:pt x="503" y="12624"/>
                </a:lnTo>
                <a:lnTo>
                  <a:pt x="670" y="12717"/>
                </a:lnTo>
                <a:lnTo>
                  <a:pt x="1005" y="12922"/>
                </a:lnTo>
                <a:lnTo>
                  <a:pt x="1229" y="13052"/>
                </a:lnTo>
                <a:lnTo>
                  <a:pt x="1117" y="13126"/>
                </a:lnTo>
                <a:lnTo>
                  <a:pt x="1005" y="13201"/>
                </a:lnTo>
                <a:lnTo>
                  <a:pt x="726" y="13331"/>
                </a:lnTo>
                <a:lnTo>
                  <a:pt x="577" y="13406"/>
                </a:lnTo>
                <a:lnTo>
                  <a:pt x="465" y="13480"/>
                </a:lnTo>
                <a:lnTo>
                  <a:pt x="354" y="13573"/>
                </a:lnTo>
                <a:lnTo>
                  <a:pt x="279" y="13666"/>
                </a:lnTo>
                <a:lnTo>
                  <a:pt x="279" y="13685"/>
                </a:lnTo>
                <a:lnTo>
                  <a:pt x="279" y="13704"/>
                </a:lnTo>
                <a:lnTo>
                  <a:pt x="317" y="13722"/>
                </a:lnTo>
                <a:lnTo>
                  <a:pt x="465" y="13722"/>
                </a:lnTo>
                <a:lnTo>
                  <a:pt x="633" y="13685"/>
                </a:lnTo>
                <a:lnTo>
                  <a:pt x="726" y="13666"/>
                </a:lnTo>
                <a:lnTo>
                  <a:pt x="875" y="13610"/>
                </a:lnTo>
                <a:lnTo>
                  <a:pt x="1024" y="13536"/>
                </a:lnTo>
                <a:lnTo>
                  <a:pt x="1303" y="13350"/>
                </a:lnTo>
                <a:lnTo>
                  <a:pt x="1434" y="13257"/>
                </a:lnTo>
                <a:lnTo>
                  <a:pt x="1527" y="13164"/>
                </a:lnTo>
                <a:lnTo>
                  <a:pt x="1545" y="13108"/>
                </a:lnTo>
                <a:lnTo>
                  <a:pt x="1564" y="13052"/>
                </a:lnTo>
                <a:lnTo>
                  <a:pt x="1564" y="12977"/>
                </a:lnTo>
                <a:lnTo>
                  <a:pt x="1527" y="12903"/>
                </a:lnTo>
                <a:lnTo>
                  <a:pt x="1489" y="12847"/>
                </a:lnTo>
                <a:lnTo>
                  <a:pt x="1415" y="12791"/>
                </a:lnTo>
                <a:lnTo>
                  <a:pt x="1247" y="12680"/>
                </a:lnTo>
                <a:lnTo>
                  <a:pt x="912" y="12475"/>
                </a:lnTo>
                <a:lnTo>
                  <a:pt x="745" y="12363"/>
                </a:lnTo>
                <a:lnTo>
                  <a:pt x="503" y="12214"/>
                </a:lnTo>
                <a:lnTo>
                  <a:pt x="391" y="12158"/>
                </a:lnTo>
                <a:close/>
                <a:moveTo>
                  <a:pt x="92290" y="12624"/>
                </a:moveTo>
                <a:lnTo>
                  <a:pt x="92178" y="12661"/>
                </a:lnTo>
                <a:lnTo>
                  <a:pt x="92048" y="12735"/>
                </a:lnTo>
                <a:lnTo>
                  <a:pt x="91806" y="12922"/>
                </a:lnTo>
                <a:lnTo>
                  <a:pt x="91657" y="13052"/>
                </a:lnTo>
                <a:lnTo>
                  <a:pt x="91415" y="13238"/>
                </a:lnTo>
                <a:lnTo>
                  <a:pt x="91322" y="13331"/>
                </a:lnTo>
                <a:lnTo>
                  <a:pt x="91266" y="13406"/>
                </a:lnTo>
                <a:lnTo>
                  <a:pt x="91229" y="13499"/>
                </a:lnTo>
                <a:lnTo>
                  <a:pt x="91210" y="13536"/>
                </a:lnTo>
                <a:lnTo>
                  <a:pt x="91229" y="13592"/>
                </a:lnTo>
                <a:lnTo>
                  <a:pt x="91266" y="13685"/>
                </a:lnTo>
                <a:lnTo>
                  <a:pt x="91377" y="13797"/>
                </a:lnTo>
                <a:lnTo>
                  <a:pt x="91638" y="14020"/>
                </a:lnTo>
                <a:lnTo>
                  <a:pt x="91899" y="14206"/>
                </a:lnTo>
                <a:lnTo>
                  <a:pt x="92197" y="14374"/>
                </a:lnTo>
                <a:lnTo>
                  <a:pt x="92346" y="14430"/>
                </a:lnTo>
                <a:lnTo>
                  <a:pt x="92495" y="14485"/>
                </a:lnTo>
                <a:lnTo>
                  <a:pt x="92569" y="14485"/>
                </a:lnTo>
                <a:lnTo>
                  <a:pt x="92588" y="14467"/>
                </a:lnTo>
                <a:lnTo>
                  <a:pt x="92606" y="14430"/>
                </a:lnTo>
                <a:lnTo>
                  <a:pt x="92588" y="14355"/>
                </a:lnTo>
                <a:lnTo>
                  <a:pt x="92569" y="14318"/>
                </a:lnTo>
                <a:lnTo>
                  <a:pt x="92550" y="14281"/>
                </a:lnTo>
                <a:lnTo>
                  <a:pt x="92513" y="14243"/>
                </a:lnTo>
                <a:lnTo>
                  <a:pt x="92401" y="14188"/>
                </a:lnTo>
                <a:lnTo>
                  <a:pt x="92197" y="14094"/>
                </a:lnTo>
                <a:lnTo>
                  <a:pt x="91787" y="13834"/>
                </a:lnTo>
                <a:lnTo>
                  <a:pt x="91601" y="13704"/>
                </a:lnTo>
                <a:lnTo>
                  <a:pt x="91415" y="13555"/>
                </a:lnTo>
                <a:lnTo>
                  <a:pt x="91638" y="13387"/>
                </a:lnTo>
                <a:lnTo>
                  <a:pt x="91955" y="13145"/>
                </a:lnTo>
                <a:lnTo>
                  <a:pt x="92104" y="13015"/>
                </a:lnTo>
                <a:lnTo>
                  <a:pt x="92234" y="12903"/>
                </a:lnTo>
                <a:lnTo>
                  <a:pt x="92327" y="12791"/>
                </a:lnTo>
                <a:lnTo>
                  <a:pt x="92364" y="12735"/>
                </a:lnTo>
                <a:lnTo>
                  <a:pt x="92364" y="12698"/>
                </a:lnTo>
                <a:lnTo>
                  <a:pt x="92364" y="12661"/>
                </a:lnTo>
                <a:lnTo>
                  <a:pt x="92346" y="12624"/>
                </a:lnTo>
                <a:close/>
                <a:moveTo>
                  <a:pt x="1527" y="14076"/>
                </a:moveTo>
                <a:lnTo>
                  <a:pt x="1396" y="14094"/>
                </a:lnTo>
                <a:lnTo>
                  <a:pt x="1303" y="14113"/>
                </a:lnTo>
                <a:lnTo>
                  <a:pt x="1192" y="14150"/>
                </a:lnTo>
                <a:lnTo>
                  <a:pt x="1080" y="14225"/>
                </a:lnTo>
                <a:lnTo>
                  <a:pt x="838" y="14337"/>
                </a:lnTo>
                <a:lnTo>
                  <a:pt x="596" y="14430"/>
                </a:lnTo>
                <a:lnTo>
                  <a:pt x="484" y="14467"/>
                </a:lnTo>
                <a:lnTo>
                  <a:pt x="410" y="14504"/>
                </a:lnTo>
                <a:lnTo>
                  <a:pt x="335" y="14560"/>
                </a:lnTo>
                <a:lnTo>
                  <a:pt x="335" y="14597"/>
                </a:lnTo>
                <a:lnTo>
                  <a:pt x="317" y="14634"/>
                </a:lnTo>
                <a:lnTo>
                  <a:pt x="335" y="14672"/>
                </a:lnTo>
                <a:lnTo>
                  <a:pt x="354" y="14728"/>
                </a:lnTo>
                <a:lnTo>
                  <a:pt x="447" y="14839"/>
                </a:lnTo>
                <a:lnTo>
                  <a:pt x="596" y="14988"/>
                </a:lnTo>
                <a:lnTo>
                  <a:pt x="856" y="15230"/>
                </a:lnTo>
                <a:lnTo>
                  <a:pt x="1005" y="15342"/>
                </a:lnTo>
                <a:lnTo>
                  <a:pt x="1117" y="15435"/>
                </a:lnTo>
                <a:lnTo>
                  <a:pt x="1229" y="15491"/>
                </a:lnTo>
                <a:lnTo>
                  <a:pt x="1285" y="15491"/>
                </a:lnTo>
                <a:lnTo>
                  <a:pt x="1303" y="15454"/>
                </a:lnTo>
                <a:lnTo>
                  <a:pt x="1322" y="15416"/>
                </a:lnTo>
                <a:lnTo>
                  <a:pt x="1303" y="15361"/>
                </a:lnTo>
                <a:lnTo>
                  <a:pt x="1285" y="15305"/>
                </a:lnTo>
                <a:lnTo>
                  <a:pt x="1210" y="15193"/>
                </a:lnTo>
                <a:lnTo>
                  <a:pt x="1098" y="15063"/>
                </a:lnTo>
                <a:lnTo>
                  <a:pt x="838" y="14839"/>
                </a:lnTo>
                <a:lnTo>
                  <a:pt x="670" y="14690"/>
                </a:lnTo>
                <a:lnTo>
                  <a:pt x="912" y="14616"/>
                </a:lnTo>
                <a:lnTo>
                  <a:pt x="1154" y="14523"/>
                </a:lnTo>
                <a:lnTo>
                  <a:pt x="1285" y="14467"/>
                </a:lnTo>
                <a:lnTo>
                  <a:pt x="1396" y="14392"/>
                </a:lnTo>
                <a:lnTo>
                  <a:pt x="1489" y="14318"/>
                </a:lnTo>
                <a:lnTo>
                  <a:pt x="1583" y="14225"/>
                </a:lnTo>
                <a:lnTo>
                  <a:pt x="1620" y="14169"/>
                </a:lnTo>
                <a:lnTo>
                  <a:pt x="1620" y="14113"/>
                </a:lnTo>
                <a:lnTo>
                  <a:pt x="1583" y="14094"/>
                </a:lnTo>
                <a:lnTo>
                  <a:pt x="1527" y="14076"/>
                </a:lnTo>
                <a:close/>
                <a:moveTo>
                  <a:pt x="91377" y="14765"/>
                </a:moveTo>
                <a:lnTo>
                  <a:pt x="91340" y="14783"/>
                </a:lnTo>
                <a:lnTo>
                  <a:pt x="91322" y="14802"/>
                </a:lnTo>
                <a:lnTo>
                  <a:pt x="91322" y="14839"/>
                </a:lnTo>
                <a:lnTo>
                  <a:pt x="91322" y="14895"/>
                </a:lnTo>
                <a:lnTo>
                  <a:pt x="91359" y="14932"/>
                </a:lnTo>
                <a:lnTo>
                  <a:pt x="91396" y="14970"/>
                </a:lnTo>
                <a:lnTo>
                  <a:pt x="91508" y="15025"/>
                </a:lnTo>
                <a:lnTo>
                  <a:pt x="91731" y="15137"/>
                </a:lnTo>
                <a:lnTo>
                  <a:pt x="91973" y="15286"/>
                </a:lnTo>
                <a:lnTo>
                  <a:pt x="92104" y="15379"/>
                </a:lnTo>
                <a:lnTo>
                  <a:pt x="92159" y="15435"/>
                </a:lnTo>
                <a:lnTo>
                  <a:pt x="92178" y="15472"/>
                </a:lnTo>
                <a:lnTo>
                  <a:pt x="92197" y="15528"/>
                </a:lnTo>
                <a:lnTo>
                  <a:pt x="92178" y="15584"/>
                </a:lnTo>
                <a:lnTo>
                  <a:pt x="92159" y="15621"/>
                </a:lnTo>
                <a:lnTo>
                  <a:pt x="92141" y="15640"/>
                </a:lnTo>
                <a:lnTo>
                  <a:pt x="92029" y="15677"/>
                </a:lnTo>
                <a:lnTo>
                  <a:pt x="91917" y="15714"/>
                </a:lnTo>
                <a:lnTo>
                  <a:pt x="91768" y="15751"/>
                </a:lnTo>
                <a:lnTo>
                  <a:pt x="91526" y="15845"/>
                </a:lnTo>
                <a:lnTo>
                  <a:pt x="91415" y="15900"/>
                </a:lnTo>
                <a:lnTo>
                  <a:pt x="91322" y="15956"/>
                </a:lnTo>
                <a:lnTo>
                  <a:pt x="91266" y="16012"/>
                </a:lnTo>
                <a:lnTo>
                  <a:pt x="91247" y="16049"/>
                </a:lnTo>
                <a:lnTo>
                  <a:pt x="91247" y="16068"/>
                </a:lnTo>
                <a:lnTo>
                  <a:pt x="91266" y="16105"/>
                </a:lnTo>
                <a:lnTo>
                  <a:pt x="91284" y="16142"/>
                </a:lnTo>
                <a:lnTo>
                  <a:pt x="91359" y="16161"/>
                </a:lnTo>
                <a:lnTo>
                  <a:pt x="91452" y="16161"/>
                </a:lnTo>
                <a:lnTo>
                  <a:pt x="91564" y="16142"/>
                </a:lnTo>
                <a:lnTo>
                  <a:pt x="91768" y="16068"/>
                </a:lnTo>
                <a:lnTo>
                  <a:pt x="91917" y="15994"/>
                </a:lnTo>
                <a:lnTo>
                  <a:pt x="92085" y="15919"/>
                </a:lnTo>
                <a:lnTo>
                  <a:pt x="92290" y="15845"/>
                </a:lnTo>
                <a:lnTo>
                  <a:pt x="92383" y="15789"/>
                </a:lnTo>
                <a:lnTo>
                  <a:pt x="92457" y="15714"/>
                </a:lnTo>
                <a:lnTo>
                  <a:pt x="92513" y="15640"/>
                </a:lnTo>
                <a:lnTo>
                  <a:pt x="92532" y="15565"/>
                </a:lnTo>
                <a:lnTo>
                  <a:pt x="92513" y="15472"/>
                </a:lnTo>
                <a:lnTo>
                  <a:pt x="92476" y="15379"/>
                </a:lnTo>
                <a:lnTo>
                  <a:pt x="92401" y="15305"/>
                </a:lnTo>
                <a:lnTo>
                  <a:pt x="92308" y="15230"/>
                </a:lnTo>
                <a:lnTo>
                  <a:pt x="92122" y="15100"/>
                </a:lnTo>
                <a:lnTo>
                  <a:pt x="91936" y="15007"/>
                </a:lnTo>
                <a:lnTo>
                  <a:pt x="91806" y="14932"/>
                </a:lnTo>
                <a:lnTo>
                  <a:pt x="91582" y="14802"/>
                </a:lnTo>
                <a:lnTo>
                  <a:pt x="91471" y="14765"/>
                </a:lnTo>
                <a:close/>
                <a:moveTo>
                  <a:pt x="112" y="15565"/>
                </a:moveTo>
                <a:lnTo>
                  <a:pt x="74" y="15584"/>
                </a:lnTo>
                <a:lnTo>
                  <a:pt x="37" y="15621"/>
                </a:lnTo>
                <a:lnTo>
                  <a:pt x="0" y="15677"/>
                </a:lnTo>
                <a:lnTo>
                  <a:pt x="0" y="15733"/>
                </a:lnTo>
                <a:lnTo>
                  <a:pt x="0" y="15770"/>
                </a:lnTo>
                <a:lnTo>
                  <a:pt x="37" y="15807"/>
                </a:lnTo>
                <a:lnTo>
                  <a:pt x="56" y="15826"/>
                </a:lnTo>
                <a:lnTo>
                  <a:pt x="279" y="15975"/>
                </a:lnTo>
                <a:lnTo>
                  <a:pt x="521" y="16105"/>
                </a:lnTo>
                <a:lnTo>
                  <a:pt x="763" y="16198"/>
                </a:lnTo>
                <a:lnTo>
                  <a:pt x="1005" y="16291"/>
                </a:lnTo>
                <a:lnTo>
                  <a:pt x="838" y="16422"/>
                </a:lnTo>
                <a:lnTo>
                  <a:pt x="559" y="16627"/>
                </a:lnTo>
                <a:lnTo>
                  <a:pt x="447" y="16720"/>
                </a:lnTo>
                <a:lnTo>
                  <a:pt x="354" y="16813"/>
                </a:lnTo>
                <a:lnTo>
                  <a:pt x="335" y="16850"/>
                </a:lnTo>
                <a:lnTo>
                  <a:pt x="335" y="16887"/>
                </a:lnTo>
                <a:lnTo>
                  <a:pt x="354" y="16924"/>
                </a:lnTo>
                <a:lnTo>
                  <a:pt x="391" y="16943"/>
                </a:lnTo>
                <a:lnTo>
                  <a:pt x="428" y="16943"/>
                </a:lnTo>
                <a:lnTo>
                  <a:pt x="484" y="16924"/>
                </a:lnTo>
                <a:lnTo>
                  <a:pt x="614" y="16887"/>
                </a:lnTo>
                <a:lnTo>
                  <a:pt x="763" y="16813"/>
                </a:lnTo>
                <a:lnTo>
                  <a:pt x="931" y="16720"/>
                </a:lnTo>
                <a:lnTo>
                  <a:pt x="1080" y="16608"/>
                </a:lnTo>
                <a:lnTo>
                  <a:pt x="1229" y="16496"/>
                </a:lnTo>
                <a:lnTo>
                  <a:pt x="1322" y="16403"/>
                </a:lnTo>
                <a:lnTo>
                  <a:pt x="1359" y="16329"/>
                </a:lnTo>
                <a:lnTo>
                  <a:pt x="1378" y="16291"/>
                </a:lnTo>
                <a:lnTo>
                  <a:pt x="1378" y="16236"/>
                </a:lnTo>
                <a:lnTo>
                  <a:pt x="1359" y="16198"/>
                </a:lnTo>
                <a:lnTo>
                  <a:pt x="1322" y="16161"/>
                </a:lnTo>
                <a:lnTo>
                  <a:pt x="1229" y="16087"/>
                </a:lnTo>
                <a:lnTo>
                  <a:pt x="1117" y="16031"/>
                </a:lnTo>
                <a:lnTo>
                  <a:pt x="875" y="15938"/>
                </a:lnTo>
                <a:lnTo>
                  <a:pt x="652" y="15863"/>
                </a:lnTo>
                <a:lnTo>
                  <a:pt x="540" y="15789"/>
                </a:lnTo>
                <a:lnTo>
                  <a:pt x="391" y="15677"/>
                </a:lnTo>
                <a:lnTo>
                  <a:pt x="242" y="15603"/>
                </a:lnTo>
                <a:lnTo>
                  <a:pt x="168" y="15584"/>
                </a:lnTo>
                <a:lnTo>
                  <a:pt x="112" y="15565"/>
                </a:lnTo>
                <a:close/>
                <a:moveTo>
                  <a:pt x="92513" y="16608"/>
                </a:moveTo>
                <a:lnTo>
                  <a:pt x="92439" y="16627"/>
                </a:lnTo>
                <a:lnTo>
                  <a:pt x="92290" y="16701"/>
                </a:lnTo>
                <a:lnTo>
                  <a:pt x="92029" y="16850"/>
                </a:lnTo>
                <a:lnTo>
                  <a:pt x="91862" y="16906"/>
                </a:lnTo>
                <a:lnTo>
                  <a:pt x="91657" y="16962"/>
                </a:lnTo>
                <a:lnTo>
                  <a:pt x="91452" y="17036"/>
                </a:lnTo>
                <a:lnTo>
                  <a:pt x="91359" y="17073"/>
                </a:lnTo>
                <a:lnTo>
                  <a:pt x="91303" y="17111"/>
                </a:lnTo>
                <a:lnTo>
                  <a:pt x="91266" y="17166"/>
                </a:lnTo>
                <a:lnTo>
                  <a:pt x="91247" y="17222"/>
                </a:lnTo>
                <a:lnTo>
                  <a:pt x="91247" y="17278"/>
                </a:lnTo>
                <a:lnTo>
                  <a:pt x="91284" y="17334"/>
                </a:lnTo>
                <a:lnTo>
                  <a:pt x="91322" y="17390"/>
                </a:lnTo>
                <a:lnTo>
                  <a:pt x="91377" y="17446"/>
                </a:lnTo>
                <a:lnTo>
                  <a:pt x="91526" y="17557"/>
                </a:lnTo>
                <a:lnTo>
                  <a:pt x="91694" y="17669"/>
                </a:lnTo>
                <a:lnTo>
                  <a:pt x="91862" y="17762"/>
                </a:lnTo>
                <a:lnTo>
                  <a:pt x="92122" y="17911"/>
                </a:lnTo>
                <a:lnTo>
                  <a:pt x="92234" y="17967"/>
                </a:lnTo>
                <a:lnTo>
                  <a:pt x="92401" y="18060"/>
                </a:lnTo>
                <a:lnTo>
                  <a:pt x="92476" y="18097"/>
                </a:lnTo>
                <a:lnTo>
                  <a:pt x="92569" y="18116"/>
                </a:lnTo>
                <a:lnTo>
                  <a:pt x="92662" y="18116"/>
                </a:lnTo>
                <a:lnTo>
                  <a:pt x="92662" y="18097"/>
                </a:lnTo>
                <a:lnTo>
                  <a:pt x="92681" y="18060"/>
                </a:lnTo>
                <a:lnTo>
                  <a:pt x="92662" y="18042"/>
                </a:lnTo>
                <a:lnTo>
                  <a:pt x="92625" y="17967"/>
                </a:lnTo>
                <a:lnTo>
                  <a:pt x="92569" y="17911"/>
                </a:lnTo>
                <a:lnTo>
                  <a:pt x="92495" y="17837"/>
                </a:lnTo>
                <a:lnTo>
                  <a:pt x="92308" y="17706"/>
                </a:lnTo>
                <a:lnTo>
                  <a:pt x="92197" y="17632"/>
                </a:lnTo>
                <a:lnTo>
                  <a:pt x="91657" y="17278"/>
                </a:lnTo>
                <a:lnTo>
                  <a:pt x="91862" y="17185"/>
                </a:lnTo>
                <a:lnTo>
                  <a:pt x="92234" y="17018"/>
                </a:lnTo>
                <a:lnTo>
                  <a:pt x="92401" y="16924"/>
                </a:lnTo>
                <a:lnTo>
                  <a:pt x="92532" y="16813"/>
                </a:lnTo>
                <a:lnTo>
                  <a:pt x="92569" y="16757"/>
                </a:lnTo>
                <a:lnTo>
                  <a:pt x="92588" y="16720"/>
                </a:lnTo>
                <a:lnTo>
                  <a:pt x="92588" y="16664"/>
                </a:lnTo>
                <a:lnTo>
                  <a:pt x="92550" y="16627"/>
                </a:lnTo>
                <a:lnTo>
                  <a:pt x="92513" y="16608"/>
                </a:lnTo>
                <a:close/>
                <a:moveTo>
                  <a:pt x="1341" y="17241"/>
                </a:moveTo>
                <a:lnTo>
                  <a:pt x="1229" y="17278"/>
                </a:lnTo>
                <a:lnTo>
                  <a:pt x="1098" y="17334"/>
                </a:lnTo>
                <a:lnTo>
                  <a:pt x="838" y="17483"/>
                </a:lnTo>
                <a:lnTo>
                  <a:pt x="689" y="17576"/>
                </a:lnTo>
                <a:lnTo>
                  <a:pt x="447" y="17706"/>
                </a:lnTo>
                <a:lnTo>
                  <a:pt x="372" y="17781"/>
                </a:lnTo>
                <a:lnTo>
                  <a:pt x="317" y="17837"/>
                </a:lnTo>
                <a:lnTo>
                  <a:pt x="298" y="17911"/>
                </a:lnTo>
                <a:lnTo>
                  <a:pt x="317" y="17986"/>
                </a:lnTo>
                <a:lnTo>
                  <a:pt x="410" y="18079"/>
                </a:lnTo>
                <a:lnTo>
                  <a:pt x="540" y="18190"/>
                </a:lnTo>
                <a:lnTo>
                  <a:pt x="726" y="18339"/>
                </a:lnTo>
                <a:lnTo>
                  <a:pt x="1024" y="18526"/>
                </a:lnTo>
                <a:lnTo>
                  <a:pt x="1173" y="18619"/>
                </a:lnTo>
                <a:lnTo>
                  <a:pt x="1322" y="18675"/>
                </a:lnTo>
                <a:lnTo>
                  <a:pt x="1452" y="18693"/>
                </a:lnTo>
                <a:lnTo>
                  <a:pt x="1508" y="18693"/>
                </a:lnTo>
                <a:lnTo>
                  <a:pt x="1545" y="18675"/>
                </a:lnTo>
                <a:lnTo>
                  <a:pt x="1396" y="18563"/>
                </a:lnTo>
                <a:lnTo>
                  <a:pt x="1080" y="18321"/>
                </a:lnTo>
                <a:lnTo>
                  <a:pt x="540" y="17911"/>
                </a:lnTo>
                <a:lnTo>
                  <a:pt x="763" y="17799"/>
                </a:lnTo>
                <a:lnTo>
                  <a:pt x="1005" y="17669"/>
                </a:lnTo>
                <a:lnTo>
                  <a:pt x="1117" y="17613"/>
                </a:lnTo>
                <a:lnTo>
                  <a:pt x="1210" y="17520"/>
                </a:lnTo>
                <a:lnTo>
                  <a:pt x="1303" y="17427"/>
                </a:lnTo>
                <a:lnTo>
                  <a:pt x="1359" y="17334"/>
                </a:lnTo>
                <a:lnTo>
                  <a:pt x="1396" y="17278"/>
                </a:lnTo>
                <a:lnTo>
                  <a:pt x="1396" y="17260"/>
                </a:lnTo>
                <a:lnTo>
                  <a:pt x="1378" y="17241"/>
                </a:lnTo>
                <a:close/>
                <a:moveTo>
                  <a:pt x="149" y="18786"/>
                </a:moveTo>
                <a:lnTo>
                  <a:pt x="93" y="18805"/>
                </a:lnTo>
                <a:lnTo>
                  <a:pt x="74" y="18842"/>
                </a:lnTo>
                <a:lnTo>
                  <a:pt x="56" y="18879"/>
                </a:lnTo>
                <a:lnTo>
                  <a:pt x="93" y="18917"/>
                </a:lnTo>
                <a:lnTo>
                  <a:pt x="130" y="18972"/>
                </a:lnTo>
                <a:lnTo>
                  <a:pt x="261" y="19066"/>
                </a:lnTo>
                <a:lnTo>
                  <a:pt x="428" y="19140"/>
                </a:lnTo>
                <a:lnTo>
                  <a:pt x="819" y="19308"/>
                </a:lnTo>
                <a:lnTo>
                  <a:pt x="1061" y="19419"/>
                </a:lnTo>
                <a:lnTo>
                  <a:pt x="968" y="19475"/>
                </a:lnTo>
                <a:lnTo>
                  <a:pt x="838" y="19531"/>
                </a:lnTo>
                <a:lnTo>
                  <a:pt x="540" y="19680"/>
                </a:lnTo>
                <a:lnTo>
                  <a:pt x="410" y="19754"/>
                </a:lnTo>
                <a:lnTo>
                  <a:pt x="335" y="19810"/>
                </a:lnTo>
                <a:lnTo>
                  <a:pt x="335" y="19847"/>
                </a:lnTo>
                <a:lnTo>
                  <a:pt x="354" y="19866"/>
                </a:lnTo>
                <a:lnTo>
                  <a:pt x="391" y="19903"/>
                </a:lnTo>
                <a:lnTo>
                  <a:pt x="465" y="19922"/>
                </a:lnTo>
                <a:lnTo>
                  <a:pt x="596" y="19922"/>
                </a:lnTo>
                <a:lnTo>
                  <a:pt x="745" y="19885"/>
                </a:lnTo>
                <a:lnTo>
                  <a:pt x="912" y="19810"/>
                </a:lnTo>
                <a:lnTo>
                  <a:pt x="1080" y="19736"/>
                </a:lnTo>
                <a:lnTo>
                  <a:pt x="1229" y="19624"/>
                </a:lnTo>
                <a:lnTo>
                  <a:pt x="1322" y="19512"/>
                </a:lnTo>
                <a:lnTo>
                  <a:pt x="1359" y="19456"/>
                </a:lnTo>
                <a:lnTo>
                  <a:pt x="1359" y="19382"/>
                </a:lnTo>
                <a:lnTo>
                  <a:pt x="1359" y="19326"/>
                </a:lnTo>
                <a:lnTo>
                  <a:pt x="1341" y="19270"/>
                </a:lnTo>
                <a:lnTo>
                  <a:pt x="1247" y="19196"/>
                </a:lnTo>
                <a:lnTo>
                  <a:pt x="1117" y="19103"/>
                </a:lnTo>
                <a:lnTo>
                  <a:pt x="931" y="19010"/>
                </a:lnTo>
                <a:lnTo>
                  <a:pt x="745" y="18935"/>
                </a:lnTo>
                <a:lnTo>
                  <a:pt x="540" y="18861"/>
                </a:lnTo>
                <a:lnTo>
                  <a:pt x="354" y="18805"/>
                </a:lnTo>
                <a:lnTo>
                  <a:pt x="205" y="18786"/>
                </a:lnTo>
                <a:close/>
                <a:moveTo>
                  <a:pt x="91359" y="18432"/>
                </a:moveTo>
                <a:lnTo>
                  <a:pt x="91303" y="18451"/>
                </a:lnTo>
                <a:lnTo>
                  <a:pt x="91247" y="18488"/>
                </a:lnTo>
                <a:lnTo>
                  <a:pt x="91210" y="18544"/>
                </a:lnTo>
                <a:lnTo>
                  <a:pt x="91210" y="18581"/>
                </a:lnTo>
                <a:lnTo>
                  <a:pt x="91229" y="18619"/>
                </a:lnTo>
                <a:lnTo>
                  <a:pt x="91284" y="18693"/>
                </a:lnTo>
                <a:lnTo>
                  <a:pt x="91433" y="18768"/>
                </a:lnTo>
                <a:lnTo>
                  <a:pt x="91824" y="19084"/>
                </a:lnTo>
                <a:lnTo>
                  <a:pt x="92029" y="19233"/>
                </a:lnTo>
                <a:lnTo>
                  <a:pt x="92215" y="19419"/>
                </a:lnTo>
                <a:lnTo>
                  <a:pt x="91992" y="19531"/>
                </a:lnTo>
                <a:lnTo>
                  <a:pt x="91675" y="19680"/>
                </a:lnTo>
                <a:lnTo>
                  <a:pt x="91508" y="19773"/>
                </a:lnTo>
                <a:lnTo>
                  <a:pt x="91377" y="19866"/>
                </a:lnTo>
                <a:lnTo>
                  <a:pt x="91284" y="19959"/>
                </a:lnTo>
                <a:lnTo>
                  <a:pt x="91247" y="19996"/>
                </a:lnTo>
                <a:lnTo>
                  <a:pt x="91247" y="20034"/>
                </a:lnTo>
                <a:lnTo>
                  <a:pt x="91247" y="20071"/>
                </a:lnTo>
                <a:lnTo>
                  <a:pt x="91266" y="20108"/>
                </a:lnTo>
                <a:lnTo>
                  <a:pt x="91359" y="20108"/>
                </a:lnTo>
                <a:lnTo>
                  <a:pt x="91489" y="20090"/>
                </a:lnTo>
                <a:lnTo>
                  <a:pt x="91638" y="20034"/>
                </a:lnTo>
                <a:lnTo>
                  <a:pt x="91917" y="19885"/>
                </a:lnTo>
                <a:lnTo>
                  <a:pt x="92085" y="19792"/>
                </a:lnTo>
                <a:lnTo>
                  <a:pt x="92346" y="19643"/>
                </a:lnTo>
                <a:lnTo>
                  <a:pt x="92439" y="19587"/>
                </a:lnTo>
                <a:lnTo>
                  <a:pt x="92495" y="19531"/>
                </a:lnTo>
                <a:lnTo>
                  <a:pt x="92513" y="19456"/>
                </a:lnTo>
                <a:lnTo>
                  <a:pt x="92495" y="19363"/>
                </a:lnTo>
                <a:lnTo>
                  <a:pt x="92439" y="19270"/>
                </a:lnTo>
                <a:lnTo>
                  <a:pt x="92327" y="19140"/>
                </a:lnTo>
                <a:lnTo>
                  <a:pt x="92122" y="18935"/>
                </a:lnTo>
                <a:lnTo>
                  <a:pt x="91899" y="18749"/>
                </a:lnTo>
                <a:lnTo>
                  <a:pt x="91675" y="18581"/>
                </a:lnTo>
                <a:lnTo>
                  <a:pt x="91415" y="18451"/>
                </a:lnTo>
                <a:lnTo>
                  <a:pt x="91359" y="18432"/>
                </a:lnTo>
                <a:close/>
                <a:moveTo>
                  <a:pt x="92495" y="20480"/>
                </a:moveTo>
                <a:lnTo>
                  <a:pt x="92383" y="20499"/>
                </a:lnTo>
                <a:lnTo>
                  <a:pt x="92308" y="20499"/>
                </a:lnTo>
                <a:lnTo>
                  <a:pt x="92197" y="20555"/>
                </a:lnTo>
                <a:lnTo>
                  <a:pt x="92085" y="20611"/>
                </a:lnTo>
                <a:lnTo>
                  <a:pt x="91899" y="20741"/>
                </a:lnTo>
                <a:lnTo>
                  <a:pt x="91675" y="20871"/>
                </a:lnTo>
                <a:lnTo>
                  <a:pt x="91545" y="20927"/>
                </a:lnTo>
                <a:lnTo>
                  <a:pt x="91452" y="20983"/>
                </a:lnTo>
                <a:lnTo>
                  <a:pt x="91359" y="21058"/>
                </a:lnTo>
                <a:lnTo>
                  <a:pt x="91303" y="21151"/>
                </a:lnTo>
                <a:lnTo>
                  <a:pt x="91284" y="21188"/>
                </a:lnTo>
                <a:lnTo>
                  <a:pt x="91303" y="21244"/>
                </a:lnTo>
                <a:lnTo>
                  <a:pt x="91303" y="21300"/>
                </a:lnTo>
                <a:lnTo>
                  <a:pt x="91340" y="21356"/>
                </a:lnTo>
                <a:lnTo>
                  <a:pt x="91489" y="21504"/>
                </a:lnTo>
                <a:lnTo>
                  <a:pt x="91750" y="21728"/>
                </a:lnTo>
                <a:lnTo>
                  <a:pt x="91899" y="21821"/>
                </a:lnTo>
                <a:lnTo>
                  <a:pt x="92048" y="21895"/>
                </a:lnTo>
                <a:lnTo>
                  <a:pt x="92159" y="21933"/>
                </a:lnTo>
                <a:lnTo>
                  <a:pt x="92215" y="21933"/>
                </a:lnTo>
                <a:lnTo>
                  <a:pt x="92252" y="21914"/>
                </a:lnTo>
                <a:lnTo>
                  <a:pt x="92271" y="21877"/>
                </a:lnTo>
                <a:lnTo>
                  <a:pt x="92271" y="21840"/>
                </a:lnTo>
                <a:lnTo>
                  <a:pt x="92252" y="21802"/>
                </a:lnTo>
                <a:lnTo>
                  <a:pt x="92234" y="21765"/>
                </a:lnTo>
                <a:lnTo>
                  <a:pt x="92122" y="21672"/>
                </a:lnTo>
                <a:lnTo>
                  <a:pt x="91992" y="21560"/>
                </a:lnTo>
                <a:lnTo>
                  <a:pt x="91731" y="21356"/>
                </a:lnTo>
                <a:lnTo>
                  <a:pt x="91564" y="21244"/>
                </a:lnTo>
                <a:lnTo>
                  <a:pt x="92066" y="20965"/>
                </a:lnTo>
                <a:lnTo>
                  <a:pt x="92327" y="20797"/>
                </a:lnTo>
                <a:lnTo>
                  <a:pt x="92439" y="20723"/>
                </a:lnTo>
                <a:lnTo>
                  <a:pt x="92550" y="20629"/>
                </a:lnTo>
                <a:lnTo>
                  <a:pt x="92588" y="20555"/>
                </a:lnTo>
                <a:lnTo>
                  <a:pt x="92588" y="20518"/>
                </a:lnTo>
                <a:lnTo>
                  <a:pt x="92550" y="20499"/>
                </a:lnTo>
                <a:lnTo>
                  <a:pt x="92495" y="20480"/>
                </a:lnTo>
                <a:close/>
                <a:moveTo>
                  <a:pt x="1322" y="20294"/>
                </a:moveTo>
                <a:lnTo>
                  <a:pt x="1229" y="20313"/>
                </a:lnTo>
                <a:lnTo>
                  <a:pt x="1154" y="20350"/>
                </a:lnTo>
                <a:lnTo>
                  <a:pt x="1061" y="20425"/>
                </a:lnTo>
                <a:lnTo>
                  <a:pt x="875" y="20574"/>
                </a:lnTo>
                <a:lnTo>
                  <a:pt x="763" y="20685"/>
                </a:lnTo>
                <a:lnTo>
                  <a:pt x="596" y="20834"/>
                </a:lnTo>
                <a:lnTo>
                  <a:pt x="484" y="20983"/>
                </a:lnTo>
                <a:lnTo>
                  <a:pt x="410" y="21113"/>
                </a:lnTo>
                <a:lnTo>
                  <a:pt x="391" y="21188"/>
                </a:lnTo>
                <a:lnTo>
                  <a:pt x="372" y="21244"/>
                </a:lnTo>
                <a:lnTo>
                  <a:pt x="391" y="21318"/>
                </a:lnTo>
                <a:lnTo>
                  <a:pt x="391" y="21374"/>
                </a:lnTo>
                <a:lnTo>
                  <a:pt x="465" y="21504"/>
                </a:lnTo>
                <a:lnTo>
                  <a:pt x="577" y="21653"/>
                </a:lnTo>
                <a:lnTo>
                  <a:pt x="745" y="21802"/>
                </a:lnTo>
                <a:lnTo>
                  <a:pt x="1043" y="22119"/>
                </a:lnTo>
                <a:lnTo>
                  <a:pt x="1229" y="22268"/>
                </a:lnTo>
                <a:lnTo>
                  <a:pt x="1322" y="22324"/>
                </a:lnTo>
                <a:lnTo>
                  <a:pt x="1396" y="22342"/>
                </a:lnTo>
                <a:lnTo>
                  <a:pt x="1452" y="22324"/>
                </a:lnTo>
                <a:lnTo>
                  <a:pt x="1489" y="22305"/>
                </a:lnTo>
                <a:lnTo>
                  <a:pt x="1489" y="22268"/>
                </a:lnTo>
                <a:lnTo>
                  <a:pt x="1489" y="22231"/>
                </a:lnTo>
                <a:lnTo>
                  <a:pt x="1415" y="22137"/>
                </a:lnTo>
                <a:lnTo>
                  <a:pt x="1341" y="22063"/>
                </a:lnTo>
                <a:lnTo>
                  <a:pt x="1210" y="21933"/>
                </a:lnTo>
                <a:lnTo>
                  <a:pt x="1061" y="21784"/>
                </a:lnTo>
                <a:lnTo>
                  <a:pt x="931" y="21653"/>
                </a:lnTo>
                <a:lnTo>
                  <a:pt x="801" y="21523"/>
                </a:lnTo>
                <a:lnTo>
                  <a:pt x="763" y="21449"/>
                </a:lnTo>
                <a:lnTo>
                  <a:pt x="726" y="21374"/>
                </a:lnTo>
                <a:lnTo>
                  <a:pt x="707" y="21300"/>
                </a:lnTo>
                <a:lnTo>
                  <a:pt x="707" y="21225"/>
                </a:lnTo>
                <a:lnTo>
                  <a:pt x="726" y="21151"/>
                </a:lnTo>
                <a:lnTo>
                  <a:pt x="763" y="21076"/>
                </a:lnTo>
                <a:lnTo>
                  <a:pt x="838" y="20983"/>
                </a:lnTo>
                <a:lnTo>
                  <a:pt x="912" y="20890"/>
                </a:lnTo>
                <a:lnTo>
                  <a:pt x="1043" y="20797"/>
                </a:lnTo>
                <a:lnTo>
                  <a:pt x="1229" y="20648"/>
                </a:lnTo>
                <a:lnTo>
                  <a:pt x="1322" y="20555"/>
                </a:lnTo>
                <a:lnTo>
                  <a:pt x="1378" y="20462"/>
                </a:lnTo>
                <a:lnTo>
                  <a:pt x="1396" y="20387"/>
                </a:lnTo>
                <a:lnTo>
                  <a:pt x="1396" y="20350"/>
                </a:lnTo>
                <a:lnTo>
                  <a:pt x="1378" y="20332"/>
                </a:lnTo>
                <a:lnTo>
                  <a:pt x="1341" y="20313"/>
                </a:lnTo>
                <a:lnTo>
                  <a:pt x="1322" y="20294"/>
                </a:lnTo>
                <a:close/>
                <a:moveTo>
                  <a:pt x="428" y="22547"/>
                </a:moveTo>
                <a:lnTo>
                  <a:pt x="372" y="22584"/>
                </a:lnTo>
                <a:lnTo>
                  <a:pt x="335" y="22622"/>
                </a:lnTo>
                <a:lnTo>
                  <a:pt x="335" y="22677"/>
                </a:lnTo>
                <a:lnTo>
                  <a:pt x="372" y="22733"/>
                </a:lnTo>
                <a:lnTo>
                  <a:pt x="465" y="22845"/>
                </a:lnTo>
                <a:lnTo>
                  <a:pt x="559" y="22919"/>
                </a:lnTo>
                <a:lnTo>
                  <a:pt x="819" y="23087"/>
                </a:lnTo>
                <a:lnTo>
                  <a:pt x="912" y="23161"/>
                </a:lnTo>
                <a:lnTo>
                  <a:pt x="987" y="23236"/>
                </a:lnTo>
                <a:lnTo>
                  <a:pt x="1024" y="23273"/>
                </a:lnTo>
                <a:lnTo>
                  <a:pt x="1024" y="23310"/>
                </a:lnTo>
                <a:lnTo>
                  <a:pt x="1024" y="23366"/>
                </a:lnTo>
                <a:lnTo>
                  <a:pt x="1005" y="23404"/>
                </a:lnTo>
                <a:lnTo>
                  <a:pt x="968" y="23459"/>
                </a:lnTo>
                <a:lnTo>
                  <a:pt x="931" y="23497"/>
                </a:lnTo>
                <a:lnTo>
                  <a:pt x="763" y="23608"/>
                </a:lnTo>
                <a:lnTo>
                  <a:pt x="540" y="23757"/>
                </a:lnTo>
                <a:lnTo>
                  <a:pt x="391" y="23888"/>
                </a:lnTo>
                <a:lnTo>
                  <a:pt x="521" y="23888"/>
                </a:lnTo>
                <a:lnTo>
                  <a:pt x="670" y="23850"/>
                </a:lnTo>
                <a:lnTo>
                  <a:pt x="819" y="23813"/>
                </a:lnTo>
                <a:lnTo>
                  <a:pt x="987" y="23739"/>
                </a:lnTo>
                <a:lnTo>
                  <a:pt x="1136" y="23664"/>
                </a:lnTo>
                <a:lnTo>
                  <a:pt x="1247" y="23571"/>
                </a:lnTo>
                <a:lnTo>
                  <a:pt x="1285" y="23515"/>
                </a:lnTo>
                <a:lnTo>
                  <a:pt x="1322" y="23441"/>
                </a:lnTo>
                <a:lnTo>
                  <a:pt x="1359" y="23385"/>
                </a:lnTo>
                <a:lnTo>
                  <a:pt x="1359" y="23310"/>
                </a:lnTo>
                <a:lnTo>
                  <a:pt x="1341" y="23180"/>
                </a:lnTo>
                <a:lnTo>
                  <a:pt x="1303" y="23087"/>
                </a:lnTo>
                <a:lnTo>
                  <a:pt x="1229" y="23013"/>
                </a:lnTo>
                <a:lnTo>
                  <a:pt x="1154" y="22957"/>
                </a:lnTo>
                <a:lnTo>
                  <a:pt x="950" y="22845"/>
                </a:lnTo>
                <a:lnTo>
                  <a:pt x="745" y="22733"/>
                </a:lnTo>
                <a:lnTo>
                  <a:pt x="596" y="22622"/>
                </a:lnTo>
                <a:lnTo>
                  <a:pt x="521" y="22566"/>
                </a:lnTo>
                <a:lnTo>
                  <a:pt x="484" y="22547"/>
                </a:lnTo>
                <a:close/>
                <a:moveTo>
                  <a:pt x="91377" y="22249"/>
                </a:moveTo>
                <a:lnTo>
                  <a:pt x="91322" y="22305"/>
                </a:lnTo>
                <a:lnTo>
                  <a:pt x="91284" y="22361"/>
                </a:lnTo>
                <a:lnTo>
                  <a:pt x="91284" y="22454"/>
                </a:lnTo>
                <a:lnTo>
                  <a:pt x="91303" y="22547"/>
                </a:lnTo>
                <a:lnTo>
                  <a:pt x="91359" y="22659"/>
                </a:lnTo>
                <a:lnTo>
                  <a:pt x="91433" y="22733"/>
                </a:lnTo>
                <a:lnTo>
                  <a:pt x="91508" y="22789"/>
                </a:lnTo>
                <a:lnTo>
                  <a:pt x="91601" y="22845"/>
                </a:lnTo>
                <a:lnTo>
                  <a:pt x="91694" y="22882"/>
                </a:lnTo>
                <a:lnTo>
                  <a:pt x="91880" y="22957"/>
                </a:lnTo>
                <a:lnTo>
                  <a:pt x="92085" y="23013"/>
                </a:lnTo>
                <a:lnTo>
                  <a:pt x="92215" y="23068"/>
                </a:lnTo>
                <a:lnTo>
                  <a:pt x="92290" y="23124"/>
                </a:lnTo>
                <a:lnTo>
                  <a:pt x="92327" y="23180"/>
                </a:lnTo>
                <a:lnTo>
                  <a:pt x="92346" y="23236"/>
                </a:lnTo>
                <a:lnTo>
                  <a:pt x="92308" y="23273"/>
                </a:lnTo>
                <a:lnTo>
                  <a:pt x="92252" y="23329"/>
                </a:lnTo>
                <a:lnTo>
                  <a:pt x="92085" y="23422"/>
                </a:lnTo>
                <a:lnTo>
                  <a:pt x="91880" y="23515"/>
                </a:lnTo>
                <a:lnTo>
                  <a:pt x="91657" y="23608"/>
                </a:lnTo>
                <a:lnTo>
                  <a:pt x="91582" y="23683"/>
                </a:lnTo>
                <a:lnTo>
                  <a:pt x="91508" y="23739"/>
                </a:lnTo>
                <a:lnTo>
                  <a:pt x="91452" y="23794"/>
                </a:lnTo>
                <a:lnTo>
                  <a:pt x="91433" y="23869"/>
                </a:lnTo>
                <a:lnTo>
                  <a:pt x="91452" y="23906"/>
                </a:lnTo>
                <a:lnTo>
                  <a:pt x="91471" y="23925"/>
                </a:lnTo>
                <a:lnTo>
                  <a:pt x="91508" y="23943"/>
                </a:lnTo>
                <a:lnTo>
                  <a:pt x="91564" y="23925"/>
                </a:lnTo>
                <a:lnTo>
                  <a:pt x="91675" y="23906"/>
                </a:lnTo>
                <a:lnTo>
                  <a:pt x="91843" y="23832"/>
                </a:lnTo>
                <a:lnTo>
                  <a:pt x="92141" y="23664"/>
                </a:lnTo>
                <a:lnTo>
                  <a:pt x="92327" y="23571"/>
                </a:lnTo>
                <a:lnTo>
                  <a:pt x="92495" y="23459"/>
                </a:lnTo>
                <a:lnTo>
                  <a:pt x="92569" y="23404"/>
                </a:lnTo>
                <a:lnTo>
                  <a:pt x="92643" y="23329"/>
                </a:lnTo>
                <a:lnTo>
                  <a:pt x="92681" y="23255"/>
                </a:lnTo>
                <a:lnTo>
                  <a:pt x="92699" y="23180"/>
                </a:lnTo>
                <a:lnTo>
                  <a:pt x="92681" y="23087"/>
                </a:lnTo>
                <a:lnTo>
                  <a:pt x="92606" y="22975"/>
                </a:lnTo>
                <a:lnTo>
                  <a:pt x="92569" y="22919"/>
                </a:lnTo>
                <a:lnTo>
                  <a:pt x="92495" y="22864"/>
                </a:lnTo>
                <a:lnTo>
                  <a:pt x="92364" y="22789"/>
                </a:lnTo>
                <a:lnTo>
                  <a:pt x="92197" y="22752"/>
                </a:lnTo>
                <a:lnTo>
                  <a:pt x="92029" y="22696"/>
                </a:lnTo>
                <a:lnTo>
                  <a:pt x="91862" y="22659"/>
                </a:lnTo>
                <a:lnTo>
                  <a:pt x="91713" y="22584"/>
                </a:lnTo>
                <a:lnTo>
                  <a:pt x="91657" y="22547"/>
                </a:lnTo>
                <a:lnTo>
                  <a:pt x="91601" y="22491"/>
                </a:lnTo>
                <a:lnTo>
                  <a:pt x="91545" y="22417"/>
                </a:lnTo>
                <a:lnTo>
                  <a:pt x="91526" y="22342"/>
                </a:lnTo>
                <a:lnTo>
                  <a:pt x="91489" y="22268"/>
                </a:lnTo>
                <a:lnTo>
                  <a:pt x="91433" y="22249"/>
                </a:lnTo>
                <a:close/>
                <a:moveTo>
                  <a:pt x="92327" y="24334"/>
                </a:moveTo>
                <a:lnTo>
                  <a:pt x="92234" y="24353"/>
                </a:lnTo>
                <a:lnTo>
                  <a:pt x="92010" y="24446"/>
                </a:lnTo>
                <a:lnTo>
                  <a:pt x="91806" y="24539"/>
                </a:lnTo>
                <a:lnTo>
                  <a:pt x="91657" y="24632"/>
                </a:lnTo>
                <a:lnTo>
                  <a:pt x="91526" y="24725"/>
                </a:lnTo>
                <a:lnTo>
                  <a:pt x="91471" y="24781"/>
                </a:lnTo>
                <a:lnTo>
                  <a:pt x="91452" y="24837"/>
                </a:lnTo>
                <a:lnTo>
                  <a:pt x="91433" y="24893"/>
                </a:lnTo>
                <a:lnTo>
                  <a:pt x="91433" y="24949"/>
                </a:lnTo>
                <a:lnTo>
                  <a:pt x="91452" y="25023"/>
                </a:lnTo>
                <a:lnTo>
                  <a:pt x="91508" y="25098"/>
                </a:lnTo>
                <a:lnTo>
                  <a:pt x="91619" y="25228"/>
                </a:lnTo>
                <a:lnTo>
                  <a:pt x="91768" y="25340"/>
                </a:lnTo>
                <a:lnTo>
                  <a:pt x="91917" y="25452"/>
                </a:lnTo>
                <a:lnTo>
                  <a:pt x="92066" y="25526"/>
                </a:lnTo>
                <a:lnTo>
                  <a:pt x="92197" y="25582"/>
                </a:lnTo>
                <a:lnTo>
                  <a:pt x="92401" y="25638"/>
                </a:lnTo>
                <a:lnTo>
                  <a:pt x="92569" y="25675"/>
                </a:lnTo>
                <a:lnTo>
                  <a:pt x="92606" y="25675"/>
                </a:lnTo>
                <a:lnTo>
                  <a:pt x="92625" y="25656"/>
                </a:lnTo>
                <a:lnTo>
                  <a:pt x="92606" y="25638"/>
                </a:lnTo>
                <a:lnTo>
                  <a:pt x="92513" y="25563"/>
                </a:lnTo>
                <a:lnTo>
                  <a:pt x="92383" y="25489"/>
                </a:lnTo>
                <a:lnTo>
                  <a:pt x="92066" y="25284"/>
                </a:lnTo>
                <a:lnTo>
                  <a:pt x="91917" y="25172"/>
                </a:lnTo>
                <a:lnTo>
                  <a:pt x="91787" y="25079"/>
                </a:lnTo>
                <a:lnTo>
                  <a:pt x="91694" y="24967"/>
                </a:lnTo>
                <a:lnTo>
                  <a:pt x="91675" y="24930"/>
                </a:lnTo>
                <a:lnTo>
                  <a:pt x="91675" y="24893"/>
                </a:lnTo>
                <a:lnTo>
                  <a:pt x="91731" y="24856"/>
                </a:lnTo>
                <a:lnTo>
                  <a:pt x="91880" y="24800"/>
                </a:lnTo>
                <a:lnTo>
                  <a:pt x="92252" y="24632"/>
                </a:lnTo>
                <a:lnTo>
                  <a:pt x="92420" y="24539"/>
                </a:lnTo>
                <a:lnTo>
                  <a:pt x="92476" y="24483"/>
                </a:lnTo>
                <a:lnTo>
                  <a:pt x="92513" y="24446"/>
                </a:lnTo>
                <a:lnTo>
                  <a:pt x="92532" y="24409"/>
                </a:lnTo>
                <a:lnTo>
                  <a:pt x="92532" y="24372"/>
                </a:lnTo>
                <a:lnTo>
                  <a:pt x="92476" y="24353"/>
                </a:lnTo>
                <a:lnTo>
                  <a:pt x="92401" y="24334"/>
                </a:lnTo>
                <a:close/>
                <a:moveTo>
                  <a:pt x="1117" y="24334"/>
                </a:moveTo>
                <a:lnTo>
                  <a:pt x="968" y="24390"/>
                </a:lnTo>
                <a:lnTo>
                  <a:pt x="801" y="24502"/>
                </a:lnTo>
                <a:lnTo>
                  <a:pt x="614" y="24632"/>
                </a:lnTo>
                <a:lnTo>
                  <a:pt x="428" y="24763"/>
                </a:lnTo>
                <a:lnTo>
                  <a:pt x="298" y="24893"/>
                </a:lnTo>
                <a:lnTo>
                  <a:pt x="205" y="25005"/>
                </a:lnTo>
                <a:lnTo>
                  <a:pt x="186" y="25042"/>
                </a:lnTo>
                <a:lnTo>
                  <a:pt x="205" y="25079"/>
                </a:lnTo>
                <a:lnTo>
                  <a:pt x="372" y="25284"/>
                </a:lnTo>
                <a:lnTo>
                  <a:pt x="503" y="25433"/>
                </a:lnTo>
                <a:lnTo>
                  <a:pt x="652" y="25563"/>
                </a:lnTo>
                <a:lnTo>
                  <a:pt x="801" y="25694"/>
                </a:lnTo>
                <a:lnTo>
                  <a:pt x="950" y="25787"/>
                </a:lnTo>
                <a:lnTo>
                  <a:pt x="1080" y="25824"/>
                </a:lnTo>
                <a:lnTo>
                  <a:pt x="1154" y="25842"/>
                </a:lnTo>
                <a:lnTo>
                  <a:pt x="1210" y="25824"/>
                </a:lnTo>
                <a:lnTo>
                  <a:pt x="1247" y="25805"/>
                </a:lnTo>
                <a:lnTo>
                  <a:pt x="1247" y="25768"/>
                </a:lnTo>
                <a:lnTo>
                  <a:pt x="1229" y="25731"/>
                </a:lnTo>
                <a:lnTo>
                  <a:pt x="1192" y="25694"/>
                </a:lnTo>
                <a:lnTo>
                  <a:pt x="1098" y="25619"/>
                </a:lnTo>
                <a:lnTo>
                  <a:pt x="1024" y="25563"/>
                </a:lnTo>
                <a:lnTo>
                  <a:pt x="856" y="25452"/>
                </a:lnTo>
                <a:lnTo>
                  <a:pt x="726" y="25321"/>
                </a:lnTo>
                <a:lnTo>
                  <a:pt x="596" y="25191"/>
                </a:lnTo>
                <a:lnTo>
                  <a:pt x="465" y="25042"/>
                </a:lnTo>
                <a:lnTo>
                  <a:pt x="670" y="24930"/>
                </a:lnTo>
                <a:lnTo>
                  <a:pt x="1005" y="24707"/>
                </a:lnTo>
                <a:lnTo>
                  <a:pt x="1154" y="24595"/>
                </a:lnTo>
                <a:lnTo>
                  <a:pt x="1266" y="24483"/>
                </a:lnTo>
                <a:lnTo>
                  <a:pt x="1285" y="24446"/>
                </a:lnTo>
                <a:lnTo>
                  <a:pt x="1285" y="24390"/>
                </a:lnTo>
                <a:lnTo>
                  <a:pt x="1266" y="24353"/>
                </a:lnTo>
                <a:lnTo>
                  <a:pt x="1229" y="24334"/>
                </a:lnTo>
                <a:close/>
                <a:moveTo>
                  <a:pt x="354" y="26066"/>
                </a:moveTo>
                <a:lnTo>
                  <a:pt x="317" y="26085"/>
                </a:lnTo>
                <a:lnTo>
                  <a:pt x="298" y="26140"/>
                </a:lnTo>
                <a:lnTo>
                  <a:pt x="317" y="26196"/>
                </a:lnTo>
                <a:lnTo>
                  <a:pt x="335" y="26252"/>
                </a:lnTo>
                <a:lnTo>
                  <a:pt x="410" y="26382"/>
                </a:lnTo>
                <a:lnTo>
                  <a:pt x="465" y="26438"/>
                </a:lnTo>
                <a:lnTo>
                  <a:pt x="521" y="26494"/>
                </a:lnTo>
                <a:lnTo>
                  <a:pt x="689" y="26569"/>
                </a:lnTo>
                <a:lnTo>
                  <a:pt x="1043" y="26718"/>
                </a:lnTo>
                <a:lnTo>
                  <a:pt x="1173" y="26792"/>
                </a:lnTo>
                <a:lnTo>
                  <a:pt x="1210" y="26848"/>
                </a:lnTo>
                <a:lnTo>
                  <a:pt x="1229" y="26885"/>
                </a:lnTo>
                <a:lnTo>
                  <a:pt x="1229" y="26941"/>
                </a:lnTo>
                <a:lnTo>
                  <a:pt x="1210" y="26978"/>
                </a:lnTo>
                <a:lnTo>
                  <a:pt x="1154" y="27053"/>
                </a:lnTo>
                <a:lnTo>
                  <a:pt x="1061" y="27109"/>
                </a:lnTo>
                <a:lnTo>
                  <a:pt x="614" y="27351"/>
                </a:lnTo>
                <a:lnTo>
                  <a:pt x="503" y="27444"/>
                </a:lnTo>
                <a:lnTo>
                  <a:pt x="410" y="27518"/>
                </a:lnTo>
                <a:lnTo>
                  <a:pt x="335" y="27593"/>
                </a:lnTo>
                <a:lnTo>
                  <a:pt x="317" y="27630"/>
                </a:lnTo>
                <a:lnTo>
                  <a:pt x="298" y="27667"/>
                </a:lnTo>
                <a:lnTo>
                  <a:pt x="317" y="27704"/>
                </a:lnTo>
                <a:lnTo>
                  <a:pt x="335" y="27723"/>
                </a:lnTo>
                <a:lnTo>
                  <a:pt x="391" y="27723"/>
                </a:lnTo>
                <a:lnTo>
                  <a:pt x="503" y="27704"/>
                </a:lnTo>
                <a:lnTo>
                  <a:pt x="614" y="27648"/>
                </a:lnTo>
                <a:lnTo>
                  <a:pt x="856" y="27518"/>
                </a:lnTo>
                <a:lnTo>
                  <a:pt x="1005" y="27444"/>
                </a:lnTo>
                <a:lnTo>
                  <a:pt x="1173" y="27332"/>
                </a:lnTo>
                <a:lnTo>
                  <a:pt x="1341" y="27202"/>
                </a:lnTo>
                <a:lnTo>
                  <a:pt x="1471" y="27090"/>
                </a:lnTo>
                <a:lnTo>
                  <a:pt x="1527" y="27034"/>
                </a:lnTo>
                <a:lnTo>
                  <a:pt x="1545" y="26960"/>
                </a:lnTo>
                <a:lnTo>
                  <a:pt x="1564" y="26904"/>
                </a:lnTo>
                <a:lnTo>
                  <a:pt x="1583" y="26848"/>
                </a:lnTo>
                <a:lnTo>
                  <a:pt x="1564" y="26792"/>
                </a:lnTo>
                <a:lnTo>
                  <a:pt x="1527" y="26736"/>
                </a:lnTo>
                <a:lnTo>
                  <a:pt x="1471" y="26662"/>
                </a:lnTo>
                <a:lnTo>
                  <a:pt x="1396" y="26606"/>
                </a:lnTo>
                <a:lnTo>
                  <a:pt x="1303" y="26550"/>
                </a:lnTo>
                <a:lnTo>
                  <a:pt x="1173" y="26513"/>
                </a:lnTo>
                <a:lnTo>
                  <a:pt x="968" y="26420"/>
                </a:lnTo>
                <a:lnTo>
                  <a:pt x="856" y="26382"/>
                </a:lnTo>
                <a:lnTo>
                  <a:pt x="763" y="26327"/>
                </a:lnTo>
                <a:lnTo>
                  <a:pt x="689" y="26271"/>
                </a:lnTo>
                <a:lnTo>
                  <a:pt x="633" y="26196"/>
                </a:lnTo>
                <a:lnTo>
                  <a:pt x="559" y="26122"/>
                </a:lnTo>
                <a:lnTo>
                  <a:pt x="484" y="26085"/>
                </a:lnTo>
                <a:lnTo>
                  <a:pt x="410" y="26066"/>
                </a:lnTo>
                <a:close/>
                <a:moveTo>
                  <a:pt x="91377" y="26047"/>
                </a:moveTo>
                <a:lnTo>
                  <a:pt x="91322" y="26066"/>
                </a:lnTo>
                <a:lnTo>
                  <a:pt x="91303" y="26103"/>
                </a:lnTo>
                <a:lnTo>
                  <a:pt x="91266" y="26122"/>
                </a:lnTo>
                <a:lnTo>
                  <a:pt x="91266" y="26159"/>
                </a:lnTo>
                <a:lnTo>
                  <a:pt x="91266" y="26252"/>
                </a:lnTo>
                <a:lnTo>
                  <a:pt x="91303" y="26327"/>
                </a:lnTo>
                <a:lnTo>
                  <a:pt x="91359" y="26420"/>
                </a:lnTo>
                <a:lnTo>
                  <a:pt x="91415" y="26494"/>
                </a:lnTo>
                <a:lnTo>
                  <a:pt x="91526" y="26606"/>
                </a:lnTo>
                <a:lnTo>
                  <a:pt x="91582" y="26643"/>
                </a:lnTo>
                <a:lnTo>
                  <a:pt x="91657" y="26662"/>
                </a:lnTo>
                <a:lnTo>
                  <a:pt x="91843" y="26736"/>
                </a:lnTo>
                <a:lnTo>
                  <a:pt x="92029" y="26811"/>
                </a:lnTo>
                <a:lnTo>
                  <a:pt x="92085" y="26848"/>
                </a:lnTo>
                <a:lnTo>
                  <a:pt x="92122" y="26904"/>
                </a:lnTo>
                <a:lnTo>
                  <a:pt x="92141" y="26960"/>
                </a:lnTo>
                <a:lnTo>
                  <a:pt x="92122" y="27034"/>
                </a:lnTo>
                <a:lnTo>
                  <a:pt x="92104" y="27090"/>
                </a:lnTo>
                <a:lnTo>
                  <a:pt x="92066" y="27164"/>
                </a:lnTo>
                <a:lnTo>
                  <a:pt x="91955" y="27276"/>
                </a:lnTo>
                <a:lnTo>
                  <a:pt x="91880" y="27351"/>
                </a:lnTo>
                <a:lnTo>
                  <a:pt x="91564" y="27537"/>
                </a:lnTo>
                <a:lnTo>
                  <a:pt x="91471" y="27593"/>
                </a:lnTo>
                <a:lnTo>
                  <a:pt x="91396" y="27667"/>
                </a:lnTo>
                <a:lnTo>
                  <a:pt x="91359" y="27723"/>
                </a:lnTo>
                <a:lnTo>
                  <a:pt x="91340" y="27760"/>
                </a:lnTo>
                <a:lnTo>
                  <a:pt x="91359" y="27779"/>
                </a:lnTo>
                <a:lnTo>
                  <a:pt x="91377" y="27816"/>
                </a:lnTo>
                <a:lnTo>
                  <a:pt x="91415" y="27835"/>
                </a:lnTo>
                <a:lnTo>
                  <a:pt x="91471" y="27816"/>
                </a:lnTo>
                <a:lnTo>
                  <a:pt x="91545" y="27797"/>
                </a:lnTo>
                <a:lnTo>
                  <a:pt x="91731" y="27723"/>
                </a:lnTo>
                <a:lnTo>
                  <a:pt x="91917" y="27611"/>
                </a:lnTo>
                <a:lnTo>
                  <a:pt x="92104" y="27462"/>
                </a:lnTo>
                <a:lnTo>
                  <a:pt x="92271" y="27332"/>
                </a:lnTo>
                <a:lnTo>
                  <a:pt x="92401" y="27183"/>
                </a:lnTo>
                <a:lnTo>
                  <a:pt x="92420" y="27127"/>
                </a:lnTo>
                <a:lnTo>
                  <a:pt x="92439" y="27071"/>
                </a:lnTo>
                <a:lnTo>
                  <a:pt x="92457" y="26978"/>
                </a:lnTo>
                <a:lnTo>
                  <a:pt x="92439" y="26904"/>
                </a:lnTo>
                <a:lnTo>
                  <a:pt x="92420" y="26848"/>
                </a:lnTo>
                <a:lnTo>
                  <a:pt x="92383" y="26792"/>
                </a:lnTo>
                <a:lnTo>
                  <a:pt x="92346" y="26736"/>
                </a:lnTo>
                <a:lnTo>
                  <a:pt x="92290" y="26699"/>
                </a:lnTo>
                <a:lnTo>
                  <a:pt x="92159" y="26643"/>
                </a:lnTo>
                <a:lnTo>
                  <a:pt x="91880" y="26531"/>
                </a:lnTo>
                <a:lnTo>
                  <a:pt x="91750" y="26475"/>
                </a:lnTo>
                <a:lnTo>
                  <a:pt x="91657" y="26382"/>
                </a:lnTo>
                <a:lnTo>
                  <a:pt x="91601" y="26289"/>
                </a:lnTo>
                <a:lnTo>
                  <a:pt x="91545" y="26178"/>
                </a:lnTo>
                <a:lnTo>
                  <a:pt x="91508" y="26122"/>
                </a:lnTo>
                <a:lnTo>
                  <a:pt x="91471" y="26066"/>
                </a:lnTo>
                <a:lnTo>
                  <a:pt x="91433" y="26047"/>
                </a:lnTo>
                <a:close/>
                <a:moveTo>
                  <a:pt x="1508" y="27965"/>
                </a:moveTo>
                <a:lnTo>
                  <a:pt x="1396" y="28002"/>
                </a:lnTo>
                <a:lnTo>
                  <a:pt x="1285" y="28039"/>
                </a:lnTo>
                <a:lnTo>
                  <a:pt x="1061" y="28170"/>
                </a:lnTo>
                <a:lnTo>
                  <a:pt x="652" y="28449"/>
                </a:lnTo>
                <a:lnTo>
                  <a:pt x="428" y="28598"/>
                </a:lnTo>
                <a:lnTo>
                  <a:pt x="354" y="28654"/>
                </a:lnTo>
                <a:lnTo>
                  <a:pt x="317" y="28728"/>
                </a:lnTo>
                <a:lnTo>
                  <a:pt x="317" y="28784"/>
                </a:lnTo>
                <a:lnTo>
                  <a:pt x="354" y="28859"/>
                </a:lnTo>
                <a:lnTo>
                  <a:pt x="447" y="28952"/>
                </a:lnTo>
                <a:lnTo>
                  <a:pt x="559" y="29045"/>
                </a:lnTo>
                <a:lnTo>
                  <a:pt x="707" y="29156"/>
                </a:lnTo>
                <a:lnTo>
                  <a:pt x="950" y="29324"/>
                </a:lnTo>
                <a:lnTo>
                  <a:pt x="1080" y="29399"/>
                </a:lnTo>
                <a:lnTo>
                  <a:pt x="1192" y="29454"/>
                </a:lnTo>
                <a:lnTo>
                  <a:pt x="1285" y="29473"/>
                </a:lnTo>
                <a:lnTo>
                  <a:pt x="1322" y="29454"/>
                </a:lnTo>
                <a:lnTo>
                  <a:pt x="1341" y="29436"/>
                </a:lnTo>
                <a:lnTo>
                  <a:pt x="1359" y="29399"/>
                </a:lnTo>
                <a:lnTo>
                  <a:pt x="1359" y="29361"/>
                </a:lnTo>
                <a:lnTo>
                  <a:pt x="1303" y="29268"/>
                </a:lnTo>
                <a:lnTo>
                  <a:pt x="1210" y="29175"/>
                </a:lnTo>
                <a:lnTo>
                  <a:pt x="1098" y="29063"/>
                </a:lnTo>
                <a:lnTo>
                  <a:pt x="856" y="28877"/>
                </a:lnTo>
                <a:lnTo>
                  <a:pt x="689" y="28766"/>
                </a:lnTo>
                <a:lnTo>
                  <a:pt x="1043" y="28542"/>
                </a:lnTo>
                <a:lnTo>
                  <a:pt x="1229" y="28430"/>
                </a:lnTo>
                <a:lnTo>
                  <a:pt x="1396" y="28319"/>
                </a:lnTo>
                <a:lnTo>
                  <a:pt x="1471" y="28244"/>
                </a:lnTo>
                <a:lnTo>
                  <a:pt x="1583" y="28114"/>
                </a:lnTo>
                <a:lnTo>
                  <a:pt x="1601" y="28039"/>
                </a:lnTo>
                <a:lnTo>
                  <a:pt x="1620" y="27984"/>
                </a:lnTo>
                <a:lnTo>
                  <a:pt x="1601" y="27965"/>
                </a:lnTo>
                <a:close/>
                <a:moveTo>
                  <a:pt x="92476" y="28058"/>
                </a:moveTo>
                <a:lnTo>
                  <a:pt x="92197" y="28151"/>
                </a:lnTo>
                <a:lnTo>
                  <a:pt x="91899" y="28300"/>
                </a:lnTo>
                <a:lnTo>
                  <a:pt x="91619" y="28468"/>
                </a:lnTo>
                <a:lnTo>
                  <a:pt x="91377" y="28635"/>
                </a:lnTo>
                <a:lnTo>
                  <a:pt x="91303" y="28710"/>
                </a:lnTo>
                <a:lnTo>
                  <a:pt x="91229" y="28784"/>
                </a:lnTo>
                <a:lnTo>
                  <a:pt x="91210" y="28859"/>
                </a:lnTo>
                <a:lnTo>
                  <a:pt x="91210" y="28933"/>
                </a:lnTo>
                <a:lnTo>
                  <a:pt x="91229" y="28989"/>
                </a:lnTo>
                <a:lnTo>
                  <a:pt x="91266" y="29063"/>
                </a:lnTo>
                <a:lnTo>
                  <a:pt x="91340" y="29138"/>
                </a:lnTo>
                <a:lnTo>
                  <a:pt x="91433" y="29212"/>
                </a:lnTo>
                <a:lnTo>
                  <a:pt x="91619" y="29324"/>
                </a:lnTo>
                <a:lnTo>
                  <a:pt x="91899" y="29492"/>
                </a:lnTo>
                <a:lnTo>
                  <a:pt x="92048" y="29566"/>
                </a:lnTo>
                <a:lnTo>
                  <a:pt x="92197" y="29603"/>
                </a:lnTo>
                <a:lnTo>
                  <a:pt x="92308" y="29622"/>
                </a:lnTo>
                <a:lnTo>
                  <a:pt x="92346" y="29622"/>
                </a:lnTo>
                <a:lnTo>
                  <a:pt x="92383" y="29603"/>
                </a:lnTo>
                <a:lnTo>
                  <a:pt x="92383" y="29566"/>
                </a:lnTo>
                <a:lnTo>
                  <a:pt x="92383" y="29529"/>
                </a:lnTo>
                <a:lnTo>
                  <a:pt x="92290" y="29454"/>
                </a:lnTo>
                <a:lnTo>
                  <a:pt x="92141" y="29361"/>
                </a:lnTo>
                <a:lnTo>
                  <a:pt x="91973" y="29250"/>
                </a:lnTo>
                <a:lnTo>
                  <a:pt x="91619" y="29045"/>
                </a:lnTo>
                <a:lnTo>
                  <a:pt x="91508" y="28970"/>
                </a:lnTo>
                <a:lnTo>
                  <a:pt x="91452" y="28914"/>
                </a:lnTo>
                <a:lnTo>
                  <a:pt x="91471" y="28877"/>
                </a:lnTo>
                <a:lnTo>
                  <a:pt x="91545" y="28821"/>
                </a:lnTo>
                <a:lnTo>
                  <a:pt x="91768" y="28710"/>
                </a:lnTo>
                <a:lnTo>
                  <a:pt x="92122" y="28523"/>
                </a:lnTo>
                <a:lnTo>
                  <a:pt x="92327" y="28412"/>
                </a:lnTo>
                <a:lnTo>
                  <a:pt x="92439" y="28356"/>
                </a:lnTo>
                <a:lnTo>
                  <a:pt x="92476" y="28319"/>
                </a:lnTo>
                <a:lnTo>
                  <a:pt x="92513" y="28263"/>
                </a:lnTo>
                <a:lnTo>
                  <a:pt x="92550" y="28207"/>
                </a:lnTo>
                <a:lnTo>
                  <a:pt x="92588" y="28133"/>
                </a:lnTo>
                <a:lnTo>
                  <a:pt x="92588" y="28095"/>
                </a:lnTo>
                <a:lnTo>
                  <a:pt x="92569" y="28058"/>
                </a:lnTo>
                <a:close/>
                <a:moveTo>
                  <a:pt x="428" y="29864"/>
                </a:moveTo>
                <a:lnTo>
                  <a:pt x="391" y="29883"/>
                </a:lnTo>
                <a:lnTo>
                  <a:pt x="354" y="29901"/>
                </a:lnTo>
                <a:lnTo>
                  <a:pt x="335" y="29920"/>
                </a:lnTo>
                <a:lnTo>
                  <a:pt x="317" y="29976"/>
                </a:lnTo>
                <a:lnTo>
                  <a:pt x="335" y="30013"/>
                </a:lnTo>
                <a:lnTo>
                  <a:pt x="354" y="30069"/>
                </a:lnTo>
                <a:lnTo>
                  <a:pt x="428" y="30143"/>
                </a:lnTo>
                <a:lnTo>
                  <a:pt x="521" y="30218"/>
                </a:lnTo>
                <a:lnTo>
                  <a:pt x="652" y="30274"/>
                </a:lnTo>
                <a:lnTo>
                  <a:pt x="912" y="30348"/>
                </a:lnTo>
                <a:lnTo>
                  <a:pt x="1098" y="30385"/>
                </a:lnTo>
                <a:lnTo>
                  <a:pt x="968" y="30534"/>
                </a:lnTo>
                <a:lnTo>
                  <a:pt x="801" y="30665"/>
                </a:lnTo>
                <a:lnTo>
                  <a:pt x="652" y="30795"/>
                </a:lnTo>
                <a:lnTo>
                  <a:pt x="465" y="30907"/>
                </a:lnTo>
                <a:lnTo>
                  <a:pt x="372" y="30962"/>
                </a:lnTo>
                <a:lnTo>
                  <a:pt x="223" y="31093"/>
                </a:lnTo>
                <a:lnTo>
                  <a:pt x="168" y="31149"/>
                </a:lnTo>
                <a:lnTo>
                  <a:pt x="149" y="31204"/>
                </a:lnTo>
                <a:lnTo>
                  <a:pt x="149" y="31223"/>
                </a:lnTo>
                <a:lnTo>
                  <a:pt x="242" y="31223"/>
                </a:lnTo>
                <a:lnTo>
                  <a:pt x="372" y="31186"/>
                </a:lnTo>
                <a:lnTo>
                  <a:pt x="503" y="31149"/>
                </a:lnTo>
                <a:lnTo>
                  <a:pt x="745" y="31037"/>
                </a:lnTo>
                <a:lnTo>
                  <a:pt x="968" y="30888"/>
                </a:lnTo>
                <a:lnTo>
                  <a:pt x="1173" y="30702"/>
                </a:lnTo>
                <a:lnTo>
                  <a:pt x="1359" y="30497"/>
                </a:lnTo>
                <a:lnTo>
                  <a:pt x="1415" y="30423"/>
                </a:lnTo>
                <a:lnTo>
                  <a:pt x="1452" y="30348"/>
                </a:lnTo>
                <a:lnTo>
                  <a:pt x="1434" y="30292"/>
                </a:lnTo>
                <a:lnTo>
                  <a:pt x="1396" y="30236"/>
                </a:lnTo>
                <a:lnTo>
                  <a:pt x="1303" y="30180"/>
                </a:lnTo>
                <a:lnTo>
                  <a:pt x="1154" y="30125"/>
                </a:lnTo>
                <a:lnTo>
                  <a:pt x="968" y="30050"/>
                </a:lnTo>
                <a:lnTo>
                  <a:pt x="689" y="29920"/>
                </a:lnTo>
                <a:lnTo>
                  <a:pt x="559" y="29883"/>
                </a:lnTo>
                <a:lnTo>
                  <a:pt x="428" y="29864"/>
                </a:lnTo>
                <a:close/>
                <a:moveTo>
                  <a:pt x="91247" y="29994"/>
                </a:moveTo>
                <a:lnTo>
                  <a:pt x="91210" y="30013"/>
                </a:lnTo>
                <a:lnTo>
                  <a:pt x="91191" y="30050"/>
                </a:lnTo>
                <a:lnTo>
                  <a:pt x="91191" y="30106"/>
                </a:lnTo>
                <a:lnTo>
                  <a:pt x="91210" y="30162"/>
                </a:lnTo>
                <a:lnTo>
                  <a:pt x="91247" y="30218"/>
                </a:lnTo>
                <a:lnTo>
                  <a:pt x="91396" y="30329"/>
                </a:lnTo>
                <a:lnTo>
                  <a:pt x="91582" y="30460"/>
                </a:lnTo>
                <a:lnTo>
                  <a:pt x="91787" y="30571"/>
                </a:lnTo>
                <a:lnTo>
                  <a:pt x="91973" y="30665"/>
                </a:lnTo>
                <a:lnTo>
                  <a:pt x="92197" y="30758"/>
                </a:lnTo>
                <a:lnTo>
                  <a:pt x="91955" y="30981"/>
                </a:lnTo>
                <a:lnTo>
                  <a:pt x="91675" y="31186"/>
                </a:lnTo>
                <a:lnTo>
                  <a:pt x="91452" y="31372"/>
                </a:lnTo>
                <a:lnTo>
                  <a:pt x="91322" y="31484"/>
                </a:lnTo>
                <a:lnTo>
                  <a:pt x="91284" y="31521"/>
                </a:lnTo>
                <a:lnTo>
                  <a:pt x="91396" y="31540"/>
                </a:lnTo>
                <a:lnTo>
                  <a:pt x="91526" y="31521"/>
                </a:lnTo>
                <a:lnTo>
                  <a:pt x="91638" y="31484"/>
                </a:lnTo>
                <a:lnTo>
                  <a:pt x="91750" y="31428"/>
                </a:lnTo>
                <a:lnTo>
                  <a:pt x="91973" y="31298"/>
                </a:lnTo>
                <a:lnTo>
                  <a:pt x="92159" y="31167"/>
                </a:lnTo>
                <a:lnTo>
                  <a:pt x="92308" y="31037"/>
                </a:lnTo>
                <a:lnTo>
                  <a:pt x="92476" y="30869"/>
                </a:lnTo>
                <a:lnTo>
                  <a:pt x="92550" y="30758"/>
                </a:lnTo>
                <a:lnTo>
                  <a:pt x="92588" y="30683"/>
                </a:lnTo>
                <a:lnTo>
                  <a:pt x="92588" y="30646"/>
                </a:lnTo>
                <a:lnTo>
                  <a:pt x="92569" y="30609"/>
                </a:lnTo>
                <a:lnTo>
                  <a:pt x="92532" y="30571"/>
                </a:lnTo>
                <a:lnTo>
                  <a:pt x="92495" y="30553"/>
                </a:lnTo>
                <a:lnTo>
                  <a:pt x="92383" y="30516"/>
                </a:lnTo>
                <a:lnTo>
                  <a:pt x="92215" y="30423"/>
                </a:lnTo>
                <a:lnTo>
                  <a:pt x="91824" y="30218"/>
                </a:lnTo>
                <a:lnTo>
                  <a:pt x="91619" y="30106"/>
                </a:lnTo>
                <a:lnTo>
                  <a:pt x="91433" y="30032"/>
                </a:lnTo>
                <a:lnTo>
                  <a:pt x="91303" y="29994"/>
                </a:lnTo>
                <a:close/>
                <a:moveTo>
                  <a:pt x="1378" y="31577"/>
                </a:moveTo>
                <a:lnTo>
                  <a:pt x="1285" y="31614"/>
                </a:lnTo>
                <a:lnTo>
                  <a:pt x="1117" y="31689"/>
                </a:lnTo>
                <a:lnTo>
                  <a:pt x="745" y="31893"/>
                </a:lnTo>
                <a:lnTo>
                  <a:pt x="577" y="32024"/>
                </a:lnTo>
                <a:lnTo>
                  <a:pt x="428" y="32135"/>
                </a:lnTo>
                <a:lnTo>
                  <a:pt x="317" y="32247"/>
                </a:lnTo>
                <a:lnTo>
                  <a:pt x="298" y="32284"/>
                </a:lnTo>
                <a:lnTo>
                  <a:pt x="279" y="32322"/>
                </a:lnTo>
                <a:lnTo>
                  <a:pt x="298" y="32359"/>
                </a:lnTo>
                <a:lnTo>
                  <a:pt x="335" y="32415"/>
                </a:lnTo>
                <a:lnTo>
                  <a:pt x="465" y="32526"/>
                </a:lnTo>
                <a:lnTo>
                  <a:pt x="633" y="32675"/>
                </a:lnTo>
                <a:lnTo>
                  <a:pt x="819" y="32806"/>
                </a:lnTo>
                <a:lnTo>
                  <a:pt x="1024" y="32955"/>
                </a:lnTo>
                <a:lnTo>
                  <a:pt x="1210" y="33066"/>
                </a:lnTo>
                <a:lnTo>
                  <a:pt x="1359" y="33122"/>
                </a:lnTo>
                <a:lnTo>
                  <a:pt x="1434" y="33122"/>
                </a:lnTo>
                <a:lnTo>
                  <a:pt x="1434" y="33104"/>
                </a:lnTo>
                <a:lnTo>
                  <a:pt x="1415" y="33066"/>
                </a:lnTo>
                <a:lnTo>
                  <a:pt x="1322" y="32973"/>
                </a:lnTo>
                <a:lnTo>
                  <a:pt x="1024" y="32713"/>
                </a:lnTo>
                <a:lnTo>
                  <a:pt x="521" y="32322"/>
                </a:lnTo>
                <a:lnTo>
                  <a:pt x="875" y="32135"/>
                </a:lnTo>
                <a:lnTo>
                  <a:pt x="1043" y="32024"/>
                </a:lnTo>
                <a:lnTo>
                  <a:pt x="1210" y="31912"/>
                </a:lnTo>
                <a:lnTo>
                  <a:pt x="1285" y="31837"/>
                </a:lnTo>
                <a:lnTo>
                  <a:pt x="1415" y="31707"/>
                </a:lnTo>
                <a:lnTo>
                  <a:pt x="1452" y="31651"/>
                </a:lnTo>
                <a:lnTo>
                  <a:pt x="1471" y="31595"/>
                </a:lnTo>
                <a:lnTo>
                  <a:pt x="1471" y="31577"/>
                </a:lnTo>
                <a:close/>
                <a:moveTo>
                  <a:pt x="92364" y="31856"/>
                </a:moveTo>
                <a:lnTo>
                  <a:pt x="92234" y="31893"/>
                </a:lnTo>
                <a:lnTo>
                  <a:pt x="92104" y="31949"/>
                </a:lnTo>
                <a:lnTo>
                  <a:pt x="91973" y="32042"/>
                </a:lnTo>
                <a:lnTo>
                  <a:pt x="91731" y="32228"/>
                </a:lnTo>
                <a:lnTo>
                  <a:pt x="91564" y="32377"/>
                </a:lnTo>
                <a:lnTo>
                  <a:pt x="91433" y="32489"/>
                </a:lnTo>
                <a:lnTo>
                  <a:pt x="91359" y="32619"/>
                </a:lnTo>
                <a:lnTo>
                  <a:pt x="91340" y="32731"/>
                </a:lnTo>
                <a:lnTo>
                  <a:pt x="91359" y="32843"/>
                </a:lnTo>
                <a:lnTo>
                  <a:pt x="91415" y="32936"/>
                </a:lnTo>
                <a:lnTo>
                  <a:pt x="91489" y="33010"/>
                </a:lnTo>
                <a:lnTo>
                  <a:pt x="91582" y="33104"/>
                </a:lnTo>
                <a:lnTo>
                  <a:pt x="91713" y="33178"/>
                </a:lnTo>
                <a:lnTo>
                  <a:pt x="91955" y="33290"/>
                </a:lnTo>
                <a:lnTo>
                  <a:pt x="92215" y="33364"/>
                </a:lnTo>
                <a:lnTo>
                  <a:pt x="92401" y="33420"/>
                </a:lnTo>
                <a:lnTo>
                  <a:pt x="92476" y="33439"/>
                </a:lnTo>
                <a:lnTo>
                  <a:pt x="92476" y="33383"/>
                </a:lnTo>
                <a:lnTo>
                  <a:pt x="92439" y="33346"/>
                </a:lnTo>
                <a:lnTo>
                  <a:pt x="92383" y="33290"/>
                </a:lnTo>
                <a:lnTo>
                  <a:pt x="92308" y="33252"/>
                </a:lnTo>
                <a:lnTo>
                  <a:pt x="91917" y="33048"/>
                </a:lnTo>
                <a:lnTo>
                  <a:pt x="91731" y="32936"/>
                </a:lnTo>
                <a:lnTo>
                  <a:pt x="91657" y="32861"/>
                </a:lnTo>
                <a:lnTo>
                  <a:pt x="91619" y="32806"/>
                </a:lnTo>
                <a:lnTo>
                  <a:pt x="91601" y="32750"/>
                </a:lnTo>
                <a:lnTo>
                  <a:pt x="91601" y="32694"/>
                </a:lnTo>
                <a:lnTo>
                  <a:pt x="91638" y="32619"/>
                </a:lnTo>
                <a:lnTo>
                  <a:pt x="91731" y="32564"/>
                </a:lnTo>
                <a:lnTo>
                  <a:pt x="91917" y="32452"/>
                </a:lnTo>
                <a:lnTo>
                  <a:pt x="92234" y="32266"/>
                </a:lnTo>
                <a:lnTo>
                  <a:pt x="92364" y="32154"/>
                </a:lnTo>
                <a:lnTo>
                  <a:pt x="92457" y="32061"/>
                </a:lnTo>
                <a:lnTo>
                  <a:pt x="92495" y="32005"/>
                </a:lnTo>
                <a:lnTo>
                  <a:pt x="92495" y="31968"/>
                </a:lnTo>
                <a:lnTo>
                  <a:pt x="92476" y="31912"/>
                </a:lnTo>
                <a:lnTo>
                  <a:pt x="92457" y="31893"/>
                </a:lnTo>
                <a:lnTo>
                  <a:pt x="92401" y="31875"/>
                </a:lnTo>
                <a:lnTo>
                  <a:pt x="92364" y="31856"/>
                </a:lnTo>
                <a:close/>
                <a:moveTo>
                  <a:pt x="410" y="33439"/>
                </a:moveTo>
                <a:lnTo>
                  <a:pt x="335" y="33457"/>
                </a:lnTo>
                <a:lnTo>
                  <a:pt x="279" y="33457"/>
                </a:lnTo>
                <a:lnTo>
                  <a:pt x="261" y="33495"/>
                </a:lnTo>
                <a:lnTo>
                  <a:pt x="242" y="33550"/>
                </a:lnTo>
                <a:lnTo>
                  <a:pt x="261" y="33606"/>
                </a:lnTo>
                <a:lnTo>
                  <a:pt x="298" y="33643"/>
                </a:lnTo>
                <a:lnTo>
                  <a:pt x="354" y="33681"/>
                </a:lnTo>
                <a:lnTo>
                  <a:pt x="503" y="33755"/>
                </a:lnTo>
                <a:lnTo>
                  <a:pt x="689" y="33811"/>
                </a:lnTo>
                <a:lnTo>
                  <a:pt x="875" y="33867"/>
                </a:lnTo>
                <a:lnTo>
                  <a:pt x="1043" y="33923"/>
                </a:lnTo>
                <a:lnTo>
                  <a:pt x="1117" y="33960"/>
                </a:lnTo>
                <a:lnTo>
                  <a:pt x="1154" y="33997"/>
                </a:lnTo>
                <a:lnTo>
                  <a:pt x="1192" y="34034"/>
                </a:lnTo>
                <a:lnTo>
                  <a:pt x="1210" y="34072"/>
                </a:lnTo>
                <a:lnTo>
                  <a:pt x="1192" y="34128"/>
                </a:lnTo>
                <a:lnTo>
                  <a:pt x="1173" y="34165"/>
                </a:lnTo>
                <a:lnTo>
                  <a:pt x="1080" y="34258"/>
                </a:lnTo>
                <a:lnTo>
                  <a:pt x="968" y="34332"/>
                </a:lnTo>
                <a:lnTo>
                  <a:pt x="838" y="34425"/>
                </a:lnTo>
                <a:lnTo>
                  <a:pt x="559" y="34556"/>
                </a:lnTo>
                <a:lnTo>
                  <a:pt x="354" y="34667"/>
                </a:lnTo>
                <a:lnTo>
                  <a:pt x="317" y="34705"/>
                </a:lnTo>
                <a:lnTo>
                  <a:pt x="298" y="34723"/>
                </a:lnTo>
                <a:lnTo>
                  <a:pt x="298" y="34761"/>
                </a:lnTo>
                <a:lnTo>
                  <a:pt x="317" y="34779"/>
                </a:lnTo>
                <a:lnTo>
                  <a:pt x="372" y="34816"/>
                </a:lnTo>
                <a:lnTo>
                  <a:pt x="428" y="34854"/>
                </a:lnTo>
                <a:lnTo>
                  <a:pt x="465" y="34854"/>
                </a:lnTo>
                <a:lnTo>
                  <a:pt x="521" y="34835"/>
                </a:lnTo>
                <a:lnTo>
                  <a:pt x="652" y="34761"/>
                </a:lnTo>
                <a:lnTo>
                  <a:pt x="875" y="34630"/>
                </a:lnTo>
                <a:lnTo>
                  <a:pt x="1024" y="34556"/>
                </a:lnTo>
                <a:lnTo>
                  <a:pt x="1229" y="34425"/>
                </a:lnTo>
                <a:lnTo>
                  <a:pt x="1322" y="34370"/>
                </a:lnTo>
                <a:lnTo>
                  <a:pt x="1415" y="34295"/>
                </a:lnTo>
                <a:lnTo>
                  <a:pt x="1471" y="34221"/>
                </a:lnTo>
                <a:lnTo>
                  <a:pt x="1508" y="34146"/>
                </a:lnTo>
                <a:lnTo>
                  <a:pt x="1508" y="34072"/>
                </a:lnTo>
                <a:lnTo>
                  <a:pt x="1489" y="33997"/>
                </a:lnTo>
                <a:lnTo>
                  <a:pt x="1434" y="33923"/>
                </a:lnTo>
                <a:lnTo>
                  <a:pt x="1378" y="33848"/>
                </a:lnTo>
                <a:lnTo>
                  <a:pt x="1285" y="33774"/>
                </a:lnTo>
                <a:lnTo>
                  <a:pt x="1173" y="33699"/>
                </a:lnTo>
                <a:lnTo>
                  <a:pt x="950" y="33588"/>
                </a:lnTo>
                <a:lnTo>
                  <a:pt x="707" y="33495"/>
                </a:lnTo>
                <a:lnTo>
                  <a:pt x="503" y="33457"/>
                </a:lnTo>
                <a:lnTo>
                  <a:pt x="410" y="33439"/>
                </a:lnTo>
                <a:close/>
                <a:moveTo>
                  <a:pt x="91247" y="33792"/>
                </a:moveTo>
                <a:lnTo>
                  <a:pt x="91210" y="33830"/>
                </a:lnTo>
                <a:lnTo>
                  <a:pt x="91210" y="33885"/>
                </a:lnTo>
                <a:lnTo>
                  <a:pt x="91247" y="33979"/>
                </a:lnTo>
                <a:lnTo>
                  <a:pt x="91266" y="34034"/>
                </a:lnTo>
                <a:lnTo>
                  <a:pt x="91322" y="34090"/>
                </a:lnTo>
                <a:lnTo>
                  <a:pt x="91452" y="34183"/>
                </a:lnTo>
                <a:lnTo>
                  <a:pt x="91787" y="34370"/>
                </a:lnTo>
                <a:lnTo>
                  <a:pt x="91936" y="34463"/>
                </a:lnTo>
                <a:lnTo>
                  <a:pt x="92048" y="34556"/>
                </a:lnTo>
                <a:lnTo>
                  <a:pt x="92085" y="34593"/>
                </a:lnTo>
                <a:lnTo>
                  <a:pt x="92104" y="34630"/>
                </a:lnTo>
                <a:lnTo>
                  <a:pt x="92085" y="34686"/>
                </a:lnTo>
                <a:lnTo>
                  <a:pt x="92048" y="34723"/>
                </a:lnTo>
                <a:lnTo>
                  <a:pt x="91731" y="34965"/>
                </a:lnTo>
                <a:lnTo>
                  <a:pt x="91545" y="35114"/>
                </a:lnTo>
                <a:lnTo>
                  <a:pt x="91489" y="35170"/>
                </a:lnTo>
                <a:lnTo>
                  <a:pt x="91471" y="35207"/>
                </a:lnTo>
                <a:lnTo>
                  <a:pt x="91433" y="35170"/>
                </a:lnTo>
                <a:lnTo>
                  <a:pt x="91396" y="35152"/>
                </a:lnTo>
                <a:lnTo>
                  <a:pt x="91377" y="35170"/>
                </a:lnTo>
                <a:lnTo>
                  <a:pt x="91340" y="35189"/>
                </a:lnTo>
                <a:lnTo>
                  <a:pt x="91322" y="35226"/>
                </a:lnTo>
                <a:lnTo>
                  <a:pt x="91322" y="35282"/>
                </a:lnTo>
                <a:lnTo>
                  <a:pt x="91322" y="35319"/>
                </a:lnTo>
                <a:lnTo>
                  <a:pt x="91340" y="35375"/>
                </a:lnTo>
                <a:lnTo>
                  <a:pt x="91377" y="35394"/>
                </a:lnTo>
                <a:lnTo>
                  <a:pt x="91415" y="35412"/>
                </a:lnTo>
                <a:lnTo>
                  <a:pt x="91489" y="35412"/>
                </a:lnTo>
                <a:lnTo>
                  <a:pt x="91582" y="35375"/>
                </a:lnTo>
                <a:lnTo>
                  <a:pt x="91657" y="35338"/>
                </a:lnTo>
                <a:lnTo>
                  <a:pt x="91843" y="35207"/>
                </a:lnTo>
                <a:lnTo>
                  <a:pt x="91955" y="35114"/>
                </a:lnTo>
                <a:lnTo>
                  <a:pt x="92197" y="34928"/>
                </a:lnTo>
                <a:lnTo>
                  <a:pt x="92290" y="34816"/>
                </a:lnTo>
                <a:lnTo>
                  <a:pt x="92383" y="34705"/>
                </a:lnTo>
                <a:lnTo>
                  <a:pt x="92439" y="34593"/>
                </a:lnTo>
                <a:lnTo>
                  <a:pt x="92439" y="34537"/>
                </a:lnTo>
                <a:lnTo>
                  <a:pt x="92420" y="34481"/>
                </a:lnTo>
                <a:lnTo>
                  <a:pt x="92401" y="34425"/>
                </a:lnTo>
                <a:lnTo>
                  <a:pt x="92364" y="34388"/>
                </a:lnTo>
                <a:lnTo>
                  <a:pt x="92290" y="34332"/>
                </a:lnTo>
                <a:lnTo>
                  <a:pt x="92215" y="34276"/>
                </a:lnTo>
                <a:lnTo>
                  <a:pt x="91899" y="34109"/>
                </a:lnTo>
                <a:lnTo>
                  <a:pt x="91564" y="33923"/>
                </a:lnTo>
                <a:lnTo>
                  <a:pt x="91415" y="33830"/>
                </a:lnTo>
                <a:lnTo>
                  <a:pt x="91359" y="33811"/>
                </a:lnTo>
                <a:lnTo>
                  <a:pt x="91284" y="33792"/>
                </a:lnTo>
                <a:close/>
                <a:moveTo>
                  <a:pt x="1489" y="34965"/>
                </a:moveTo>
                <a:lnTo>
                  <a:pt x="1341" y="35021"/>
                </a:lnTo>
                <a:lnTo>
                  <a:pt x="1210" y="35077"/>
                </a:lnTo>
                <a:lnTo>
                  <a:pt x="931" y="35226"/>
                </a:lnTo>
                <a:lnTo>
                  <a:pt x="689" y="35412"/>
                </a:lnTo>
                <a:lnTo>
                  <a:pt x="447" y="35598"/>
                </a:lnTo>
                <a:lnTo>
                  <a:pt x="317" y="35729"/>
                </a:lnTo>
                <a:lnTo>
                  <a:pt x="242" y="35840"/>
                </a:lnTo>
                <a:lnTo>
                  <a:pt x="223" y="35878"/>
                </a:lnTo>
                <a:lnTo>
                  <a:pt x="223" y="35933"/>
                </a:lnTo>
                <a:lnTo>
                  <a:pt x="242" y="36008"/>
                </a:lnTo>
                <a:lnTo>
                  <a:pt x="298" y="36101"/>
                </a:lnTo>
                <a:lnTo>
                  <a:pt x="391" y="36194"/>
                </a:lnTo>
                <a:lnTo>
                  <a:pt x="652" y="36399"/>
                </a:lnTo>
                <a:lnTo>
                  <a:pt x="801" y="36529"/>
                </a:lnTo>
                <a:lnTo>
                  <a:pt x="1024" y="36715"/>
                </a:lnTo>
                <a:lnTo>
                  <a:pt x="1154" y="36790"/>
                </a:lnTo>
                <a:lnTo>
                  <a:pt x="1247" y="36827"/>
                </a:lnTo>
                <a:lnTo>
                  <a:pt x="1303" y="36846"/>
                </a:lnTo>
                <a:lnTo>
                  <a:pt x="1341" y="36827"/>
                </a:lnTo>
                <a:lnTo>
                  <a:pt x="1359" y="36827"/>
                </a:lnTo>
                <a:lnTo>
                  <a:pt x="1378" y="36790"/>
                </a:lnTo>
                <a:lnTo>
                  <a:pt x="1378" y="36753"/>
                </a:lnTo>
                <a:lnTo>
                  <a:pt x="1359" y="36715"/>
                </a:lnTo>
                <a:lnTo>
                  <a:pt x="1266" y="36604"/>
                </a:lnTo>
                <a:lnTo>
                  <a:pt x="950" y="36343"/>
                </a:lnTo>
                <a:lnTo>
                  <a:pt x="428" y="35896"/>
                </a:lnTo>
                <a:lnTo>
                  <a:pt x="596" y="35747"/>
                </a:lnTo>
                <a:lnTo>
                  <a:pt x="801" y="35617"/>
                </a:lnTo>
                <a:lnTo>
                  <a:pt x="1192" y="35375"/>
                </a:lnTo>
                <a:lnTo>
                  <a:pt x="1396" y="35263"/>
                </a:lnTo>
                <a:lnTo>
                  <a:pt x="1508" y="35207"/>
                </a:lnTo>
                <a:lnTo>
                  <a:pt x="1564" y="35152"/>
                </a:lnTo>
                <a:lnTo>
                  <a:pt x="1583" y="35096"/>
                </a:lnTo>
                <a:lnTo>
                  <a:pt x="1601" y="35021"/>
                </a:lnTo>
                <a:lnTo>
                  <a:pt x="1583" y="35003"/>
                </a:lnTo>
                <a:lnTo>
                  <a:pt x="1564" y="34965"/>
                </a:lnTo>
                <a:close/>
                <a:moveTo>
                  <a:pt x="92364" y="35691"/>
                </a:moveTo>
                <a:lnTo>
                  <a:pt x="92327" y="35710"/>
                </a:lnTo>
                <a:lnTo>
                  <a:pt x="92010" y="35840"/>
                </a:lnTo>
                <a:lnTo>
                  <a:pt x="91843" y="35933"/>
                </a:lnTo>
                <a:lnTo>
                  <a:pt x="91657" y="36045"/>
                </a:lnTo>
                <a:lnTo>
                  <a:pt x="91489" y="36157"/>
                </a:lnTo>
                <a:lnTo>
                  <a:pt x="91359" y="36269"/>
                </a:lnTo>
                <a:lnTo>
                  <a:pt x="91322" y="36343"/>
                </a:lnTo>
                <a:lnTo>
                  <a:pt x="91284" y="36399"/>
                </a:lnTo>
                <a:lnTo>
                  <a:pt x="91284" y="36473"/>
                </a:lnTo>
                <a:lnTo>
                  <a:pt x="91303" y="36529"/>
                </a:lnTo>
                <a:lnTo>
                  <a:pt x="91359" y="36604"/>
                </a:lnTo>
                <a:lnTo>
                  <a:pt x="91489" y="36734"/>
                </a:lnTo>
                <a:lnTo>
                  <a:pt x="91657" y="36864"/>
                </a:lnTo>
                <a:lnTo>
                  <a:pt x="91843" y="37013"/>
                </a:lnTo>
                <a:lnTo>
                  <a:pt x="92029" y="37144"/>
                </a:lnTo>
                <a:lnTo>
                  <a:pt x="92197" y="37237"/>
                </a:lnTo>
                <a:lnTo>
                  <a:pt x="92327" y="37274"/>
                </a:lnTo>
                <a:lnTo>
                  <a:pt x="92364" y="37274"/>
                </a:lnTo>
                <a:lnTo>
                  <a:pt x="92383" y="37255"/>
                </a:lnTo>
                <a:lnTo>
                  <a:pt x="92271" y="37144"/>
                </a:lnTo>
                <a:lnTo>
                  <a:pt x="91973" y="36883"/>
                </a:lnTo>
                <a:lnTo>
                  <a:pt x="91675" y="36622"/>
                </a:lnTo>
                <a:lnTo>
                  <a:pt x="91508" y="36455"/>
                </a:lnTo>
                <a:lnTo>
                  <a:pt x="91862" y="36250"/>
                </a:lnTo>
                <a:lnTo>
                  <a:pt x="92215" y="36064"/>
                </a:lnTo>
                <a:lnTo>
                  <a:pt x="92364" y="35971"/>
                </a:lnTo>
                <a:lnTo>
                  <a:pt x="92420" y="35915"/>
                </a:lnTo>
                <a:lnTo>
                  <a:pt x="92439" y="35878"/>
                </a:lnTo>
                <a:lnTo>
                  <a:pt x="92457" y="35859"/>
                </a:lnTo>
                <a:lnTo>
                  <a:pt x="92457" y="35803"/>
                </a:lnTo>
                <a:lnTo>
                  <a:pt x="92439" y="35747"/>
                </a:lnTo>
                <a:lnTo>
                  <a:pt x="92420" y="35710"/>
                </a:lnTo>
                <a:lnTo>
                  <a:pt x="92401" y="35710"/>
                </a:lnTo>
                <a:lnTo>
                  <a:pt x="92364" y="35691"/>
                </a:lnTo>
                <a:close/>
                <a:moveTo>
                  <a:pt x="168" y="37032"/>
                </a:moveTo>
                <a:lnTo>
                  <a:pt x="130" y="37051"/>
                </a:lnTo>
                <a:lnTo>
                  <a:pt x="130" y="37069"/>
                </a:lnTo>
                <a:lnTo>
                  <a:pt x="130" y="37106"/>
                </a:lnTo>
                <a:lnTo>
                  <a:pt x="205" y="37274"/>
                </a:lnTo>
                <a:lnTo>
                  <a:pt x="279" y="37386"/>
                </a:lnTo>
                <a:lnTo>
                  <a:pt x="372" y="37497"/>
                </a:lnTo>
                <a:lnTo>
                  <a:pt x="503" y="37609"/>
                </a:lnTo>
                <a:lnTo>
                  <a:pt x="633" y="37702"/>
                </a:lnTo>
                <a:lnTo>
                  <a:pt x="912" y="37870"/>
                </a:lnTo>
                <a:lnTo>
                  <a:pt x="1173" y="38019"/>
                </a:lnTo>
                <a:lnTo>
                  <a:pt x="670" y="38242"/>
                </a:lnTo>
                <a:lnTo>
                  <a:pt x="372" y="38410"/>
                </a:lnTo>
                <a:lnTo>
                  <a:pt x="279" y="38466"/>
                </a:lnTo>
                <a:lnTo>
                  <a:pt x="261" y="38503"/>
                </a:lnTo>
                <a:lnTo>
                  <a:pt x="261" y="38521"/>
                </a:lnTo>
                <a:lnTo>
                  <a:pt x="279" y="38540"/>
                </a:lnTo>
                <a:lnTo>
                  <a:pt x="317" y="38559"/>
                </a:lnTo>
                <a:lnTo>
                  <a:pt x="447" y="38540"/>
                </a:lnTo>
                <a:lnTo>
                  <a:pt x="633" y="38484"/>
                </a:lnTo>
                <a:lnTo>
                  <a:pt x="856" y="38428"/>
                </a:lnTo>
                <a:lnTo>
                  <a:pt x="1080" y="38335"/>
                </a:lnTo>
                <a:lnTo>
                  <a:pt x="1266" y="38242"/>
                </a:lnTo>
                <a:lnTo>
                  <a:pt x="1415" y="38168"/>
                </a:lnTo>
                <a:lnTo>
                  <a:pt x="1489" y="38112"/>
                </a:lnTo>
                <a:lnTo>
                  <a:pt x="1508" y="38056"/>
                </a:lnTo>
                <a:lnTo>
                  <a:pt x="1489" y="38000"/>
                </a:lnTo>
                <a:lnTo>
                  <a:pt x="1489" y="37944"/>
                </a:lnTo>
                <a:lnTo>
                  <a:pt x="1452" y="37907"/>
                </a:lnTo>
                <a:lnTo>
                  <a:pt x="1359" y="37814"/>
                </a:lnTo>
                <a:lnTo>
                  <a:pt x="1229" y="37721"/>
                </a:lnTo>
                <a:lnTo>
                  <a:pt x="931" y="37553"/>
                </a:lnTo>
                <a:lnTo>
                  <a:pt x="801" y="37479"/>
                </a:lnTo>
                <a:lnTo>
                  <a:pt x="707" y="37404"/>
                </a:lnTo>
                <a:lnTo>
                  <a:pt x="521" y="37255"/>
                </a:lnTo>
                <a:lnTo>
                  <a:pt x="298" y="37088"/>
                </a:lnTo>
                <a:lnTo>
                  <a:pt x="205" y="37051"/>
                </a:lnTo>
                <a:lnTo>
                  <a:pt x="168" y="37032"/>
                </a:lnTo>
                <a:close/>
                <a:moveTo>
                  <a:pt x="91210" y="37646"/>
                </a:moveTo>
                <a:lnTo>
                  <a:pt x="91135" y="37665"/>
                </a:lnTo>
                <a:lnTo>
                  <a:pt x="91098" y="37684"/>
                </a:lnTo>
                <a:lnTo>
                  <a:pt x="91080" y="37739"/>
                </a:lnTo>
                <a:lnTo>
                  <a:pt x="91098" y="37777"/>
                </a:lnTo>
                <a:lnTo>
                  <a:pt x="91173" y="37870"/>
                </a:lnTo>
                <a:lnTo>
                  <a:pt x="91266" y="37963"/>
                </a:lnTo>
                <a:lnTo>
                  <a:pt x="91471" y="38056"/>
                </a:lnTo>
                <a:lnTo>
                  <a:pt x="91768" y="38205"/>
                </a:lnTo>
                <a:lnTo>
                  <a:pt x="91899" y="38279"/>
                </a:lnTo>
                <a:lnTo>
                  <a:pt x="92029" y="38354"/>
                </a:lnTo>
                <a:lnTo>
                  <a:pt x="92104" y="38447"/>
                </a:lnTo>
                <a:lnTo>
                  <a:pt x="92141" y="38484"/>
                </a:lnTo>
                <a:lnTo>
                  <a:pt x="92141" y="38521"/>
                </a:lnTo>
                <a:lnTo>
                  <a:pt x="92141" y="38559"/>
                </a:lnTo>
                <a:lnTo>
                  <a:pt x="92122" y="38596"/>
                </a:lnTo>
                <a:lnTo>
                  <a:pt x="92010" y="38670"/>
                </a:lnTo>
                <a:lnTo>
                  <a:pt x="91675" y="38838"/>
                </a:lnTo>
                <a:lnTo>
                  <a:pt x="91508" y="38931"/>
                </a:lnTo>
                <a:lnTo>
                  <a:pt x="91359" y="39005"/>
                </a:lnTo>
                <a:lnTo>
                  <a:pt x="91266" y="39080"/>
                </a:lnTo>
                <a:lnTo>
                  <a:pt x="91247" y="39117"/>
                </a:lnTo>
                <a:lnTo>
                  <a:pt x="91266" y="39154"/>
                </a:lnTo>
                <a:lnTo>
                  <a:pt x="91284" y="39173"/>
                </a:lnTo>
                <a:lnTo>
                  <a:pt x="91322" y="39173"/>
                </a:lnTo>
                <a:lnTo>
                  <a:pt x="91452" y="39154"/>
                </a:lnTo>
                <a:lnTo>
                  <a:pt x="91601" y="39099"/>
                </a:lnTo>
                <a:lnTo>
                  <a:pt x="91787" y="39043"/>
                </a:lnTo>
                <a:lnTo>
                  <a:pt x="92122" y="38875"/>
                </a:lnTo>
                <a:lnTo>
                  <a:pt x="92252" y="38801"/>
                </a:lnTo>
                <a:lnTo>
                  <a:pt x="92327" y="38763"/>
                </a:lnTo>
                <a:lnTo>
                  <a:pt x="92401" y="38689"/>
                </a:lnTo>
                <a:lnTo>
                  <a:pt x="92439" y="38633"/>
                </a:lnTo>
                <a:lnTo>
                  <a:pt x="92457" y="38577"/>
                </a:lnTo>
                <a:lnTo>
                  <a:pt x="92457" y="38521"/>
                </a:lnTo>
                <a:lnTo>
                  <a:pt x="92439" y="38466"/>
                </a:lnTo>
                <a:lnTo>
                  <a:pt x="92420" y="38410"/>
                </a:lnTo>
                <a:lnTo>
                  <a:pt x="92346" y="38317"/>
                </a:lnTo>
                <a:lnTo>
                  <a:pt x="92234" y="38223"/>
                </a:lnTo>
                <a:lnTo>
                  <a:pt x="92104" y="38149"/>
                </a:lnTo>
                <a:lnTo>
                  <a:pt x="91880" y="38000"/>
                </a:lnTo>
                <a:lnTo>
                  <a:pt x="91545" y="37777"/>
                </a:lnTo>
                <a:lnTo>
                  <a:pt x="91377" y="37684"/>
                </a:lnTo>
                <a:lnTo>
                  <a:pt x="91284" y="37646"/>
                </a:lnTo>
                <a:close/>
                <a:moveTo>
                  <a:pt x="1192" y="39024"/>
                </a:moveTo>
                <a:lnTo>
                  <a:pt x="968" y="39099"/>
                </a:lnTo>
                <a:lnTo>
                  <a:pt x="856" y="39136"/>
                </a:lnTo>
                <a:lnTo>
                  <a:pt x="707" y="39210"/>
                </a:lnTo>
                <a:lnTo>
                  <a:pt x="503" y="39322"/>
                </a:lnTo>
                <a:lnTo>
                  <a:pt x="335" y="39434"/>
                </a:lnTo>
                <a:lnTo>
                  <a:pt x="261" y="39508"/>
                </a:lnTo>
                <a:lnTo>
                  <a:pt x="242" y="39564"/>
                </a:lnTo>
                <a:lnTo>
                  <a:pt x="242" y="39601"/>
                </a:lnTo>
                <a:lnTo>
                  <a:pt x="279" y="39657"/>
                </a:lnTo>
                <a:lnTo>
                  <a:pt x="391" y="39787"/>
                </a:lnTo>
                <a:lnTo>
                  <a:pt x="577" y="39955"/>
                </a:lnTo>
                <a:lnTo>
                  <a:pt x="763" y="40123"/>
                </a:lnTo>
                <a:lnTo>
                  <a:pt x="968" y="40271"/>
                </a:lnTo>
                <a:lnTo>
                  <a:pt x="1154" y="40383"/>
                </a:lnTo>
                <a:lnTo>
                  <a:pt x="1303" y="40458"/>
                </a:lnTo>
                <a:lnTo>
                  <a:pt x="1359" y="40458"/>
                </a:lnTo>
                <a:lnTo>
                  <a:pt x="1378" y="40439"/>
                </a:lnTo>
                <a:lnTo>
                  <a:pt x="1396" y="40420"/>
                </a:lnTo>
                <a:lnTo>
                  <a:pt x="1378" y="40365"/>
                </a:lnTo>
                <a:lnTo>
                  <a:pt x="1322" y="40253"/>
                </a:lnTo>
                <a:lnTo>
                  <a:pt x="1210" y="40123"/>
                </a:lnTo>
                <a:lnTo>
                  <a:pt x="1061" y="39992"/>
                </a:lnTo>
                <a:lnTo>
                  <a:pt x="763" y="39750"/>
                </a:lnTo>
                <a:lnTo>
                  <a:pt x="559" y="39601"/>
                </a:lnTo>
                <a:lnTo>
                  <a:pt x="987" y="39396"/>
                </a:lnTo>
                <a:lnTo>
                  <a:pt x="1192" y="39266"/>
                </a:lnTo>
                <a:lnTo>
                  <a:pt x="1266" y="39192"/>
                </a:lnTo>
                <a:lnTo>
                  <a:pt x="1341" y="39117"/>
                </a:lnTo>
                <a:lnTo>
                  <a:pt x="1378" y="39080"/>
                </a:lnTo>
                <a:lnTo>
                  <a:pt x="1378" y="39043"/>
                </a:lnTo>
                <a:lnTo>
                  <a:pt x="1378" y="39024"/>
                </a:lnTo>
                <a:close/>
                <a:moveTo>
                  <a:pt x="92234" y="39583"/>
                </a:moveTo>
                <a:lnTo>
                  <a:pt x="92122" y="39620"/>
                </a:lnTo>
                <a:lnTo>
                  <a:pt x="91992" y="39676"/>
                </a:lnTo>
                <a:lnTo>
                  <a:pt x="91862" y="39750"/>
                </a:lnTo>
                <a:lnTo>
                  <a:pt x="91638" y="39936"/>
                </a:lnTo>
                <a:lnTo>
                  <a:pt x="91471" y="40085"/>
                </a:lnTo>
                <a:lnTo>
                  <a:pt x="91303" y="40271"/>
                </a:lnTo>
                <a:lnTo>
                  <a:pt x="91266" y="40346"/>
                </a:lnTo>
                <a:lnTo>
                  <a:pt x="91247" y="40420"/>
                </a:lnTo>
                <a:lnTo>
                  <a:pt x="91266" y="40495"/>
                </a:lnTo>
                <a:lnTo>
                  <a:pt x="91322" y="40551"/>
                </a:lnTo>
                <a:lnTo>
                  <a:pt x="91396" y="40625"/>
                </a:lnTo>
                <a:lnTo>
                  <a:pt x="91526" y="40681"/>
                </a:lnTo>
                <a:lnTo>
                  <a:pt x="92010" y="40886"/>
                </a:lnTo>
                <a:lnTo>
                  <a:pt x="92308" y="40979"/>
                </a:lnTo>
                <a:lnTo>
                  <a:pt x="92401" y="40998"/>
                </a:lnTo>
                <a:lnTo>
                  <a:pt x="92439" y="40998"/>
                </a:lnTo>
                <a:lnTo>
                  <a:pt x="92439" y="40979"/>
                </a:lnTo>
                <a:lnTo>
                  <a:pt x="92364" y="40886"/>
                </a:lnTo>
                <a:lnTo>
                  <a:pt x="92271" y="40793"/>
                </a:lnTo>
                <a:lnTo>
                  <a:pt x="92159" y="40718"/>
                </a:lnTo>
                <a:lnTo>
                  <a:pt x="92048" y="40644"/>
                </a:lnTo>
                <a:lnTo>
                  <a:pt x="91787" y="40514"/>
                </a:lnTo>
                <a:lnTo>
                  <a:pt x="91564" y="40402"/>
                </a:lnTo>
                <a:lnTo>
                  <a:pt x="91731" y="40216"/>
                </a:lnTo>
                <a:lnTo>
                  <a:pt x="91917" y="40067"/>
                </a:lnTo>
                <a:lnTo>
                  <a:pt x="92085" y="39992"/>
                </a:lnTo>
                <a:lnTo>
                  <a:pt x="92308" y="39880"/>
                </a:lnTo>
                <a:lnTo>
                  <a:pt x="92401" y="39806"/>
                </a:lnTo>
                <a:lnTo>
                  <a:pt x="92439" y="39769"/>
                </a:lnTo>
                <a:lnTo>
                  <a:pt x="92439" y="39732"/>
                </a:lnTo>
                <a:lnTo>
                  <a:pt x="92457" y="39713"/>
                </a:lnTo>
                <a:lnTo>
                  <a:pt x="92439" y="39676"/>
                </a:lnTo>
                <a:lnTo>
                  <a:pt x="92401" y="39638"/>
                </a:lnTo>
                <a:lnTo>
                  <a:pt x="92346" y="39601"/>
                </a:lnTo>
                <a:lnTo>
                  <a:pt x="92290" y="39583"/>
                </a:lnTo>
                <a:close/>
                <a:moveTo>
                  <a:pt x="186" y="40700"/>
                </a:moveTo>
                <a:lnTo>
                  <a:pt x="149" y="40718"/>
                </a:lnTo>
                <a:lnTo>
                  <a:pt x="130" y="40756"/>
                </a:lnTo>
                <a:lnTo>
                  <a:pt x="112" y="40793"/>
                </a:lnTo>
                <a:lnTo>
                  <a:pt x="149" y="40830"/>
                </a:lnTo>
                <a:lnTo>
                  <a:pt x="186" y="40867"/>
                </a:lnTo>
                <a:lnTo>
                  <a:pt x="242" y="40923"/>
                </a:lnTo>
                <a:lnTo>
                  <a:pt x="410" y="40998"/>
                </a:lnTo>
                <a:lnTo>
                  <a:pt x="596" y="41091"/>
                </a:lnTo>
                <a:lnTo>
                  <a:pt x="987" y="41221"/>
                </a:lnTo>
                <a:lnTo>
                  <a:pt x="1247" y="41295"/>
                </a:lnTo>
                <a:lnTo>
                  <a:pt x="819" y="41649"/>
                </a:lnTo>
                <a:lnTo>
                  <a:pt x="614" y="41835"/>
                </a:lnTo>
                <a:lnTo>
                  <a:pt x="428" y="42022"/>
                </a:lnTo>
                <a:lnTo>
                  <a:pt x="391" y="42077"/>
                </a:lnTo>
                <a:lnTo>
                  <a:pt x="391" y="42096"/>
                </a:lnTo>
                <a:lnTo>
                  <a:pt x="428" y="42115"/>
                </a:lnTo>
                <a:lnTo>
                  <a:pt x="484" y="42096"/>
                </a:lnTo>
                <a:lnTo>
                  <a:pt x="633" y="42040"/>
                </a:lnTo>
                <a:lnTo>
                  <a:pt x="763" y="41966"/>
                </a:lnTo>
                <a:lnTo>
                  <a:pt x="912" y="41873"/>
                </a:lnTo>
                <a:lnTo>
                  <a:pt x="1154" y="41649"/>
                </a:lnTo>
                <a:lnTo>
                  <a:pt x="1396" y="41463"/>
                </a:lnTo>
                <a:lnTo>
                  <a:pt x="1471" y="41389"/>
                </a:lnTo>
                <a:lnTo>
                  <a:pt x="1527" y="41333"/>
                </a:lnTo>
                <a:lnTo>
                  <a:pt x="1527" y="41295"/>
                </a:lnTo>
                <a:lnTo>
                  <a:pt x="1527" y="41258"/>
                </a:lnTo>
                <a:lnTo>
                  <a:pt x="1489" y="41202"/>
                </a:lnTo>
                <a:lnTo>
                  <a:pt x="1378" y="41128"/>
                </a:lnTo>
                <a:lnTo>
                  <a:pt x="1229" y="41072"/>
                </a:lnTo>
                <a:lnTo>
                  <a:pt x="1005" y="40960"/>
                </a:lnTo>
                <a:lnTo>
                  <a:pt x="652" y="40811"/>
                </a:lnTo>
                <a:lnTo>
                  <a:pt x="465" y="40737"/>
                </a:lnTo>
                <a:lnTo>
                  <a:pt x="298" y="40700"/>
                </a:lnTo>
                <a:close/>
                <a:moveTo>
                  <a:pt x="91303" y="41500"/>
                </a:moveTo>
                <a:lnTo>
                  <a:pt x="91229" y="41538"/>
                </a:lnTo>
                <a:lnTo>
                  <a:pt x="91210" y="41593"/>
                </a:lnTo>
                <a:lnTo>
                  <a:pt x="91210" y="41631"/>
                </a:lnTo>
                <a:lnTo>
                  <a:pt x="91229" y="41686"/>
                </a:lnTo>
                <a:lnTo>
                  <a:pt x="91340" y="41798"/>
                </a:lnTo>
                <a:lnTo>
                  <a:pt x="91433" y="41873"/>
                </a:lnTo>
                <a:lnTo>
                  <a:pt x="91713" y="42077"/>
                </a:lnTo>
                <a:lnTo>
                  <a:pt x="91824" y="42152"/>
                </a:lnTo>
                <a:lnTo>
                  <a:pt x="91899" y="42226"/>
                </a:lnTo>
                <a:lnTo>
                  <a:pt x="91917" y="42282"/>
                </a:lnTo>
                <a:lnTo>
                  <a:pt x="91917" y="42319"/>
                </a:lnTo>
                <a:lnTo>
                  <a:pt x="91917" y="42357"/>
                </a:lnTo>
                <a:lnTo>
                  <a:pt x="91899" y="42413"/>
                </a:lnTo>
                <a:lnTo>
                  <a:pt x="91862" y="42468"/>
                </a:lnTo>
                <a:lnTo>
                  <a:pt x="91824" y="42524"/>
                </a:lnTo>
                <a:lnTo>
                  <a:pt x="91657" y="42636"/>
                </a:lnTo>
                <a:lnTo>
                  <a:pt x="91545" y="42710"/>
                </a:lnTo>
                <a:lnTo>
                  <a:pt x="91433" y="42785"/>
                </a:lnTo>
                <a:lnTo>
                  <a:pt x="91396" y="42841"/>
                </a:lnTo>
                <a:lnTo>
                  <a:pt x="91396" y="42878"/>
                </a:lnTo>
                <a:lnTo>
                  <a:pt x="91396" y="42915"/>
                </a:lnTo>
                <a:lnTo>
                  <a:pt x="91452" y="42952"/>
                </a:lnTo>
                <a:lnTo>
                  <a:pt x="91526" y="42952"/>
                </a:lnTo>
                <a:lnTo>
                  <a:pt x="91601" y="42934"/>
                </a:lnTo>
                <a:lnTo>
                  <a:pt x="91694" y="42915"/>
                </a:lnTo>
                <a:lnTo>
                  <a:pt x="91768" y="42859"/>
                </a:lnTo>
                <a:lnTo>
                  <a:pt x="91936" y="42748"/>
                </a:lnTo>
                <a:lnTo>
                  <a:pt x="92048" y="42673"/>
                </a:lnTo>
                <a:lnTo>
                  <a:pt x="92197" y="42543"/>
                </a:lnTo>
                <a:lnTo>
                  <a:pt x="92234" y="42487"/>
                </a:lnTo>
                <a:lnTo>
                  <a:pt x="92271" y="42413"/>
                </a:lnTo>
                <a:lnTo>
                  <a:pt x="92290" y="42357"/>
                </a:lnTo>
                <a:lnTo>
                  <a:pt x="92290" y="42301"/>
                </a:lnTo>
                <a:lnTo>
                  <a:pt x="92271" y="42245"/>
                </a:lnTo>
                <a:lnTo>
                  <a:pt x="92252" y="42208"/>
                </a:lnTo>
                <a:lnTo>
                  <a:pt x="92178" y="42096"/>
                </a:lnTo>
                <a:lnTo>
                  <a:pt x="92066" y="42003"/>
                </a:lnTo>
                <a:lnTo>
                  <a:pt x="91824" y="41798"/>
                </a:lnTo>
                <a:lnTo>
                  <a:pt x="91582" y="41612"/>
                </a:lnTo>
                <a:lnTo>
                  <a:pt x="91433" y="41519"/>
                </a:lnTo>
                <a:lnTo>
                  <a:pt x="91359" y="41500"/>
                </a:lnTo>
                <a:close/>
                <a:moveTo>
                  <a:pt x="1489" y="42226"/>
                </a:moveTo>
                <a:lnTo>
                  <a:pt x="1378" y="42245"/>
                </a:lnTo>
                <a:lnTo>
                  <a:pt x="1322" y="42264"/>
                </a:lnTo>
                <a:lnTo>
                  <a:pt x="1210" y="42301"/>
                </a:lnTo>
                <a:lnTo>
                  <a:pt x="1117" y="42357"/>
                </a:lnTo>
                <a:lnTo>
                  <a:pt x="912" y="42506"/>
                </a:lnTo>
                <a:lnTo>
                  <a:pt x="670" y="42655"/>
                </a:lnTo>
                <a:lnTo>
                  <a:pt x="559" y="42729"/>
                </a:lnTo>
                <a:lnTo>
                  <a:pt x="465" y="42804"/>
                </a:lnTo>
                <a:lnTo>
                  <a:pt x="410" y="42897"/>
                </a:lnTo>
                <a:lnTo>
                  <a:pt x="410" y="42934"/>
                </a:lnTo>
                <a:lnTo>
                  <a:pt x="410" y="42971"/>
                </a:lnTo>
                <a:lnTo>
                  <a:pt x="428" y="43027"/>
                </a:lnTo>
                <a:lnTo>
                  <a:pt x="465" y="43083"/>
                </a:lnTo>
                <a:lnTo>
                  <a:pt x="577" y="43195"/>
                </a:lnTo>
                <a:lnTo>
                  <a:pt x="745" y="43325"/>
                </a:lnTo>
                <a:lnTo>
                  <a:pt x="1024" y="43530"/>
                </a:lnTo>
                <a:lnTo>
                  <a:pt x="1173" y="43623"/>
                </a:lnTo>
                <a:lnTo>
                  <a:pt x="1303" y="43697"/>
                </a:lnTo>
                <a:lnTo>
                  <a:pt x="1396" y="43734"/>
                </a:lnTo>
                <a:lnTo>
                  <a:pt x="1434" y="43734"/>
                </a:lnTo>
                <a:lnTo>
                  <a:pt x="1452" y="43716"/>
                </a:lnTo>
                <a:lnTo>
                  <a:pt x="1471" y="43697"/>
                </a:lnTo>
                <a:lnTo>
                  <a:pt x="1452" y="43660"/>
                </a:lnTo>
                <a:lnTo>
                  <a:pt x="1378" y="43567"/>
                </a:lnTo>
                <a:lnTo>
                  <a:pt x="1266" y="43455"/>
                </a:lnTo>
                <a:lnTo>
                  <a:pt x="1117" y="43343"/>
                </a:lnTo>
                <a:lnTo>
                  <a:pt x="633" y="42971"/>
                </a:lnTo>
                <a:lnTo>
                  <a:pt x="1117" y="42673"/>
                </a:lnTo>
                <a:lnTo>
                  <a:pt x="1341" y="42524"/>
                </a:lnTo>
                <a:lnTo>
                  <a:pt x="1434" y="42431"/>
                </a:lnTo>
                <a:lnTo>
                  <a:pt x="1527" y="42319"/>
                </a:lnTo>
                <a:lnTo>
                  <a:pt x="1564" y="42282"/>
                </a:lnTo>
                <a:lnTo>
                  <a:pt x="1564" y="42245"/>
                </a:lnTo>
                <a:lnTo>
                  <a:pt x="1527" y="42226"/>
                </a:lnTo>
                <a:close/>
                <a:moveTo>
                  <a:pt x="92550" y="43213"/>
                </a:moveTo>
                <a:lnTo>
                  <a:pt x="92495" y="43232"/>
                </a:lnTo>
                <a:lnTo>
                  <a:pt x="92178" y="43437"/>
                </a:lnTo>
                <a:lnTo>
                  <a:pt x="91955" y="43567"/>
                </a:lnTo>
                <a:lnTo>
                  <a:pt x="91731" y="43734"/>
                </a:lnTo>
                <a:lnTo>
                  <a:pt x="91526" y="43883"/>
                </a:lnTo>
                <a:lnTo>
                  <a:pt x="91433" y="43976"/>
                </a:lnTo>
                <a:lnTo>
                  <a:pt x="91359" y="44051"/>
                </a:lnTo>
                <a:lnTo>
                  <a:pt x="91303" y="44144"/>
                </a:lnTo>
                <a:lnTo>
                  <a:pt x="91266" y="44219"/>
                </a:lnTo>
                <a:lnTo>
                  <a:pt x="91247" y="44312"/>
                </a:lnTo>
                <a:lnTo>
                  <a:pt x="91266" y="44386"/>
                </a:lnTo>
                <a:lnTo>
                  <a:pt x="91303" y="44461"/>
                </a:lnTo>
                <a:lnTo>
                  <a:pt x="91377" y="44535"/>
                </a:lnTo>
                <a:lnTo>
                  <a:pt x="91545" y="44684"/>
                </a:lnTo>
                <a:lnTo>
                  <a:pt x="91750" y="44814"/>
                </a:lnTo>
                <a:lnTo>
                  <a:pt x="91917" y="44907"/>
                </a:lnTo>
                <a:lnTo>
                  <a:pt x="92141" y="45000"/>
                </a:lnTo>
                <a:lnTo>
                  <a:pt x="92234" y="45038"/>
                </a:lnTo>
                <a:lnTo>
                  <a:pt x="92308" y="45056"/>
                </a:lnTo>
                <a:lnTo>
                  <a:pt x="92364" y="45038"/>
                </a:lnTo>
                <a:lnTo>
                  <a:pt x="92364" y="45019"/>
                </a:lnTo>
                <a:lnTo>
                  <a:pt x="92364" y="45000"/>
                </a:lnTo>
                <a:lnTo>
                  <a:pt x="92308" y="44926"/>
                </a:lnTo>
                <a:lnTo>
                  <a:pt x="92197" y="44814"/>
                </a:lnTo>
                <a:lnTo>
                  <a:pt x="92085" y="44740"/>
                </a:lnTo>
                <a:lnTo>
                  <a:pt x="91955" y="44665"/>
                </a:lnTo>
                <a:lnTo>
                  <a:pt x="91824" y="44572"/>
                </a:lnTo>
                <a:lnTo>
                  <a:pt x="91694" y="44498"/>
                </a:lnTo>
                <a:lnTo>
                  <a:pt x="91601" y="44405"/>
                </a:lnTo>
                <a:lnTo>
                  <a:pt x="91582" y="44349"/>
                </a:lnTo>
                <a:lnTo>
                  <a:pt x="91564" y="44312"/>
                </a:lnTo>
                <a:lnTo>
                  <a:pt x="91582" y="44256"/>
                </a:lnTo>
                <a:lnTo>
                  <a:pt x="91601" y="44200"/>
                </a:lnTo>
                <a:lnTo>
                  <a:pt x="91638" y="44144"/>
                </a:lnTo>
                <a:lnTo>
                  <a:pt x="91694" y="44088"/>
                </a:lnTo>
                <a:lnTo>
                  <a:pt x="91862" y="43976"/>
                </a:lnTo>
                <a:lnTo>
                  <a:pt x="92010" y="43865"/>
                </a:lnTo>
                <a:lnTo>
                  <a:pt x="92327" y="43660"/>
                </a:lnTo>
                <a:lnTo>
                  <a:pt x="92513" y="43548"/>
                </a:lnTo>
                <a:lnTo>
                  <a:pt x="92606" y="43474"/>
                </a:lnTo>
                <a:lnTo>
                  <a:pt x="92643" y="43455"/>
                </a:lnTo>
                <a:lnTo>
                  <a:pt x="92662" y="43399"/>
                </a:lnTo>
                <a:lnTo>
                  <a:pt x="92662" y="43325"/>
                </a:lnTo>
                <a:lnTo>
                  <a:pt x="92643" y="43250"/>
                </a:lnTo>
                <a:lnTo>
                  <a:pt x="92625" y="43213"/>
                </a:lnTo>
                <a:close/>
                <a:moveTo>
                  <a:pt x="391" y="43921"/>
                </a:moveTo>
                <a:lnTo>
                  <a:pt x="317" y="43958"/>
                </a:lnTo>
                <a:lnTo>
                  <a:pt x="261" y="43995"/>
                </a:lnTo>
                <a:lnTo>
                  <a:pt x="242" y="44032"/>
                </a:lnTo>
                <a:lnTo>
                  <a:pt x="242" y="44070"/>
                </a:lnTo>
                <a:lnTo>
                  <a:pt x="261" y="44088"/>
                </a:lnTo>
                <a:lnTo>
                  <a:pt x="298" y="44125"/>
                </a:lnTo>
                <a:lnTo>
                  <a:pt x="801" y="44386"/>
                </a:lnTo>
                <a:lnTo>
                  <a:pt x="1285" y="44684"/>
                </a:lnTo>
                <a:lnTo>
                  <a:pt x="1210" y="44721"/>
                </a:lnTo>
                <a:lnTo>
                  <a:pt x="1080" y="44777"/>
                </a:lnTo>
                <a:lnTo>
                  <a:pt x="763" y="44907"/>
                </a:lnTo>
                <a:lnTo>
                  <a:pt x="484" y="45038"/>
                </a:lnTo>
                <a:lnTo>
                  <a:pt x="410" y="45094"/>
                </a:lnTo>
                <a:lnTo>
                  <a:pt x="391" y="45131"/>
                </a:lnTo>
                <a:lnTo>
                  <a:pt x="372" y="45149"/>
                </a:lnTo>
                <a:lnTo>
                  <a:pt x="391" y="45187"/>
                </a:lnTo>
                <a:lnTo>
                  <a:pt x="428" y="45205"/>
                </a:lnTo>
                <a:lnTo>
                  <a:pt x="465" y="45224"/>
                </a:lnTo>
                <a:lnTo>
                  <a:pt x="521" y="45224"/>
                </a:lnTo>
                <a:lnTo>
                  <a:pt x="670" y="45205"/>
                </a:lnTo>
                <a:lnTo>
                  <a:pt x="838" y="45149"/>
                </a:lnTo>
                <a:lnTo>
                  <a:pt x="1136" y="45038"/>
                </a:lnTo>
                <a:lnTo>
                  <a:pt x="1322" y="44945"/>
                </a:lnTo>
                <a:lnTo>
                  <a:pt x="1452" y="44833"/>
                </a:lnTo>
                <a:lnTo>
                  <a:pt x="1489" y="44777"/>
                </a:lnTo>
                <a:lnTo>
                  <a:pt x="1527" y="44721"/>
                </a:lnTo>
                <a:lnTo>
                  <a:pt x="1527" y="44684"/>
                </a:lnTo>
                <a:lnTo>
                  <a:pt x="1527" y="44628"/>
                </a:lnTo>
                <a:lnTo>
                  <a:pt x="1489" y="44554"/>
                </a:lnTo>
                <a:lnTo>
                  <a:pt x="1415" y="44479"/>
                </a:lnTo>
                <a:lnTo>
                  <a:pt x="1322" y="44405"/>
                </a:lnTo>
                <a:lnTo>
                  <a:pt x="1061" y="44256"/>
                </a:lnTo>
                <a:lnTo>
                  <a:pt x="726" y="44051"/>
                </a:lnTo>
                <a:lnTo>
                  <a:pt x="521" y="43958"/>
                </a:lnTo>
                <a:lnTo>
                  <a:pt x="447" y="43921"/>
                </a:lnTo>
                <a:close/>
                <a:moveTo>
                  <a:pt x="91303" y="45391"/>
                </a:moveTo>
                <a:lnTo>
                  <a:pt x="91284" y="45410"/>
                </a:lnTo>
                <a:lnTo>
                  <a:pt x="91266" y="45447"/>
                </a:lnTo>
                <a:lnTo>
                  <a:pt x="91284" y="45503"/>
                </a:lnTo>
                <a:lnTo>
                  <a:pt x="91303" y="45540"/>
                </a:lnTo>
                <a:lnTo>
                  <a:pt x="91340" y="45596"/>
                </a:lnTo>
                <a:lnTo>
                  <a:pt x="91471" y="45671"/>
                </a:lnTo>
                <a:lnTo>
                  <a:pt x="91619" y="45764"/>
                </a:lnTo>
                <a:lnTo>
                  <a:pt x="91955" y="45913"/>
                </a:lnTo>
                <a:lnTo>
                  <a:pt x="92178" y="46006"/>
                </a:lnTo>
                <a:lnTo>
                  <a:pt x="92010" y="46192"/>
                </a:lnTo>
                <a:lnTo>
                  <a:pt x="91824" y="46378"/>
                </a:lnTo>
                <a:lnTo>
                  <a:pt x="91601" y="46509"/>
                </a:lnTo>
                <a:lnTo>
                  <a:pt x="91471" y="46602"/>
                </a:lnTo>
                <a:lnTo>
                  <a:pt x="91433" y="46657"/>
                </a:lnTo>
                <a:lnTo>
                  <a:pt x="91415" y="46695"/>
                </a:lnTo>
                <a:lnTo>
                  <a:pt x="91452" y="46713"/>
                </a:lnTo>
                <a:lnTo>
                  <a:pt x="91489" y="46732"/>
                </a:lnTo>
                <a:lnTo>
                  <a:pt x="91545" y="46732"/>
                </a:lnTo>
                <a:lnTo>
                  <a:pt x="91619" y="46713"/>
                </a:lnTo>
                <a:lnTo>
                  <a:pt x="91750" y="46657"/>
                </a:lnTo>
                <a:lnTo>
                  <a:pt x="91824" y="46602"/>
                </a:lnTo>
                <a:lnTo>
                  <a:pt x="92048" y="46471"/>
                </a:lnTo>
                <a:lnTo>
                  <a:pt x="92159" y="46378"/>
                </a:lnTo>
                <a:lnTo>
                  <a:pt x="92271" y="46285"/>
                </a:lnTo>
                <a:lnTo>
                  <a:pt x="92364" y="46173"/>
                </a:lnTo>
                <a:lnTo>
                  <a:pt x="92439" y="46062"/>
                </a:lnTo>
                <a:lnTo>
                  <a:pt x="92457" y="46006"/>
                </a:lnTo>
                <a:lnTo>
                  <a:pt x="92457" y="45950"/>
                </a:lnTo>
                <a:lnTo>
                  <a:pt x="92439" y="45894"/>
                </a:lnTo>
                <a:lnTo>
                  <a:pt x="92420" y="45838"/>
                </a:lnTo>
                <a:lnTo>
                  <a:pt x="92346" y="45782"/>
                </a:lnTo>
                <a:lnTo>
                  <a:pt x="92215" y="45708"/>
                </a:lnTo>
                <a:lnTo>
                  <a:pt x="91862" y="45540"/>
                </a:lnTo>
                <a:lnTo>
                  <a:pt x="91657" y="45466"/>
                </a:lnTo>
                <a:lnTo>
                  <a:pt x="91489" y="45410"/>
                </a:lnTo>
                <a:lnTo>
                  <a:pt x="91359" y="45391"/>
                </a:lnTo>
                <a:close/>
                <a:moveTo>
                  <a:pt x="1322" y="45466"/>
                </a:moveTo>
                <a:lnTo>
                  <a:pt x="1247" y="45503"/>
                </a:lnTo>
                <a:lnTo>
                  <a:pt x="1024" y="45615"/>
                </a:lnTo>
                <a:lnTo>
                  <a:pt x="726" y="45782"/>
                </a:lnTo>
                <a:lnTo>
                  <a:pt x="577" y="45876"/>
                </a:lnTo>
                <a:lnTo>
                  <a:pt x="447" y="45969"/>
                </a:lnTo>
                <a:lnTo>
                  <a:pt x="354" y="46062"/>
                </a:lnTo>
                <a:lnTo>
                  <a:pt x="335" y="46099"/>
                </a:lnTo>
                <a:lnTo>
                  <a:pt x="317" y="46155"/>
                </a:lnTo>
                <a:lnTo>
                  <a:pt x="317" y="46192"/>
                </a:lnTo>
                <a:lnTo>
                  <a:pt x="335" y="46229"/>
                </a:lnTo>
                <a:lnTo>
                  <a:pt x="410" y="46341"/>
                </a:lnTo>
                <a:lnTo>
                  <a:pt x="521" y="46453"/>
                </a:lnTo>
                <a:lnTo>
                  <a:pt x="652" y="46583"/>
                </a:lnTo>
                <a:lnTo>
                  <a:pt x="912" y="46825"/>
                </a:lnTo>
                <a:lnTo>
                  <a:pt x="1098" y="46955"/>
                </a:lnTo>
                <a:lnTo>
                  <a:pt x="1266" y="47104"/>
                </a:lnTo>
                <a:lnTo>
                  <a:pt x="1452" y="47216"/>
                </a:lnTo>
                <a:lnTo>
                  <a:pt x="1527" y="47235"/>
                </a:lnTo>
                <a:lnTo>
                  <a:pt x="1583" y="47235"/>
                </a:lnTo>
                <a:lnTo>
                  <a:pt x="1583" y="47197"/>
                </a:lnTo>
                <a:lnTo>
                  <a:pt x="1583" y="47160"/>
                </a:lnTo>
                <a:lnTo>
                  <a:pt x="1527" y="47011"/>
                </a:lnTo>
                <a:lnTo>
                  <a:pt x="1452" y="46900"/>
                </a:lnTo>
                <a:lnTo>
                  <a:pt x="1359" y="46788"/>
                </a:lnTo>
                <a:lnTo>
                  <a:pt x="1247" y="46676"/>
                </a:lnTo>
                <a:lnTo>
                  <a:pt x="1117" y="46564"/>
                </a:lnTo>
                <a:lnTo>
                  <a:pt x="652" y="46173"/>
                </a:lnTo>
                <a:lnTo>
                  <a:pt x="950" y="45987"/>
                </a:lnTo>
                <a:lnTo>
                  <a:pt x="1098" y="45894"/>
                </a:lnTo>
                <a:lnTo>
                  <a:pt x="1229" y="45782"/>
                </a:lnTo>
                <a:lnTo>
                  <a:pt x="1285" y="45708"/>
                </a:lnTo>
                <a:lnTo>
                  <a:pt x="1359" y="45578"/>
                </a:lnTo>
                <a:lnTo>
                  <a:pt x="1378" y="45522"/>
                </a:lnTo>
                <a:lnTo>
                  <a:pt x="1359" y="45485"/>
                </a:lnTo>
                <a:lnTo>
                  <a:pt x="1322" y="45466"/>
                </a:lnTo>
                <a:close/>
                <a:moveTo>
                  <a:pt x="391" y="47365"/>
                </a:moveTo>
                <a:lnTo>
                  <a:pt x="335" y="47384"/>
                </a:lnTo>
                <a:lnTo>
                  <a:pt x="279" y="47402"/>
                </a:lnTo>
                <a:lnTo>
                  <a:pt x="279" y="47439"/>
                </a:lnTo>
                <a:lnTo>
                  <a:pt x="279" y="47495"/>
                </a:lnTo>
                <a:lnTo>
                  <a:pt x="298" y="47533"/>
                </a:lnTo>
                <a:lnTo>
                  <a:pt x="354" y="47588"/>
                </a:lnTo>
                <a:lnTo>
                  <a:pt x="484" y="47681"/>
                </a:lnTo>
                <a:lnTo>
                  <a:pt x="652" y="47793"/>
                </a:lnTo>
                <a:lnTo>
                  <a:pt x="1024" y="47961"/>
                </a:lnTo>
                <a:lnTo>
                  <a:pt x="1266" y="48091"/>
                </a:lnTo>
                <a:lnTo>
                  <a:pt x="1117" y="48184"/>
                </a:lnTo>
                <a:lnTo>
                  <a:pt x="968" y="48277"/>
                </a:lnTo>
                <a:lnTo>
                  <a:pt x="633" y="48445"/>
                </a:lnTo>
                <a:lnTo>
                  <a:pt x="503" y="48519"/>
                </a:lnTo>
                <a:lnTo>
                  <a:pt x="410" y="48594"/>
                </a:lnTo>
                <a:lnTo>
                  <a:pt x="410" y="48612"/>
                </a:lnTo>
                <a:lnTo>
                  <a:pt x="428" y="48650"/>
                </a:lnTo>
                <a:lnTo>
                  <a:pt x="503" y="48650"/>
                </a:lnTo>
                <a:lnTo>
                  <a:pt x="614" y="48668"/>
                </a:lnTo>
                <a:lnTo>
                  <a:pt x="726" y="48650"/>
                </a:lnTo>
                <a:lnTo>
                  <a:pt x="875" y="48594"/>
                </a:lnTo>
                <a:lnTo>
                  <a:pt x="1080" y="48501"/>
                </a:lnTo>
                <a:lnTo>
                  <a:pt x="1266" y="48389"/>
                </a:lnTo>
                <a:lnTo>
                  <a:pt x="1434" y="48277"/>
                </a:lnTo>
                <a:lnTo>
                  <a:pt x="1545" y="48147"/>
                </a:lnTo>
                <a:lnTo>
                  <a:pt x="1583" y="48091"/>
                </a:lnTo>
                <a:lnTo>
                  <a:pt x="1601" y="48035"/>
                </a:lnTo>
                <a:lnTo>
                  <a:pt x="1583" y="47998"/>
                </a:lnTo>
                <a:lnTo>
                  <a:pt x="1545" y="47961"/>
                </a:lnTo>
                <a:lnTo>
                  <a:pt x="1303" y="47793"/>
                </a:lnTo>
                <a:lnTo>
                  <a:pt x="912" y="47551"/>
                </a:lnTo>
                <a:lnTo>
                  <a:pt x="707" y="47458"/>
                </a:lnTo>
                <a:lnTo>
                  <a:pt x="540" y="47384"/>
                </a:lnTo>
                <a:lnTo>
                  <a:pt x="447" y="47365"/>
                </a:lnTo>
                <a:close/>
                <a:moveTo>
                  <a:pt x="92476" y="47197"/>
                </a:moveTo>
                <a:lnTo>
                  <a:pt x="92197" y="47290"/>
                </a:lnTo>
                <a:lnTo>
                  <a:pt x="91917" y="47439"/>
                </a:lnTo>
                <a:lnTo>
                  <a:pt x="91619" y="47588"/>
                </a:lnTo>
                <a:lnTo>
                  <a:pt x="91377" y="47756"/>
                </a:lnTo>
                <a:lnTo>
                  <a:pt x="91303" y="47830"/>
                </a:lnTo>
                <a:lnTo>
                  <a:pt x="91229" y="47905"/>
                </a:lnTo>
                <a:lnTo>
                  <a:pt x="91210" y="47979"/>
                </a:lnTo>
                <a:lnTo>
                  <a:pt x="91210" y="48054"/>
                </a:lnTo>
                <a:lnTo>
                  <a:pt x="91229" y="48110"/>
                </a:lnTo>
                <a:lnTo>
                  <a:pt x="91266" y="48184"/>
                </a:lnTo>
                <a:lnTo>
                  <a:pt x="91340" y="48259"/>
                </a:lnTo>
                <a:lnTo>
                  <a:pt x="91433" y="48333"/>
                </a:lnTo>
                <a:lnTo>
                  <a:pt x="91619" y="48445"/>
                </a:lnTo>
                <a:lnTo>
                  <a:pt x="91899" y="48594"/>
                </a:lnTo>
                <a:lnTo>
                  <a:pt x="92048" y="48668"/>
                </a:lnTo>
                <a:lnTo>
                  <a:pt x="92197" y="48724"/>
                </a:lnTo>
                <a:lnTo>
                  <a:pt x="92308" y="48743"/>
                </a:lnTo>
                <a:lnTo>
                  <a:pt x="92346" y="48724"/>
                </a:lnTo>
                <a:lnTo>
                  <a:pt x="92383" y="48705"/>
                </a:lnTo>
                <a:lnTo>
                  <a:pt x="92383" y="48668"/>
                </a:lnTo>
                <a:lnTo>
                  <a:pt x="92364" y="48650"/>
                </a:lnTo>
                <a:lnTo>
                  <a:pt x="92290" y="48557"/>
                </a:lnTo>
                <a:lnTo>
                  <a:pt x="92141" y="48463"/>
                </a:lnTo>
                <a:lnTo>
                  <a:pt x="91973" y="48370"/>
                </a:lnTo>
                <a:lnTo>
                  <a:pt x="91619" y="48166"/>
                </a:lnTo>
                <a:lnTo>
                  <a:pt x="91508" y="48091"/>
                </a:lnTo>
                <a:lnTo>
                  <a:pt x="91452" y="48035"/>
                </a:lnTo>
                <a:lnTo>
                  <a:pt x="91471" y="47998"/>
                </a:lnTo>
                <a:lnTo>
                  <a:pt x="91545" y="47961"/>
                </a:lnTo>
                <a:lnTo>
                  <a:pt x="91768" y="47830"/>
                </a:lnTo>
                <a:lnTo>
                  <a:pt x="92122" y="47644"/>
                </a:lnTo>
                <a:lnTo>
                  <a:pt x="92327" y="47551"/>
                </a:lnTo>
                <a:lnTo>
                  <a:pt x="92439" y="47495"/>
                </a:lnTo>
                <a:lnTo>
                  <a:pt x="92476" y="47458"/>
                </a:lnTo>
                <a:lnTo>
                  <a:pt x="92513" y="47402"/>
                </a:lnTo>
                <a:lnTo>
                  <a:pt x="92550" y="47346"/>
                </a:lnTo>
                <a:lnTo>
                  <a:pt x="92588" y="47272"/>
                </a:lnTo>
                <a:lnTo>
                  <a:pt x="92588" y="47235"/>
                </a:lnTo>
                <a:lnTo>
                  <a:pt x="92569" y="47197"/>
                </a:lnTo>
                <a:close/>
                <a:moveTo>
                  <a:pt x="26661" y="48501"/>
                </a:moveTo>
                <a:lnTo>
                  <a:pt x="26642" y="48519"/>
                </a:lnTo>
                <a:lnTo>
                  <a:pt x="26568" y="48594"/>
                </a:lnTo>
                <a:lnTo>
                  <a:pt x="26494" y="48724"/>
                </a:lnTo>
                <a:lnTo>
                  <a:pt x="26289" y="49041"/>
                </a:lnTo>
                <a:lnTo>
                  <a:pt x="26177" y="49208"/>
                </a:lnTo>
                <a:lnTo>
                  <a:pt x="26084" y="49338"/>
                </a:lnTo>
                <a:lnTo>
                  <a:pt x="25972" y="49413"/>
                </a:lnTo>
                <a:lnTo>
                  <a:pt x="25935" y="49432"/>
                </a:lnTo>
                <a:lnTo>
                  <a:pt x="25898" y="49432"/>
                </a:lnTo>
                <a:lnTo>
                  <a:pt x="25860" y="49376"/>
                </a:lnTo>
                <a:lnTo>
                  <a:pt x="25786" y="49245"/>
                </a:lnTo>
                <a:lnTo>
                  <a:pt x="25618" y="48873"/>
                </a:lnTo>
                <a:lnTo>
                  <a:pt x="25544" y="48705"/>
                </a:lnTo>
                <a:lnTo>
                  <a:pt x="25488" y="48631"/>
                </a:lnTo>
                <a:lnTo>
                  <a:pt x="25451" y="48594"/>
                </a:lnTo>
                <a:lnTo>
                  <a:pt x="25414" y="48575"/>
                </a:lnTo>
                <a:lnTo>
                  <a:pt x="25376" y="48594"/>
                </a:lnTo>
                <a:lnTo>
                  <a:pt x="25358" y="48631"/>
                </a:lnTo>
                <a:lnTo>
                  <a:pt x="25339" y="48724"/>
                </a:lnTo>
                <a:lnTo>
                  <a:pt x="25339" y="48799"/>
                </a:lnTo>
                <a:lnTo>
                  <a:pt x="25358" y="48873"/>
                </a:lnTo>
                <a:lnTo>
                  <a:pt x="25451" y="49096"/>
                </a:lnTo>
                <a:lnTo>
                  <a:pt x="25544" y="49301"/>
                </a:lnTo>
                <a:lnTo>
                  <a:pt x="25637" y="49450"/>
                </a:lnTo>
                <a:lnTo>
                  <a:pt x="25730" y="49599"/>
                </a:lnTo>
                <a:lnTo>
                  <a:pt x="25786" y="49636"/>
                </a:lnTo>
                <a:lnTo>
                  <a:pt x="25842" y="49674"/>
                </a:lnTo>
                <a:lnTo>
                  <a:pt x="25898" y="49692"/>
                </a:lnTo>
                <a:lnTo>
                  <a:pt x="25954" y="49674"/>
                </a:lnTo>
                <a:lnTo>
                  <a:pt x="26028" y="49655"/>
                </a:lnTo>
                <a:lnTo>
                  <a:pt x="26103" y="49618"/>
                </a:lnTo>
                <a:lnTo>
                  <a:pt x="26233" y="49506"/>
                </a:lnTo>
                <a:lnTo>
                  <a:pt x="26345" y="49357"/>
                </a:lnTo>
                <a:lnTo>
                  <a:pt x="26456" y="49190"/>
                </a:lnTo>
                <a:lnTo>
                  <a:pt x="26531" y="49041"/>
                </a:lnTo>
                <a:lnTo>
                  <a:pt x="26587" y="48910"/>
                </a:lnTo>
                <a:lnTo>
                  <a:pt x="26642" y="48705"/>
                </a:lnTo>
                <a:lnTo>
                  <a:pt x="26680" y="48538"/>
                </a:lnTo>
                <a:lnTo>
                  <a:pt x="26661" y="48501"/>
                </a:lnTo>
                <a:close/>
                <a:moveTo>
                  <a:pt x="8304" y="48538"/>
                </a:moveTo>
                <a:lnTo>
                  <a:pt x="8248" y="48575"/>
                </a:lnTo>
                <a:lnTo>
                  <a:pt x="8155" y="48668"/>
                </a:lnTo>
                <a:lnTo>
                  <a:pt x="8062" y="48780"/>
                </a:lnTo>
                <a:lnTo>
                  <a:pt x="7894" y="49003"/>
                </a:lnTo>
                <a:lnTo>
                  <a:pt x="7615" y="49469"/>
                </a:lnTo>
                <a:lnTo>
                  <a:pt x="7242" y="49003"/>
                </a:lnTo>
                <a:lnTo>
                  <a:pt x="7019" y="48743"/>
                </a:lnTo>
                <a:lnTo>
                  <a:pt x="6926" y="48650"/>
                </a:lnTo>
                <a:lnTo>
                  <a:pt x="6907" y="48631"/>
                </a:lnTo>
                <a:lnTo>
                  <a:pt x="6889" y="48631"/>
                </a:lnTo>
                <a:lnTo>
                  <a:pt x="6870" y="48668"/>
                </a:lnTo>
                <a:lnTo>
                  <a:pt x="6851" y="48705"/>
                </a:lnTo>
                <a:lnTo>
                  <a:pt x="6889" y="48817"/>
                </a:lnTo>
                <a:lnTo>
                  <a:pt x="6945" y="48947"/>
                </a:lnTo>
                <a:lnTo>
                  <a:pt x="7038" y="49078"/>
                </a:lnTo>
                <a:lnTo>
                  <a:pt x="7242" y="49357"/>
                </a:lnTo>
                <a:lnTo>
                  <a:pt x="7391" y="49525"/>
                </a:lnTo>
                <a:lnTo>
                  <a:pt x="7503" y="49636"/>
                </a:lnTo>
                <a:lnTo>
                  <a:pt x="7596" y="49692"/>
                </a:lnTo>
                <a:lnTo>
                  <a:pt x="7633" y="49711"/>
                </a:lnTo>
                <a:lnTo>
                  <a:pt x="7671" y="49711"/>
                </a:lnTo>
                <a:lnTo>
                  <a:pt x="7745" y="49674"/>
                </a:lnTo>
                <a:lnTo>
                  <a:pt x="7820" y="49599"/>
                </a:lnTo>
                <a:lnTo>
                  <a:pt x="7875" y="49506"/>
                </a:lnTo>
                <a:lnTo>
                  <a:pt x="8043" y="49264"/>
                </a:lnTo>
                <a:lnTo>
                  <a:pt x="8192" y="49041"/>
                </a:lnTo>
                <a:lnTo>
                  <a:pt x="8266" y="48910"/>
                </a:lnTo>
                <a:lnTo>
                  <a:pt x="8322" y="48780"/>
                </a:lnTo>
                <a:lnTo>
                  <a:pt x="8341" y="48743"/>
                </a:lnTo>
                <a:lnTo>
                  <a:pt x="8360" y="48631"/>
                </a:lnTo>
                <a:lnTo>
                  <a:pt x="8360" y="48575"/>
                </a:lnTo>
                <a:lnTo>
                  <a:pt x="8341" y="48538"/>
                </a:lnTo>
                <a:close/>
                <a:moveTo>
                  <a:pt x="84228" y="48557"/>
                </a:moveTo>
                <a:lnTo>
                  <a:pt x="84191" y="48575"/>
                </a:lnTo>
                <a:lnTo>
                  <a:pt x="84172" y="48612"/>
                </a:lnTo>
                <a:lnTo>
                  <a:pt x="84172" y="48668"/>
                </a:lnTo>
                <a:lnTo>
                  <a:pt x="84172" y="48705"/>
                </a:lnTo>
                <a:lnTo>
                  <a:pt x="84209" y="48817"/>
                </a:lnTo>
                <a:lnTo>
                  <a:pt x="84284" y="48947"/>
                </a:lnTo>
                <a:lnTo>
                  <a:pt x="84433" y="49171"/>
                </a:lnTo>
                <a:lnTo>
                  <a:pt x="84545" y="49320"/>
                </a:lnTo>
                <a:lnTo>
                  <a:pt x="84731" y="49581"/>
                </a:lnTo>
                <a:lnTo>
                  <a:pt x="84787" y="49655"/>
                </a:lnTo>
                <a:lnTo>
                  <a:pt x="84861" y="49711"/>
                </a:lnTo>
                <a:lnTo>
                  <a:pt x="84936" y="49711"/>
                </a:lnTo>
                <a:lnTo>
                  <a:pt x="85010" y="49674"/>
                </a:lnTo>
                <a:lnTo>
                  <a:pt x="85103" y="49599"/>
                </a:lnTo>
                <a:lnTo>
                  <a:pt x="85215" y="49450"/>
                </a:lnTo>
                <a:lnTo>
                  <a:pt x="85438" y="49190"/>
                </a:lnTo>
                <a:lnTo>
                  <a:pt x="85531" y="49041"/>
                </a:lnTo>
                <a:lnTo>
                  <a:pt x="85606" y="48873"/>
                </a:lnTo>
                <a:lnTo>
                  <a:pt x="85662" y="48743"/>
                </a:lnTo>
                <a:lnTo>
                  <a:pt x="85662" y="48668"/>
                </a:lnTo>
                <a:lnTo>
                  <a:pt x="85680" y="48612"/>
                </a:lnTo>
                <a:lnTo>
                  <a:pt x="85643" y="48612"/>
                </a:lnTo>
                <a:lnTo>
                  <a:pt x="85606" y="48650"/>
                </a:lnTo>
                <a:lnTo>
                  <a:pt x="85252" y="49059"/>
                </a:lnTo>
                <a:lnTo>
                  <a:pt x="84917" y="49469"/>
                </a:lnTo>
                <a:lnTo>
                  <a:pt x="84805" y="49283"/>
                </a:lnTo>
                <a:lnTo>
                  <a:pt x="84600" y="48947"/>
                </a:lnTo>
                <a:lnTo>
                  <a:pt x="84489" y="48780"/>
                </a:lnTo>
                <a:lnTo>
                  <a:pt x="84396" y="48650"/>
                </a:lnTo>
                <a:lnTo>
                  <a:pt x="84303" y="48575"/>
                </a:lnTo>
                <a:lnTo>
                  <a:pt x="84265" y="48557"/>
                </a:lnTo>
                <a:close/>
                <a:moveTo>
                  <a:pt x="47513" y="48687"/>
                </a:moveTo>
                <a:lnTo>
                  <a:pt x="47439" y="48705"/>
                </a:lnTo>
                <a:lnTo>
                  <a:pt x="47383" y="48743"/>
                </a:lnTo>
                <a:lnTo>
                  <a:pt x="47364" y="48780"/>
                </a:lnTo>
                <a:lnTo>
                  <a:pt x="47364" y="48854"/>
                </a:lnTo>
                <a:lnTo>
                  <a:pt x="47420" y="48985"/>
                </a:lnTo>
                <a:lnTo>
                  <a:pt x="47476" y="49096"/>
                </a:lnTo>
                <a:lnTo>
                  <a:pt x="47625" y="49376"/>
                </a:lnTo>
                <a:lnTo>
                  <a:pt x="47699" y="49506"/>
                </a:lnTo>
                <a:lnTo>
                  <a:pt x="47811" y="49618"/>
                </a:lnTo>
                <a:lnTo>
                  <a:pt x="47904" y="49692"/>
                </a:lnTo>
                <a:lnTo>
                  <a:pt x="47979" y="49711"/>
                </a:lnTo>
                <a:lnTo>
                  <a:pt x="48035" y="49729"/>
                </a:lnTo>
                <a:lnTo>
                  <a:pt x="48090" y="49729"/>
                </a:lnTo>
                <a:lnTo>
                  <a:pt x="48165" y="49692"/>
                </a:lnTo>
                <a:lnTo>
                  <a:pt x="48239" y="49655"/>
                </a:lnTo>
                <a:lnTo>
                  <a:pt x="48314" y="49599"/>
                </a:lnTo>
                <a:lnTo>
                  <a:pt x="48426" y="49487"/>
                </a:lnTo>
                <a:lnTo>
                  <a:pt x="48519" y="49357"/>
                </a:lnTo>
                <a:lnTo>
                  <a:pt x="48705" y="49096"/>
                </a:lnTo>
                <a:lnTo>
                  <a:pt x="48742" y="49003"/>
                </a:lnTo>
                <a:lnTo>
                  <a:pt x="48817" y="48854"/>
                </a:lnTo>
                <a:lnTo>
                  <a:pt x="48835" y="48780"/>
                </a:lnTo>
                <a:lnTo>
                  <a:pt x="48835" y="48724"/>
                </a:lnTo>
                <a:lnTo>
                  <a:pt x="48835" y="48705"/>
                </a:lnTo>
                <a:lnTo>
                  <a:pt x="48817" y="48705"/>
                </a:lnTo>
                <a:lnTo>
                  <a:pt x="48779" y="48724"/>
                </a:lnTo>
                <a:lnTo>
                  <a:pt x="48612" y="48854"/>
                </a:lnTo>
                <a:lnTo>
                  <a:pt x="48481" y="49003"/>
                </a:lnTo>
                <a:lnTo>
                  <a:pt x="48351" y="49134"/>
                </a:lnTo>
                <a:lnTo>
                  <a:pt x="48221" y="49264"/>
                </a:lnTo>
                <a:lnTo>
                  <a:pt x="48109" y="49357"/>
                </a:lnTo>
                <a:lnTo>
                  <a:pt x="48053" y="49376"/>
                </a:lnTo>
                <a:lnTo>
                  <a:pt x="48035" y="49376"/>
                </a:lnTo>
                <a:lnTo>
                  <a:pt x="47997" y="49357"/>
                </a:lnTo>
                <a:lnTo>
                  <a:pt x="47923" y="49264"/>
                </a:lnTo>
                <a:lnTo>
                  <a:pt x="47867" y="49208"/>
                </a:lnTo>
                <a:lnTo>
                  <a:pt x="47830" y="49134"/>
                </a:lnTo>
                <a:lnTo>
                  <a:pt x="47737" y="48947"/>
                </a:lnTo>
                <a:lnTo>
                  <a:pt x="47699" y="48854"/>
                </a:lnTo>
                <a:lnTo>
                  <a:pt x="47644" y="48780"/>
                </a:lnTo>
                <a:lnTo>
                  <a:pt x="47588" y="48724"/>
                </a:lnTo>
                <a:lnTo>
                  <a:pt x="47513" y="48687"/>
                </a:lnTo>
                <a:close/>
                <a:moveTo>
                  <a:pt x="63785" y="48594"/>
                </a:moveTo>
                <a:lnTo>
                  <a:pt x="63748" y="48612"/>
                </a:lnTo>
                <a:lnTo>
                  <a:pt x="63637" y="48724"/>
                </a:lnTo>
                <a:lnTo>
                  <a:pt x="63506" y="48854"/>
                </a:lnTo>
                <a:lnTo>
                  <a:pt x="63376" y="49022"/>
                </a:lnTo>
                <a:lnTo>
                  <a:pt x="63227" y="49171"/>
                </a:lnTo>
                <a:lnTo>
                  <a:pt x="63078" y="49301"/>
                </a:lnTo>
                <a:lnTo>
                  <a:pt x="63004" y="49357"/>
                </a:lnTo>
                <a:lnTo>
                  <a:pt x="62929" y="49394"/>
                </a:lnTo>
                <a:lnTo>
                  <a:pt x="62855" y="49432"/>
                </a:lnTo>
                <a:lnTo>
                  <a:pt x="62687" y="49432"/>
                </a:lnTo>
                <a:lnTo>
                  <a:pt x="62594" y="49394"/>
                </a:lnTo>
                <a:lnTo>
                  <a:pt x="62519" y="49338"/>
                </a:lnTo>
                <a:lnTo>
                  <a:pt x="62445" y="49245"/>
                </a:lnTo>
                <a:lnTo>
                  <a:pt x="62315" y="49041"/>
                </a:lnTo>
                <a:lnTo>
                  <a:pt x="62240" y="48947"/>
                </a:lnTo>
                <a:lnTo>
                  <a:pt x="62166" y="48854"/>
                </a:lnTo>
                <a:lnTo>
                  <a:pt x="62091" y="48780"/>
                </a:lnTo>
                <a:lnTo>
                  <a:pt x="62017" y="48743"/>
                </a:lnTo>
                <a:lnTo>
                  <a:pt x="61924" y="48724"/>
                </a:lnTo>
                <a:lnTo>
                  <a:pt x="61868" y="48724"/>
                </a:lnTo>
                <a:lnTo>
                  <a:pt x="61831" y="48761"/>
                </a:lnTo>
                <a:lnTo>
                  <a:pt x="61831" y="48817"/>
                </a:lnTo>
                <a:lnTo>
                  <a:pt x="61849" y="48873"/>
                </a:lnTo>
                <a:lnTo>
                  <a:pt x="61886" y="48929"/>
                </a:lnTo>
                <a:lnTo>
                  <a:pt x="61961" y="49059"/>
                </a:lnTo>
                <a:lnTo>
                  <a:pt x="62184" y="49357"/>
                </a:lnTo>
                <a:lnTo>
                  <a:pt x="62315" y="49506"/>
                </a:lnTo>
                <a:lnTo>
                  <a:pt x="62464" y="49636"/>
                </a:lnTo>
                <a:lnTo>
                  <a:pt x="62538" y="49674"/>
                </a:lnTo>
                <a:lnTo>
                  <a:pt x="62613" y="49711"/>
                </a:lnTo>
                <a:lnTo>
                  <a:pt x="62687" y="49748"/>
                </a:lnTo>
                <a:lnTo>
                  <a:pt x="62855" y="49748"/>
                </a:lnTo>
                <a:lnTo>
                  <a:pt x="62948" y="49729"/>
                </a:lnTo>
                <a:lnTo>
                  <a:pt x="63022" y="49674"/>
                </a:lnTo>
                <a:lnTo>
                  <a:pt x="63115" y="49618"/>
                </a:lnTo>
                <a:lnTo>
                  <a:pt x="63246" y="49487"/>
                </a:lnTo>
                <a:lnTo>
                  <a:pt x="63376" y="49338"/>
                </a:lnTo>
                <a:lnTo>
                  <a:pt x="63618" y="49059"/>
                </a:lnTo>
                <a:lnTo>
                  <a:pt x="63748" y="48892"/>
                </a:lnTo>
                <a:lnTo>
                  <a:pt x="63841" y="48799"/>
                </a:lnTo>
                <a:lnTo>
                  <a:pt x="63860" y="48761"/>
                </a:lnTo>
                <a:lnTo>
                  <a:pt x="63860" y="48724"/>
                </a:lnTo>
                <a:lnTo>
                  <a:pt x="63841" y="48631"/>
                </a:lnTo>
                <a:lnTo>
                  <a:pt x="63804" y="48594"/>
                </a:lnTo>
                <a:close/>
                <a:moveTo>
                  <a:pt x="89460" y="48482"/>
                </a:moveTo>
                <a:lnTo>
                  <a:pt x="89385" y="48501"/>
                </a:lnTo>
                <a:lnTo>
                  <a:pt x="89255" y="48594"/>
                </a:lnTo>
                <a:lnTo>
                  <a:pt x="89106" y="48705"/>
                </a:lnTo>
                <a:lnTo>
                  <a:pt x="88864" y="48947"/>
                </a:lnTo>
                <a:lnTo>
                  <a:pt x="88641" y="49190"/>
                </a:lnTo>
                <a:lnTo>
                  <a:pt x="88417" y="49469"/>
                </a:lnTo>
                <a:lnTo>
                  <a:pt x="88305" y="49283"/>
                </a:lnTo>
                <a:lnTo>
                  <a:pt x="88101" y="48985"/>
                </a:lnTo>
                <a:lnTo>
                  <a:pt x="87989" y="48854"/>
                </a:lnTo>
                <a:lnTo>
                  <a:pt x="87896" y="48761"/>
                </a:lnTo>
                <a:lnTo>
                  <a:pt x="87840" y="48724"/>
                </a:lnTo>
                <a:lnTo>
                  <a:pt x="87766" y="48724"/>
                </a:lnTo>
                <a:lnTo>
                  <a:pt x="87747" y="48761"/>
                </a:lnTo>
                <a:lnTo>
                  <a:pt x="87747" y="48836"/>
                </a:lnTo>
                <a:lnTo>
                  <a:pt x="87784" y="48966"/>
                </a:lnTo>
                <a:lnTo>
                  <a:pt x="87952" y="49283"/>
                </a:lnTo>
                <a:lnTo>
                  <a:pt x="88157" y="49581"/>
                </a:lnTo>
                <a:lnTo>
                  <a:pt x="88231" y="49674"/>
                </a:lnTo>
                <a:lnTo>
                  <a:pt x="88287" y="49729"/>
                </a:lnTo>
                <a:lnTo>
                  <a:pt x="88343" y="49748"/>
                </a:lnTo>
                <a:lnTo>
                  <a:pt x="88399" y="49748"/>
                </a:lnTo>
                <a:lnTo>
                  <a:pt x="88510" y="49711"/>
                </a:lnTo>
                <a:lnTo>
                  <a:pt x="88622" y="49655"/>
                </a:lnTo>
                <a:lnTo>
                  <a:pt x="88715" y="49562"/>
                </a:lnTo>
                <a:lnTo>
                  <a:pt x="88920" y="49338"/>
                </a:lnTo>
                <a:lnTo>
                  <a:pt x="89087" y="49134"/>
                </a:lnTo>
                <a:lnTo>
                  <a:pt x="89255" y="48947"/>
                </a:lnTo>
                <a:lnTo>
                  <a:pt x="89348" y="48854"/>
                </a:lnTo>
                <a:lnTo>
                  <a:pt x="89404" y="48743"/>
                </a:lnTo>
                <a:lnTo>
                  <a:pt x="89423" y="48705"/>
                </a:lnTo>
                <a:lnTo>
                  <a:pt x="89478" y="48594"/>
                </a:lnTo>
                <a:lnTo>
                  <a:pt x="89478" y="48538"/>
                </a:lnTo>
                <a:lnTo>
                  <a:pt x="89478" y="48501"/>
                </a:lnTo>
                <a:lnTo>
                  <a:pt x="89460" y="48482"/>
                </a:lnTo>
                <a:close/>
                <a:moveTo>
                  <a:pt x="3146" y="48501"/>
                </a:moveTo>
                <a:lnTo>
                  <a:pt x="3109" y="48519"/>
                </a:lnTo>
                <a:lnTo>
                  <a:pt x="3072" y="48538"/>
                </a:lnTo>
                <a:lnTo>
                  <a:pt x="3053" y="48575"/>
                </a:lnTo>
                <a:lnTo>
                  <a:pt x="3072" y="48612"/>
                </a:lnTo>
                <a:lnTo>
                  <a:pt x="3109" y="48705"/>
                </a:lnTo>
                <a:lnTo>
                  <a:pt x="3184" y="48836"/>
                </a:lnTo>
                <a:lnTo>
                  <a:pt x="3370" y="49059"/>
                </a:lnTo>
                <a:lnTo>
                  <a:pt x="3519" y="49208"/>
                </a:lnTo>
                <a:lnTo>
                  <a:pt x="3724" y="49432"/>
                </a:lnTo>
                <a:lnTo>
                  <a:pt x="3947" y="49636"/>
                </a:lnTo>
                <a:lnTo>
                  <a:pt x="4077" y="49729"/>
                </a:lnTo>
                <a:lnTo>
                  <a:pt x="4115" y="49767"/>
                </a:lnTo>
                <a:lnTo>
                  <a:pt x="4152" y="49767"/>
                </a:lnTo>
                <a:lnTo>
                  <a:pt x="4189" y="49748"/>
                </a:lnTo>
                <a:lnTo>
                  <a:pt x="4226" y="49711"/>
                </a:lnTo>
                <a:lnTo>
                  <a:pt x="4338" y="49581"/>
                </a:lnTo>
                <a:lnTo>
                  <a:pt x="4543" y="49320"/>
                </a:lnTo>
                <a:lnTo>
                  <a:pt x="4636" y="49171"/>
                </a:lnTo>
                <a:lnTo>
                  <a:pt x="4710" y="49022"/>
                </a:lnTo>
                <a:lnTo>
                  <a:pt x="4729" y="48929"/>
                </a:lnTo>
                <a:lnTo>
                  <a:pt x="4748" y="48780"/>
                </a:lnTo>
                <a:lnTo>
                  <a:pt x="4748" y="48724"/>
                </a:lnTo>
                <a:lnTo>
                  <a:pt x="4729" y="48687"/>
                </a:lnTo>
                <a:lnTo>
                  <a:pt x="4710" y="48668"/>
                </a:lnTo>
                <a:lnTo>
                  <a:pt x="4692" y="48687"/>
                </a:lnTo>
                <a:lnTo>
                  <a:pt x="4636" y="48743"/>
                </a:lnTo>
                <a:lnTo>
                  <a:pt x="4375" y="49096"/>
                </a:lnTo>
                <a:lnTo>
                  <a:pt x="4133" y="49469"/>
                </a:lnTo>
                <a:lnTo>
                  <a:pt x="3947" y="49227"/>
                </a:lnTo>
                <a:lnTo>
                  <a:pt x="3686" y="48892"/>
                </a:lnTo>
                <a:lnTo>
                  <a:pt x="3537" y="48743"/>
                </a:lnTo>
                <a:lnTo>
                  <a:pt x="3388" y="48612"/>
                </a:lnTo>
                <a:lnTo>
                  <a:pt x="3258" y="48519"/>
                </a:lnTo>
                <a:lnTo>
                  <a:pt x="3202" y="48501"/>
                </a:lnTo>
                <a:close/>
                <a:moveTo>
                  <a:pt x="34127" y="48631"/>
                </a:moveTo>
                <a:lnTo>
                  <a:pt x="34090" y="48668"/>
                </a:lnTo>
                <a:lnTo>
                  <a:pt x="34015" y="48761"/>
                </a:lnTo>
                <a:lnTo>
                  <a:pt x="33941" y="48910"/>
                </a:lnTo>
                <a:lnTo>
                  <a:pt x="33848" y="49078"/>
                </a:lnTo>
                <a:lnTo>
                  <a:pt x="33755" y="49227"/>
                </a:lnTo>
                <a:lnTo>
                  <a:pt x="33643" y="49357"/>
                </a:lnTo>
                <a:lnTo>
                  <a:pt x="33587" y="49413"/>
                </a:lnTo>
                <a:lnTo>
                  <a:pt x="33531" y="49450"/>
                </a:lnTo>
                <a:lnTo>
                  <a:pt x="33475" y="49469"/>
                </a:lnTo>
                <a:lnTo>
                  <a:pt x="33419" y="49487"/>
                </a:lnTo>
                <a:lnTo>
                  <a:pt x="33364" y="49469"/>
                </a:lnTo>
                <a:lnTo>
                  <a:pt x="33308" y="49432"/>
                </a:lnTo>
                <a:lnTo>
                  <a:pt x="33252" y="49376"/>
                </a:lnTo>
                <a:lnTo>
                  <a:pt x="33196" y="49301"/>
                </a:lnTo>
                <a:lnTo>
                  <a:pt x="33103" y="49134"/>
                </a:lnTo>
                <a:lnTo>
                  <a:pt x="33028" y="48966"/>
                </a:lnTo>
                <a:lnTo>
                  <a:pt x="32935" y="48817"/>
                </a:lnTo>
                <a:lnTo>
                  <a:pt x="32861" y="48743"/>
                </a:lnTo>
                <a:lnTo>
                  <a:pt x="32786" y="48687"/>
                </a:lnTo>
                <a:lnTo>
                  <a:pt x="32731" y="48650"/>
                </a:lnTo>
                <a:lnTo>
                  <a:pt x="32675" y="48650"/>
                </a:lnTo>
                <a:lnTo>
                  <a:pt x="32637" y="48668"/>
                </a:lnTo>
                <a:lnTo>
                  <a:pt x="32619" y="48705"/>
                </a:lnTo>
                <a:lnTo>
                  <a:pt x="32619" y="48799"/>
                </a:lnTo>
                <a:lnTo>
                  <a:pt x="32637" y="48910"/>
                </a:lnTo>
                <a:lnTo>
                  <a:pt x="32693" y="49041"/>
                </a:lnTo>
                <a:lnTo>
                  <a:pt x="32786" y="49190"/>
                </a:lnTo>
                <a:lnTo>
                  <a:pt x="32879" y="49357"/>
                </a:lnTo>
                <a:lnTo>
                  <a:pt x="33010" y="49506"/>
                </a:lnTo>
                <a:lnTo>
                  <a:pt x="33140" y="49636"/>
                </a:lnTo>
                <a:lnTo>
                  <a:pt x="33289" y="49729"/>
                </a:lnTo>
                <a:lnTo>
                  <a:pt x="33364" y="49767"/>
                </a:lnTo>
                <a:lnTo>
                  <a:pt x="33494" y="49767"/>
                </a:lnTo>
                <a:lnTo>
                  <a:pt x="33568" y="49748"/>
                </a:lnTo>
                <a:lnTo>
                  <a:pt x="33643" y="49711"/>
                </a:lnTo>
                <a:lnTo>
                  <a:pt x="33699" y="49655"/>
                </a:lnTo>
                <a:lnTo>
                  <a:pt x="33829" y="49506"/>
                </a:lnTo>
                <a:lnTo>
                  <a:pt x="33941" y="49338"/>
                </a:lnTo>
                <a:lnTo>
                  <a:pt x="34015" y="49190"/>
                </a:lnTo>
                <a:lnTo>
                  <a:pt x="34108" y="49022"/>
                </a:lnTo>
                <a:lnTo>
                  <a:pt x="34146" y="48929"/>
                </a:lnTo>
                <a:lnTo>
                  <a:pt x="34164" y="48854"/>
                </a:lnTo>
                <a:lnTo>
                  <a:pt x="34164" y="48705"/>
                </a:lnTo>
                <a:lnTo>
                  <a:pt x="34164" y="48668"/>
                </a:lnTo>
                <a:lnTo>
                  <a:pt x="34146" y="48631"/>
                </a:lnTo>
                <a:close/>
                <a:moveTo>
                  <a:pt x="64716" y="48743"/>
                </a:moveTo>
                <a:lnTo>
                  <a:pt x="64623" y="48780"/>
                </a:lnTo>
                <a:lnTo>
                  <a:pt x="64549" y="48817"/>
                </a:lnTo>
                <a:lnTo>
                  <a:pt x="64474" y="48892"/>
                </a:lnTo>
                <a:lnTo>
                  <a:pt x="64418" y="48966"/>
                </a:lnTo>
                <a:lnTo>
                  <a:pt x="64363" y="49041"/>
                </a:lnTo>
                <a:lnTo>
                  <a:pt x="64270" y="49227"/>
                </a:lnTo>
                <a:lnTo>
                  <a:pt x="64176" y="49357"/>
                </a:lnTo>
                <a:lnTo>
                  <a:pt x="64065" y="49543"/>
                </a:lnTo>
                <a:lnTo>
                  <a:pt x="64028" y="49618"/>
                </a:lnTo>
                <a:lnTo>
                  <a:pt x="64028" y="49692"/>
                </a:lnTo>
                <a:lnTo>
                  <a:pt x="64028" y="49729"/>
                </a:lnTo>
                <a:lnTo>
                  <a:pt x="64046" y="49748"/>
                </a:lnTo>
                <a:lnTo>
                  <a:pt x="64083" y="49767"/>
                </a:lnTo>
                <a:lnTo>
                  <a:pt x="64195" y="49767"/>
                </a:lnTo>
                <a:lnTo>
                  <a:pt x="64251" y="49748"/>
                </a:lnTo>
                <a:lnTo>
                  <a:pt x="64307" y="49711"/>
                </a:lnTo>
                <a:lnTo>
                  <a:pt x="64344" y="49674"/>
                </a:lnTo>
                <a:lnTo>
                  <a:pt x="64400" y="49562"/>
                </a:lnTo>
                <a:lnTo>
                  <a:pt x="64456" y="49432"/>
                </a:lnTo>
                <a:lnTo>
                  <a:pt x="64512" y="49283"/>
                </a:lnTo>
                <a:lnTo>
                  <a:pt x="64567" y="49171"/>
                </a:lnTo>
                <a:lnTo>
                  <a:pt x="64605" y="49134"/>
                </a:lnTo>
                <a:lnTo>
                  <a:pt x="64642" y="49078"/>
                </a:lnTo>
                <a:lnTo>
                  <a:pt x="64698" y="49059"/>
                </a:lnTo>
                <a:lnTo>
                  <a:pt x="64754" y="49041"/>
                </a:lnTo>
                <a:lnTo>
                  <a:pt x="64828" y="49059"/>
                </a:lnTo>
                <a:lnTo>
                  <a:pt x="64865" y="49078"/>
                </a:lnTo>
                <a:lnTo>
                  <a:pt x="64921" y="49096"/>
                </a:lnTo>
                <a:lnTo>
                  <a:pt x="64958" y="49152"/>
                </a:lnTo>
                <a:lnTo>
                  <a:pt x="65014" y="49245"/>
                </a:lnTo>
                <a:lnTo>
                  <a:pt x="65070" y="49357"/>
                </a:lnTo>
                <a:lnTo>
                  <a:pt x="65219" y="49562"/>
                </a:lnTo>
                <a:lnTo>
                  <a:pt x="65349" y="49729"/>
                </a:lnTo>
                <a:lnTo>
                  <a:pt x="65349" y="49599"/>
                </a:lnTo>
                <a:lnTo>
                  <a:pt x="65312" y="49450"/>
                </a:lnTo>
                <a:lnTo>
                  <a:pt x="65275" y="49301"/>
                </a:lnTo>
                <a:lnTo>
                  <a:pt x="65219" y="49152"/>
                </a:lnTo>
                <a:lnTo>
                  <a:pt x="65145" y="49003"/>
                </a:lnTo>
                <a:lnTo>
                  <a:pt x="65052" y="48892"/>
                </a:lnTo>
                <a:lnTo>
                  <a:pt x="64958" y="48799"/>
                </a:lnTo>
                <a:lnTo>
                  <a:pt x="64884" y="48761"/>
                </a:lnTo>
                <a:lnTo>
                  <a:pt x="64828" y="48761"/>
                </a:lnTo>
                <a:lnTo>
                  <a:pt x="64716" y="48743"/>
                </a:lnTo>
                <a:close/>
                <a:moveTo>
                  <a:pt x="54849" y="48501"/>
                </a:moveTo>
                <a:lnTo>
                  <a:pt x="54812" y="48519"/>
                </a:lnTo>
                <a:lnTo>
                  <a:pt x="54774" y="48557"/>
                </a:lnTo>
                <a:lnTo>
                  <a:pt x="54774" y="48612"/>
                </a:lnTo>
                <a:lnTo>
                  <a:pt x="54774" y="48650"/>
                </a:lnTo>
                <a:lnTo>
                  <a:pt x="54793" y="48780"/>
                </a:lnTo>
                <a:lnTo>
                  <a:pt x="54849" y="48929"/>
                </a:lnTo>
                <a:lnTo>
                  <a:pt x="54998" y="49227"/>
                </a:lnTo>
                <a:lnTo>
                  <a:pt x="55109" y="49413"/>
                </a:lnTo>
                <a:lnTo>
                  <a:pt x="55221" y="49674"/>
                </a:lnTo>
                <a:lnTo>
                  <a:pt x="55258" y="49748"/>
                </a:lnTo>
                <a:lnTo>
                  <a:pt x="55314" y="49785"/>
                </a:lnTo>
                <a:lnTo>
                  <a:pt x="55389" y="49785"/>
                </a:lnTo>
                <a:lnTo>
                  <a:pt x="55463" y="49729"/>
                </a:lnTo>
                <a:lnTo>
                  <a:pt x="55538" y="49655"/>
                </a:lnTo>
                <a:lnTo>
                  <a:pt x="55649" y="49543"/>
                </a:lnTo>
                <a:lnTo>
                  <a:pt x="55891" y="49301"/>
                </a:lnTo>
                <a:lnTo>
                  <a:pt x="56003" y="49171"/>
                </a:lnTo>
                <a:lnTo>
                  <a:pt x="56078" y="49041"/>
                </a:lnTo>
                <a:lnTo>
                  <a:pt x="56115" y="48985"/>
                </a:lnTo>
                <a:lnTo>
                  <a:pt x="56152" y="48854"/>
                </a:lnTo>
                <a:lnTo>
                  <a:pt x="56152" y="48799"/>
                </a:lnTo>
                <a:lnTo>
                  <a:pt x="56152" y="48761"/>
                </a:lnTo>
                <a:lnTo>
                  <a:pt x="56115" y="48761"/>
                </a:lnTo>
                <a:lnTo>
                  <a:pt x="56040" y="48799"/>
                </a:lnTo>
                <a:lnTo>
                  <a:pt x="55873" y="48947"/>
                </a:lnTo>
                <a:lnTo>
                  <a:pt x="55705" y="49115"/>
                </a:lnTo>
                <a:lnTo>
                  <a:pt x="55389" y="49432"/>
                </a:lnTo>
                <a:lnTo>
                  <a:pt x="55333" y="49208"/>
                </a:lnTo>
                <a:lnTo>
                  <a:pt x="55203" y="48892"/>
                </a:lnTo>
                <a:lnTo>
                  <a:pt x="55128" y="48724"/>
                </a:lnTo>
                <a:lnTo>
                  <a:pt x="55035" y="48594"/>
                </a:lnTo>
                <a:lnTo>
                  <a:pt x="54979" y="48557"/>
                </a:lnTo>
                <a:lnTo>
                  <a:pt x="54942" y="48519"/>
                </a:lnTo>
                <a:lnTo>
                  <a:pt x="54886" y="48501"/>
                </a:lnTo>
                <a:close/>
                <a:moveTo>
                  <a:pt x="69520" y="48482"/>
                </a:moveTo>
                <a:lnTo>
                  <a:pt x="69483" y="48519"/>
                </a:lnTo>
                <a:lnTo>
                  <a:pt x="69464" y="48557"/>
                </a:lnTo>
                <a:lnTo>
                  <a:pt x="69445" y="48594"/>
                </a:lnTo>
                <a:lnTo>
                  <a:pt x="69445" y="48650"/>
                </a:lnTo>
                <a:lnTo>
                  <a:pt x="69483" y="48761"/>
                </a:lnTo>
                <a:lnTo>
                  <a:pt x="69557" y="48892"/>
                </a:lnTo>
                <a:lnTo>
                  <a:pt x="69706" y="49152"/>
                </a:lnTo>
                <a:lnTo>
                  <a:pt x="69836" y="49320"/>
                </a:lnTo>
                <a:lnTo>
                  <a:pt x="69985" y="49562"/>
                </a:lnTo>
                <a:lnTo>
                  <a:pt x="70041" y="49655"/>
                </a:lnTo>
                <a:lnTo>
                  <a:pt x="70116" y="49748"/>
                </a:lnTo>
                <a:lnTo>
                  <a:pt x="70190" y="49785"/>
                </a:lnTo>
                <a:lnTo>
                  <a:pt x="70265" y="49785"/>
                </a:lnTo>
                <a:lnTo>
                  <a:pt x="70358" y="49729"/>
                </a:lnTo>
                <a:lnTo>
                  <a:pt x="70469" y="49618"/>
                </a:lnTo>
                <a:lnTo>
                  <a:pt x="70693" y="49338"/>
                </a:lnTo>
                <a:lnTo>
                  <a:pt x="70786" y="49190"/>
                </a:lnTo>
                <a:lnTo>
                  <a:pt x="70879" y="49022"/>
                </a:lnTo>
                <a:lnTo>
                  <a:pt x="70898" y="48966"/>
                </a:lnTo>
                <a:lnTo>
                  <a:pt x="70935" y="48817"/>
                </a:lnTo>
                <a:lnTo>
                  <a:pt x="70935" y="48761"/>
                </a:lnTo>
                <a:lnTo>
                  <a:pt x="70916" y="48724"/>
                </a:lnTo>
                <a:lnTo>
                  <a:pt x="70879" y="48724"/>
                </a:lnTo>
                <a:lnTo>
                  <a:pt x="70804" y="48761"/>
                </a:lnTo>
                <a:lnTo>
                  <a:pt x="70656" y="48910"/>
                </a:lnTo>
                <a:lnTo>
                  <a:pt x="70507" y="49078"/>
                </a:lnTo>
                <a:lnTo>
                  <a:pt x="70246" y="49432"/>
                </a:lnTo>
                <a:lnTo>
                  <a:pt x="70134" y="49208"/>
                </a:lnTo>
                <a:lnTo>
                  <a:pt x="69929" y="48873"/>
                </a:lnTo>
                <a:lnTo>
                  <a:pt x="69818" y="48705"/>
                </a:lnTo>
                <a:lnTo>
                  <a:pt x="69706" y="48575"/>
                </a:lnTo>
                <a:lnTo>
                  <a:pt x="69594" y="48501"/>
                </a:lnTo>
                <a:lnTo>
                  <a:pt x="69557" y="48482"/>
                </a:lnTo>
                <a:close/>
                <a:moveTo>
                  <a:pt x="73225" y="48631"/>
                </a:moveTo>
                <a:lnTo>
                  <a:pt x="73169" y="48650"/>
                </a:lnTo>
                <a:lnTo>
                  <a:pt x="73150" y="48668"/>
                </a:lnTo>
                <a:lnTo>
                  <a:pt x="73132" y="48687"/>
                </a:lnTo>
                <a:lnTo>
                  <a:pt x="73132" y="48743"/>
                </a:lnTo>
                <a:lnTo>
                  <a:pt x="73169" y="48854"/>
                </a:lnTo>
                <a:lnTo>
                  <a:pt x="73243" y="49003"/>
                </a:lnTo>
                <a:lnTo>
                  <a:pt x="73411" y="49264"/>
                </a:lnTo>
                <a:lnTo>
                  <a:pt x="73523" y="49450"/>
                </a:lnTo>
                <a:lnTo>
                  <a:pt x="73690" y="49692"/>
                </a:lnTo>
                <a:lnTo>
                  <a:pt x="73765" y="49748"/>
                </a:lnTo>
                <a:lnTo>
                  <a:pt x="73821" y="49785"/>
                </a:lnTo>
                <a:lnTo>
                  <a:pt x="73895" y="49767"/>
                </a:lnTo>
                <a:lnTo>
                  <a:pt x="73970" y="49711"/>
                </a:lnTo>
                <a:lnTo>
                  <a:pt x="74044" y="49618"/>
                </a:lnTo>
                <a:lnTo>
                  <a:pt x="74156" y="49487"/>
                </a:lnTo>
                <a:lnTo>
                  <a:pt x="74342" y="49264"/>
                </a:lnTo>
                <a:lnTo>
                  <a:pt x="74509" y="49022"/>
                </a:lnTo>
                <a:lnTo>
                  <a:pt x="74603" y="48817"/>
                </a:lnTo>
                <a:lnTo>
                  <a:pt x="74640" y="48687"/>
                </a:lnTo>
                <a:lnTo>
                  <a:pt x="74621" y="48668"/>
                </a:lnTo>
                <a:lnTo>
                  <a:pt x="74603" y="48687"/>
                </a:lnTo>
                <a:lnTo>
                  <a:pt x="74398" y="48910"/>
                </a:lnTo>
                <a:lnTo>
                  <a:pt x="74212" y="49134"/>
                </a:lnTo>
                <a:lnTo>
                  <a:pt x="73858" y="49599"/>
                </a:lnTo>
                <a:lnTo>
                  <a:pt x="73746" y="49376"/>
                </a:lnTo>
                <a:lnTo>
                  <a:pt x="73597" y="49059"/>
                </a:lnTo>
                <a:lnTo>
                  <a:pt x="73504" y="48910"/>
                </a:lnTo>
                <a:lnTo>
                  <a:pt x="73411" y="48780"/>
                </a:lnTo>
                <a:lnTo>
                  <a:pt x="73299" y="48687"/>
                </a:lnTo>
                <a:lnTo>
                  <a:pt x="73262" y="48650"/>
                </a:lnTo>
                <a:lnTo>
                  <a:pt x="73225" y="48631"/>
                </a:lnTo>
                <a:close/>
                <a:moveTo>
                  <a:pt x="21653" y="48557"/>
                </a:moveTo>
                <a:lnTo>
                  <a:pt x="21634" y="48575"/>
                </a:lnTo>
                <a:lnTo>
                  <a:pt x="21616" y="48612"/>
                </a:lnTo>
                <a:lnTo>
                  <a:pt x="21634" y="48724"/>
                </a:lnTo>
                <a:lnTo>
                  <a:pt x="21690" y="48854"/>
                </a:lnTo>
                <a:lnTo>
                  <a:pt x="21839" y="49115"/>
                </a:lnTo>
                <a:lnTo>
                  <a:pt x="21932" y="49301"/>
                </a:lnTo>
                <a:lnTo>
                  <a:pt x="22081" y="49562"/>
                </a:lnTo>
                <a:lnTo>
                  <a:pt x="22155" y="49674"/>
                </a:lnTo>
                <a:lnTo>
                  <a:pt x="22230" y="49767"/>
                </a:lnTo>
                <a:lnTo>
                  <a:pt x="22304" y="49823"/>
                </a:lnTo>
                <a:lnTo>
                  <a:pt x="22398" y="49823"/>
                </a:lnTo>
                <a:lnTo>
                  <a:pt x="22435" y="49804"/>
                </a:lnTo>
                <a:lnTo>
                  <a:pt x="22491" y="49767"/>
                </a:lnTo>
                <a:lnTo>
                  <a:pt x="22621" y="49636"/>
                </a:lnTo>
                <a:lnTo>
                  <a:pt x="22826" y="49394"/>
                </a:lnTo>
                <a:lnTo>
                  <a:pt x="22919" y="49264"/>
                </a:lnTo>
                <a:lnTo>
                  <a:pt x="22975" y="49134"/>
                </a:lnTo>
                <a:lnTo>
                  <a:pt x="22993" y="49022"/>
                </a:lnTo>
                <a:lnTo>
                  <a:pt x="23012" y="48873"/>
                </a:lnTo>
                <a:lnTo>
                  <a:pt x="22993" y="48817"/>
                </a:lnTo>
                <a:lnTo>
                  <a:pt x="22975" y="48799"/>
                </a:lnTo>
                <a:lnTo>
                  <a:pt x="22937" y="48799"/>
                </a:lnTo>
                <a:lnTo>
                  <a:pt x="22882" y="48873"/>
                </a:lnTo>
                <a:lnTo>
                  <a:pt x="22658" y="49227"/>
                </a:lnTo>
                <a:lnTo>
                  <a:pt x="22528" y="49394"/>
                </a:lnTo>
                <a:lnTo>
                  <a:pt x="22379" y="49562"/>
                </a:lnTo>
                <a:lnTo>
                  <a:pt x="22267" y="49320"/>
                </a:lnTo>
                <a:lnTo>
                  <a:pt x="22118" y="49022"/>
                </a:lnTo>
                <a:lnTo>
                  <a:pt x="22044" y="48873"/>
                </a:lnTo>
                <a:lnTo>
                  <a:pt x="21951" y="48724"/>
                </a:lnTo>
                <a:lnTo>
                  <a:pt x="21858" y="48631"/>
                </a:lnTo>
                <a:lnTo>
                  <a:pt x="21765" y="48575"/>
                </a:lnTo>
                <a:lnTo>
                  <a:pt x="21709" y="48557"/>
                </a:lnTo>
                <a:close/>
                <a:moveTo>
                  <a:pt x="59838" y="48557"/>
                </a:moveTo>
                <a:lnTo>
                  <a:pt x="59801" y="48594"/>
                </a:lnTo>
                <a:lnTo>
                  <a:pt x="59485" y="49096"/>
                </a:lnTo>
                <a:lnTo>
                  <a:pt x="59299" y="49338"/>
                </a:lnTo>
                <a:lnTo>
                  <a:pt x="59131" y="49562"/>
                </a:lnTo>
                <a:lnTo>
                  <a:pt x="59019" y="49376"/>
                </a:lnTo>
                <a:lnTo>
                  <a:pt x="58852" y="49059"/>
                </a:lnTo>
                <a:lnTo>
                  <a:pt x="58759" y="48910"/>
                </a:lnTo>
                <a:lnTo>
                  <a:pt x="58647" y="48799"/>
                </a:lnTo>
                <a:lnTo>
                  <a:pt x="58610" y="48761"/>
                </a:lnTo>
                <a:lnTo>
                  <a:pt x="58554" y="48724"/>
                </a:lnTo>
                <a:lnTo>
                  <a:pt x="58517" y="48724"/>
                </a:lnTo>
                <a:lnTo>
                  <a:pt x="58479" y="48743"/>
                </a:lnTo>
                <a:lnTo>
                  <a:pt x="58442" y="48761"/>
                </a:lnTo>
                <a:lnTo>
                  <a:pt x="58423" y="48799"/>
                </a:lnTo>
                <a:lnTo>
                  <a:pt x="58423" y="48873"/>
                </a:lnTo>
                <a:lnTo>
                  <a:pt x="58461" y="48966"/>
                </a:lnTo>
                <a:lnTo>
                  <a:pt x="58517" y="49078"/>
                </a:lnTo>
                <a:lnTo>
                  <a:pt x="58666" y="49283"/>
                </a:lnTo>
                <a:lnTo>
                  <a:pt x="58777" y="49413"/>
                </a:lnTo>
                <a:lnTo>
                  <a:pt x="58926" y="49674"/>
                </a:lnTo>
                <a:lnTo>
                  <a:pt x="59001" y="49767"/>
                </a:lnTo>
                <a:lnTo>
                  <a:pt x="59056" y="49804"/>
                </a:lnTo>
                <a:lnTo>
                  <a:pt x="59112" y="49823"/>
                </a:lnTo>
                <a:lnTo>
                  <a:pt x="59187" y="49785"/>
                </a:lnTo>
                <a:lnTo>
                  <a:pt x="59280" y="49711"/>
                </a:lnTo>
                <a:lnTo>
                  <a:pt x="59392" y="49562"/>
                </a:lnTo>
                <a:lnTo>
                  <a:pt x="59596" y="49283"/>
                </a:lnTo>
                <a:lnTo>
                  <a:pt x="59690" y="49115"/>
                </a:lnTo>
                <a:lnTo>
                  <a:pt x="59783" y="48966"/>
                </a:lnTo>
                <a:lnTo>
                  <a:pt x="59838" y="48705"/>
                </a:lnTo>
                <a:lnTo>
                  <a:pt x="59857" y="48575"/>
                </a:lnTo>
                <a:lnTo>
                  <a:pt x="59838" y="48557"/>
                </a:lnTo>
                <a:close/>
                <a:moveTo>
                  <a:pt x="68384" y="48482"/>
                </a:moveTo>
                <a:lnTo>
                  <a:pt x="68310" y="48501"/>
                </a:lnTo>
                <a:lnTo>
                  <a:pt x="68254" y="48519"/>
                </a:lnTo>
                <a:lnTo>
                  <a:pt x="68198" y="48575"/>
                </a:lnTo>
                <a:lnTo>
                  <a:pt x="68161" y="48631"/>
                </a:lnTo>
                <a:lnTo>
                  <a:pt x="68068" y="48799"/>
                </a:lnTo>
                <a:lnTo>
                  <a:pt x="67975" y="48966"/>
                </a:lnTo>
                <a:lnTo>
                  <a:pt x="67900" y="49134"/>
                </a:lnTo>
                <a:lnTo>
                  <a:pt x="67844" y="49283"/>
                </a:lnTo>
                <a:lnTo>
                  <a:pt x="67751" y="49394"/>
                </a:lnTo>
                <a:lnTo>
                  <a:pt x="67621" y="49543"/>
                </a:lnTo>
                <a:lnTo>
                  <a:pt x="67565" y="49618"/>
                </a:lnTo>
                <a:lnTo>
                  <a:pt x="67528" y="49692"/>
                </a:lnTo>
                <a:lnTo>
                  <a:pt x="67528" y="49748"/>
                </a:lnTo>
                <a:lnTo>
                  <a:pt x="67528" y="49785"/>
                </a:lnTo>
                <a:lnTo>
                  <a:pt x="67565" y="49804"/>
                </a:lnTo>
                <a:lnTo>
                  <a:pt x="67602" y="49823"/>
                </a:lnTo>
                <a:lnTo>
                  <a:pt x="67714" y="49823"/>
                </a:lnTo>
                <a:lnTo>
                  <a:pt x="67788" y="49767"/>
                </a:lnTo>
                <a:lnTo>
                  <a:pt x="67863" y="49711"/>
                </a:lnTo>
                <a:lnTo>
                  <a:pt x="67993" y="49543"/>
                </a:lnTo>
                <a:lnTo>
                  <a:pt x="68068" y="49413"/>
                </a:lnTo>
                <a:lnTo>
                  <a:pt x="68123" y="49283"/>
                </a:lnTo>
                <a:lnTo>
                  <a:pt x="68179" y="49115"/>
                </a:lnTo>
                <a:lnTo>
                  <a:pt x="68235" y="48947"/>
                </a:lnTo>
                <a:lnTo>
                  <a:pt x="68272" y="48892"/>
                </a:lnTo>
                <a:lnTo>
                  <a:pt x="68310" y="48854"/>
                </a:lnTo>
                <a:lnTo>
                  <a:pt x="68347" y="48836"/>
                </a:lnTo>
                <a:lnTo>
                  <a:pt x="68384" y="48836"/>
                </a:lnTo>
                <a:lnTo>
                  <a:pt x="68459" y="48873"/>
                </a:lnTo>
                <a:lnTo>
                  <a:pt x="68533" y="48929"/>
                </a:lnTo>
                <a:lnTo>
                  <a:pt x="68589" y="49003"/>
                </a:lnTo>
                <a:lnTo>
                  <a:pt x="68701" y="49190"/>
                </a:lnTo>
                <a:lnTo>
                  <a:pt x="68775" y="49338"/>
                </a:lnTo>
                <a:lnTo>
                  <a:pt x="68868" y="49506"/>
                </a:lnTo>
                <a:lnTo>
                  <a:pt x="68999" y="49692"/>
                </a:lnTo>
                <a:lnTo>
                  <a:pt x="69073" y="49748"/>
                </a:lnTo>
                <a:lnTo>
                  <a:pt x="69129" y="49785"/>
                </a:lnTo>
                <a:lnTo>
                  <a:pt x="69147" y="49785"/>
                </a:lnTo>
                <a:lnTo>
                  <a:pt x="69185" y="49767"/>
                </a:lnTo>
                <a:lnTo>
                  <a:pt x="69203" y="49729"/>
                </a:lnTo>
                <a:lnTo>
                  <a:pt x="69222" y="49674"/>
                </a:lnTo>
                <a:lnTo>
                  <a:pt x="69222" y="49599"/>
                </a:lnTo>
                <a:lnTo>
                  <a:pt x="69166" y="49487"/>
                </a:lnTo>
                <a:lnTo>
                  <a:pt x="69092" y="49338"/>
                </a:lnTo>
                <a:lnTo>
                  <a:pt x="68999" y="49190"/>
                </a:lnTo>
                <a:lnTo>
                  <a:pt x="68812" y="48910"/>
                </a:lnTo>
                <a:lnTo>
                  <a:pt x="68682" y="48724"/>
                </a:lnTo>
                <a:lnTo>
                  <a:pt x="68589" y="48612"/>
                </a:lnTo>
                <a:lnTo>
                  <a:pt x="68514" y="48538"/>
                </a:lnTo>
                <a:lnTo>
                  <a:pt x="68440" y="48501"/>
                </a:lnTo>
                <a:lnTo>
                  <a:pt x="68384" y="48482"/>
                </a:lnTo>
                <a:close/>
                <a:moveTo>
                  <a:pt x="81957" y="48705"/>
                </a:moveTo>
                <a:lnTo>
                  <a:pt x="81919" y="48724"/>
                </a:lnTo>
                <a:lnTo>
                  <a:pt x="81789" y="48799"/>
                </a:lnTo>
                <a:lnTo>
                  <a:pt x="81696" y="48892"/>
                </a:lnTo>
                <a:lnTo>
                  <a:pt x="81491" y="49096"/>
                </a:lnTo>
                <a:lnTo>
                  <a:pt x="81305" y="49320"/>
                </a:lnTo>
                <a:lnTo>
                  <a:pt x="81119" y="49543"/>
                </a:lnTo>
                <a:lnTo>
                  <a:pt x="80933" y="49115"/>
                </a:lnTo>
                <a:lnTo>
                  <a:pt x="80858" y="49003"/>
                </a:lnTo>
                <a:lnTo>
                  <a:pt x="80784" y="48892"/>
                </a:lnTo>
                <a:lnTo>
                  <a:pt x="80709" y="48799"/>
                </a:lnTo>
                <a:lnTo>
                  <a:pt x="80635" y="48761"/>
                </a:lnTo>
                <a:lnTo>
                  <a:pt x="80542" y="48761"/>
                </a:lnTo>
                <a:lnTo>
                  <a:pt x="80523" y="48799"/>
                </a:lnTo>
                <a:lnTo>
                  <a:pt x="80523" y="48836"/>
                </a:lnTo>
                <a:lnTo>
                  <a:pt x="80542" y="48947"/>
                </a:lnTo>
                <a:lnTo>
                  <a:pt x="80598" y="49096"/>
                </a:lnTo>
                <a:lnTo>
                  <a:pt x="80747" y="49376"/>
                </a:lnTo>
                <a:lnTo>
                  <a:pt x="80840" y="49543"/>
                </a:lnTo>
                <a:lnTo>
                  <a:pt x="80933" y="49692"/>
                </a:lnTo>
                <a:lnTo>
                  <a:pt x="81026" y="49785"/>
                </a:lnTo>
                <a:lnTo>
                  <a:pt x="81100" y="49823"/>
                </a:lnTo>
                <a:lnTo>
                  <a:pt x="81156" y="49823"/>
                </a:lnTo>
                <a:lnTo>
                  <a:pt x="81231" y="49767"/>
                </a:lnTo>
                <a:lnTo>
                  <a:pt x="81324" y="49692"/>
                </a:lnTo>
                <a:lnTo>
                  <a:pt x="81510" y="49469"/>
                </a:lnTo>
                <a:lnTo>
                  <a:pt x="81677" y="49283"/>
                </a:lnTo>
                <a:lnTo>
                  <a:pt x="81845" y="49078"/>
                </a:lnTo>
                <a:lnTo>
                  <a:pt x="81938" y="48854"/>
                </a:lnTo>
                <a:lnTo>
                  <a:pt x="81975" y="48799"/>
                </a:lnTo>
                <a:lnTo>
                  <a:pt x="81975" y="48743"/>
                </a:lnTo>
                <a:lnTo>
                  <a:pt x="81957" y="48705"/>
                </a:lnTo>
                <a:close/>
                <a:moveTo>
                  <a:pt x="2011" y="48519"/>
                </a:moveTo>
                <a:lnTo>
                  <a:pt x="1955" y="48557"/>
                </a:lnTo>
                <a:lnTo>
                  <a:pt x="1825" y="48687"/>
                </a:lnTo>
                <a:lnTo>
                  <a:pt x="1713" y="48854"/>
                </a:lnTo>
                <a:lnTo>
                  <a:pt x="1601" y="49041"/>
                </a:lnTo>
                <a:lnTo>
                  <a:pt x="1508" y="49227"/>
                </a:lnTo>
                <a:lnTo>
                  <a:pt x="1452" y="49394"/>
                </a:lnTo>
                <a:lnTo>
                  <a:pt x="1434" y="49506"/>
                </a:lnTo>
                <a:lnTo>
                  <a:pt x="1452" y="49655"/>
                </a:lnTo>
                <a:lnTo>
                  <a:pt x="1471" y="49692"/>
                </a:lnTo>
                <a:lnTo>
                  <a:pt x="1508" y="49692"/>
                </a:lnTo>
                <a:lnTo>
                  <a:pt x="1545" y="49655"/>
                </a:lnTo>
                <a:lnTo>
                  <a:pt x="1620" y="49543"/>
                </a:lnTo>
                <a:lnTo>
                  <a:pt x="1731" y="49376"/>
                </a:lnTo>
                <a:lnTo>
                  <a:pt x="1825" y="49190"/>
                </a:lnTo>
                <a:lnTo>
                  <a:pt x="1918" y="49022"/>
                </a:lnTo>
                <a:lnTo>
                  <a:pt x="2029" y="48836"/>
                </a:lnTo>
                <a:lnTo>
                  <a:pt x="2141" y="49096"/>
                </a:lnTo>
                <a:lnTo>
                  <a:pt x="2327" y="49450"/>
                </a:lnTo>
                <a:lnTo>
                  <a:pt x="2420" y="49618"/>
                </a:lnTo>
                <a:lnTo>
                  <a:pt x="2513" y="49767"/>
                </a:lnTo>
                <a:lnTo>
                  <a:pt x="2569" y="49804"/>
                </a:lnTo>
                <a:lnTo>
                  <a:pt x="2607" y="49841"/>
                </a:lnTo>
                <a:lnTo>
                  <a:pt x="2662" y="49841"/>
                </a:lnTo>
                <a:lnTo>
                  <a:pt x="2700" y="49823"/>
                </a:lnTo>
                <a:lnTo>
                  <a:pt x="2718" y="49785"/>
                </a:lnTo>
                <a:lnTo>
                  <a:pt x="2737" y="49729"/>
                </a:lnTo>
                <a:lnTo>
                  <a:pt x="2737" y="49655"/>
                </a:lnTo>
                <a:lnTo>
                  <a:pt x="2718" y="49581"/>
                </a:lnTo>
                <a:lnTo>
                  <a:pt x="2644" y="49394"/>
                </a:lnTo>
                <a:lnTo>
                  <a:pt x="2551" y="49190"/>
                </a:lnTo>
                <a:lnTo>
                  <a:pt x="2309" y="48817"/>
                </a:lnTo>
                <a:lnTo>
                  <a:pt x="2141" y="48557"/>
                </a:lnTo>
                <a:lnTo>
                  <a:pt x="2104" y="48519"/>
                </a:lnTo>
                <a:close/>
                <a:moveTo>
                  <a:pt x="5679" y="48538"/>
                </a:moveTo>
                <a:lnTo>
                  <a:pt x="5623" y="48557"/>
                </a:lnTo>
                <a:lnTo>
                  <a:pt x="5567" y="48594"/>
                </a:lnTo>
                <a:lnTo>
                  <a:pt x="5455" y="48705"/>
                </a:lnTo>
                <a:lnTo>
                  <a:pt x="5343" y="48892"/>
                </a:lnTo>
                <a:lnTo>
                  <a:pt x="5250" y="49096"/>
                </a:lnTo>
                <a:lnTo>
                  <a:pt x="5176" y="49283"/>
                </a:lnTo>
                <a:lnTo>
                  <a:pt x="5120" y="49469"/>
                </a:lnTo>
                <a:lnTo>
                  <a:pt x="5120" y="49525"/>
                </a:lnTo>
                <a:lnTo>
                  <a:pt x="5139" y="49581"/>
                </a:lnTo>
                <a:lnTo>
                  <a:pt x="5194" y="49711"/>
                </a:lnTo>
                <a:lnTo>
                  <a:pt x="5213" y="49729"/>
                </a:lnTo>
                <a:lnTo>
                  <a:pt x="5232" y="49711"/>
                </a:lnTo>
                <a:lnTo>
                  <a:pt x="5269" y="49636"/>
                </a:lnTo>
                <a:lnTo>
                  <a:pt x="5325" y="49506"/>
                </a:lnTo>
                <a:lnTo>
                  <a:pt x="5455" y="49152"/>
                </a:lnTo>
                <a:lnTo>
                  <a:pt x="5530" y="48985"/>
                </a:lnTo>
                <a:lnTo>
                  <a:pt x="5641" y="48817"/>
                </a:lnTo>
                <a:lnTo>
                  <a:pt x="5772" y="49059"/>
                </a:lnTo>
                <a:lnTo>
                  <a:pt x="5976" y="49432"/>
                </a:lnTo>
                <a:lnTo>
                  <a:pt x="6088" y="49618"/>
                </a:lnTo>
                <a:lnTo>
                  <a:pt x="6200" y="49748"/>
                </a:lnTo>
                <a:lnTo>
                  <a:pt x="6237" y="49804"/>
                </a:lnTo>
                <a:lnTo>
                  <a:pt x="6293" y="49841"/>
                </a:lnTo>
                <a:lnTo>
                  <a:pt x="6330" y="49841"/>
                </a:lnTo>
                <a:lnTo>
                  <a:pt x="6367" y="49823"/>
                </a:lnTo>
                <a:lnTo>
                  <a:pt x="6386" y="49785"/>
                </a:lnTo>
                <a:lnTo>
                  <a:pt x="6405" y="49729"/>
                </a:lnTo>
                <a:lnTo>
                  <a:pt x="6386" y="49674"/>
                </a:lnTo>
                <a:lnTo>
                  <a:pt x="6367" y="49599"/>
                </a:lnTo>
                <a:lnTo>
                  <a:pt x="6293" y="49413"/>
                </a:lnTo>
                <a:lnTo>
                  <a:pt x="6181" y="49208"/>
                </a:lnTo>
                <a:lnTo>
                  <a:pt x="5921" y="48817"/>
                </a:lnTo>
                <a:lnTo>
                  <a:pt x="5753" y="48575"/>
                </a:lnTo>
                <a:lnTo>
                  <a:pt x="5716" y="48538"/>
                </a:lnTo>
                <a:close/>
                <a:moveTo>
                  <a:pt x="27871" y="48668"/>
                </a:moveTo>
                <a:lnTo>
                  <a:pt x="27760" y="48705"/>
                </a:lnTo>
                <a:lnTo>
                  <a:pt x="27685" y="48780"/>
                </a:lnTo>
                <a:lnTo>
                  <a:pt x="27611" y="48854"/>
                </a:lnTo>
                <a:lnTo>
                  <a:pt x="27555" y="48966"/>
                </a:lnTo>
                <a:lnTo>
                  <a:pt x="27517" y="49078"/>
                </a:lnTo>
                <a:lnTo>
                  <a:pt x="27424" y="49301"/>
                </a:lnTo>
                <a:lnTo>
                  <a:pt x="27369" y="49357"/>
                </a:lnTo>
                <a:lnTo>
                  <a:pt x="27275" y="49450"/>
                </a:lnTo>
                <a:lnTo>
                  <a:pt x="27089" y="49599"/>
                </a:lnTo>
                <a:lnTo>
                  <a:pt x="27033" y="49692"/>
                </a:lnTo>
                <a:lnTo>
                  <a:pt x="27015" y="49711"/>
                </a:lnTo>
                <a:lnTo>
                  <a:pt x="27015" y="49748"/>
                </a:lnTo>
                <a:lnTo>
                  <a:pt x="27015" y="49785"/>
                </a:lnTo>
                <a:lnTo>
                  <a:pt x="27052" y="49804"/>
                </a:lnTo>
                <a:lnTo>
                  <a:pt x="27089" y="49823"/>
                </a:lnTo>
                <a:lnTo>
                  <a:pt x="27164" y="49841"/>
                </a:lnTo>
                <a:lnTo>
                  <a:pt x="27257" y="49841"/>
                </a:lnTo>
                <a:lnTo>
                  <a:pt x="27331" y="49823"/>
                </a:lnTo>
                <a:lnTo>
                  <a:pt x="27387" y="49785"/>
                </a:lnTo>
                <a:lnTo>
                  <a:pt x="27443" y="49748"/>
                </a:lnTo>
                <a:lnTo>
                  <a:pt x="27480" y="49692"/>
                </a:lnTo>
                <a:lnTo>
                  <a:pt x="27517" y="49618"/>
                </a:lnTo>
                <a:lnTo>
                  <a:pt x="27592" y="49469"/>
                </a:lnTo>
                <a:lnTo>
                  <a:pt x="27629" y="49320"/>
                </a:lnTo>
                <a:lnTo>
                  <a:pt x="27685" y="49171"/>
                </a:lnTo>
                <a:lnTo>
                  <a:pt x="27760" y="49059"/>
                </a:lnTo>
                <a:lnTo>
                  <a:pt x="27797" y="49022"/>
                </a:lnTo>
                <a:lnTo>
                  <a:pt x="27853" y="48985"/>
                </a:lnTo>
                <a:lnTo>
                  <a:pt x="28002" y="48985"/>
                </a:lnTo>
                <a:lnTo>
                  <a:pt x="28057" y="49022"/>
                </a:lnTo>
                <a:lnTo>
                  <a:pt x="28132" y="49059"/>
                </a:lnTo>
                <a:lnTo>
                  <a:pt x="28244" y="49190"/>
                </a:lnTo>
                <a:lnTo>
                  <a:pt x="28337" y="49357"/>
                </a:lnTo>
                <a:lnTo>
                  <a:pt x="28430" y="49525"/>
                </a:lnTo>
                <a:lnTo>
                  <a:pt x="28523" y="49655"/>
                </a:lnTo>
                <a:lnTo>
                  <a:pt x="28560" y="49711"/>
                </a:lnTo>
                <a:lnTo>
                  <a:pt x="28616" y="49748"/>
                </a:lnTo>
                <a:lnTo>
                  <a:pt x="28653" y="49767"/>
                </a:lnTo>
                <a:lnTo>
                  <a:pt x="28709" y="49767"/>
                </a:lnTo>
                <a:lnTo>
                  <a:pt x="28746" y="49729"/>
                </a:lnTo>
                <a:lnTo>
                  <a:pt x="28765" y="49692"/>
                </a:lnTo>
                <a:lnTo>
                  <a:pt x="28765" y="49636"/>
                </a:lnTo>
                <a:lnTo>
                  <a:pt x="28728" y="49562"/>
                </a:lnTo>
                <a:lnTo>
                  <a:pt x="28653" y="49394"/>
                </a:lnTo>
                <a:lnTo>
                  <a:pt x="28541" y="49190"/>
                </a:lnTo>
                <a:lnTo>
                  <a:pt x="28393" y="49003"/>
                </a:lnTo>
                <a:lnTo>
                  <a:pt x="28244" y="48836"/>
                </a:lnTo>
                <a:lnTo>
                  <a:pt x="28113" y="48724"/>
                </a:lnTo>
                <a:lnTo>
                  <a:pt x="28057" y="48687"/>
                </a:lnTo>
                <a:lnTo>
                  <a:pt x="28002" y="48668"/>
                </a:lnTo>
                <a:close/>
                <a:moveTo>
                  <a:pt x="36342" y="48650"/>
                </a:moveTo>
                <a:lnTo>
                  <a:pt x="36305" y="48687"/>
                </a:lnTo>
                <a:lnTo>
                  <a:pt x="36305" y="48724"/>
                </a:lnTo>
                <a:lnTo>
                  <a:pt x="36305" y="48780"/>
                </a:lnTo>
                <a:lnTo>
                  <a:pt x="36342" y="48929"/>
                </a:lnTo>
                <a:lnTo>
                  <a:pt x="36436" y="49096"/>
                </a:lnTo>
                <a:lnTo>
                  <a:pt x="36622" y="49413"/>
                </a:lnTo>
                <a:lnTo>
                  <a:pt x="36752" y="49618"/>
                </a:lnTo>
                <a:lnTo>
                  <a:pt x="36845" y="49729"/>
                </a:lnTo>
                <a:lnTo>
                  <a:pt x="36920" y="49804"/>
                </a:lnTo>
                <a:lnTo>
                  <a:pt x="37013" y="49841"/>
                </a:lnTo>
                <a:lnTo>
                  <a:pt x="37087" y="49823"/>
                </a:lnTo>
                <a:lnTo>
                  <a:pt x="37162" y="49785"/>
                </a:lnTo>
                <a:lnTo>
                  <a:pt x="37255" y="49711"/>
                </a:lnTo>
                <a:lnTo>
                  <a:pt x="37441" y="49506"/>
                </a:lnTo>
                <a:lnTo>
                  <a:pt x="37608" y="49283"/>
                </a:lnTo>
                <a:lnTo>
                  <a:pt x="37739" y="49059"/>
                </a:lnTo>
                <a:lnTo>
                  <a:pt x="37795" y="48854"/>
                </a:lnTo>
                <a:lnTo>
                  <a:pt x="37813" y="48743"/>
                </a:lnTo>
                <a:lnTo>
                  <a:pt x="37813" y="48724"/>
                </a:lnTo>
                <a:lnTo>
                  <a:pt x="37776" y="48743"/>
                </a:lnTo>
                <a:lnTo>
                  <a:pt x="37627" y="48985"/>
                </a:lnTo>
                <a:lnTo>
                  <a:pt x="37441" y="49208"/>
                </a:lnTo>
                <a:lnTo>
                  <a:pt x="37236" y="49413"/>
                </a:lnTo>
                <a:lnTo>
                  <a:pt x="37013" y="49599"/>
                </a:lnTo>
                <a:lnTo>
                  <a:pt x="36920" y="49376"/>
                </a:lnTo>
                <a:lnTo>
                  <a:pt x="36752" y="49059"/>
                </a:lnTo>
                <a:lnTo>
                  <a:pt x="36678" y="48892"/>
                </a:lnTo>
                <a:lnTo>
                  <a:pt x="36584" y="48761"/>
                </a:lnTo>
                <a:lnTo>
                  <a:pt x="36473" y="48687"/>
                </a:lnTo>
                <a:lnTo>
                  <a:pt x="36436" y="48650"/>
                </a:lnTo>
                <a:close/>
                <a:moveTo>
                  <a:pt x="40122" y="48650"/>
                </a:moveTo>
                <a:lnTo>
                  <a:pt x="40066" y="48668"/>
                </a:lnTo>
                <a:lnTo>
                  <a:pt x="40047" y="48705"/>
                </a:lnTo>
                <a:lnTo>
                  <a:pt x="40029" y="48761"/>
                </a:lnTo>
                <a:lnTo>
                  <a:pt x="40047" y="48873"/>
                </a:lnTo>
                <a:lnTo>
                  <a:pt x="40103" y="49022"/>
                </a:lnTo>
                <a:lnTo>
                  <a:pt x="40178" y="49171"/>
                </a:lnTo>
                <a:lnTo>
                  <a:pt x="40252" y="49301"/>
                </a:lnTo>
                <a:lnTo>
                  <a:pt x="40345" y="49469"/>
                </a:lnTo>
                <a:lnTo>
                  <a:pt x="40532" y="49674"/>
                </a:lnTo>
                <a:lnTo>
                  <a:pt x="40625" y="49748"/>
                </a:lnTo>
                <a:lnTo>
                  <a:pt x="40718" y="49804"/>
                </a:lnTo>
                <a:lnTo>
                  <a:pt x="40811" y="49841"/>
                </a:lnTo>
                <a:lnTo>
                  <a:pt x="40885" y="49841"/>
                </a:lnTo>
                <a:lnTo>
                  <a:pt x="40941" y="49823"/>
                </a:lnTo>
                <a:lnTo>
                  <a:pt x="40978" y="49785"/>
                </a:lnTo>
                <a:lnTo>
                  <a:pt x="41071" y="49674"/>
                </a:lnTo>
                <a:lnTo>
                  <a:pt x="41202" y="49450"/>
                </a:lnTo>
                <a:lnTo>
                  <a:pt x="41313" y="49208"/>
                </a:lnTo>
                <a:lnTo>
                  <a:pt x="41407" y="48910"/>
                </a:lnTo>
                <a:lnTo>
                  <a:pt x="41444" y="48743"/>
                </a:lnTo>
                <a:lnTo>
                  <a:pt x="41444" y="48687"/>
                </a:lnTo>
                <a:lnTo>
                  <a:pt x="41407" y="48687"/>
                </a:lnTo>
                <a:lnTo>
                  <a:pt x="41313" y="48761"/>
                </a:lnTo>
                <a:lnTo>
                  <a:pt x="41220" y="48836"/>
                </a:lnTo>
                <a:lnTo>
                  <a:pt x="41146" y="48947"/>
                </a:lnTo>
                <a:lnTo>
                  <a:pt x="41071" y="49078"/>
                </a:lnTo>
                <a:lnTo>
                  <a:pt x="40941" y="49320"/>
                </a:lnTo>
                <a:lnTo>
                  <a:pt x="40829" y="49543"/>
                </a:lnTo>
                <a:lnTo>
                  <a:pt x="40699" y="49432"/>
                </a:lnTo>
                <a:lnTo>
                  <a:pt x="40606" y="49320"/>
                </a:lnTo>
                <a:lnTo>
                  <a:pt x="40494" y="49171"/>
                </a:lnTo>
                <a:lnTo>
                  <a:pt x="40420" y="49041"/>
                </a:lnTo>
                <a:lnTo>
                  <a:pt x="40327" y="48817"/>
                </a:lnTo>
                <a:lnTo>
                  <a:pt x="40252" y="48705"/>
                </a:lnTo>
                <a:lnTo>
                  <a:pt x="40215" y="48668"/>
                </a:lnTo>
                <a:lnTo>
                  <a:pt x="40178" y="48650"/>
                </a:lnTo>
                <a:close/>
                <a:moveTo>
                  <a:pt x="46191" y="48650"/>
                </a:moveTo>
                <a:lnTo>
                  <a:pt x="46154" y="48668"/>
                </a:lnTo>
                <a:lnTo>
                  <a:pt x="46042" y="48761"/>
                </a:lnTo>
                <a:lnTo>
                  <a:pt x="45931" y="48929"/>
                </a:lnTo>
                <a:lnTo>
                  <a:pt x="45819" y="49134"/>
                </a:lnTo>
                <a:lnTo>
                  <a:pt x="45707" y="49338"/>
                </a:lnTo>
                <a:lnTo>
                  <a:pt x="45633" y="49543"/>
                </a:lnTo>
                <a:lnTo>
                  <a:pt x="45596" y="49692"/>
                </a:lnTo>
                <a:lnTo>
                  <a:pt x="45596" y="49748"/>
                </a:lnTo>
                <a:lnTo>
                  <a:pt x="45596" y="49785"/>
                </a:lnTo>
                <a:lnTo>
                  <a:pt x="45633" y="49823"/>
                </a:lnTo>
                <a:lnTo>
                  <a:pt x="45670" y="49841"/>
                </a:lnTo>
                <a:lnTo>
                  <a:pt x="45726" y="49823"/>
                </a:lnTo>
                <a:lnTo>
                  <a:pt x="45763" y="49785"/>
                </a:lnTo>
                <a:lnTo>
                  <a:pt x="45856" y="49674"/>
                </a:lnTo>
                <a:lnTo>
                  <a:pt x="45949" y="49506"/>
                </a:lnTo>
                <a:lnTo>
                  <a:pt x="46117" y="49152"/>
                </a:lnTo>
                <a:lnTo>
                  <a:pt x="46210" y="48947"/>
                </a:lnTo>
                <a:lnTo>
                  <a:pt x="46359" y="49059"/>
                </a:lnTo>
                <a:lnTo>
                  <a:pt x="46471" y="49190"/>
                </a:lnTo>
                <a:lnTo>
                  <a:pt x="46713" y="49450"/>
                </a:lnTo>
                <a:lnTo>
                  <a:pt x="46769" y="49543"/>
                </a:lnTo>
                <a:lnTo>
                  <a:pt x="46843" y="49655"/>
                </a:lnTo>
                <a:lnTo>
                  <a:pt x="46880" y="49674"/>
                </a:lnTo>
                <a:lnTo>
                  <a:pt x="46918" y="49674"/>
                </a:lnTo>
                <a:lnTo>
                  <a:pt x="46936" y="49655"/>
                </a:lnTo>
                <a:lnTo>
                  <a:pt x="46955" y="49581"/>
                </a:lnTo>
                <a:lnTo>
                  <a:pt x="46955" y="49506"/>
                </a:lnTo>
                <a:lnTo>
                  <a:pt x="46936" y="49450"/>
                </a:lnTo>
                <a:lnTo>
                  <a:pt x="46899" y="49301"/>
                </a:lnTo>
                <a:lnTo>
                  <a:pt x="46806" y="49171"/>
                </a:lnTo>
                <a:lnTo>
                  <a:pt x="46694" y="49041"/>
                </a:lnTo>
                <a:lnTo>
                  <a:pt x="46564" y="48910"/>
                </a:lnTo>
                <a:lnTo>
                  <a:pt x="46433" y="48817"/>
                </a:lnTo>
                <a:lnTo>
                  <a:pt x="46229" y="48650"/>
                </a:lnTo>
                <a:close/>
                <a:moveTo>
                  <a:pt x="86816" y="48538"/>
                </a:moveTo>
                <a:lnTo>
                  <a:pt x="86779" y="48575"/>
                </a:lnTo>
                <a:lnTo>
                  <a:pt x="86611" y="48817"/>
                </a:lnTo>
                <a:lnTo>
                  <a:pt x="86369" y="49208"/>
                </a:lnTo>
                <a:lnTo>
                  <a:pt x="86257" y="49413"/>
                </a:lnTo>
                <a:lnTo>
                  <a:pt x="86183" y="49599"/>
                </a:lnTo>
                <a:lnTo>
                  <a:pt x="86146" y="49674"/>
                </a:lnTo>
                <a:lnTo>
                  <a:pt x="86146" y="49729"/>
                </a:lnTo>
                <a:lnTo>
                  <a:pt x="86146" y="49785"/>
                </a:lnTo>
                <a:lnTo>
                  <a:pt x="86183" y="49823"/>
                </a:lnTo>
                <a:lnTo>
                  <a:pt x="86220" y="49841"/>
                </a:lnTo>
                <a:lnTo>
                  <a:pt x="86257" y="49841"/>
                </a:lnTo>
                <a:lnTo>
                  <a:pt x="86295" y="49804"/>
                </a:lnTo>
                <a:lnTo>
                  <a:pt x="86351" y="49748"/>
                </a:lnTo>
                <a:lnTo>
                  <a:pt x="86462" y="49618"/>
                </a:lnTo>
                <a:lnTo>
                  <a:pt x="86574" y="49432"/>
                </a:lnTo>
                <a:lnTo>
                  <a:pt x="86760" y="49059"/>
                </a:lnTo>
                <a:lnTo>
                  <a:pt x="86890" y="48817"/>
                </a:lnTo>
                <a:lnTo>
                  <a:pt x="87002" y="48966"/>
                </a:lnTo>
                <a:lnTo>
                  <a:pt x="87077" y="49115"/>
                </a:lnTo>
                <a:lnTo>
                  <a:pt x="87151" y="49264"/>
                </a:lnTo>
                <a:lnTo>
                  <a:pt x="87207" y="49432"/>
                </a:lnTo>
                <a:lnTo>
                  <a:pt x="87244" y="49581"/>
                </a:lnTo>
                <a:lnTo>
                  <a:pt x="87281" y="49692"/>
                </a:lnTo>
                <a:lnTo>
                  <a:pt x="87300" y="49729"/>
                </a:lnTo>
                <a:lnTo>
                  <a:pt x="87337" y="49729"/>
                </a:lnTo>
                <a:lnTo>
                  <a:pt x="87375" y="49674"/>
                </a:lnTo>
                <a:lnTo>
                  <a:pt x="87412" y="49581"/>
                </a:lnTo>
                <a:lnTo>
                  <a:pt x="87412" y="49525"/>
                </a:lnTo>
                <a:lnTo>
                  <a:pt x="87412" y="49469"/>
                </a:lnTo>
                <a:lnTo>
                  <a:pt x="87375" y="49283"/>
                </a:lnTo>
                <a:lnTo>
                  <a:pt x="87300" y="49096"/>
                </a:lnTo>
                <a:lnTo>
                  <a:pt x="87188" y="48892"/>
                </a:lnTo>
                <a:lnTo>
                  <a:pt x="87077" y="48705"/>
                </a:lnTo>
                <a:lnTo>
                  <a:pt x="86965" y="48594"/>
                </a:lnTo>
                <a:lnTo>
                  <a:pt x="86909" y="48557"/>
                </a:lnTo>
                <a:lnTo>
                  <a:pt x="86872" y="48538"/>
                </a:lnTo>
                <a:close/>
                <a:moveTo>
                  <a:pt x="90428" y="48519"/>
                </a:moveTo>
                <a:lnTo>
                  <a:pt x="90391" y="48557"/>
                </a:lnTo>
                <a:lnTo>
                  <a:pt x="90223" y="48817"/>
                </a:lnTo>
                <a:lnTo>
                  <a:pt x="90000" y="49190"/>
                </a:lnTo>
                <a:lnTo>
                  <a:pt x="89888" y="49394"/>
                </a:lnTo>
                <a:lnTo>
                  <a:pt x="89832" y="49581"/>
                </a:lnTo>
                <a:lnTo>
                  <a:pt x="89814" y="49655"/>
                </a:lnTo>
                <a:lnTo>
                  <a:pt x="89795" y="49729"/>
                </a:lnTo>
                <a:lnTo>
                  <a:pt x="89814" y="49785"/>
                </a:lnTo>
                <a:lnTo>
                  <a:pt x="89851" y="49823"/>
                </a:lnTo>
                <a:lnTo>
                  <a:pt x="89888" y="49841"/>
                </a:lnTo>
                <a:lnTo>
                  <a:pt x="89925" y="49841"/>
                </a:lnTo>
                <a:lnTo>
                  <a:pt x="89962" y="49804"/>
                </a:lnTo>
                <a:lnTo>
                  <a:pt x="90018" y="49767"/>
                </a:lnTo>
                <a:lnTo>
                  <a:pt x="90111" y="49618"/>
                </a:lnTo>
                <a:lnTo>
                  <a:pt x="90223" y="49450"/>
                </a:lnTo>
                <a:lnTo>
                  <a:pt x="90409" y="49078"/>
                </a:lnTo>
                <a:lnTo>
                  <a:pt x="90521" y="48836"/>
                </a:lnTo>
                <a:lnTo>
                  <a:pt x="90614" y="48985"/>
                </a:lnTo>
                <a:lnTo>
                  <a:pt x="90707" y="49152"/>
                </a:lnTo>
                <a:lnTo>
                  <a:pt x="90875" y="49469"/>
                </a:lnTo>
                <a:lnTo>
                  <a:pt x="90968" y="49599"/>
                </a:lnTo>
                <a:lnTo>
                  <a:pt x="91024" y="49692"/>
                </a:lnTo>
                <a:lnTo>
                  <a:pt x="91061" y="49692"/>
                </a:lnTo>
                <a:lnTo>
                  <a:pt x="91080" y="49674"/>
                </a:lnTo>
                <a:lnTo>
                  <a:pt x="91098" y="49618"/>
                </a:lnTo>
                <a:lnTo>
                  <a:pt x="91098" y="49506"/>
                </a:lnTo>
                <a:lnTo>
                  <a:pt x="91080" y="49394"/>
                </a:lnTo>
                <a:lnTo>
                  <a:pt x="91024" y="49227"/>
                </a:lnTo>
                <a:lnTo>
                  <a:pt x="90931" y="49041"/>
                </a:lnTo>
                <a:lnTo>
                  <a:pt x="90819" y="48836"/>
                </a:lnTo>
                <a:lnTo>
                  <a:pt x="90707" y="48668"/>
                </a:lnTo>
                <a:lnTo>
                  <a:pt x="90595" y="48557"/>
                </a:lnTo>
                <a:lnTo>
                  <a:pt x="90540" y="48519"/>
                </a:lnTo>
                <a:close/>
                <a:moveTo>
                  <a:pt x="16831" y="48594"/>
                </a:moveTo>
                <a:lnTo>
                  <a:pt x="16756" y="48631"/>
                </a:lnTo>
                <a:lnTo>
                  <a:pt x="16682" y="48687"/>
                </a:lnTo>
                <a:lnTo>
                  <a:pt x="16607" y="48761"/>
                </a:lnTo>
                <a:lnTo>
                  <a:pt x="16496" y="48947"/>
                </a:lnTo>
                <a:lnTo>
                  <a:pt x="16403" y="49096"/>
                </a:lnTo>
                <a:lnTo>
                  <a:pt x="16328" y="49245"/>
                </a:lnTo>
                <a:lnTo>
                  <a:pt x="16198" y="49487"/>
                </a:lnTo>
                <a:lnTo>
                  <a:pt x="16142" y="49618"/>
                </a:lnTo>
                <a:lnTo>
                  <a:pt x="16123" y="49711"/>
                </a:lnTo>
                <a:lnTo>
                  <a:pt x="16123" y="49748"/>
                </a:lnTo>
                <a:lnTo>
                  <a:pt x="16142" y="49785"/>
                </a:lnTo>
                <a:lnTo>
                  <a:pt x="16160" y="49804"/>
                </a:lnTo>
                <a:lnTo>
                  <a:pt x="16216" y="49804"/>
                </a:lnTo>
                <a:lnTo>
                  <a:pt x="16254" y="49785"/>
                </a:lnTo>
                <a:lnTo>
                  <a:pt x="16309" y="49767"/>
                </a:lnTo>
                <a:lnTo>
                  <a:pt x="16384" y="49674"/>
                </a:lnTo>
                <a:lnTo>
                  <a:pt x="16458" y="49543"/>
                </a:lnTo>
                <a:lnTo>
                  <a:pt x="16514" y="49394"/>
                </a:lnTo>
                <a:lnTo>
                  <a:pt x="16570" y="49227"/>
                </a:lnTo>
                <a:lnTo>
                  <a:pt x="16645" y="49096"/>
                </a:lnTo>
                <a:lnTo>
                  <a:pt x="16738" y="48985"/>
                </a:lnTo>
                <a:lnTo>
                  <a:pt x="16775" y="48966"/>
                </a:lnTo>
                <a:lnTo>
                  <a:pt x="16831" y="48929"/>
                </a:lnTo>
                <a:lnTo>
                  <a:pt x="16905" y="48929"/>
                </a:lnTo>
                <a:lnTo>
                  <a:pt x="16942" y="48947"/>
                </a:lnTo>
                <a:lnTo>
                  <a:pt x="16998" y="48985"/>
                </a:lnTo>
                <a:lnTo>
                  <a:pt x="17036" y="49041"/>
                </a:lnTo>
                <a:lnTo>
                  <a:pt x="17091" y="49190"/>
                </a:lnTo>
                <a:lnTo>
                  <a:pt x="17129" y="49357"/>
                </a:lnTo>
                <a:lnTo>
                  <a:pt x="17166" y="49543"/>
                </a:lnTo>
                <a:lnTo>
                  <a:pt x="17222" y="49692"/>
                </a:lnTo>
                <a:lnTo>
                  <a:pt x="17240" y="49767"/>
                </a:lnTo>
                <a:lnTo>
                  <a:pt x="17296" y="49804"/>
                </a:lnTo>
                <a:lnTo>
                  <a:pt x="17333" y="49841"/>
                </a:lnTo>
                <a:lnTo>
                  <a:pt x="17389" y="49860"/>
                </a:lnTo>
                <a:lnTo>
                  <a:pt x="17445" y="49841"/>
                </a:lnTo>
                <a:lnTo>
                  <a:pt x="17464" y="49804"/>
                </a:lnTo>
                <a:lnTo>
                  <a:pt x="17482" y="49748"/>
                </a:lnTo>
                <a:lnTo>
                  <a:pt x="17482" y="49674"/>
                </a:lnTo>
                <a:lnTo>
                  <a:pt x="17464" y="49469"/>
                </a:lnTo>
                <a:lnTo>
                  <a:pt x="17389" y="49245"/>
                </a:lnTo>
                <a:lnTo>
                  <a:pt x="17296" y="49003"/>
                </a:lnTo>
                <a:lnTo>
                  <a:pt x="17166" y="48799"/>
                </a:lnTo>
                <a:lnTo>
                  <a:pt x="17110" y="48724"/>
                </a:lnTo>
                <a:lnTo>
                  <a:pt x="17054" y="48650"/>
                </a:lnTo>
                <a:lnTo>
                  <a:pt x="16980" y="48612"/>
                </a:lnTo>
                <a:lnTo>
                  <a:pt x="16924" y="48594"/>
                </a:lnTo>
                <a:close/>
                <a:moveTo>
                  <a:pt x="19381" y="48445"/>
                </a:moveTo>
                <a:lnTo>
                  <a:pt x="19307" y="48463"/>
                </a:lnTo>
                <a:lnTo>
                  <a:pt x="19251" y="48501"/>
                </a:lnTo>
                <a:lnTo>
                  <a:pt x="19121" y="48612"/>
                </a:lnTo>
                <a:lnTo>
                  <a:pt x="19009" y="48743"/>
                </a:lnTo>
                <a:lnTo>
                  <a:pt x="18916" y="48892"/>
                </a:lnTo>
                <a:lnTo>
                  <a:pt x="18730" y="49190"/>
                </a:lnTo>
                <a:lnTo>
                  <a:pt x="18562" y="49469"/>
                </a:lnTo>
                <a:lnTo>
                  <a:pt x="18488" y="49245"/>
                </a:lnTo>
                <a:lnTo>
                  <a:pt x="18339" y="48910"/>
                </a:lnTo>
                <a:lnTo>
                  <a:pt x="18264" y="48743"/>
                </a:lnTo>
                <a:lnTo>
                  <a:pt x="18171" y="48612"/>
                </a:lnTo>
                <a:lnTo>
                  <a:pt x="18134" y="48575"/>
                </a:lnTo>
                <a:lnTo>
                  <a:pt x="18078" y="48538"/>
                </a:lnTo>
                <a:lnTo>
                  <a:pt x="18041" y="48519"/>
                </a:lnTo>
                <a:lnTo>
                  <a:pt x="17985" y="48519"/>
                </a:lnTo>
                <a:lnTo>
                  <a:pt x="17966" y="48538"/>
                </a:lnTo>
                <a:lnTo>
                  <a:pt x="17948" y="48575"/>
                </a:lnTo>
                <a:lnTo>
                  <a:pt x="17929" y="48631"/>
                </a:lnTo>
                <a:lnTo>
                  <a:pt x="17929" y="48668"/>
                </a:lnTo>
                <a:lnTo>
                  <a:pt x="17966" y="48799"/>
                </a:lnTo>
                <a:lnTo>
                  <a:pt x="18022" y="48929"/>
                </a:lnTo>
                <a:lnTo>
                  <a:pt x="18171" y="49208"/>
                </a:lnTo>
                <a:lnTo>
                  <a:pt x="18264" y="49394"/>
                </a:lnTo>
                <a:lnTo>
                  <a:pt x="18395" y="49692"/>
                </a:lnTo>
                <a:lnTo>
                  <a:pt x="18450" y="49785"/>
                </a:lnTo>
                <a:lnTo>
                  <a:pt x="18506" y="49841"/>
                </a:lnTo>
                <a:lnTo>
                  <a:pt x="18525" y="49860"/>
                </a:lnTo>
                <a:lnTo>
                  <a:pt x="18562" y="49841"/>
                </a:lnTo>
                <a:lnTo>
                  <a:pt x="18637" y="49804"/>
                </a:lnTo>
                <a:lnTo>
                  <a:pt x="18730" y="49692"/>
                </a:lnTo>
                <a:lnTo>
                  <a:pt x="18841" y="49525"/>
                </a:lnTo>
                <a:lnTo>
                  <a:pt x="19046" y="49227"/>
                </a:lnTo>
                <a:lnTo>
                  <a:pt x="19251" y="48910"/>
                </a:lnTo>
                <a:lnTo>
                  <a:pt x="19363" y="48668"/>
                </a:lnTo>
                <a:lnTo>
                  <a:pt x="19400" y="48501"/>
                </a:lnTo>
                <a:lnTo>
                  <a:pt x="19400" y="48463"/>
                </a:lnTo>
                <a:lnTo>
                  <a:pt x="19400" y="48445"/>
                </a:lnTo>
                <a:close/>
                <a:moveTo>
                  <a:pt x="24241" y="48445"/>
                </a:moveTo>
                <a:lnTo>
                  <a:pt x="24185" y="48463"/>
                </a:lnTo>
                <a:lnTo>
                  <a:pt x="24129" y="48501"/>
                </a:lnTo>
                <a:lnTo>
                  <a:pt x="24017" y="48594"/>
                </a:lnTo>
                <a:lnTo>
                  <a:pt x="23924" y="48743"/>
                </a:lnTo>
                <a:lnTo>
                  <a:pt x="23850" y="48910"/>
                </a:lnTo>
                <a:lnTo>
                  <a:pt x="23775" y="49096"/>
                </a:lnTo>
                <a:lnTo>
                  <a:pt x="23701" y="49264"/>
                </a:lnTo>
                <a:lnTo>
                  <a:pt x="23626" y="49376"/>
                </a:lnTo>
                <a:lnTo>
                  <a:pt x="23533" y="49469"/>
                </a:lnTo>
                <a:lnTo>
                  <a:pt x="23422" y="49599"/>
                </a:lnTo>
                <a:lnTo>
                  <a:pt x="23366" y="49692"/>
                </a:lnTo>
                <a:lnTo>
                  <a:pt x="23347" y="49767"/>
                </a:lnTo>
                <a:lnTo>
                  <a:pt x="23366" y="49823"/>
                </a:lnTo>
                <a:lnTo>
                  <a:pt x="23403" y="49841"/>
                </a:lnTo>
                <a:lnTo>
                  <a:pt x="23459" y="49860"/>
                </a:lnTo>
                <a:lnTo>
                  <a:pt x="23552" y="49841"/>
                </a:lnTo>
                <a:lnTo>
                  <a:pt x="23626" y="49823"/>
                </a:lnTo>
                <a:lnTo>
                  <a:pt x="23719" y="49767"/>
                </a:lnTo>
                <a:lnTo>
                  <a:pt x="23794" y="49692"/>
                </a:lnTo>
                <a:lnTo>
                  <a:pt x="23868" y="49599"/>
                </a:lnTo>
                <a:lnTo>
                  <a:pt x="23924" y="49525"/>
                </a:lnTo>
                <a:lnTo>
                  <a:pt x="23961" y="49432"/>
                </a:lnTo>
                <a:lnTo>
                  <a:pt x="24092" y="49041"/>
                </a:lnTo>
                <a:lnTo>
                  <a:pt x="24148" y="48873"/>
                </a:lnTo>
                <a:lnTo>
                  <a:pt x="24185" y="48817"/>
                </a:lnTo>
                <a:lnTo>
                  <a:pt x="24203" y="48780"/>
                </a:lnTo>
                <a:lnTo>
                  <a:pt x="24241" y="48780"/>
                </a:lnTo>
                <a:lnTo>
                  <a:pt x="24278" y="48799"/>
                </a:lnTo>
                <a:lnTo>
                  <a:pt x="24408" y="48910"/>
                </a:lnTo>
                <a:lnTo>
                  <a:pt x="24464" y="48985"/>
                </a:lnTo>
                <a:lnTo>
                  <a:pt x="24520" y="49096"/>
                </a:lnTo>
                <a:lnTo>
                  <a:pt x="24650" y="49338"/>
                </a:lnTo>
                <a:lnTo>
                  <a:pt x="24725" y="49469"/>
                </a:lnTo>
                <a:lnTo>
                  <a:pt x="24799" y="49581"/>
                </a:lnTo>
                <a:lnTo>
                  <a:pt x="24874" y="49655"/>
                </a:lnTo>
                <a:lnTo>
                  <a:pt x="24911" y="49674"/>
                </a:lnTo>
                <a:lnTo>
                  <a:pt x="24985" y="49674"/>
                </a:lnTo>
                <a:lnTo>
                  <a:pt x="25004" y="49655"/>
                </a:lnTo>
                <a:lnTo>
                  <a:pt x="25004" y="49618"/>
                </a:lnTo>
                <a:lnTo>
                  <a:pt x="25004" y="49562"/>
                </a:lnTo>
                <a:lnTo>
                  <a:pt x="24967" y="49432"/>
                </a:lnTo>
                <a:lnTo>
                  <a:pt x="24911" y="49283"/>
                </a:lnTo>
                <a:lnTo>
                  <a:pt x="24743" y="48985"/>
                </a:lnTo>
                <a:lnTo>
                  <a:pt x="24632" y="48780"/>
                </a:lnTo>
                <a:lnTo>
                  <a:pt x="24557" y="48668"/>
                </a:lnTo>
                <a:lnTo>
                  <a:pt x="24501" y="48575"/>
                </a:lnTo>
                <a:lnTo>
                  <a:pt x="24427" y="48519"/>
                </a:lnTo>
                <a:lnTo>
                  <a:pt x="24371" y="48463"/>
                </a:lnTo>
                <a:lnTo>
                  <a:pt x="24297" y="48445"/>
                </a:lnTo>
                <a:close/>
                <a:moveTo>
                  <a:pt x="43604" y="48426"/>
                </a:moveTo>
                <a:lnTo>
                  <a:pt x="43548" y="48445"/>
                </a:lnTo>
                <a:lnTo>
                  <a:pt x="43510" y="48482"/>
                </a:lnTo>
                <a:lnTo>
                  <a:pt x="43510" y="48519"/>
                </a:lnTo>
                <a:lnTo>
                  <a:pt x="43510" y="48575"/>
                </a:lnTo>
                <a:lnTo>
                  <a:pt x="43585" y="48743"/>
                </a:lnTo>
                <a:lnTo>
                  <a:pt x="43715" y="48947"/>
                </a:lnTo>
                <a:lnTo>
                  <a:pt x="43864" y="49190"/>
                </a:lnTo>
                <a:lnTo>
                  <a:pt x="44032" y="49413"/>
                </a:lnTo>
                <a:lnTo>
                  <a:pt x="44199" y="49618"/>
                </a:lnTo>
                <a:lnTo>
                  <a:pt x="44330" y="49767"/>
                </a:lnTo>
                <a:lnTo>
                  <a:pt x="44404" y="49823"/>
                </a:lnTo>
                <a:lnTo>
                  <a:pt x="44441" y="49841"/>
                </a:lnTo>
                <a:lnTo>
                  <a:pt x="44553" y="49860"/>
                </a:lnTo>
                <a:lnTo>
                  <a:pt x="44646" y="49841"/>
                </a:lnTo>
                <a:lnTo>
                  <a:pt x="44739" y="49804"/>
                </a:lnTo>
                <a:lnTo>
                  <a:pt x="44814" y="49748"/>
                </a:lnTo>
                <a:lnTo>
                  <a:pt x="44888" y="49674"/>
                </a:lnTo>
                <a:lnTo>
                  <a:pt x="44944" y="49581"/>
                </a:lnTo>
                <a:lnTo>
                  <a:pt x="45074" y="49413"/>
                </a:lnTo>
                <a:lnTo>
                  <a:pt x="45186" y="49245"/>
                </a:lnTo>
                <a:lnTo>
                  <a:pt x="45298" y="49041"/>
                </a:lnTo>
                <a:lnTo>
                  <a:pt x="45316" y="48947"/>
                </a:lnTo>
                <a:lnTo>
                  <a:pt x="45335" y="48817"/>
                </a:lnTo>
                <a:lnTo>
                  <a:pt x="45354" y="48761"/>
                </a:lnTo>
                <a:lnTo>
                  <a:pt x="45335" y="48705"/>
                </a:lnTo>
                <a:lnTo>
                  <a:pt x="45316" y="48705"/>
                </a:lnTo>
                <a:lnTo>
                  <a:pt x="45279" y="48724"/>
                </a:lnTo>
                <a:lnTo>
                  <a:pt x="45149" y="48873"/>
                </a:lnTo>
                <a:lnTo>
                  <a:pt x="45037" y="49041"/>
                </a:lnTo>
                <a:lnTo>
                  <a:pt x="44925" y="49190"/>
                </a:lnTo>
                <a:lnTo>
                  <a:pt x="44814" y="49357"/>
                </a:lnTo>
                <a:lnTo>
                  <a:pt x="44721" y="49469"/>
                </a:lnTo>
                <a:lnTo>
                  <a:pt x="44646" y="49543"/>
                </a:lnTo>
                <a:lnTo>
                  <a:pt x="44609" y="49562"/>
                </a:lnTo>
                <a:lnTo>
                  <a:pt x="44553" y="49562"/>
                </a:lnTo>
                <a:lnTo>
                  <a:pt x="44497" y="49543"/>
                </a:lnTo>
                <a:lnTo>
                  <a:pt x="44441" y="49506"/>
                </a:lnTo>
                <a:lnTo>
                  <a:pt x="44348" y="49413"/>
                </a:lnTo>
                <a:lnTo>
                  <a:pt x="44237" y="49245"/>
                </a:lnTo>
                <a:lnTo>
                  <a:pt x="43994" y="48836"/>
                </a:lnTo>
                <a:lnTo>
                  <a:pt x="43846" y="48631"/>
                </a:lnTo>
                <a:lnTo>
                  <a:pt x="43715" y="48501"/>
                </a:lnTo>
                <a:lnTo>
                  <a:pt x="43659" y="48445"/>
                </a:lnTo>
                <a:lnTo>
                  <a:pt x="43604" y="48426"/>
                </a:lnTo>
                <a:close/>
                <a:moveTo>
                  <a:pt x="75608" y="48594"/>
                </a:moveTo>
                <a:lnTo>
                  <a:pt x="75496" y="48631"/>
                </a:lnTo>
                <a:lnTo>
                  <a:pt x="75440" y="48668"/>
                </a:lnTo>
                <a:lnTo>
                  <a:pt x="75385" y="48761"/>
                </a:lnTo>
                <a:lnTo>
                  <a:pt x="75329" y="48854"/>
                </a:lnTo>
                <a:lnTo>
                  <a:pt x="75273" y="48947"/>
                </a:lnTo>
                <a:lnTo>
                  <a:pt x="75180" y="49171"/>
                </a:lnTo>
                <a:lnTo>
                  <a:pt x="75124" y="49338"/>
                </a:lnTo>
                <a:lnTo>
                  <a:pt x="75068" y="49469"/>
                </a:lnTo>
                <a:lnTo>
                  <a:pt x="75031" y="49674"/>
                </a:lnTo>
                <a:lnTo>
                  <a:pt x="75012" y="49748"/>
                </a:lnTo>
                <a:lnTo>
                  <a:pt x="75031" y="49823"/>
                </a:lnTo>
                <a:lnTo>
                  <a:pt x="75068" y="49841"/>
                </a:lnTo>
                <a:lnTo>
                  <a:pt x="75087" y="49860"/>
                </a:lnTo>
                <a:lnTo>
                  <a:pt x="75124" y="49860"/>
                </a:lnTo>
                <a:lnTo>
                  <a:pt x="75180" y="49841"/>
                </a:lnTo>
                <a:lnTo>
                  <a:pt x="75236" y="49804"/>
                </a:lnTo>
                <a:lnTo>
                  <a:pt x="75291" y="49711"/>
                </a:lnTo>
                <a:lnTo>
                  <a:pt x="75347" y="49618"/>
                </a:lnTo>
                <a:lnTo>
                  <a:pt x="75385" y="49506"/>
                </a:lnTo>
                <a:lnTo>
                  <a:pt x="75440" y="49264"/>
                </a:lnTo>
                <a:lnTo>
                  <a:pt x="75515" y="49096"/>
                </a:lnTo>
                <a:lnTo>
                  <a:pt x="75571" y="48985"/>
                </a:lnTo>
                <a:lnTo>
                  <a:pt x="75608" y="48929"/>
                </a:lnTo>
                <a:lnTo>
                  <a:pt x="75627" y="48910"/>
                </a:lnTo>
                <a:lnTo>
                  <a:pt x="75645" y="48929"/>
                </a:lnTo>
                <a:lnTo>
                  <a:pt x="75757" y="48985"/>
                </a:lnTo>
                <a:lnTo>
                  <a:pt x="75813" y="49022"/>
                </a:lnTo>
                <a:lnTo>
                  <a:pt x="75850" y="49078"/>
                </a:lnTo>
                <a:lnTo>
                  <a:pt x="75943" y="49208"/>
                </a:lnTo>
                <a:lnTo>
                  <a:pt x="76092" y="49469"/>
                </a:lnTo>
                <a:lnTo>
                  <a:pt x="76129" y="49562"/>
                </a:lnTo>
                <a:lnTo>
                  <a:pt x="76204" y="49692"/>
                </a:lnTo>
                <a:lnTo>
                  <a:pt x="76241" y="49748"/>
                </a:lnTo>
                <a:lnTo>
                  <a:pt x="76278" y="49785"/>
                </a:lnTo>
                <a:lnTo>
                  <a:pt x="76315" y="49804"/>
                </a:lnTo>
                <a:lnTo>
                  <a:pt x="76371" y="49785"/>
                </a:lnTo>
                <a:lnTo>
                  <a:pt x="76409" y="49767"/>
                </a:lnTo>
                <a:lnTo>
                  <a:pt x="76409" y="49729"/>
                </a:lnTo>
                <a:lnTo>
                  <a:pt x="76409" y="49636"/>
                </a:lnTo>
                <a:lnTo>
                  <a:pt x="76371" y="49506"/>
                </a:lnTo>
                <a:lnTo>
                  <a:pt x="76297" y="49376"/>
                </a:lnTo>
                <a:lnTo>
                  <a:pt x="76148" y="49115"/>
                </a:lnTo>
                <a:lnTo>
                  <a:pt x="76036" y="48966"/>
                </a:lnTo>
                <a:lnTo>
                  <a:pt x="75943" y="48817"/>
                </a:lnTo>
                <a:lnTo>
                  <a:pt x="75887" y="48743"/>
                </a:lnTo>
                <a:lnTo>
                  <a:pt x="75831" y="48668"/>
                </a:lnTo>
                <a:lnTo>
                  <a:pt x="75757" y="48631"/>
                </a:lnTo>
                <a:lnTo>
                  <a:pt x="75682" y="48594"/>
                </a:lnTo>
                <a:close/>
                <a:moveTo>
                  <a:pt x="10556" y="48724"/>
                </a:moveTo>
                <a:lnTo>
                  <a:pt x="10556" y="48761"/>
                </a:lnTo>
                <a:lnTo>
                  <a:pt x="10556" y="48799"/>
                </a:lnTo>
                <a:lnTo>
                  <a:pt x="10631" y="48947"/>
                </a:lnTo>
                <a:lnTo>
                  <a:pt x="10743" y="49134"/>
                </a:lnTo>
                <a:lnTo>
                  <a:pt x="10892" y="49338"/>
                </a:lnTo>
                <a:lnTo>
                  <a:pt x="11059" y="49543"/>
                </a:lnTo>
                <a:lnTo>
                  <a:pt x="11208" y="49711"/>
                </a:lnTo>
                <a:lnTo>
                  <a:pt x="11357" y="49823"/>
                </a:lnTo>
                <a:lnTo>
                  <a:pt x="11413" y="49860"/>
                </a:lnTo>
                <a:lnTo>
                  <a:pt x="11450" y="49878"/>
                </a:lnTo>
                <a:lnTo>
                  <a:pt x="11506" y="49841"/>
                </a:lnTo>
                <a:lnTo>
                  <a:pt x="11562" y="49804"/>
                </a:lnTo>
                <a:lnTo>
                  <a:pt x="11674" y="49636"/>
                </a:lnTo>
                <a:lnTo>
                  <a:pt x="11841" y="49338"/>
                </a:lnTo>
                <a:lnTo>
                  <a:pt x="11878" y="49208"/>
                </a:lnTo>
                <a:lnTo>
                  <a:pt x="11971" y="48966"/>
                </a:lnTo>
                <a:lnTo>
                  <a:pt x="11990" y="48854"/>
                </a:lnTo>
                <a:lnTo>
                  <a:pt x="11990" y="48761"/>
                </a:lnTo>
                <a:lnTo>
                  <a:pt x="11990" y="48743"/>
                </a:lnTo>
                <a:lnTo>
                  <a:pt x="11971" y="48724"/>
                </a:lnTo>
                <a:lnTo>
                  <a:pt x="11934" y="48743"/>
                </a:lnTo>
                <a:lnTo>
                  <a:pt x="11897" y="48761"/>
                </a:lnTo>
                <a:lnTo>
                  <a:pt x="11822" y="48836"/>
                </a:lnTo>
                <a:lnTo>
                  <a:pt x="11748" y="48929"/>
                </a:lnTo>
                <a:lnTo>
                  <a:pt x="11618" y="49134"/>
                </a:lnTo>
                <a:lnTo>
                  <a:pt x="11413" y="49543"/>
                </a:lnTo>
                <a:lnTo>
                  <a:pt x="11264" y="49357"/>
                </a:lnTo>
                <a:lnTo>
                  <a:pt x="11022" y="49059"/>
                </a:lnTo>
                <a:lnTo>
                  <a:pt x="10892" y="48910"/>
                </a:lnTo>
                <a:lnTo>
                  <a:pt x="10761" y="48799"/>
                </a:lnTo>
                <a:lnTo>
                  <a:pt x="10650" y="48724"/>
                </a:lnTo>
                <a:close/>
                <a:moveTo>
                  <a:pt x="35151" y="48668"/>
                </a:moveTo>
                <a:lnTo>
                  <a:pt x="35095" y="48687"/>
                </a:lnTo>
                <a:lnTo>
                  <a:pt x="35002" y="48761"/>
                </a:lnTo>
                <a:lnTo>
                  <a:pt x="34909" y="48873"/>
                </a:lnTo>
                <a:lnTo>
                  <a:pt x="34834" y="49022"/>
                </a:lnTo>
                <a:lnTo>
                  <a:pt x="34667" y="49320"/>
                </a:lnTo>
                <a:lnTo>
                  <a:pt x="34555" y="49543"/>
                </a:lnTo>
                <a:lnTo>
                  <a:pt x="34462" y="49729"/>
                </a:lnTo>
                <a:lnTo>
                  <a:pt x="34443" y="49785"/>
                </a:lnTo>
                <a:lnTo>
                  <a:pt x="34443" y="49823"/>
                </a:lnTo>
                <a:lnTo>
                  <a:pt x="34462" y="49860"/>
                </a:lnTo>
                <a:lnTo>
                  <a:pt x="34481" y="49878"/>
                </a:lnTo>
                <a:lnTo>
                  <a:pt x="34555" y="49860"/>
                </a:lnTo>
                <a:lnTo>
                  <a:pt x="34667" y="49804"/>
                </a:lnTo>
                <a:lnTo>
                  <a:pt x="34779" y="49711"/>
                </a:lnTo>
                <a:lnTo>
                  <a:pt x="34872" y="49599"/>
                </a:lnTo>
                <a:lnTo>
                  <a:pt x="34965" y="49487"/>
                </a:lnTo>
                <a:lnTo>
                  <a:pt x="35021" y="49394"/>
                </a:lnTo>
                <a:lnTo>
                  <a:pt x="35058" y="49283"/>
                </a:lnTo>
                <a:lnTo>
                  <a:pt x="35132" y="49115"/>
                </a:lnTo>
                <a:lnTo>
                  <a:pt x="35170" y="49041"/>
                </a:lnTo>
                <a:lnTo>
                  <a:pt x="35225" y="49022"/>
                </a:lnTo>
                <a:lnTo>
                  <a:pt x="35300" y="49041"/>
                </a:lnTo>
                <a:lnTo>
                  <a:pt x="35393" y="49096"/>
                </a:lnTo>
                <a:lnTo>
                  <a:pt x="35486" y="49208"/>
                </a:lnTo>
                <a:lnTo>
                  <a:pt x="35616" y="49413"/>
                </a:lnTo>
                <a:lnTo>
                  <a:pt x="35765" y="49581"/>
                </a:lnTo>
                <a:lnTo>
                  <a:pt x="35821" y="49636"/>
                </a:lnTo>
                <a:lnTo>
                  <a:pt x="35840" y="49636"/>
                </a:lnTo>
                <a:lnTo>
                  <a:pt x="35821" y="49674"/>
                </a:lnTo>
                <a:lnTo>
                  <a:pt x="35803" y="49711"/>
                </a:lnTo>
                <a:lnTo>
                  <a:pt x="35821" y="49729"/>
                </a:lnTo>
                <a:lnTo>
                  <a:pt x="35821" y="49767"/>
                </a:lnTo>
                <a:lnTo>
                  <a:pt x="35877" y="49823"/>
                </a:lnTo>
                <a:lnTo>
                  <a:pt x="35951" y="49823"/>
                </a:lnTo>
                <a:lnTo>
                  <a:pt x="36007" y="49785"/>
                </a:lnTo>
                <a:lnTo>
                  <a:pt x="36026" y="49729"/>
                </a:lnTo>
                <a:lnTo>
                  <a:pt x="36045" y="49674"/>
                </a:lnTo>
                <a:lnTo>
                  <a:pt x="36026" y="49599"/>
                </a:lnTo>
                <a:lnTo>
                  <a:pt x="35970" y="49469"/>
                </a:lnTo>
                <a:lnTo>
                  <a:pt x="35914" y="49376"/>
                </a:lnTo>
                <a:lnTo>
                  <a:pt x="35784" y="49171"/>
                </a:lnTo>
                <a:lnTo>
                  <a:pt x="35616" y="48947"/>
                </a:lnTo>
                <a:lnTo>
                  <a:pt x="35523" y="48836"/>
                </a:lnTo>
                <a:lnTo>
                  <a:pt x="35412" y="48761"/>
                </a:lnTo>
                <a:lnTo>
                  <a:pt x="35318" y="48687"/>
                </a:lnTo>
                <a:lnTo>
                  <a:pt x="35207" y="48668"/>
                </a:lnTo>
                <a:close/>
                <a:moveTo>
                  <a:pt x="65833" y="48799"/>
                </a:moveTo>
                <a:lnTo>
                  <a:pt x="65796" y="48836"/>
                </a:lnTo>
                <a:lnTo>
                  <a:pt x="65778" y="48873"/>
                </a:lnTo>
                <a:lnTo>
                  <a:pt x="65759" y="48910"/>
                </a:lnTo>
                <a:lnTo>
                  <a:pt x="65759" y="48966"/>
                </a:lnTo>
                <a:lnTo>
                  <a:pt x="65815" y="49078"/>
                </a:lnTo>
                <a:lnTo>
                  <a:pt x="65871" y="49208"/>
                </a:lnTo>
                <a:lnTo>
                  <a:pt x="66057" y="49450"/>
                </a:lnTo>
                <a:lnTo>
                  <a:pt x="66169" y="49618"/>
                </a:lnTo>
                <a:lnTo>
                  <a:pt x="66280" y="49729"/>
                </a:lnTo>
                <a:lnTo>
                  <a:pt x="66355" y="49823"/>
                </a:lnTo>
                <a:lnTo>
                  <a:pt x="66429" y="49860"/>
                </a:lnTo>
                <a:lnTo>
                  <a:pt x="66504" y="49878"/>
                </a:lnTo>
                <a:lnTo>
                  <a:pt x="66578" y="49860"/>
                </a:lnTo>
                <a:lnTo>
                  <a:pt x="66671" y="49804"/>
                </a:lnTo>
                <a:lnTo>
                  <a:pt x="66876" y="49599"/>
                </a:lnTo>
                <a:lnTo>
                  <a:pt x="66969" y="49487"/>
                </a:lnTo>
                <a:lnTo>
                  <a:pt x="67062" y="49357"/>
                </a:lnTo>
                <a:lnTo>
                  <a:pt x="67155" y="49227"/>
                </a:lnTo>
                <a:lnTo>
                  <a:pt x="67211" y="49078"/>
                </a:lnTo>
                <a:lnTo>
                  <a:pt x="67230" y="48910"/>
                </a:lnTo>
                <a:lnTo>
                  <a:pt x="67230" y="48854"/>
                </a:lnTo>
                <a:lnTo>
                  <a:pt x="67211" y="48817"/>
                </a:lnTo>
                <a:lnTo>
                  <a:pt x="67193" y="48836"/>
                </a:lnTo>
                <a:lnTo>
                  <a:pt x="67155" y="48873"/>
                </a:lnTo>
                <a:lnTo>
                  <a:pt x="67006" y="49096"/>
                </a:lnTo>
                <a:lnTo>
                  <a:pt x="66857" y="49301"/>
                </a:lnTo>
                <a:lnTo>
                  <a:pt x="66690" y="49487"/>
                </a:lnTo>
                <a:lnTo>
                  <a:pt x="66485" y="49655"/>
                </a:lnTo>
                <a:lnTo>
                  <a:pt x="66392" y="49450"/>
                </a:lnTo>
                <a:lnTo>
                  <a:pt x="66206" y="49152"/>
                </a:lnTo>
                <a:lnTo>
                  <a:pt x="66113" y="49003"/>
                </a:lnTo>
                <a:lnTo>
                  <a:pt x="66001" y="48873"/>
                </a:lnTo>
                <a:lnTo>
                  <a:pt x="65908" y="48799"/>
                </a:lnTo>
                <a:close/>
                <a:moveTo>
                  <a:pt x="20685" y="48594"/>
                </a:moveTo>
                <a:lnTo>
                  <a:pt x="20629" y="48612"/>
                </a:lnTo>
                <a:lnTo>
                  <a:pt x="20536" y="48650"/>
                </a:lnTo>
                <a:lnTo>
                  <a:pt x="20350" y="48799"/>
                </a:lnTo>
                <a:lnTo>
                  <a:pt x="20145" y="48985"/>
                </a:lnTo>
                <a:lnTo>
                  <a:pt x="19940" y="49208"/>
                </a:lnTo>
                <a:lnTo>
                  <a:pt x="19791" y="49413"/>
                </a:lnTo>
                <a:lnTo>
                  <a:pt x="19679" y="49599"/>
                </a:lnTo>
                <a:lnTo>
                  <a:pt x="19661" y="49674"/>
                </a:lnTo>
                <a:lnTo>
                  <a:pt x="19661" y="49748"/>
                </a:lnTo>
                <a:lnTo>
                  <a:pt x="19679" y="49823"/>
                </a:lnTo>
                <a:lnTo>
                  <a:pt x="19717" y="49878"/>
                </a:lnTo>
                <a:lnTo>
                  <a:pt x="19754" y="49897"/>
                </a:lnTo>
                <a:lnTo>
                  <a:pt x="19810" y="49878"/>
                </a:lnTo>
                <a:lnTo>
                  <a:pt x="19847" y="49841"/>
                </a:lnTo>
                <a:lnTo>
                  <a:pt x="19903" y="49804"/>
                </a:lnTo>
                <a:lnTo>
                  <a:pt x="19996" y="49692"/>
                </a:lnTo>
                <a:lnTo>
                  <a:pt x="20294" y="49283"/>
                </a:lnTo>
                <a:lnTo>
                  <a:pt x="20461" y="49096"/>
                </a:lnTo>
                <a:lnTo>
                  <a:pt x="20629" y="48910"/>
                </a:lnTo>
                <a:lnTo>
                  <a:pt x="20759" y="49115"/>
                </a:lnTo>
                <a:lnTo>
                  <a:pt x="20964" y="49469"/>
                </a:lnTo>
                <a:lnTo>
                  <a:pt x="21076" y="49655"/>
                </a:lnTo>
                <a:lnTo>
                  <a:pt x="21169" y="49785"/>
                </a:lnTo>
                <a:lnTo>
                  <a:pt x="21262" y="49860"/>
                </a:lnTo>
                <a:lnTo>
                  <a:pt x="21299" y="49860"/>
                </a:lnTo>
                <a:lnTo>
                  <a:pt x="21318" y="49841"/>
                </a:lnTo>
                <a:lnTo>
                  <a:pt x="21355" y="49804"/>
                </a:lnTo>
                <a:lnTo>
                  <a:pt x="21355" y="49748"/>
                </a:lnTo>
                <a:lnTo>
                  <a:pt x="21318" y="49599"/>
                </a:lnTo>
                <a:lnTo>
                  <a:pt x="21243" y="49432"/>
                </a:lnTo>
                <a:lnTo>
                  <a:pt x="21150" y="49227"/>
                </a:lnTo>
                <a:lnTo>
                  <a:pt x="20945" y="48873"/>
                </a:lnTo>
                <a:lnTo>
                  <a:pt x="20796" y="48631"/>
                </a:lnTo>
                <a:lnTo>
                  <a:pt x="20759" y="48594"/>
                </a:lnTo>
                <a:close/>
                <a:moveTo>
                  <a:pt x="42673" y="48799"/>
                </a:moveTo>
                <a:lnTo>
                  <a:pt x="42617" y="48817"/>
                </a:lnTo>
                <a:lnTo>
                  <a:pt x="42486" y="48873"/>
                </a:lnTo>
                <a:lnTo>
                  <a:pt x="42356" y="48985"/>
                </a:lnTo>
                <a:lnTo>
                  <a:pt x="42226" y="49134"/>
                </a:lnTo>
                <a:lnTo>
                  <a:pt x="42095" y="49283"/>
                </a:lnTo>
                <a:lnTo>
                  <a:pt x="42002" y="49432"/>
                </a:lnTo>
                <a:lnTo>
                  <a:pt x="41928" y="49581"/>
                </a:lnTo>
                <a:lnTo>
                  <a:pt x="41891" y="49674"/>
                </a:lnTo>
                <a:lnTo>
                  <a:pt x="41872" y="49785"/>
                </a:lnTo>
                <a:lnTo>
                  <a:pt x="41872" y="49860"/>
                </a:lnTo>
                <a:lnTo>
                  <a:pt x="41891" y="49897"/>
                </a:lnTo>
                <a:lnTo>
                  <a:pt x="41928" y="49897"/>
                </a:lnTo>
                <a:lnTo>
                  <a:pt x="41965" y="49878"/>
                </a:lnTo>
                <a:lnTo>
                  <a:pt x="42021" y="49841"/>
                </a:lnTo>
                <a:lnTo>
                  <a:pt x="42133" y="49729"/>
                </a:lnTo>
                <a:lnTo>
                  <a:pt x="42393" y="49394"/>
                </a:lnTo>
                <a:lnTo>
                  <a:pt x="42505" y="49283"/>
                </a:lnTo>
                <a:lnTo>
                  <a:pt x="42561" y="49208"/>
                </a:lnTo>
                <a:lnTo>
                  <a:pt x="42635" y="49171"/>
                </a:lnTo>
                <a:lnTo>
                  <a:pt x="42766" y="49171"/>
                </a:lnTo>
                <a:lnTo>
                  <a:pt x="42803" y="49190"/>
                </a:lnTo>
                <a:lnTo>
                  <a:pt x="42859" y="49245"/>
                </a:lnTo>
                <a:lnTo>
                  <a:pt x="42896" y="49283"/>
                </a:lnTo>
                <a:lnTo>
                  <a:pt x="42970" y="49413"/>
                </a:lnTo>
                <a:lnTo>
                  <a:pt x="43045" y="49543"/>
                </a:lnTo>
                <a:lnTo>
                  <a:pt x="43119" y="49655"/>
                </a:lnTo>
                <a:lnTo>
                  <a:pt x="43157" y="49711"/>
                </a:lnTo>
                <a:lnTo>
                  <a:pt x="43194" y="49729"/>
                </a:lnTo>
                <a:lnTo>
                  <a:pt x="43250" y="49748"/>
                </a:lnTo>
                <a:lnTo>
                  <a:pt x="43287" y="49729"/>
                </a:lnTo>
                <a:lnTo>
                  <a:pt x="43324" y="49711"/>
                </a:lnTo>
                <a:lnTo>
                  <a:pt x="43343" y="49674"/>
                </a:lnTo>
                <a:lnTo>
                  <a:pt x="43343" y="49618"/>
                </a:lnTo>
                <a:lnTo>
                  <a:pt x="43324" y="49562"/>
                </a:lnTo>
                <a:lnTo>
                  <a:pt x="43250" y="49413"/>
                </a:lnTo>
                <a:lnTo>
                  <a:pt x="43157" y="49245"/>
                </a:lnTo>
                <a:lnTo>
                  <a:pt x="43045" y="49078"/>
                </a:lnTo>
                <a:lnTo>
                  <a:pt x="42915" y="48947"/>
                </a:lnTo>
                <a:lnTo>
                  <a:pt x="42803" y="48836"/>
                </a:lnTo>
                <a:lnTo>
                  <a:pt x="42766" y="48817"/>
                </a:lnTo>
                <a:lnTo>
                  <a:pt x="42710" y="48799"/>
                </a:lnTo>
                <a:close/>
                <a:moveTo>
                  <a:pt x="51032" y="48575"/>
                </a:moveTo>
                <a:lnTo>
                  <a:pt x="50976" y="48612"/>
                </a:lnTo>
                <a:lnTo>
                  <a:pt x="50958" y="48650"/>
                </a:lnTo>
                <a:lnTo>
                  <a:pt x="50958" y="48705"/>
                </a:lnTo>
                <a:lnTo>
                  <a:pt x="50958" y="48761"/>
                </a:lnTo>
                <a:lnTo>
                  <a:pt x="51013" y="48873"/>
                </a:lnTo>
                <a:lnTo>
                  <a:pt x="51088" y="49003"/>
                </a:lnTo>
                <a:lnTo>
                  <a:pt x="51274" y="49245"/>
                </a:lnTo>
                <a:lnTo>
                  <a:pt x="51404" y="49413"/>
                </a:lnTo>
                <a:lnTo>
                  <a:pt x="51591" y="49692"/>
                </a:lnTo>
                <a:lnTo>
                  <a:pt x="51665" y="49785"/>
                </a:lnTo>
                <a:lnTo>
                  <a:pt x="51758" y="49860"/>
                </a:lnTo>
                <a:lnTo>
                  <a:pt x="51795" y="49878"/>
                </a:lnTo>
                <a:lnTo>
                  <a:pt x="51833" y="49897"/>
                </a:lnTo>
                <a:lnTo>
                  <a:pt x="51889" y="49897"/>
                </a:lnTo>
                <a:lnTo>
                  <a:pt x="51926" y="49878"/>
                </a:lnTo>
                <a:lnTo>
                  <a:pt x="52037" y="49804"/>
                </a:lnTo>
                <a:lnTo>
                  <a:pt x="52168" y="49655"/>
                </a:lnTo>
                <a:lnTo>
                  <a:pt x="52373" y="49394"/>
                </a:lnTo>
                <a:lnTo>
                  <a:pt x="52466" y="49245"/>
                </a:lnTo>
                <a:lnTo>
                  <a:pt x="52540" y="49096"/>
                </a:lnTo>
                <a:lnTo>
                  <a:pt x="52559" y="49022"/>
                </a:lnTo>
                <a:lnTo>
                  <a:pt x="52577" y="48854"/>
                </a:lnTo>
                <a:lnTo>
                  <a:pt x="52596" y="48761"/>
                </a:lnTo>
                <a:lnTo>
                  <a:pt x="52596" y="48724"/>
                </a:lnTo>
                <a:lnTo>
                  <a:pt x="52577" y="48705"/>
                </a:lnTo>
                <a:lnTo>
                  <a:pt x="52559" y="48705"/>
                </a:lnTo>
                <a:lnTo>
                  <a:pt x="52522" y="48724"/>
                </a:lnTo>
                <a:lnTo>
                  <a:pt x="52354" y="48947"/>
                </a:lnTo>
                <a:lnTo>
                  <a:pt x="52205" y="49152"/>
                </a:lnTo>
                <a:lnTo>
                  <a:pt x="52037" y="49376"/>
                </a:lnTo>
                <a:lnTo>
                  <a:pt x="51851" y="49581"/>
                </a:lnTo>
                <a:lnTo>
                  <a:pt x="51721" y="49357"/>
                </a:lnTo>
                <a:lnTo>
                  <a:pt x="51479" y="49003"/>
                </a:lnTo>
                <a:lnTo>
                  <a:pt x="51349" y="48817"/>
                </a:lnTo>
                <a:lnTo>
                  <a:pt x="51218" y="48687"/>
                </a:lnTo>
                <a:lnTo>
                  <a:pt x="51107" y="48594"/>
                </a:lnTo>
                <a:lnTo>
                  <a:pt x="51069" y="48575"/>
                </a:lnTo>
                <a:close/>
                <a:moveTo>
                  <a:pt x="53788" y="48538"/>
                </a:moveTo>
                <a:lnTo>
                  <a:pt x="53732" y="48557"/>
                </a:lnTo>
                <a:lnTo>
                  <a:pt x="53676" y="48594"/>
                </a:lnTo>
                <a:lnTo>
                  <a:pt x="53601" y="48650"/>
                </a:lnTo>
                <a:lnTo>
                  <a:pt x="53434" y="48817"/>
                </a:lnTo>
                <a:lnTo>
                  <a:pt x="53266" y="49022"/>
                </a:lnTo>
                <a:lnTo>
                  <a:pt x="53099" y="49245"/>
                </a:lnTo>
                <a:lnTo>
                  <a:pt x="52950" y="49450"/>
                </a:lnTo>
                <a:lnTo>
                  <a:pt x="52857" y="49636"/>
                </a:lnTo>
                <a:lnTo>
                  <a:pt x="52838" y="49711"/>
                </a:lnTo>
                <a:lnTo>
                  <a:pt x="52838" y="49767"/>
                </a:lnTo>
                <a:lnTo>
                  <a:pt x="52875" y="49860"/>
                </a:lnTo>
                <a:lnTo>
                  <a:pt x="52913" y="49897"/>
                </a:lnTo>
                <a:lnTo>
                  <a:pt x="52950" y="49897"/>
                </a:lnTo>
                <a:lnTo>
                  <a:pt x="53006" y="49878"/>
                </a:lnTo>
                <a:lnTo>
                  <a:pt x="53117" y="49785"/>
                </a:lnTo>
                <a:lnTo>
                  <a:pt x="53210" y="49674"/>
                </a:lnTo>
                <a:lnTo>
                  <a:pt x="53359" y="49487"/>
                </a:lnTo>
                <a:lnTo>
                  <a:pt x="53490" y="49283"/>
                </a:lnTo>
                <a:lnTo>
                  <a:pt x="53732" y="48873"/>
                </a:lnTo>
                <a:lnTo>
                  <a:pt x="53862" y="49078"/>
                </a:lnTo>
                <a:lnTo>
                  <a:pt x="54067" y="49413"/>
                </a:lnTo>
                <a:lnTo>
                  <a:pt x="54253" y="49711"/>
                </a:lnTo>
                <a:lnTo>
                  <a:pt x="54346" y="49804"/>
                </a:lnTo>
                <a:lnTo>
                  <a:pt x="54365" y="49823"/>
                </a:lnTo>
                <a:lnTo>
                  <a:pt x="54383" y="49823"/>
                </a:lnTo>
                <a:lnTo>
                  <a:pt x="54439" y="49785"/>
                </a:lnTo>
                <a:lnTo>
                  <a:pt x="54458" y="49729"/>
                </a:lnTo>
                <a:lnTo>
                  <a:pt x="54458" y="49655"/>
                </a:lnTo>
                <a:lnTo>
                  <a:pt x="54439" y="49581"/>
                </a:lnTo>
                <a:lnTo>
                  <a:pt x="54365" y="49394"/>
                </a:lnTo>
                <a:lnTo>
                  <a:pt x="54253" y="49171"/>
                </a:lnTo>
                <a:lnTo>
                  <a:pt x="54123" y="48966"/>
                </a:lnTo>
                <a:lnTo>
                  <a:pt x="53992" y="48780"/>
                </a:lnTo>
                <a:lnTo>
                  <a:pt x="53825" y="48557"/>
                </a:lnTo>
                <a:lnTo>
                  <a:pt x="53788" y="48538"/>
                </a:lnTo>
                <a:close/>
                <a:moveTo>
                  <a:pt x="28970" y="48538"/>
                </a:moveTo>
                <a:lnTo>
                  <a:pt x="28951" y="48575"/>
                </a:lnTo>
                <a:lnTo>
                  <a:pt x="28951" y="48631"/>
                </a:lnTo>
                <a:lnTo>
                  <a:pt x="28951" y="48724"/>
                </a:lnTo>
                <a:lnTo>
                  <a:pt x="28970" y="48817"/>
                </a:lnTo>
                <a:lnTo>
                  <a:pt x="29007" y="48910"/>
                </a:lnTo>
                <a:lnTo>
                  <a:pt x="29100" y="49078"/>
                </a:lnTo>
                <a:lnTo>
                  <a:pt x="29230" y="49264"/>
                </a:lnTo>
                <a:lnTo>
                  <a:pt x="29342" y="49413"/>
                </a:lnTo>
                <a:lnTo>
                  <a:pt x="29454" y="49636"/>
                </a:lnTo>
                <a:lnTo>
                  <a:pt x="29510" y="49748"/>
                </a:lnTo>
                <a:lnTo>
                  <a:pt x="29584" y="49841"/>
                </a:lnTo>
                <a:lnTo>
                  <a:pt x="29659" y="49897"/>
                </a:lnTo>
                <a:lnTo>
                  <a:pt x="29696" y="49916"/>
                </a:lnTo>
                <a:lnTo>
                  <a:pt x="29808" y="49916"/>
                </a:lnTo>
                <a:lnTo>
                  <a:pt x="29845" y="49897"/>
                </a:lnTo>
                <a:lnTo>
                  <a:pt x="29901" y="49860"/>
                </a:lnTo>
                <a:lnTo>
                  <a:pt x="29975" y="49823"/>
                </a:lnTo>
                <a:lnTo>
                  <a:pt x="30068" y="49711"/>
                </a:lnTo>
                <a:lnTo>
                  <a:pt x="30143" y="49562"/>
                </a:lnTo>
                <a:lnTo>
                  <a:pt x="30292" y="49283"/>
                </a:lnTo>
                <a:lnTo>
                  <a:pt x="30403" y="49096"/>
                </a:lnTo>
                <a:lnTo>
                  <a:pt x="30441" y="48985"/>
                </a:lnTo>
                <a:lnTo>
                  <a:pt x="30459" y="48892"/>
                </a:lnTo>
                <a:lnTo>
                  <a:pt x="30459" y="48761"/>
                </a:lnTo>
                <a:lnTo>
                  <a:pt x="30459" y="48724"/>
                </a:lnTo>
                <a:lnTo>
                  <a:pt x="30441" y="48705"/>
                </a:lnTo>
                <a:lnTo>
                  <a:pt x="30422" y="48705"/>
                </a:lnTo>
                <a:lnTo>
                  <a:pt x="30385" y="48743"/>
                </a:lnTo>
                <a:lnTo>
                  <a:pt x="30254" y="48947"/>
                </a:lnTo>
                <a:lnTo>
                  <a:pt x="30105" y="49245"/>
                </a:lnTo>
                <a:lnTo>
                  <a:pt x="29919" y="49525"/>
                </a:lnTo>
                <a:lnTo>
                  <a:pt x="29845" y="49618"/>
                </a:lnTo>
                <a:lnTo>
                  <a:pt x="29770" y="49674"/>
                </a:lnTo>
                <a:lnTo>
                  <a:pt x="29752" y="49655"/>
                </a:lnTo>
                <a:lnTo>
                  <a:pt x="29733" y="49636"/>
                </a:lnTo>
                <a:lnTo>
                  <a:pt x="29659" y="49525"/>
                </a:lnTo>
                <a:lnTo>
                  <a:pt x="29472" y="49190"/>
                </a:lnTo>
                <a:lnTo>
                  <a:pt x="29286" y="48854"/>
                </a:lnTo>
                <a:lnTo>
                  <a:pt x="29175" y="48668"/>
                </a:lnTo>
                <a:lnTo>
                  <a:pt x="29081" y="48575"/>
                </a:lnTo>
                <a:lnTo>
                  <a:pt x="29026" y="48538"/>
                </a:lnTo>
                <a:close/>
                <a:moveTo>
                  <a:pt x="31465" y="48519"/>
                </a:moveTo>
                <a:lnTo>
                  <a:pt x="31427" y="48538"/>
                </a:lnTo>
                <a:lnTo>
                  <a:pt x="31371" y="48594"/>
                </a:lnTo>
                <a:lnTo>
                  <a:pt x="31316" y="48687"/>
                </a:lnTo>
                <a:lnTo>
                  <a:pt x="31241" y="48910"/>
                </a:lnTo>
                <a:lnTo>
                  <a:pt x="31185" y="49041"/>
                </a:lnTo>
                <a:lnTo>
                  <a:pt x="31092" y="49208"/>
                </a:lnTo>
                <a:lnTo>
                  <a:pt x="30943" y="49413"/>
                </a:lnTo>
                <a:lnTo>
                  <a:pt x="30813" y="49636"/>
                </a:lnTo>
                <a:lnTo>
                  <a:pt x="30776" y="49729"/>
                </a:lnTo>
                <a:lnTo>
                  <a:pt x="30757" y="49804"/>
                </a:lnTo>
                <a:lnTo>
                  <a:pt x="30776" y="49878"/>
                </a:lnTo>
                <a:lnTo>
                  <a:pt x="30813" y="49916"/>
                </a:lnTo>
                <a:lnTo>
                  <a:pt x="30850" y="49916"/>
                </a:lnTo>
                <a:lnTo>
                  <a:pt x="30906" y="49878"/>
                </a:lnTo>
                <a:lnTo>
                  <a:pt x="30962" y="49841"/>
                </a:lnTo>
                <a:lnTo>
                  <a:pt x="31036" y="49767"/>
                </a:lnTo>
                <a:lnTo>
                  <a:pt x="31167" y="49581"/>
                </a:lnTo>
                <a:lnTo>
                  <a:pt x="31297" y="49376"/>
                </a:lnTo>
                <a:lnTo>
                  <a:pt x="31409" y="49171"/>
                </a:lnTo>
                <a:lnTo>
                  <a:pt x="31539" y="48910"/>
                </a:lnTo>
                <a:lnTo>
                  <a:pt x="31762" y="49171"/>
                </a:lnTo>
                <a:lnTo>
                  <a:pt x="31967" y="49432"/>
                </a:lnTo>
                <a:lnTo>
                  <a:pt x="32153" y="49674"/>
                </a:lnTo>
                <a:lnTo>
                  <a:pt x="32265" y="49804"/>
                </a:lnTo>
                <a:lnTo>
                  <a:pt x="32302" y="49823"/>
                </a:lnTo>
                <a:lnTo>
                  <a:pt x="32321" y="49823"/>
                </a:lnTo>
                <a:lnTo>
                  <a:pt x="32321" y="49748"/>
                </a:lnTo>
                <a:lnTo>
                  <a:pt x="32321" y="49655"/>
                </a:lnTo>
                <a:lnTo>
                  <a:pt x="32284" y="49469"/>
                </a:lnTo>
                <a:lnTo>
                  <a:pt x="32191" y="49301"/>
                </a:lnTo>
                <a:lnTo>
                  <a:pt x="32098" y="49134"/>
                </a:lnTo>
                <a:lnTo>
                  <a:pt x="31967" y="48966"/>
                </a:lnTo>
                <a:lnTo>
                  <a:pt x="31837" y="48817"/>
                </a:lnTo>
                <a:lnTo>
                  <a:pt x="31576" y="48557"/>
                </a:lnTo>
                <a:lnTo>
                  <a:pt x="31539" y="48538"/>
                </a:lnTo>
                <a:lnTo>
                  <a:pt x="31502" y="48519"/>
                </a:lnTo>
                <a:close/>
                <a:moveTo>
                  <a:pt x="15788" y="48482"/>
                </a:moveTo>
                <a:lnTo>
                  <a:pt x="15732" y="48538"/>
                </a:lnTo>
                <a:lnTo>
                  <a:pt x="15397" y="49134"/>
                </a:lnTo>
                <a:lnTo>
                  <a:pt x="15192" y="49432"/>
                </a:lnTo>
                <a:lnTo>
                  <a:pt x="14988" y="49692"/>
                </a:lnTo>
                <a:lnTo>
                  <a:pt x="14522" y="49152"/>
                </a:lnTo>
                <a:lnTo>
                  <a:pt x="14224" y="48854"/>
                </a:lnTo>
                <a:lnTo>
                  <a:pt x="14131" y="48743"/>
                </a:lnTo>
                <a:lnTo>
                  <a:pt x="14094" y="48724"/>
                </a:lnTo>
                <a:lnTo>
                  <a:pt x="14075" y="48724"/>
                </a:lnTo>
                <a:lnTo>
                  <a:pt x="14057" y="48761"/>
                </a:lnTo>
                <a:lnTo>
                  <a:pt x="14038" y="48799"/>
                </a:lnTo>
                <a:lnTo>
                  <a:pt x="14057" y="48854"/>
                </a:lnTo>
                <a:lnTo>
                  <a:pt x="14075" y="48929"/>
                </a:lnTo>
                <a:lnTo>
                  <a:pt x="14150" y="49059"/>
                </a:lnTo>
                <a:lnTo>
                  <a:pt x="14261" y="49208"/>
                </a:lnTo>
                <a:lnTo>
                  <a:pt x="14503" y="49487"/>
                </a:lnTo>
                <a:lnTo>
                  <a:pt x="14671" y="49655"/>
                </a:lnTo>
                <a:lnTo>
                  <a:pt x="14764" y="49767"/>
                </a:lnTo>
                <a:lnTo>
                  <a:pt x="14839" y="49860"/>
                </a:lnTo>
                <a:lnTo>
                  <a:pt x="14894" y="49897"/>
                </a:lnTo>
                <a:lnTo>
                  <a:pt x="14932" y="49916"/>
                </a:lnTo>
                <a:lnTo>
                  <a:pt x="14988" y="49934"/>
                </a:lnTo>
                <a:lnTo>
                  <a:pt x="15062" y="49916"/>
                </a:lnTo>
                <a:lnTo>
                  <a:pt x="15118" y="49897"/>
                </a:lnTo>
                <a:lnTo>
                  <a:pt x="15174" y="49841"/>
                </a:lnTo>
                <a:lnTo>
                  <a:pt x="15304" y="49692"/>
                </a:lnTo>
                <a:lnTo>
                  <a:pt x="15509" y="49394"/>
                </a:lnTo>
                <a:lnTo>
                  <a:pt x="15714" y="49096"/>
                </a:lnTo>
                <a:lnTo>
                  <a:pt x="15807" y="48947"/>
                </a:lnTo>
                <a:lnTo>
                  <a:pt x="15863" y="48780"/>
                </a:lnTo>
                <a:lnTo>
                  <a:pt x="15863" y="48705"/>
                </a:lnTo>
                <a:lnTo>
                  <a:pt x="15863" y="48557"/>
                </a:lnTo>
                <a:lnTo>
                  <a:pt x="15844" y="48501"/>
                </a:lnTo>
                <a:lnTo>
                  <a:pt x="15825" y="48482"/>
                </a:lnTo>
                <a:close/>
                <a:moveTo>
                  <a:pt x="76688" y="48519"/>
                </a:moveTo>
                <a:lnTo>
                  <a:pt x="76669" y="48557"/>
                </a:lnTo>
                <a:lnTo>
                  <a:pt x="76651" y="48594"/>
                </a:lnTo>
                <a:lnTo>
                  <a:pt x="76688" y="48724"/>
                </a:lnTo>
                <a:lnTo>
                  <a:pt x="76762" y="48892"/>
                </a:lnTo>
                <a:lnTo>
                  <a:pt x="76948" y="49245"/>
                </a:lnTo>
                <a:lnTo>
                  <a:pt x="77079" y="49469"/>
                </a:lnTo>
                <a:lnTo>
                  <a:pt x="77284" y="49729"/>
                </a:lnTo>
                <a:lnTo>
                  <a:pt x="77395" y="49860"/>
                </a:lnTo>
                <a:lnTo>
                  <a:pt x="77470" y="49916"/>
                </a:lnTo>
                <a:lnTo>
                  <a:pt x="77526" y="49934"/>
                </a:lnTo>
                <a:lnTo>
                  <a:pt x="77581" y="49934"/>
                </a:lnTo>
                <a:lnTo>
                  <a:pt x="77637" y="49897"/>
                </a:lnTo>
                <a:lnTo>
                  <a:pt x="77749" y="49823"/>
                </a:lnTo>
                <a:lnTo>
                  <a:pt x="77935" y="49599"/>
                </a:lnTo>
                <a:lnTo>
                  <a:pt x="78159" y="49320"/>
                </a:lnTo>
                <a:lnTo>
                  <a:pt x="78363" y="49041"/>
                </a:lnTo>
                <a:lnTo>
                  <a:pt x="78401" y="48966"/>
                </a:lnTo>
                <a:lnTo>
                  <a:pt x="78457" y="48817"/>
                </a:lnTo>
                <a:lnTo>
                  <a:pt x="78457" y="48761"/>
                </a:lnTo>
                <a:lnTo>
                  <a:pt x="78475" y="48724"/>
                </a:lnTo>
                <a:lnTo>
                  <a:pt x="78457" y="48705"/>
                </a:lnTo>
                <a:lnTo>
                  <a:pt x="78401" y="48743"/>
                </a:lnTo>
                <a:lnTo>
                  <a:pt x="78196" y="48985"/>
                </a:lnTo>
                <a:lnTo>
                  <a:pt x="77972" y="49208"/>
                </a:lnTo>
                <a:lnTo>
                  <a:pt x="77563" y="49692"/>
                </a:lnTo>
                <a:lnTo>
                  <a:pt x="77339" y="49432"/>
                </a:lnTo>
                <a:lnTo>
                  <a:pt x="77153" y="49134"/>
                </a:lnTo>
                <a:lnTo>
                  <a:pt x="77079" y="49003"/>
                </a:lnTo>
                <a:lnTo>
                  <a:pt x="76986" y="48817"/>
                </a:lnTo>
                <a:lnTo>
                  <a:pt x="76893" y="48650"/>
                </a:lnTo>
                <a:lnTo>
                  <a:pt x="76837" y="48594"/>
                </a:lnTo>
                <a:lnTo>
                  <a:pt x="76800" y="48538"/>
                </a:lnTo>
                <a:lnTo>
                  <a:pt x="76725" y="48519"/>
                </a:lnTo>
                <a:close/>
                <a:moveTo>
                  <a:pt x="9626" y="48575"/>
                </a:moveTo>
                <a:lnTo>
                  <a:pt x="9570" y="48594"/>
                </a:lnTo>
                <a:lnTo>
                  <a:pt x="9514" y="48631"/>
                </a:lnTo>
                <a:lnTo>
                  <a:pt x="9384" y="48743"/>
                </a:lnTo>
                <a:lnTo>
                  <a:pt x="9235" y="48892"/>
                </a:lnTo>
                <a:lnTo>
                  <a:pt x="9086" y="49059"/>
                </a:lnTo>
                <a:lnTo>
                  <a:pt x="8955" y="49245"/>
                </a:lnTo>
                <a:lnTo>
                  <a:pt x="8862" y="49394"/>
                </a:lnTo>
                <a:lnTo>
                  <a:pt x="8806" y="49487"/>
                </a:lnTo>
                <a:lnTo>
                  <a:pt x="8769" y="49599"/>
                </a:lnTo>
                <a:lnTo>
                  <a:pt x="8750" y="49655"/>
                </a:lnTo>
                <a:lnTo>
                  <a:pt x="8750" y="49674"/>
                </a:lnTo>
                <a:lnTo>
                  <a:pt x="8788" y="49674"/>
                </a:lnTo>
                <a:lnTo>
                  <a:pt x="8881" y="49636"/>
                </a:lnTo>
                <a:lnTo>
                  <a:pt x="8974" y="49581"/>
                </a:lnTo>
                <a:lnTo>
                  <a:pt x="9067" y="49487"/>
                </a:lnTo>
                <a:lnTo>
                  <a:pt x="9253" y="49283"/>
                </a:lnTo>
                <a:lnTo>
                  <a:pt x="9551" y="48854"/>
                </a:lnTo>
                <a:lnTo>
                  <a:pt x="9626" y="49115"/>
                </a:lnTo>
                <a:lnTo>
                  <a:pt x="9793" y="49525"/>
                </a:lnTo>
                <a:lnTo>
                  <a:pt x="9868" y="49729"/>
                </a:lnTo>
                <a:lnTo>
                  <a:pt x="9961" y="49878"/>
                </a:lnTo>
                <a:lnTo>
                  <a:pt x="9998" y="49934"/>
                </a:lnTo>
                <a:lnTo>
                  <a:pt x="10054" y="49971"/>
                </a:lnTo>
                <a:lnTo>
                  <a:pt x="10128" y="49971"/>
                </a:lnTo>
                <a:lnTo>
                  <a:pt x="10147" y="49934"/>
                </a:lnTo>
                <a:lnTo>
                  <a:pt x="10165" y="49878"/>
                </a:lnTo>
                <a:lnTo>
                  <a:pt x="10128" y="49729"/>
                </a:lnTo>
                <a:lnTo>
                  <a:pt x="10072" y="49543"/>
                </a:lnTo>
                <a:lnTo>
                  <a:pt x="9998" y="49320"/>
                </a:lnTo>
                <a:lnTo>
                  <a:pt x="9812" y="48892"/>
                </a:lnTo>
                <a:lnTo>
                  <a:pt x="9681" y="48612"/>
                </a:lnTo>
                <a:lnTo>
                  <a:pt x="9663" y="48575"/>
                </a:lnTo>
                <a:close/>
                <a:moveTo>
                  <a:pt x="12865" y="48631"/>
                </a:moveTo>
                <a:lnTo>
                  <a:pt x="12828" y="48650"/>
                </a:lnTo>
                <a:lnTo>
                  <a:pt x="12772" y="48705"/>
                </a:lnTo>
                <a:lnTo>
                  <a:pt x="12716" y="48780"/>
                </a:lnTo>
                <a:lnTo>
                  <a:pt x="12642" y="48910"/>
                </a:lnTo>
                <a:lnTo>
                  <a:pt x="12474" y="49301"/>
                </a:lnTo>
                <a:lnTo>
                  <a:pt x="12400" y="49487"/>
                </a:lnTo>
                <a:lnTo>
                  <a:pt x="12362" y="49674"/>
                </a:lnTo>
                <a:lnTo>
                  <a:pt x="12344" y="49785"/>
                </a:lnTo>
                <a:lnTo>
                  <a:pt x="12362" y="49841"/>
                </a:lnTo>
                <a:lnTo>
                  <a:pt x="12418" y="49841"/>
                </a:lnTo>
                <a:lnTo>
                  <a:pt x="12437" y="49823"/>
                </a:lnTo>
                <a:lnTo>
                  <a:pt x="12511" y="49729"/>
                </a:lnTo>
                <a:lnTo>
                  <a:pt x="12660" y="49432"/>
                </a:lnTo>
                <a:lnTo>
                  <a:pt x="12902" y="48947"/>
                </a:lnTo>
                <a:lnTo>
                  <a:pt x="13033" y="49208"/>
                </a:lnTo>
                <a:lnTo>
                  <a:pt x="13219" y="49525"/>
                </a:lnTo>
                <a:lnTo>
                  <a:pt x="13331" y="49674"/>
                </a:lnTo>
                <a:lnTo>
                  <a:pt x="13442" y="49804"/>
                </a:lnTo>
                <a:lnTo>
                  <a:pt x="13573" y="49897"/>
                </a:lnTo>
                <a:lnTo>
                  <a:pt x="13703" y="49953"/>
                </a:lnTo>
                <a:lnTo>
                  <a:pt x="13777" y="49971"/>
                </a:lnTo>
                <a:lnTo>
                  <a:pt x="13833" y="49971"/>
                </a:lnTo>
                <a:lnTo>
                  <a:pt x="13870" y="49953"/>
                </a:lnTo>
                <a:lnTo>
                  <a:pt x="13870" y="49934"/>
                </a:lnTo>
                <a:lnTo>
                  <a:pt x="13870" y="49897"/>
                </a:lnTo>
                <a:lnTo>
                  <a:pt x="13852" y="49841"/>
                </a:lnTo>
                <a:lnTo>
                  <a:pt x="13777" y="49729"/>
                </a:lnTo>
                <a:lnTo>
                  <a:pt x="13554" y="49469"/>
                </a:lnTo>
                <a:lnTo>
                  <a:pt x="13405" y="49283"/>
                </a:lnTo>
                <a:lnTo>
                  <a:pt x="13331" y="49171"/>
                </a:lnTo>
                <a:lnTo>
                  <a:pt x="13275" y="49041"/>
                </a:lnTo>
                <a:lnTo>
                  <a:pt x="13126" y="48780"/>
                </a:lnTo>
                <a:lnTo>
                  <a:pt x="13051" y="48687"/>
                </a:lnTo>
                <a:lnTo>
                  <a:pt x="13014" y="48650"/>
                </a:lnTo>
                <a:lnTo>
                  <a:pt x="12958" y="48631"/>
                </a:lnTo>
                <a:close/>
                <a:moveTo>
                  <a:pt x="71810" y="48631"/>
                </a:moveTo>
                <a:lnTo>
                  <a:pt x="71754" y="48650"/>
                </a:lnTo>
                <a:lnTo>
                  <a:pt x="71717" y="48687"/>
                </a:lnTo>
                <a:lnTo>
                  <a:pt x="71680" y="48761"/>
                </a:lnTo>
                <a:lnTo>
                  <a:pt x="71642" y="48929"/>
                </a:lnTo>
                <a:lnTo>
                  <a:pt x="71624" y="49041"/>
                </a:lnTo>
                <a:lnTo>
                  <a:pt x="71549" y="49171"/>
                </a:lnTo>
                <a:lnTo>
                  <a:pt x="71456" y="49357"/>
                </a:lnTo>
                <a:lnTo>
                  <a:pt x="71363" y="49543"/>
                </a:lnTo>
                <a:lnTo>
                  <a:pt x="71344" y="49618"/>
                </a:lnTo>
                <a:lnTo>
                  <a:pt x="71344" y="49674"/>
                </a:lnTo>
                <a:lnTo>
                  <a:pt x="71382" y="49748"/>
                </a:lnTo>
                <a:lnTo>
                  <a:pt x="71400" y="49785"/>
                </a:lnTo>
                <a:lnTo>
                  <a:pt x="71493" y="49785"/>
                </a:lnTo>
                <a:lnTo>
                  <a:pt x="71531" y="49748"/>
                </a:lnTo>
                <a:lnTo>
                  <a:pt x="71568" y="49692"/>
                </a:lnTo>
                <a:lnTo>
                  <a:pt x="71661" y="49562"/>
                </a:lnTo>
                <a:lnTo>
                  <a:pt x="71754" y="49394"/>
                </a:lnTo>
                <a:lnTo>
                  <a:pt x="71828" y="49227"/>
                </a:lnTo>
                <a:lnTo>
                  <a:pt x="71903" y="49003"/>
                </a:lnTo>
                <a:lnTo>
                  <a:pt x="72052" y="49152"/>
                </a:lnTo>
                <a:lnTo>
                  <a:pt x="72182" y="49301"/>
                </a:lnTo>
                <a:lnTo>
                  <a:pt x="72313" y="49469"/>
                </a:lnTo>
                <a:lnTo>
                  <a:pt x="72424" y="49636"/>
                </a:lnTo>
                <a:lnTo>
                  <a:pt x="72480" y="49748"/>
                </a:lnTo>
                <a:lnTo>
                  <a:pt x="72573" y="49897"/>
                </a:lnTo>
                <a:lnTo>
                  <a:pt x="72629" y="49953"/>
                </a:lnTo>
                <a:lnTo>
                  <a:pt x="72666" y="49971"/>
                </a:lnTo>
                <a:lnTo>
                  <a:pt x="72685" y="49971"/>
                </a:lnTo>
                <a:lnTo>
                  <a:pt x="72704" y="49953"/>
                </a:lnTo>
                <a:lnTo>
                  <a:pt x="72741" y="49860"/>
                </a:lnTo>
                <a:lnTo>
                  <a:pt x="72741" y="49785"/>
                </a:lnTo>
                <a:lnTo>
                  <a:pt x="72741" y="49692"/>
                </a:lnTo>
                <a:lnTo>
                  <a:pt x="72722" y="49618"/>
                </a:lnTo>
                <a:lnTo>
                  <a:pt x="72685" y="49525"/>
                </a:lnTo>
                <a:lnTo>
                  <a:pt x="72573" y="49357"/>
                </a:lnTo>
                <a:lnTo>
                  <a:pt x="72443" y="49171"/>
                </a:lnTo>
                <a:lnTo>
                  <a:pt x="72294" y="49022"/>
                </a:lnTo>
                <a:lnTo>
                  <a:pt x="72145" y="48873"/>
                </a:lnTo>
                <a:lnTo>
                  <a:pt x="71866" y="48650"/>
                </a:lnTo>
                <a:lnTo>
                  <a:pt x="71810" y="48631"/>
                </a:lnTo>
                <a:close/>
                <a:moveTo>
                  <a:pt x="50045" y="48557"/>
                </a:moveTo>
                <a:lnTo>
                  <a:pt x="50008" y="48575"/>
                </a:lnTo>
                <a:lnTo>
                  <a:pt x="49934" y="48650"/>
                </a:lnTo>
                <a:lnTo>
                  <a:pt x="49859" y="48724"/>
                </a:lnTo>
                <a:lnTo>
                  <a:pt x="49710" y="48929"/>
                </a:lnTo>
                <a:lnTo>
                  <a:pt x="49617" y="49078"/>
                </a:lnTo>
                <a:lnTo>
                  <a:pt x="49301" y="49469"/>
                </a:lnTo>
                <a:lnTo>
                  <a:pt x="49133" y="49692"/>
                </a:lnTo>
                <a:lnTo>
                  <a:pt x="49077" y="49785"/>
                </a:lnTo>
                <a:lnTo>
                  <a:pt x="49077" y="49878"/>
                </a:lnTo>
                <a:lnTo>
                  <a:pt x="49096" y="49953"/>
                </a:lnTo>
                <a:lnTo>
                  <a:pt x="49114" y="49990"/>
                </a:lnTo>
                <a:lnTo>
                  <a:pt x="49189" y="49990"/>
                </a:lnTo>
                <a:lnTo>
                  <a:pt x="49245" y="49953"/>
                </a:lnTo>
                <a:lnTo>
                  <a:pt x="49375" y="49841"/>
                </a:lnTo>
                <a:lnTo>
                  <a:pt x="49468" y="49729"/>
                </a:lnTo>
                <a:lnTo>
                  <a:pt x="50064" y="48873"/>
                </a:lnTo>
                <a:lnTo>
                  <a:pt x="50474" y="49432"/>
                </a:lnTo>
                <a:lnTo>
                  <a:pt x="50585" y="49599"/>
                </a:lnTo>
                <a:lnTo>
                  <a:pt x="50716" y="49729"/>
                </a:lnTo>
                <a:lnTo>
                  <a:pt x="50790" y="49785"/>
                </a:lnTo>
                <a:lnTo>
                  <a:pt x="50846" y="49785"/>
                </a:lnTo>
                <a:lnTo>
                  <a:pt x="50865" y="49729"/>
                </a:lnTo>
                <a:lnTo>
                  <a:pt x="50846" y="49674"/>
                </a:lnTo>
                <a:lnTo>
                  <a:pt x="50790" y="49525"/>
                </a:lnTo>
                <a:lnTo>
                  <a:pt x="50697" y="49338"/>
                </a:lnTo>
                <a:lnTo>
                  <a:pt x="50585" y="49152"/>
                </a:lnTo>
                <a:lnTo>
                  <a:pt x="50325" y="48817"/>
                </a:lnTo>
                <a:lnTo>
                  <a:pt x="50138" y="48594"/>
                </a:lnTo>
                <a:lnTo>
                  <a:pt x="50120" y="48575"/>
                </a:lnTo>
                <a:lnTo>
                  <a:pt x="50083" y="48557"/>
                </a:lnTo>
                <a:close/>
                <a:moveTo>
                  <a:pt x="82925" y="48538"/>
                </a:moveTo>
                <a:lnTo>
                  <a:pt x="82869" y="48594"/>
                </a:lnTo>
                <a:lnTo>
                  <a:pt x="82832" y="48687"/>
                </a:lnTo>
                <a:lnTo>
                  <a:pt x="82757" y="48854"/>
                </a:lnTo>
                <a:lnTo>
                  <a:pt x="82720" y="48966"/>
                </a:lnTo>
                <a:lnTo>
                  <a:pt x="82497" y="49413"/>
                </a:lnTo>
                <a:lnTo>
                  <a:pt x="82404" y="49674"/>
                </a:lnTo>
                <a:lnTo>
                  <a:pt x="82366" y="49767"/>
                </a:lnTo>
                <a:lnTo>
                  <a:pt x="82366" y="49860"/>
                </a:lnTo>
                <a:lnTo>
                  <a:pt x="82385" y="49934"/>
                </a:lnTo>
                <a:lnTo>
                  <a:pt x="82422" y="49971"/>
                </a:lnTo>
                <a:lnTo>
                  <a:pt x="82441" y="49990"/>
                </a:lnTo>
                <a:lnTo>
                  <a:pt x="82478" y="49971"/>
                </a:lnTo>
                <a:lnTo>
                  <a:pt x="82552" y="49916"/>
                </a:lnTo>
                <a:lnTo>
                  <a:pt x="82627" y="49823"/>
                </a:lnTo>
                <a:lnTo>
                  <a:pt x="82683" y="49729"/>
                </a:lnTo>
                <a:lnTo>
                  <a:pt x="82739" y="49618"/>
                </a:lnTo>
                <a:lnTo>
                  <a:pt x="82832" y="49357"/>
                </a:lnTo>
                <a:lnTo>
                  <a:pt x="82999" y="48854"/>
                </a:lnTo>
                <a:lnTo>
                  <a:pt x="83148" y="49059"/>
                </a:lnTo>
                <a:lnTo>
                  <a:pt x="83409" y="49357"/>
                </a:lnTo>
                <a:lnTo>
                  <a:pt x="83558" y="49506"/>
                </a:lnTo>
                <a:lnTo>
                  <a:pt x="83670" y="49618"/>
                </a:lnTo>
                <a:lnTo>
                  <a:pt x="83763" y="49674"/>
                </a:lnTo>
                <a:lnTo>
                  <a:pt x="83800" y="49674"/>
                </a:lnTo>
                <a:lnTo>
                  <a:pt x="83819" y="49655"/>
                </a:lnTo>
                <a:lnTo>
                  <a:pt x="83819" y="49599"/>
                </a:lnTo>
                <a:lnTo>
                  <a:pt x="83800" y="49543"/>
                </a:lnTo>
                <a:lnTo>
                  <a:pt x="83744" y="49394"/>
                </a:lnTo>
                <a:lnTo>
                  <a:pt x="83632" y="49245"/>
                </a:lnTo>
                <a:lnTo>
                  <a:pt x="83502" y="49078"/>
                </a:lnTo>
                <a:lnTo>
                  <a:pt x="83223" y="48780"/>
                </a:lnTo>
                <a:lnTo>
                  <a:pt x="83037" y="48575"/>
                </a:lnTo>
                <a:lnTo>
                  <a:pt x="83018" y="48538"/>
                </a:lnTo>
                <a:close/>
                <a:moveTo>
                  <a:pt x="79574" y="48594"/>
                </a:moveTo>
                <a:lnTo>
                  <a:pt x="79536" y="48631"/>
                </a:lnTo>
                <a:lnTo>
                  <a:pt x="79350" y="48892"/>
                </a:lnTo>
                <a:lnTo>
                  <a:pt x="79034" y="49338"/>
                </a:lnTo>
                <a:lnTo>
                  <a:pt x="78754" y="49748"/>
                </a:lnTo>
                <a:lnTo>
                  <a:pt x="78680" y="49897"/>
                </a:lnTo>
                <a:lnTo>
                  <a:pt x="78661" y="49953"/>
                </a:lnTo>
                <a:lnTo>
                  <a:pt x="78661" y="49971"/>
                </a:lnTo>
                <a:lnTo>
                  <a:pt x="78717" y="50009"/>
                </a:lnTo>
                <a:lnTo>
                  <a:pt x="78773" y="50009"/>
                </a:lnTo>
                <a:lnTo>
                  <a:pt x="78829" y="49990"/>
                </a:lnTo>
                <a:lnTo>
                  <a:pt x="78903" y="49934"/>
                </a:lnTo>
                <a:lnTo>
                  <a:pt x="79052" y="49804"/>
                </a:lnTo>
                <a:lnTo>
                  <a:pt x="79220" y="49618"/>
                </a:lnTo>
                <a:lnTo>
                  <a:pt x="79350" y="49413"/>
                </a:lnTo>
                <a:lnTo>
                  <a:pt x="79481" y="49208"/>
                </a:lnTo>
                <a:lnTo>
                  <a:pt x="79648" y="48947"/>
                </a:lnTo>
                <a:lnTo>
                  <a:pt x="79871" y="49432"/>
                </a:lnTo>
                <a:lnTo>
                  <a:pt x="80039" y="49729"/>
                </a:lnTo>
                <a:lnTo>
                  <a:pt x="80095" y="49823"/>
                </a:lnTo>
                <a:lnTo>
                  <a:pt x="80132" y="49841"/>
                </a:lnTo>
                <a:lnTo>
                  <a:pt x="80151" y="49841"/>
                </a:lnTo>
                <a:lnTo>
                  <a:pt x="80188" y="49823"/>
                </a:lnTo>
                <a:lnTo>
                  <a:pt x="80207" y="49767"/>
                </a:lnTo>
                <a:lnTo>
                  <a:pt x="80188" y="49692"/>
                </a:lnTo>
                <a:lnTo>
                  <a:pt x="80169" y="49599"/>
                </a:lnTo>
                <a:lnTo>
                  <a:pt x="80095" y="49357"/>
                </a:lnTo>
                <a:lnTo>
                  <a:pt x="79983" y="49096"/>
                </a:lnTo>
                <a:lnTo>
                  <a:pt x="79853" y="48873"/>
                </a:lnTo>
                <a:lnTo>
                  <a:pt x="79723" y="48687"/>
                </a:lnTo>
                <a:lnTo>
                  <a:pt x="79667" y="48631"/>
                </a:lnTo>
                <a:lnTo>
                  <a:pt x="79611" y="48594"/>
                </a:lnTo>
                <a:close/>
                <a:moveTo>
                  <a:pt x="38968" y="48687"/>
                </a:moveTo>
                <a:lnTo>
                  <a:pt x="38875" y="48724"/>
                </a:lnTo>
                <a:lnTo>
                  <a:pt x="38781" y="48817"/>
                </a:lnTo>
                <a:lnTo>
                  <a:pt x="38688" y="48947"/>
                </a:lnTo>
                <a:lnTo>
                  <a:pt x="38465" y="49301"/>
                </a:lnTo>
                <a:lnTo>
                  <a:pt x="38241" y="49674"/>
                </a:lnTo>
                <a:lnTo>
                  <a:pt x="38186" y="49823"/>
                </a:lnTo>
                <a:lnTo>
                  <a:pt x="38167" y="49897"/>
                </a:lnTo>
                <a:lnTo>
                  <a:pt x="38167" y="49953"/>
                </a:lnTo>
                <a:lnTo>
                  <a:pt x="38186" y="49990"/>
                </a:lnTo>
                <a:lnTo>
                  <a:pt x="38223" y="50027"/>
                </a:lnTo>
                <a:lnTo>
                  <a:pt x="38279" y="50009"/>
                </a:lnTo>
                <a:lnTo>
                  <a:pt x="38372" y="49971"/>
                </a:lnTo>
                <a:lnTo>
                  <a:pt x="38428" y="49953"/>
                </a:lnTo>
                <a:lnTo>
                  <a:pt x="38465" y="49897"/>
                </a:lnTo>
                <a:lnTo>
                  <a:pt x="38539" y="49785"/>
                </a:lnTo>
                <a:lnTo>
                  <a:pt x="38595" y="49636"/>
                </a:lnTo>
                <a:lnTo>
                  <a:pt x="38670" y="49469"/>
                </a:lnTo>
                <a:lnTo>
                  <a:pt x="38726" y="49301"/>
                </a:lnTo>
                <a:lnTo>
                  <a:pt x="38781" y="49171"/>
                </a:lnTo>
                <a:lnTo>
                  <a:pt x="38875" y="49059"/>
                </a:lnTo>
                <a:lnTo>
                  <a:pt x="38912" y="49022"/>
                </a:lnTo>
                <a:lnTo>
                  <a:pt x="38968" y="49003"/>
                </a:lnTo>
                <a:lnTo>
                  <a:pt x="39023" y="49003"/>
                </a:lnTo>
                <a:lnTo>
                  <a:pt x="39061" y="49022"/>
                </a:lnTo>
                <a:lnTo>
                  <a:pt x="39117" y="49059"/>
                </a:lnTo>
                <a:lnTo>
                  <a:pt x="39172" y="49115"/>
                </a:lnTo>
                <a:lnTo>
                  <a:pt x="39265" y="49264"/>
                </a:lnTo>
                <a:lnTo>
                  <a:pt x="39359" y="49432"/>
                </a:lnTo>
                <a:lnTo>
                  <a:pt x="39433" y="49599"/>
                </a:lnTo>
                <a:lnTo>
                  <a:pt x="39508" y="49748"/>
                </a:lnTo>
                <a:lnTo>
                  <a:pt x="39582" y="49841"/>
                </a:lnTo>
                <a:lnTo>
                  <a:pt x="39619" y="49860"/>
                </a:lnTo>
                <a:lnTo>
                  <a:pt x="39656" y="49860"/>
                </a:lnTo>
                <a:lnTo>
                  <a:pt x="39675" y="49823"/>
                </a:lnTo>
                <a:lnTo>
                  <a:pt x="39675" y="49804"/>
                </a:lnTo>
                <a:lnTo>
                  <a:pt x="39675" y="49692"/>
                </a:lnTo>
                <a:lnTo>
                  <a:pt x="39638" y="49581"/>
                </a:lnTo>
                <a:lnTo>
                  <a:pt x="39582" y="49432"/>
                </a:lnTo>
                <a:lnTo>
                  <a:pt x="39452" y="49171"/>
                </a:lnTo>
                <a:lnTo>
                  <a:pt x="39377" y="49022"/>
                </a:lnTo>
                <a:lnTo>
                  <a:pt x="39303" y="48873"/>
                </a:lnTo>
                <a:lnTo>
                  <a:pt x="39228" y="48780"/>
                </a:lnTo>
                <a:lnTo>
                  <a:pt x="39154" y="48705"/>
                </a:lnTo>
                <a:lnTo>
                  <a:pt x="39061" y="48687"/>
                </a:lnTo>
                <a:close/>
                <a:moveTo>
                  <a:pt x="61030" y="48743"/>
                </a:moveTo>
                <a:lnTo>
                  <a:pt x="60974" y="48780"/>
                </a:lnTo>
                <a:lnTo>
                  <a:pt x="60918" y="48836"/>
                </a:lnTo>
                <a:lnTo>
                  <a:pt x="60788" y="49003"/>
                </a:lnTo>
                <a:lnTo>
                  <a:pt x="60658" y="49208"/>
                </a:lnTo>
                <a:lnTo>
                  <a:pt x="60546" y="49450"/>
                </a:lnTo>
                <a:lnTo>
                  <a:pt x="60471" y="49655"/>
                </a:lnTo>
                <a:lnTo>
                  <a:pt x="60416" y="49841"/>
                </a:lnTo>
                <a:lnTo>
                  <a:pt x="60416" y="49916"/>
                </a:lnTo>
                <a:lnTo>
                  <a:pt x="60434" y="49971"/>
                </a:lnTo>
                <a:lnTo>
                  <a:pt x="60471" y="50027"/>
                </a:lnTo>
                <a:lnTo>
                  <a:pt x="60509" y="50046"/>
                </a:lnTo>
                <a:lnTo>
                  <a:pt x="60546" y="50027"/>
                </a:lnTo>
                <a:lnTo>
                  <a:pt x="60602" y="49990"/>
                </a:lnTo>
                <a:lnTo>
                  <a:pt x="60695" y="49878"/>
                </a:lnTo>
                <a:lnTo>
                  <a:pt x="60788" y="49711"/>
                </a:lnTo>
                <a:lnTo>
                  <a:pt x="60956" y="49320"/>
                </a:lnTo>
                <a:lnTo>
                  <a:pt x="61067" y="49059"/>
                </a:lnTo>
                <a:lnTo>
                  <a:pt x="61123" y="49134"/>
                </a:lnTo>
                <a:lnTo>
                  <a:pt x="61179" y="49245"/>
                </a:lnTo>
                <a:lnTo>
                  <a:pt x="61291" y="49525"/>
                </a:lnTo>
                <a:lnTo>
                  <a:pt x="61365" y="49636"/>
                </a:lnTo>
                <a:lnTo>
                  <a:pt x="61421" y="49729"/>
                </a:lnTo>
                <a:lnTo>
                  <a:pt x="61458" y="49767"/>
                </a:lnTo>
                <a:lnTo>
                  <a:pt x="61514" y="49767"/>
                </a:lnTo>
                <a:lnTo>
                  <a:pt x="61551" y="49748"/>
                </a:lnTo>
                <a:lnTo>
                  <a:pt x="61570" y="49692"/>
                </a:lnTo>
                <a:lnTo>
                  <a:pt x="61589" y="49636"/>
                </a:lnTo>
                <a:lnTo>
                  <a:pt x="61589" y="49581"/>
                </a:lnTo>
                <a:lnTo>
                  <a:pt x="61589" y="49506"/>
                </a:lnTo>
                <a:lnTo>
                  <a:pt x="61533" y="49357"/>
                </a:lnTo>
                <a:lnTo>
                  <a:pt x="61458" y="49208"/>
                </a:lnTo>
                <a:lnTo>
                  <a:pt x="61365" y="49059"/>
                </a:lnTo>
                <a:lnTo>
                  <a:pt x="61272" y="48929"/>
                </a:lnTo>
                <a:lnTo>
                  <a:pt x="61123" y="48761"/>
                </a:lnTo>
                <a:lnTo>
                  <a:pt x="61086" y="48743"/>
                </a:lnTo>
                <a:close/>
                <a:moveTo>
                  <a:pt x="57269" y="48705"/>
                </a:moveTo>
                <a:lnTo>
                  <a:pt x="57213" y="48761"/>
                </a:lnTo>
                <a:lnTo>
                  <a:pt x="57176" y="48836"/>
                </a:lnTo>
                <a:lnTo>
                  <a:pt x="57102" y="49003"/>
                </a:lnTo>
                <a:lnTo>
                  <a:pt x="57064" y="49134"/>
                </a:lnTo>
                <a:lnTo>
                  <a:pt x="56953" y="49320"/>
                </a:lnTo>
                <a:lnTo>
                  <a:pt x="56822" y="49543"/>
                </a:lnTo>
                <a:lnTo>
                  <a:pt x="56692" y="49785"/>
                </a:lnTo>
                <a:lnTo>
                  <a:pt x="56655" y="49878"/>
                </a:lnTo>
                <a:lnTo>
                  <a:pt x="56636" y="49953"/>
                </a:lnTo>
                <a:lnTo>
                  <a:pt x="56655" y="50046"/>
                </a:lnTo>
                <a:lnTo>
                  <a:pt x="56692" y="50083"/>
                </a:lnTo>
                <a:lnTo>
                  <a:pt x="56729" y="50102"/>
                </a:lnTo>
                <a:lnTo>
                  <a:pt x="56785" y="50083"/>
                </a:lnTo>
                <a:lnTo>
                  <a:pt x="56841" y="50027"/>
                </a:lnTo>
                <a:lnTo>
                  <a:pt x="56897" y="49971"/>
                </a:lnTo>
                <a:lnTo>
                  <a:pt x="57009" y="49785"/>
                </a:lnTo>
                <a:lnTo>
                  <a:pt x="57139" y="49581"/>
                </a:lnTo>
                <a:lnTo>
                  <a:pt x="57232" y="49376"/>
                </a:lnTo>
                <a:lnTo>
                  <a:pt x="57362" y="49096"/>
                </a:lnTo>
                <a:lnTo>
                  <a:pt x="57679" y="49525"/>
                </a:lnTo>
                <a:lnTo>
                  <a:pt x="57772" y="49655"/>
                </a:lnTo>
                <a:lnTo>
                  <a:pt x="57865" y="49748"/>
                </a:lnTo>
                <a:lnTo>
                  <a:pt x="57939" y="49785"/>
                </a:lnTo>
                <a:lnTo>
                  <a:pt x="57958" y="49785"/>
                </a:lnTo>
                <a:lnTo>
                  <a:pt x="57995" y="49748"/>
                </a:lnTo>
                <a:lnTo>
                  <a:pt x="58014" y="49711"/>
                </a:lnTo>
                <a:lnTo>
                  <a:pt x="58014" y="49655"/>
                </a:lnTo>
                <a:lnTo>
                  <a:pt x="57977" y="49543"/>
                </a:lnTo>
                <a:lnTo>
                  <a:pt x="57884" y="49394"/>
                </a:lnTo>
                <a:lnTo>
                  <a:pt x="57790" y="49227"/>
                </a:lnTo>
                <a:lnTo>
                  <a:pt x="57548" y="48929"/>
                </a:lnTo>
                <a:lnTo>
                  <a:pt x="57399" y="48743"/>
                </a:lnTo>
                <a:lnTo>
                  <a:pt x="57362" y="48724"/>
                </a:lnTo>
                <a:lnTo>
                  <a:pt x="57325" y="48705"/>
                </a:lnTo>
                <a:close/>
              </a:path>
            </a:pathLst>
          </a:custGeom>
          <a:solidFill>
            <a:srgbClr val="C9E4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1187067" y="274633"/>
            <a:ext cx="98180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1101367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4457125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7812883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it-IT" smtClean="0"/>
              <a:pPr algn="ctr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85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21/02/2022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8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21/02/2022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69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21/02/2022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329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21/02/2022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50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21/02/2022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72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21/02/2022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88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EFEBAF7-2862-4157-A6C6-575E43CD51BC}" type="datetimeFigureOut">
              <a:rPr lang="it-IT" smtClean="0"/>
              <a:t>21/02/2022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34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21/02/2022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69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EFEBAF7-2862-4157-A6C6-575E43CD51BC}" type="datetimeFigureOut">
              <a:rPr lang="it-IT" smtClean="0"/>
              <a:t>21/02/2022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CB72948-7613-47EA-8BA3-3D9672AB2F51}" type="slidenum">
              <a:rPr lang="it-IT" smtClean="0"/>
              <a:t>‹nº›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49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3.jpe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4.png"/><Relationship Id="rId9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infarmed.pt/web/infarmed/servicos-on-line/pesquisa-do-medicamento" TargetMode="Externa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hyperlink" Target="https://www.youtube.com/watch?v=gwOSefG3l7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.spotify.com/playlist/6Fl2QjxtooDrDtvQx2w0TT?si=8061c22b75e0442d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3C8946-6EB6-4079-876B-112D88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901952"/>
            <a:ext cx="10058400" cy="2060214"/>
          </a:xfrm>
        </p:spPr>
        <p:txBody>
          <a:bodyPr>
            <a:noAutofit/>
          </a:bodyPr>
          <a:lstStyle/>
          <a:p>
            <a:pPr algn="ctr"/>
            <a:r>
              <a:rPr lang="en" sz="6000" dirty="0"/>
              <a:t>LINGUA E TRADUZIONE PORTOGHESE I</a:t>
            </a:r>
            <a:endParaRPr lang="it-IT" sz="6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157780-FCBE-4D1A-9855-0A7C50E82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2592" y="4956048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it-IT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Dipartimento di Scienze Giuridiche, del Linguaggio, dell’Interpretazione e della Traduzione</a:t>
            </a:r>
          </a:p>
          <a:p>
            <a:pPr algn="ctr"/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Prof.ssa Nancy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Reis| </a:t>
            </a:r>
            <a:r>
              <a:rPr lang="it-IT" sz="19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nancy.lemosdosreis@units.it</a:t>
            </a:r>
            <a:endParaRPr lang="it-IT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Università degli studi di Trieste">
            <a:extLst>
              <a:ext uri="{FF2B5EF4-FFF2-40B4-BE49-F238E27FC236}">
                <a16:creationId xmlns:a16="http://schemas.microsoft.com/office/drawing/2014/main" id="{40586440-490B-4AEF-B3D5-82FF48D3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1653"/>
            <a:ext cx="3080990" cy="10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9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138FB-F494-423B-AF41-0BE74167F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348" y="284687"/>
            <a:ext cx="10564837" cy="1450757"/>
          </a:xfrm>
        </p:spPr>
        <p:txBody>
          <a:bodyPr/>
          <a:lstStyle/>
          <a:p>
            <a:r>
              <a:rPr lang="pt-PT" dirty="0"/>
              <a:t>Quando (é que) devemos ligar para o 112?</a:t>
            </a:r>
            <a:endParaRPr lang="it-IT" dirty="0"/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F24316C9-3394-479D-9816-7F7EF70E0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152" t="17639" r="65909" b="38188"/>
          <a:stretch/>
        </p:blipFill>
        <p:spPr>
          <a:xfrm>
            <a:off x="172685" y="1894378"/>
            <a:ext cx="6823327" cy="434016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03BDE16-AC41-4A83-99CF-74FC52C78879}"/>
              </a:ext>
            </a:extLst>
          </p:cNvPr>
          <p:cNvSpPr txBox="1"/>
          <p:nvPr/>
        </p:nvSpPr>
        <p:spPr>
          <a:xfrm>
            <a:off x="3020293" y="2994242"/>
            <a:ext cx="2050473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sz="1200" dirty="0"/>
              <a:t>oppressione toracica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3FAFAB0-1C72-4EC0-97FF-AE4925B78304}"/>
              </a:ext>
            </a:extLst>
          </p:cNvPr>
          <p:cNvSpPr txBox="1"/>
          <p:nvPr/>
        </p:nvSpPr>
        <p:spPr>
          <a:xfrm>
            <a:off x="3888508" y="4256842"/>
            <a:ext cx="1173019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sz="1200" dirty="0"/>
              <a:t>soffocamento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928036E-E254-4117-9DE1-D9CAD3B9DD84}"/>
              </a:ext>
            </a:extLst>
          </p:cNvPr>
          <p:cNvSpPr txBox="1"/>
          <p:nvPr/>
        </p:nvSpPr>
        <p:spPr>
          <a:xfrm>
            <a:off x="3879265" y="4781806"/>
            <a:ext cx="1173019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sz="1200" dirty="0"/>
              <a:t>ustioni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233420C-6FB3-4FE9-8838-10475724A281}"/>
              </a:ext>
            </a:extLst>
          </p:cNvPr>
          <p:cNvSpPr txBox="1"/>
          <p:nvPr/>
        </p:nvSpPr>
        <p:spPr>
          <a:xfrm>
            <a:off x="3870031" y="5106636"/>
            <a:ext cx="1173019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sz="1200" dirty="0"/>
              <a:t>Ferite/lesioni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61AFC42-FBB0-451A-9F11-E01F338D7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653" y="2994242"/>
            <a:ext cx="4938747" cy="145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6E7A4BC-976C-422E-A8CA-B31EE5E55190}"/>
              </a:ext>
            </a:extLst>
          </p:cNvPr>
          <p:cNvSpPr txBox="1"/>
          <p:nvPr/>
        </p:nvSpPr>
        <p:spPr>
          <a:xfrm>
            <a:off x="7329311" y="4533841"/>
            <a:ext cx="4571429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1400" b="1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Os quatro elos da cadeia de sobrevivência</a:t>
            </a:r>
            <a:endParaRPr lang="it-I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750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296229-B361-4591-AECF-2D9D9154E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No consultório do médico no hospital</a:t>
            </a:r>
            <a:endParaRPr lang="it-I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74C3AE9-1DD3-429C-9A47-BF2990BAC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44" t="24617" r="60938" b="31189"/>
          <a:stretch/>
        </p:blipFill>
        <p:spPr>
          <a:xfrm>
            <a:off x="2824162" y="1943099"/>
            <a:ext cx="6543675" cy="411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62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0F7E6-CB7A-4B3A-85A4-312338C87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Pronomes pessoais</a:t>
            </a:r>
            <a:endParaRPr lang="it-IT" dirty="0"/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A022478C-34BF-423B-81E3-D40613179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76650" y="1737360"/>
            <a:ext cx="6774392" cy="4022725"/>
          </a:xfrm>
        </p:spPr>
      </p:pic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401A45EB-8E29-4C22-9D95-77F590B59F88}"/>
              </a:ext>
            </a:extLst>
          </p:cNvPr>
          <p:cNvSpPr/>
          <p:nvPr/>
        </p:nvSpPr>
        <p:spPr>
          <a:xfrm>
            <a:off x="10451042" y="2114549"/>
            <a:ext cx="369358" cy="295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E653A14-BF64-437B-8CF7-6659A538D561}"/>
              </a:ext>
            </a:extLst>
          </p:cNvPr>
          <p:cNvSpPr txBox="1"/>
          <p:nvPr/>
        </p:nvSpPr>
        <p:spPr>
          <a:xfrm>
            <a:off x="10820400" y="2000577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dirty="0"/>
              <a:t>Já vimos nas aulas anteriores</a:t>
            </a:r>
            <a:endParaRPr lang="it-IT" sz="1400" b="1" dirty="0"/>
          </a:p>
        </p:txBody>
      </p:sp>
      <p:sp>
        <p:nvSpPr>
          <p:cNvPr id="9" name="Chaveta à direita 8">
            <a:extLst>
              <a:ext uri="{FF2B5EF4-FFF2-40B4-BE49-F238E27FC236}">
                <a16:creationId xmlns:a16="http://schemas.microsoft.com/office/drawing/2014/main" id="{2AEA4CE7-7BAA-4143-901B-A530C9CF6692}"/>
              </a:ext>
            </a:extLst>
          </p:cNvPr>
          <p:cNvSpPr/>
          <p:nvPr/>
        </p:nvSpPr>
        <p:spPr>
          <a:xfrm rot="5400000">
            <a:off x="7086598" y="3814763"/>
            <a:ext cx="938215" cy="418623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BCB0C41-580C-4B58-9919-78154511B67E}"/>
              </a:ext>
            </a:extLst>
          </p:cNvPr>
          <p:cNvSpPr txBox="1"/>
          <p:nvPr/>
        </p:nvSpPr>
        <p:spPr>
          <a:xfrm>
            <a:off x="6074567" y="6417508"/>
            <a:ext cx="320992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Iremos ver nas próximas aulas</a:t>
            </a:r>
            <a:endParaRPr lang="it-IT" sz="1400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F7711FA-FE09-4228-BAF2-DCEE419CFBBD}"/>
              </a:ext>
            </a:extLst>
          </p:cNvPr>
          <p:cNvSpPr/>
          <p:nvPr/>
        </p:nvSpPr>
        <p:spPr>
          <a:xfrm>
            <a:off x="4600575" y="2124075"/>
            <a:ext cx="774171" cy="33909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Conexão reta unidirecional 13">
            <a:extLst>
              <a:ext uri="{FF2B5EF4-FFF2-40B4-BE49-F238E27FC236}">
                <a16:creationId xmlns:a16="http://schemas.microsoft.com/office/drawing/2014/main" id="{03FF7B62-1F5C-49AC-8E80-0E3A22682F84}"/>
              </a:ext>
            </a:extLst>
          </p:cNvPr>
          <p:cNvCxnSpPr>
            <a:cxnSpLocks/>
          </p:cNvCxnSpPr>
          <p:nvPr/>
        </p:nvCxnSpPr>
        <p:spPr>
          <a:xfrm flipH="1">
            <a:off x="2657475" y="3800475"/>
            <a:ext cx="19431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1DF7332-12B5-4C31-8E7E-B03E05BEFF51}"/>
              </a:ext>
            </a:extLst>
          </p:cNvPr>
          <p:cNvSpPr txBox="1"/>
          <p:nvPr/>
        </p:nvSpPr>
        <p:spPr>
          <a:xfrm>
            <a:off x="999634" y="3152150"/>
            <a:ext cx="2098517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PT" sz="1400" b="1" kern="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Pronomes pessoais complemento indireto</a:t>
            </a:r>
            <a:endParaRPr lang="it-IT" sz="11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DD67965C-1F2E-40F9-8880-7DA4703849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978775"/>
              </p:ext>
            </p:extLst>
          </p:nvPr>
        </p:nvGraphicFramePr>
        <p:xfrm>
          <a:off x="582306" y="3969308"/>
          <a:ext cx="2933171" cy="2011680"/>
        </p:xfrm>
        <a:graphic>
          <a:graphicData uri="http://schemas.openxmlformats.org/drawingml/2006/table">
            <a:tbl>
              <a:tblPr/>
              <a:tblGrid>
                <a:gridCol w="1195136">
                  <a:extLst>
                    <a:ext uri="{9D8B030D-6E8A-4147-A177-3AD203B41FA5}">
                      <a16:colId xmlns:a16="http://schemas.microsoft.com/office/drawing/2014/main" val="1732659880"/>
                    </a:ext>
                  </a:extLst>
                </a:gridCol>
                <a:gridCol w="1738035">
                  <a:extLst>
                    <a:ext uri="{9D8B030D-6E8A-4147-A177-3AD203B41FA5}">
                      <a16:colId xmlns:a16="http://schemas.microsoft.com/office/drawing/2014/main" val="3619752332"/>
                    </a:ext>
                  </a:extLst>
                </a:gridCol>
              </a:tblGrid>
              <a:tr h="241793">
                <a:tc>
                  <a:txBody>
                    <a:bodyPr/>
                    <a:lstStyle/>
                    <a:p>
                      <a:r>
                        <a:rPr lang="it-IT" sz="1200" dirty="0">
                          <a:effectLst/>
                        </a:rPr>
                        <a:t>1ª p. do </a:t>
                      </a:r>
                      <a:r>
                        <a:rPr lang="it-IT" sz="1200" dirty="0" err="1">
                          <a:effectLst/>
                        </a:rPr>
                        <a:t>singular</a:t>
                      </a:r>
                      <a:endParaRPr lang="it-IT" sz="120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effectLst/>
                        </a:rPr>
                        <a:t>me</a:t>
                      </a:r>
                      <a:r>
                        <a:rPr lang="it-IT" sz="1200">
                          <a:effectLst/>
                        </a:rPr>
                        <a:t> </a:t>
                      </a:r>
                      <a:r>
                        <a:rPr lang="it-IT" sz="1200">
                          <a:solidFill>
                            <a:srgbClr val="008040"/>
                          </a:solidFill>
                          <a:effectLst/>
                        </a:rPr>
                        <a:t>(mim)</a:t>
                      </a:r>
                      <a:endParaRPr lang="it-IT" sz="120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112827"/>
                  </a:ext>
                </a:extLst>
              </a:tr>
              <a:tr h="241793">
                <a:tc>
                  <a:txBody>
                    <a:bodyPr/>
                    <a:lstStyle/>
                    <a:p>
                      <a:r>
                        <a:rPr lang="it-IT" sz="1200" dirty="0">
                          <a:effectLst/>
                        </a:rPr>
                        <a:t>2ª p. do </a:t>
                      </a:r>
                      <a:r>
                        <a:rPr lang="it-IT" sz="1200" dirty="0" err="1">
                          <a:effectLst/>
                        </a:rPr>
                        <a:t>singular</a:t>
                      </a:r>
                      <a:endParaRPr lang="it-IT" sz="120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effectLst/>
                        </a:rPr>
                        <a:t>te </a:t>
                      </a:r>
                      <a:r>
                        <a:rPr lang="it-IT" sz="1200" dirty="0">
                          <a:solidFill>
                            <a:srgbClr val="008040"/>
                          </a:solidFill>
                          <a:effectLst/>
                        </a:rPr>
                        <a:t>(ti)</a:t>
                      </a:r>
                      <a:endParaRPr lang="it-IT" sz="120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736356"/>
                  </a:ext>
                </a:extLst>
              </a:tr>
              <a:tr h="241793">
                <a:tc>
                  <a:txBody>
                    <a:bodyPr/>
                    <a:lstStyle/>
                    <a:p>
                      <a:r>
                        <a:rPr lang="it-IT" sz="1200" dirty="0">
                          <a:effectLst/>
                        </a:rPr>
                        <a:t>3ª p. do </a:t>
                      </a:r>
                      <a:r>
                        <a:rPr lang="it-IT" sz="1200" dirty="0" err="1">
                          <a:effectLst/>
                        </a:rPr>
                        <a:t>singular</a:t>
                      </a:r>
                      <a:endParaRPr lang="it-IT" sz="120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effectLst/>
                        </a:rPr>
                        <a:t>lui</a:t>
                      </a:r>
                      <a:r>
                        <a:rPr lang="it-IT" sz="1200" dirty="0">
                          <a:solidFill>
                            <a:srgbClr val="008040"/>
                          </a:solidFill>
                          <a:effectLst/>
                        </a:rPr>
                        <a:t> (</a:t>
                      </a:r>
                      <a:r>
                        <a:rPr lang="it-IT" sz="1200" dirty="0" err="1">
                          <a:solidFill>
                            <a:srgbClr val="008040"/>
                          </a:solidFill>
                          <a:effectLst/>
                        </a:rPr>
                        <a:t>ele</a:t>
                      </a:r>
                      <a:r>
                        <a:rPr lang="it-IT" sz="1200" dirty="0">
                          <a:solidFill>
                            <a:srgbClr val="008040"/>
                          </a:solidFill>
                          <a:effectLst/>
                        </a:rPr>
                        <a:t>)</a:t>
                      </a:r>
                      <a:r>
                        <a:rPr lang="it-IT" sz="1200" dirty="0">
                          <a:effectLst/>
                        </a:rPr>
                        <a:t>/</a:t>
                      </a:r>
                      <a:r>
                        <a:rPr lang="it-IT" sz="1200" b="1" dirty="0">
                          <a:effectLst/>
                        </a:rPr>
                        <a:t>lei </a:t>
                      </a:r>
                      <a:r>
                        <a:rPr lang="it-IT" sz="1200" dirty="0">
                          <a:solidFill>
                            <a:srgbClr val="008040"/>
                          </a:solidFill>
                          <a:effectLst/>
                        </a:rPr>
                        <a:t>(</a:t>
                      </a:r>
                      <a:r>
                        <a:rPr lang="it-IT" sz="1200" dirty="0" err="1">
                          <a:solidFill>
                            <a:srgbClr val="008040"/>
                          </a:solidFill>
                          <a:effectLst/>
                        </a:rPr>
                        <a:t>ela</a:t>
                      </a:r>
                      <a:r>
                        <a:rPr lang="it-IT" sz="1200" dirty="0">
                          <a:solidFill>
                            <a:srgbClr val="008040"/>
                          </a:solidFill>
                          <a:effectLst/>
                        </a:rPr>
                        <a:t>)/ </a:t>
                      </a:r>
                      <a:r>
                        <a:rPr lang="it-IT" sz="1200" dirty="0" err="1">
                          <a:solidFill>
                            <a:srgbClr val="008040"/>
                          </a:solidFill>
                          <a:effectLst/>
                        </a:rPr>
                        <a:t>sè</a:t>
                      </a:r>
                      <a:r>
                        <a:rPr lang="it-IT" sz="1200" dirty="0">
                          <a:solidFill>
                            <a:srgbClr val="008040"/>
                          </a:solidFill>
                          <a:effectLst/>
                        </a:rPr>
                        <a:t> (si </a:t>
                      </a:r>
                      <a:r>
                        <a:rPr lang="it-IT" sz="1200" dirty="0" err="1">
                          <a:solidFill>
                            <a:srgbClr val="008040"/>
                          </a:solidFill>
                          <a:effectLst/>
                        </a:rPr>
                        <a:t>mesm</a:t>
                      </a:r>
                      <a:r>
                        <a:rPr lang="it-IT" sz="1200" dirty="0">
                          <a:solidFill>
                            <a:srgbClr val="008040"/>
                          </a:solidFill>
                          <a:effectLst/>
                        </a:rPr>
                        <a:t>@)</a:t>
                      </a:r>
                      <a:endParaRPr lang="it-IT" sz="120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450066"/>
                  </a:ext>
                </a:extLst>
              </a:tr>
              <a:tr h="241793">
                <a:tc>
                  <a:txBody>
                    <a:bodyPr/>
                    <a:lstStyle/>
                    <a:p>
                      <a:r>
                        <a:rPr lang="it-IT" sz="1200" dirty="0">
                          <a:effectLst/>
                        </a:rPr>
                        <a:t>1ª p. do </a:t>
                      </a:r>
                      <a:r>
                        <a:rPr lang="it-IT" sz="1200" dirty="0" err="1">
                          <a:effectLst/>
                        </a:rPr>
                        <a:t>plural</a:t>
                      </a:r>
                      <a:endParaRPr lang="it-IT" sz="120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effectLst/>
                        </a:rPr>
                        <a:t>noi</a:t>
                      </a:r>
                      <a:r>
                        <a:rPr lang="it-IT" sz="1200">
                          <a:effectLst/>
                        </a:rPr>
                        <a:t> </a:t>
                      </a:r>
                      <a:r>
                        <a:rPr lang="it-IT" sz="1200">
                          <a:solidFill>
                            <a:srgbClr val="008040"/>
                          </a:solidFill>
                          <a:effectLst/>
                        </a:rPr>
                        <a:t>(nós)</a:t>
                      </a:r>
                      <a:endParaRPr lang="it-IT" sz="120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3742972"/>
                  </a:ext>
                </a:extLst>
              </a:tr>
              <a:tr h="241793">
                <a:tc>
                  <a:txBody>
                    <a:bodyPr/>
                    <a:lstStyle/>
                    <a:p>
                      <a:r>
                        <a:rPr lang="it-IT" sz="1200" dirty="0">
                          <a:effectLst/>
                        </a:rPr>
                        <a:t>2ª p. do </a:t>
                      </a:r>
                      <a:r>
                        <a:rPr lang="it-IT" sz="1200" dirty="0" err="1">
                          <a:effectLst/>
                        </a:rPr>
                        <a:t>plural</a:t>
                      </a:r>
                      <a:endParaRPr lang="it-IT" sz="120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effectLst/>
                        </a:rPr>
                        <a:t>voi</a:t>
                      </a:r>
                      <a:r>
                        <a:rPr lang="it-IT" sz="1200">
                          <a:effectLst/>
                        </a:rPr>
                        <a:t> </a:t>
                      </a:r>
                      <a:r>
                        <a:rPr lang="it-IT" sz="1200">
                          <a:solidFill>
                            <a:srgbClr val="008040"/>
                          </a:solidFill>
                          <a:effectLst/>
                        </a:rPr>
                        <a:t>(vós)</a:t>
                      </a:r>
                      <a:endParaRPr lang="it-IT" sz="120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77225"/>
                  </a:ext>
                </a:extLst>
              </a:tr>
              <a:tr h="241793">
                <a:tc>
                  <a:txBody>
                    <a:bodyPr/>
                    <a:lstStyle/>
                    <a:p>
                      <a:r>
                        <a:rPr lang="it-IT" sz="1200" dirty="0">
                          <a:effectLst/>
                        </a:rPr>
                        <a:t>3ª p. do </a:t>
                      </a:r>
                      <a:r>
                        <a:rPr lang="it-IT" sz="1200" dirty="0" err="1">
                          <a:effectLst/>
                        </a:rPr>
                        <a:t>plural</a:t>
                      </a:r>
                      <a:endParaRPr lang="it-IT" sz="120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b="1" dirty="0">
                          <a:effectLst/>
                        </a:rPr>
                        <a:t>loro</a:t>
                      </a:r>
                      <a:r>
                        <a:rPr lang="pt-BR" sz="1200" dirty="0">
                          <a:solidFill>
                            <a:srgbClr val="008040"/>
                          </a:solidFill>
                          <a:effectLst/>
                        </a:rPr>
                        <a:t> (eles/elas) / sé (si mesm@s)</a:t>
                      </a:r>
                      <a:endParaRPr lang="pt-BR" sz="1200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1771550"/>
                  </a:ext>
                </a:extLst>
              </a:tr>
            </a:tbl>
          </a:graphicData>
        </a:graphic>
      </p:graphicFrame>
      <p:sp>
        <p:nvSpPr>
          <p:cNvPr id="18" name="CaixaDeTexto 17">
            <a:extLst>
              <a:ext uri="{FF2B5EF4-FFF2-40B4-BE49-F238E27FC236}">
                <a16:creationId xmlns:a16="http://schemas.microsoft.com/office/drawing/2014/main" id="{B63F6C3D-8529-487A-99C1-5C1CE25E042D}"/>
              </a:ext>
            </a:extLst>
          </p:cNvPr>
          <p:cNvSpPr txBox="1"/>
          <p:nvPr/>
        </p:nvSpPr>
        <p:spPr>
          <a:xfrm>
            <a:off x="1082103" y="5995931"/>
            <a:ext cx="193357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Em italiano é parecido</a:t>
            </a:r>
            <a:endParaRPr lang="it-IT" sz="14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CE86E81-AEF0-469A-B2C9-DCCE7D569AAD}"/>
              </a:ext>
            </a:extLst>
          </p:cNvPr>
          <p:cNvSpPr txBox="1"/>
          <p:nvPr/>
        </p:nvSpPr>
        <p:spPr>
          <a:xfrm>
            <a:off x="1077063" y="6432668"/>
            <a:ext cx="320992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Gramática Ativa 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486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F9D02C-FCAC-4BE5-AAD7-E56B21258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Verbo doer</a:t>
            </a:r>
            <a:endParaRPr lang="it-IT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E948652F-BE41-47C3-829B-EEBB6D86F0E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30655" r="26020"/>
          <a:stretch>
            <a:fillRect/>
          </a:stretch>
        </p:blipFill>
        <p:spPr bwMode="auto">
          <a:xfrm>
            <a:off x="10640199" y="112362"/>
            <a:ext cx="1551801" cy="1624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4E00808-1EF7-4B62-9F4E-C534887D6E24}"/>
              </a:ext>
            </a:extLst>
          </p:cNvPr>
          <p:cNvSpPr txBox="1"/>
          <p:nvPr/>
        </p:nvSpPr>
        <p:spPr>
          <a:xfrm>
            <a:off x="7708774" y="715983"/>
            <a:ext cx="2931425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PT" sz="1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ATENÇÃO: </a:t>
            </a:r>
            <a:r>
              <a:rPr lang="pt-PT" sz="1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não </a:t>
            </a:r>
            <a:r>
              <a:rPr lang="pt-PT" sz="1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confundir </a:t>
            </a:r>
            <a:r>
              <a:rPr lang="pt-PT" sz="1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verbo </a:t>
            </a:r>
            <a:r>
              <a:rPr lang="pt-PT" sz="1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doer </a:t>
            </a:r>
            <a:r>
              <a:rPr lang="pt-PT" sz="1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 o verbo </a:t>
            </a:r>
            <a:r>
              <a:rPr lang="pt-PT" sz="1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 </a:t>
            </a:r>
            <a:r>
              <a:rPr lang="pt-PT" sz="1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t-PT" sz="1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doar</a:t>
            </a:r>
            <a:endParaRPr lang="it-IT" sz="11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889EA2F-9BD5-47B8-9CDC-815CCC8B3569}"/>
              </a:ext>
            </a:extLst>
          </p:cNvPr>
          <p:cNvSpPr txBox="1"/>
          <p:nvPr/>
        </p:nvSpPr>
        <p:spPr>
          <a:xfrm>
            <a:off x="7398182" y="2185035"/>
            <a:ext cx="2943225" cy="1823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300"/>
              </a:spcAft>
            </a:pPr>
            <a:r>
              <a:rPr lang="pt-PT" sz="2000" b="1" i="1" kern="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Verbo doer- Presente</a:t>
            </a:r>
            <a:endParaRPr lang="it-IT" sz="2000" b="1" i="1" kern="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algn="ctr"/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eu doo</a:t>
            </a:r>
            <a:b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</a:b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tu dóis</a:t>
            </a:r>
            <a:b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</a:br>
            <a:r>
              <a:rPr lang="pt-PT" sz="1800" b="1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ele/ela dói</a:t>
            </a:r>
            <a:b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</a:b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nós doemos</a:t>
            </a:r>
            <a:b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</a:br>
            <a:r>
              <a:rPr lang="pt-PT" sz="18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eles/elas doem</a:t>
            </a:r>
            <a:endParaRPr lang="it-IT" sz="1800" b="1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77147A-F09D-4F2B-9DDB-730682F7A759}"/>
              </a:ext>
            </a:extLst>
          </p:cNvPr>
          <p:cNvSpPr/>
          <p:nvPr/>
        </p:nvSpPr>
        <p:spPr>
          <a:xfrm>
            <a:off x="7398182" y="1737360"/>
            <a:ext cx="2850718" cy="2444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CF6C97F-C1E4-4E63-B6E9-107268332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82" t="15587" r="60797" b="34790"/>
          <a:stretch/>
        </p:blipFill>
        <p:spPr>
          <a:xfrm>
            <a:off x="1097280" y="1895475"/>
            <a:ext cx="5961311" cy="421005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19832B7-6F9B-46FD-A4E3-F7D4126DE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2361" y="3596637"/>
            <a:ext cx="1944718" cy="2718636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F2C3B9CE-074D-48C7-AE1F-82F92000BC7D}"/>
              </a:ext>
            </a:extLst>
          </p:cNvPr>
          <p:cNvSpPr txBox="1"/>
          <p:nvPr/>
        </p:nvSpPr>
        <p:spPr>
          <a:xfrm>
            <a:off x="9135654" y="6142017"/>
            <a:ext cx="2931425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PT" sz="1400" b="1" kern="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Pronomes pessoais complemento indireto</a:t>
            </a:r>
            <a:endParaRPr lang="it-IT" sz="11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34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F9D02C-FCAC-4BE5-AAD7-E56B21258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Verbo doer</a:t>
            </a:r>
            <a:endParaRPr lang="it-IT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889EA2F-9BD5-47B8-9CDC-815CCC8B3569}"/>
              </a:ext>
            </a:extLst>
          </p:cNvPr>
          <p:cNvSpPr txBox="1"/>
          <p:nvPr/>
        </p:nvSpPr>
        <p:spPr>
          <a:xfrm>
            <a:off x="7398182" y="2185035"/>
            <a:ext cx="2943225" cy="1823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300"/>
              </a:spcAft>
            </a:pPr>
            <a:r>
              <a:rPr lang="pt-PT" sz="2000" b="1" i="1" kern="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Mangal" panose="02040503050203030202" pitchFamily="18" charset="0"/>
              </a:rPr>
              <a:t>Verbo doer- Presente</a:t>
            </a:r>
            <a:endParaRPr lang="it-IT" sz="2000" b="1" i="1" kern="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algn="ctr"/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eu doo</a:t>
            </a:r>
            <a:b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</a:b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tu dóis</a:t>
            </a:r>
            <a:b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</a:br>
            <a:r>
              <a:rPr lang="pt-PT" sz="1800" b="1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ele/ela dói</a:t>
            </a:r>
            <a:b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</a:b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nós doemos</a:t>
            </a:r>
            <a:b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</a:br>
            <a:r>
              <a:rPr lang="pt-PT" sz="18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eles/elas doem</a:t>
            </a:r>
            <a:endParaRPr lang="it-IT" sz="1800" b="1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77147A-F09D-4F2B-9DDB-730682F7A759}"/>
              </a:ext>
            </a:extLst>
          </p:cNvPr>
          <p:cNvSpPr/>
          <p:nvPr/>
        </p:nvSpPr>
        <p:spPr>
          <a:xfrm>
            <a:off x="7398182" y="1737360"/>
            <a:ext cx="2850718" cy="2444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8DA89B6-2A05-4223-A0B6-FD23494E2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31" t="15098" r="60681" b="32096"/>
          <a:stretch/>
        </p:blipFill>
        <p:spPr>
          <a:xfrm>
            <a:off x="1240154" y="1827386"/>
            <a:ext cx="5903583" cy="43352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2F34DFE-4119-43C2-BA7B-3FEA80BB8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1582" y="3613785"/>
            <a:ext cx="1880528" cy="26289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46E2C04-DC21-4BAE-B285-26E642FA58DC}"/>
              </a:ext>
            </a:extLst>
          </p:cNvPr>
          <p:cNvSpPr txBox="1"/>
          <p:nvPr/>
        </p:nvSpPr>
        <p:spPr>
          <a:xfrm>
            <a:off x="9135654" y="6142017"/>
            <a:ext cx="2931425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PT" sz="1400" b="1" kern="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Pronomes pessoais complemento indireto</a:t>
            </a:r>
            <a:endParaRPr lang="it-IT" sz="11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465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A78D78-E09A-4D66-ADB7-2A1EDFE44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 que é que se passa? Sentes-te bem?</a:t>
            </a:r>
            <a:endParaRPr lang="it-IT" dirty="0"/>
          </a:p>
        </p:txBody>
      </p:sp>
      <p:pic>
        <p:nvPicPr>
          <p:cNvPr id="10" name="Marcador de Posição de Conteúdo 4">
            <a:extLst>
              <a:ext uri="{FF2B5EF4-FFF2-40B4-BE49-F238E27FC236}">
                <a16:creationId xmlns:a16="http://schemas.microsoft.com/office/drawing/2014/main" id="{7149B6B7-E7FD-4ECE-8EF2-9D957543A9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3" t="66468" r="4888" b="10683"/>
          <a:stretch/>
        </p:blipFill>
        <p:spPr>
          <a:xfrm>
            <a:off x="1545552" y="2295633"/>
            <a:ext cx="8273836" cy="323272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CF39017-2CC5-4AEC-B162-0286E22E3571}"/>
              </a:ext>
            </a:extLst>
          </p:cNvPr>
          <p:cNvSpPr txBox="1"/>
          <p:nvPr/>
        </p:nvSpPr>
        <p:spPr>
          <a:xfrm>
            <a:off x="1899138" y="6397284"/>
            <a:ext cx="611944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Passaporte para português 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3385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ção de Conteúdo 4">
            <a:extLst>
              <a:ext uri="{FF2B5EF4-FFF2-40B4-BE49-F238E27FC236}">
                <a16:creationId xmlns:a16="http://schemas.microsoft.com/office/drawing/2014/main" id="{B6EA7E6C-97F8-4DE8-B84D-B502A37EFC2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1" t="4581" r="6706" b="40964"/>
          <a:stretch/>
        </p:blipFill>
        <p:spPr>
          <a:xfrm>
            <a:off x="478465" y="266073"/>
            <a:ext cx="6343650" cy="5781675"/>
          </a:xfrm>
        </p:spPr>
      </p:pic>
      <p:pic>
        <p:nvPicPr>
          <p:cNvPr id="5" name="55 Faixa 55">
            <a:hlinkClick r:id="" action="ppaction://media"/>
            <a:extLst>
              <a:ext uri="{FF2B5EF4-FFF2-40B4-BE49-F238E27FC236}">
                <a16:creationId xmlns:a16="http://schemas.microsoft.com/office/drawing/2014/main" id="{7A58D1E3-5684-4069-98ED-20506E42D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0567" y="5490626"/>
            <a:ext cx="428847" cy="428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D241C9F-378E-4DB9-B170-689872FFA6DE}"/>
              </a:ext>
            </a:extLst>
          </p:cNvPr>
          <p:cNvSpPr/>
          <p:nvPr/>
        </p:nvSpPr>
        <p:spPr>
          <a:xfrm>
            <a:off x="2541181" y="2796363"/>
            <a:ext cx="1637414" cy="3402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942151-BBE5-4FE7-9633-C83C5C1D56FB}"/>
              </a:ext>
            </a:extLst>
          </p:cNvPr>
          <p:cNvSpPr/>
          <p:nvPr/>
        </p:nvSpPr>
        <p:spPr>
          <a:xfrm>
            <a:off x="4458586" y="2987749"/>
            <a:ext cx="1637414" cy="4412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exão reta unidirecional 8">
            <a:extLst>
              <a:ext uri="{FF2B5EF4-FFF2-40B4-BE49-F238E27FC236}">
                <a16:creationId xmlns:a16="http://schemas.microsoft.com/office/drawing/2014/main" id="{FB6B2240-4E25-41BB-ACC9-CBA9E117959C}"/>
              </a:ext>
            </a:extLst>
          </p:cNvPr>
          <p:cNvCxnSpPr/>
          <p:nvPr/>
        </p:nvCxnSpPr>
        <p:spPr>
          <a:xfrm>
            <a:off x="2009553" y="5709684"/>
            <a:ext cx="839973" cy="510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C45F94D-E881-45A5-AD39-ADA256FE0607}"/>
              </a:ext>
            </a:extLst>
          </p:cNvPr>
          <p:cNvSpPr txBox="1"/>
          <p:nvPr/>
        </p:nvSpPr>
        <p:spPr>
          <a:xfrm>
            <a:off x="2817628" y="6047748"/>
            <a:ext cx="2418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 err="1"/>
              <a:t>Simile</a:t>
            </a:r>
            <a:r>
              <a:rPr lang="pt-PT" sz="1200" b="1" dirty="0"/>
              <a:t> al “</a:t>
            </a:r>
            <a:r>
              <a:rPr lang="pt-PT" sz="1200" b="1" dirty="0" err="1"/>
              <a:t>riprenditi</a:t>
            </a:r>
            <a:r>
              <a:rPr lang="pt-PT" sz="1200" b="1" dirty="0"/>
              <a:t>” in italiano</a:t>
            </a:r>
            <a:endParaRPr lang="it-IT" sz="1200" b="1" dirty="0"/>
          </a:p>
        </p:txBody>
      </p:sp>
      <p:pic>
        <p:nvPicPr>
          <p:cNvPr id="9218" name="Picture 2" descr="Constipação ou gripe?">
            <a:extLst>
              <a:ext uri="{FF2B5EF4-FFF2-40B4-BE49-F238E27FC236}">
                <a16:creationId xmlns:a16="http://schemas.microsoft.com/office/drawing/2014/main" id="{FBF16AB0-2F03-4724-86A9-136778B42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922" y="106773"/>
            <a:ext cx="4048899" cy="618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ão É Igual A 10">
            <a:extLst>
              <a:ext uri="{FF2B5EF4-FFF2-40B4-BE49-F238E27FC236}">
                <a16:creationId xmlns:a16="http://schemas.microsoft.com/office/drawing/2014/main" id="{953CD3C6-399C-495A-9282-2C8005AF1CE6}"/>
              </a:ext>
            </a:extLst>
          </p:cNvPr>
          <p:cNvSpPr/>
          <p:nvPr/>
        </p:nvSpPr>
        <p:spPr>
          <a:xfrm>
            <a:off x="10538415" y="5352126"/>
            <a:ext cx="914178" cy="834121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21460F3E-A010-4321-BB92-5EEB4B037954}"/>
              </a:ext>
            </a:extLst>
          </p:cNvPr>
          <p:cNvSpPr/>
          <p:nvPr/>
        </p:nvSpPr>
        <p:spPr>
          <a:xfrm rot="2804086">
            <a:off x="7779711" y="523875"/>
            <a:ext cx="318422" cy="361950"/>
          </a:xfrm>
          <a:prstGeom prst="downArrow">
            <a:avLst>
              <a:gd name="adj1" fmla="val 79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30B78EB-CDAF-4AD7-939E-D79AAAF37EA4}"/>
              </a:ext>
            </a:extLst>
          </p:cNvPr>
          <p:cNvSpPr txBox="1"/>
          <p:nvPr/>
        </p:nvSpPr>
        <p:spPr>
          <a:xfrm>
            <a:off x="7057618" y="944822"/>
            <a:ext cx="1039897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Falso </a:t>
            </a:r>
            <a:r>
              <a:rPr lang="pt-PT" sz="1400" dirty="0" err="1"/>
              <a:t>amico</a:t>
            </a:r>
            <a:endParaRPr lang="it-IT" sz="1400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CA26369-6BBC-440D-91CC-D65A82ACBAB3}"/>
              </a:ext>
            </a:extLst>
          </p:cNvPr>
          <p:cNvSpPr txBox="1"/>
          <p:nvPr/>
        </p:nvSpPr>
        <p:spPr>
          <a:xfrm>
            <a:off x="1899138" y="6397284"/>
            <a:ext cx="611944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Passaporte para português I  e infografia SNS 24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533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AD4623-82BB-48BE-8276-EE9A6411E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Desde e há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615E766-6AC2-407A-BB9E-3E841A1782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3"/>
          <a:stretch/>
        </p:blipFill>
        <p:spPr>
          <a:xfrm>
            <a:off x="4381499" y="534253"/>
            <a:ext cx="7724775" cy="547602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DCF7AA4-A42D-4411-9BE5-325D61F9A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90" y="2573306"/>
            <a:ext cx="3879721" cy="171138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C5F8DE4-EE0F-4DC5-8847-12FB7A7EB3FC}"/>
              </a:ext>
            </a:extLst>
          </p:cNvPr>
          <p:cNvSpPr txBox="1"/>
          <p:nvPr/>
        </p:nvSpPr>
        <p:spPr>
          <a:xfrm>
            <a:off x="1899138" y="6397284"/>
            <a:ext cx="611944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Gramática Ativa 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5121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4E6600-1B51-4EEC-81AB-714F90D5F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399678B-819E-41FA-BAE9-BC3A1BD7F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42" y="110912"/>
            <a:ext cx="11268075" cy="619802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215D4F1-AC41-4B4C-AC72-05A68E9C7F3F}"/>
              </a:ext>
            </a:extLst>
          </p:cNvPr>
          <p:cNvSpPr txBox="1"/>
          <p:nvPr/>
        </p:nvSpPr>
        <p:spPr>
          <a:xfrm>
            <a:off x="1899138" y="6397284"/>
            <a:ext cx="611944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Gramática Ativa 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5241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94E7733-EAAF-4B47-86BE-10E9F49185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0" t="3056" b="66389"/>
          <a:stretch/>
        </p:blipFill>
        <p:spPr>
          <a:xfrm>
            <a:off x="1438275" y="1019175"/>
            <a:ext cx="9476669" cy="481965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65A46A0-1164-4976-9360-6E2B95C1EE7D}"/>
              </a:ext>
            </a:extLst>
          </p:cNvPr>
          <p:cNvSpPr txBox="1"/>
          <p:nvPr/>
        </p:nvSpPr>
        <p:spPr>
          <a:xfrm>
            <a:off x="1899138" y="6397284"/>
            <a:ext cx="611944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Passaporte para português 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1464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DFC1E-D4FC-4743-8C36-E6A2F90A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Sumário da aula n</a:t>
            </a:r>
            <a:r>
              <a:rPr lang="it-IT" dirty="0"/>
              <a:t>°43 e n°44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8CD74-F985-4B3A-8516-DABAD940F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27636"/>
            <a:ext cx="10058400" cy="4023360"/>
          </a:xfrm>
        </p:spPr>
        <p:txBody>
          <a:bodyPr>
            <a:normAutofit fontScale="85000" lnSpcReduction="20000"/>
          </a:bodyPr>
          <a:lstStyle/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>
                <a:cs typeface="Arial" panose="020B0604020202020204" pitchFamily="34" charset="0"/>
              </a:rPr>
              <a:t>O Corpo Humano. Momento musical “Os embeiçados” dos Clã.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>
                <a:cs typeface="Arial" panose="020B0604020202020204" pitchFamily="34" charset="0"/>
              </a:rPr>
              <a:t>Sistema de Saúde em Portugal. Número de emergência. No consultório médico (pronomes pessoais do complemento indireto) </a:t>
            </a:r>
            <a:r>
              <a:rPr lang="pt-PT" sz="3000" dirty="0"/>
              <a:t>O que é que se passa? Sentes-te bem?. As melhoras.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Desde e há.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Interjeições e locuções interjetivas.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Ida a farmácia. Folheto informativo.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Conjunções e locuções conjuncionais.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Composições. Exemplos de temas.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3000" dirty="0"/>
              <a:t>Tradução.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dirty="0"/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dirty="0"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D44FEB-87D0-48D5-936D-5A99420430B0}"/>
              </a:ext>
            </a:extLst>
          </p:cNvPr>
          <p:cNvSpPr txBox="1"/>
          <p:nvPr/>
        </p:nvSpPr>
        <p:spPr>
          <a:xfrm>
            <a:off x="1097280" y="1942970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u="sng" dirty="0"/>
              <a:t>Segunda-feira, 21 de fevereiro de 2021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255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663043-9DD8-42C5-898C-307E5AC8D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Exercício- Preencher os espaços 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8FF6895-6116-41D0-B3FD-981B0CFEB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70000" lnSpcReduction="20000"/>
          </a:bodyPr>
          <a:lstStyle/>
          <a:p>
            <a:r>
              <a:rPr lang="pt-BR" b="1" dirty="0"/>
              <a:t>Diálogo 1- Marcar uma consulta de ortopedia</a:t>
            </a:r>
          </a:p>
          <a:p>
            <a:r>
              <a:rPr lang="pt-BR" dirty="0"/>
              <a:t>- Boa tarde. ____________________________________________</a:t>
            </a:r>
          </a:p>
          <a:p>
            <a:r>
              <a:rPr lang="pt-BR" dirty="0"/>
              <a:t>- As consultas são às segundas e quartas entre as 14:00 e as 18:00</a:t>
            </a:r>
          </a:p>
          <a:p>
            <a:r>
              <a:rPr lang="pt-BR" dirty="0"/>
              <a:t>______________________________________________________</a:t>
            </a:r>
          </a:p>
          <a:p>
            <a:r>
              <a:rPr lang="pt-BR" dirty="0"/>
              <a:t>- No dia 3 para essa hora já não tenho </a:t>
            </a:r>
            <a:r>
              <a:rPr lang="pt-BR" b="1" dirty="0"/>
              <a:t>vagas</a:t>
            </a:r>
            <a:r>
              <a:rPr lang="pt-BR" dirty="0"/>
              <a:t>. Pode ser às 15:00?</a:t>
            </a:r>
          </a:p>
          <a:p>
            <a:r>
              <a:rPr lang="pt-BR" dirty="0"/>
              <a:t>______________________________________________________</a:t>
            </a:r>
          </a:p>
          <a:p>
            <a:r>
              <a:rPr lang="pt-BR" dirty="0"/>
              <a:t>- Fica então marcado para o dia , às 15:00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b="1" dirty="0"/>
              <a:t>Diálogo 2 - No médico (paciente com problemas de garganta)</a:t>
            </a:r>
          </a:p>
          <a:p>
            <a:r>
              <a:rPr lang="pt-BR" b="1" dirty="0"/>
              <a:t>- Como é que se sente</a:t>
            </a:r>
            <a:r>
              <a:rPr lang="pt-BR" dirty="0"/>
              <a:t>?  ___________________________________</a:t>
            </a:r>
          </a:p>
          <a:p>
            <a:r>
              <a:rPr lang="pt-BR" dirty="0"/>
              <a:t>- Há quanto tempo tem esses </a:t>
            </a:r>
            <a:r>
              <a:rPr lang="pt-BR" b="1" dirty="0"/>
              <a:t>sintomas</a:t>
            </a:r>
            <a:r>
              <a:rPr lang="pt-BR" dirty="0"/>
              <a:t>? </a:t>
            </a:r>
          </a:p>
          <a:p>
            <a:r>
              <a:rPr lang="pt-BR" dirty="0"/>
              <a:t>_______________________________________________________</a:t>
            </a:r>
          </a:p>
          <a:p>
            <a:r>
              <a:rPr lang="pt-BR" dirty="0"/>
              <a:t>- uma semana? Bem, vamos ver a sua garganta</a:t>
            </a:r>
          </a:p>
          <a:p>
            <a:r>
              <a:rPr lang="pt-BR" dirty="0"/>
              <a:t>_______________________________________________________</a:t>
            </a:r>
          </a:p>
          <a:p>
            <a:r>
              <a:rPr lang="pt-BR" dirty="0"/>
              <a:t>- tem uma amigdalite</a:t>
            </a:r>
          </a:p>
          <a:p>
            <a:r>
              <a:rPr lang="pt-BR" dirty="0"/>
              <a:t>_______________________________________________________</a:t>
            </a:r>
          </a:p>
          <a:p>
            <a:r>
              <a:rPr lang="pt-BR" dirty="0"/>
              <a:t>-vai ficar de cama e tomar um antibiótico</a:t>
            </a:r>
          </a:p>
          <a:p>
            <a:r>
              <a:rPr lang="pt-BR" dirty="0"/>
              <a:t>_______________________________________________________</a:t>
            </a:r>
          </a:p>
          <a:p>
            <a:r>
              <a:rPr lang="pt-BR" dirty="0"/>
              <a:t>- 3 vezes ao dia, de 8 em 8 horas</a:t>
            </a:r>
          </a:p>
          <a:p>
            <a:r>
              <a:rPr lang="pt-BR" dirty="0"/>
              <a:t>_______________________________________________________</a:t>
            </a:r>
          </a:p>
          <a:p>
            <a:r>
              <a:rPr lang="pt-BR" dirty="0"/>
              <a:t>- não, acho que com isto vai melhorar</a:t>
            </a:r>
          </a:p>
          <a:p>
            <a:endParaRPr lang="it-IT" dirty="0"/>
          </a:p>
        </p:txBody>
      </p:sp>
      <p:pic>
        <p:nvPicPr>
          <p:cNvPr id="4" name="58_faixa_58">
            <a:hlinkClick r:id="" action="ppaction://media"/>
            <a:extLst>
              <a:ext uri="{FF2B5EF4-FFF2-40B4-BE49-F238E27FC236}">
                <a16:creationId xmlns:a16="http://schemas.microsoft.com/office/drawing/2014/main" id="{A6BE94F1-3622-4FE6-B7D0-F2C42BB400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35986" y="4802294"/>
            <a:ext cx="609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42978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307951-699C-4968-A313-8C289389C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Interjeições e locuções interjetivas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0C55FBA-3B25-46D5-BCB2-C8433186B5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2" t="21626" r="73561" b="32912"/>
          <a:stretch/>
        </p:blipFill>
        <p:spPr>
          <a:xfrm>
            <a:off x="877454" y="2087417"/>
            <a:ext cx="5994400" cy="403908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1D29858-78D8-4930-A2D2-4D0851D58C44}"/>
              </a:ext>
            </a:extLst>
          </p:cNvPr>
          <p:cNvSpPr txBox="1"/>
          <p:nvPr/>
        </p:nvSpPr>
        <p:spPr>
          <a:xfrm>
            <a:off x="7023254" y="2087417"/>
            <a:ext cx="4442692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pt-BR" sz="1400" b="0" i="0" u="none" strike="noStrike" baseline="0" dirty="0">
                <a:solidFill>
                  <a:srgbClr val="231F20"/>
                </a:solidFill>
                <a:latin typeface="TradeGothicLTStd-Light"/>
              </a:rPr>
              <a:t>Quando expressões de duas ou mais palavras funcionam como uma interjeição,</a:t>
            </a:r>
          </a:p>
          <a:p>
            <a:pPr algn="l"/>
            <a:r>
              <a:rPr lang="it-IT" sz="1400" b="0" i="0" u="none" strike="noStrike" baseline="0" dirty="0" err="1">
                <a:solidFill>
                  <a:srgbClr val="231F20"/>
                </a:solidFill>
                <a:latin typeface="TradeGothicLTStd-Light"/>
              </a:rPr>
              <a:t>denominam</a:t>
            </a:r>
            <a:r>
              <a:rPr lang="it-IT" sz="1400" b="0" i="0" u="none" strike="noStrike" baseline="0" dirty="0">
                <a:solidFill>
                  <a:srgbClr val="231F20"/>
                </a:solidFill>
                <a:latin typeface="TradeGothicLTStd-Light"/>
              </a:rPr>
              <a:t>-se </a:t>
            </a:r>
            <a:r>
              <a:rPr lang="it-IT" sz="1400" b="1" i="0" u="sng" strike="noStrike" baseline="0" dirty="0" err="1">
                <a:solidFill>
                  <a:srgbClr val="231F20"/>
                </a:solidFill>
                <a:latin typeface="TradeGothicLTStd-Bd2"/>
              </a:rPr>
              <a:t>locuções</a:t>
            </a:r>
            <a:r>
              <a:rPr lang="it-IT" sz="1400" b="1" i="0" u="sng" strike="noStrike" baseline="0" dirty="0">
                <a:solidFill>
                  <a:srgbClr val="231F20"/>
                </a:solidFill>
                <a:latin typeface="TradeGothicLTStd-Bd2"/>
              </a:rPr>
              <a:t> </a:t>
            </a:r>
            <a:r>
              <a:rPr lang="it-IT" sz="1400" b="1" i="0" u="sng" strike="noStrike" baseline="0" dirty="0" err="1">
                <a:solidFill>
                  <a:srgbClr val="231F20"/>
                </a:solidFill>
                <a:latin typeface="TradeGothicLTStd-Bd2"/>
              </a:rPr>
              <a:t>interjetivas</a:t>
            </a:r>
            <a:r>
              <a:rPr lang="it-IT" sz="1400" b="0" i="0" u="none" strike="noStrike" baseline="0" dirty="0">
                <a:solidFill>
                  <a:srgbClr val="231F20"/>
                </a:solidFill>
                <a:latin typeface="TradeGothicLTStd-Light"/>
              </a:rPr>
              <a:t>.</a:t>
            </a:r>
          </a:p>
          <a:p>
            <a:pPr algn="l"/>
            <a:endParaRPr lang="it-IT" sz="1400" b="0" i="0" u="none" strike="noStrike" baseline="0" dirty="0">
              <a:solidFill>
                <a:srgbClr val="231F20"/>
              </a:solidFill>
              <a:latin typeface="TradeGothicLTStd-Light"/>
            </a:endParaRPr>
          </a:p>
          <a:p>
            <a:pPr algn="l"/>
            <a:r>
              <a:rPr lang="pt-BR" sz="1400" b="0" i="0" u="none" strike="noStrike" baseline="0" dirty="0">
                <a:solidFill>
                  <a:srgbClr val="231F20"/>
                </a:solidFill>
                <a:latin typeface="TradeGothicLTStd-Light"/>
              </a:rPr>
              <a:t>Exs.: </a:t>
            </a:r>
            <a:r>
              <a:rPr lang="pt-BR" sz="1400" b="0" i="0" u="none" strike="noStrike" baseline="0" dirty="0">
                <a:solidFill>
                  <a:srgbClr val="231F20"/>
                </a:solidFill>
                <a:latin typeface="TradeGothicLTStd-LightObl"/>
              </a:rPr>
              <a:t>Por amor de Deus!</a:t>
            </a:r>
          </a:p>
          <a:p>
            <a:pPr algn="l"/>
            <a:r>
              <a:rPr lang="it-IT" sz="1400" b="0" i="0" u="none" strike="noStrike" baseline="0" dirty="0">
                <a:solidFill>
                  <a:srgbClr val="231F20"/>
                </a:solidFill>
                <a:latin typeface="TradeGothicLTStd-LightObl"/>
              </a:rPr>
              <a:t>	Ai a </a:t>
            </a:r>
            <a:r>
              <a:rPr lang="it-IT" sz="1400" b="0" i="0" u="none" strike="noStrike" baseline="0" dirty="0" err="1">
                <a:solidFill>
                  <a:srgbClr val="231F20"/>
                </a:solidFill>
                <a:latin typeface="TradeGothicLTStd-LightObl"/>
              </a:rPr>
              <a:t>minha</a:t>
            </a:r>
            <a:r>
              <a:rPr lang="it-IT" sz="1400" b="0" i="0" u="none" strike="noStrike" baseline="0" dirty="0">
                <a:solidFill>
                  <a:srgbClr val="231F20"/>
                </a:solidFill>
                <a:latin typeface="TradeGothicLTStd-LightObl"/>
              </a:rPr>
              <a:t> </a:t>
            </a:r>
            <a:r>
              <a:rPr lang="it-IT" sz="1400" b="0" i="0" u="none" strike="noStrike" baseline="0" dirty="0" err="1">
                <a:solidFill>
                  <a:srgbClr val="231F20"/>
                </a:solidFill>
                <a:latin typeface="TradeGothicLTStd-LightObl"/>
              </a:rPr>
              <a:t>vida</a:t>
            </a:r>
            <a:r>
              <a:rPr lang="it-IT" sz="1400" b="0" i="0" u="none" strike="noStrike" baseline="0" dirty="0">
                <a:solidFill>
                  <a:srgbClr val="231F20"/>
                </a:solidFill>
                <a:latin typeface="TradeGothicLTStd-LightObl"/>
              </a:rPr>
              <a:t>!</a:t>
            </a:r>
          </a:p>
          <a:p>
            <a:pPr algn="l"/>
            <a:r>
              <a:rPr lang="it-IT" sz="1400" b="0" i="0" u="none" strike="noStrike" baseline="0" dirty="0">
                <a:solidFill>
                  <a:srgbClr val="231F20"/>
                </a:solidFill>
                <a:latin typeface="TradeGothicLTStd-LightObl"/>
              </a:rPr>
              <a:t>	Essa agora!</a:t>
            </a:r>
          </a:p>
          <a:p>
            <a:pPr algn="l"/>
            <a:r>
              <a:rPr lang="it-IT" sz="1400" b="0" i="0" u="none" strike="noStrike" baseline="0" dirty="0">
                <a:solidFill>
                  <a:srgbClr val="231F20"/>
                </a:solidFill>
                <a:latin typeface="TradeGothicLTStd-LightObl"/>
              </a:rPr>
              <a:t>	</a:t>
            </a:r>
            <a:r>
              <a:rPr lang="it-IT" sz="1400" b="0" i="0" u="none" strike="noStrike" baseline="0" dirty="0" err="1">
                <a:solidFill>
                  <a:srgbClr val="231F20"/>
                </a:solidFill>
                <a:latin typeface="TradeGothicLTStd-LightObl"/>
              </a:rPr>
              <a:t>Muito</a:t>
            </a:r>
            <a:r>
              <a:rPr lang="it-IT" sz="1400" b="0" i="0" u="none" strike="noStrike" baseline="0" dirty="0">
                <a:solidFill>
                  <a:srgbClr val="231F20"/>
                </a:solidFill>
                <a:latin typeface="TradeGothicLTStd-LightObl"/>
              </a:rPr>
              <a:t> </a:t>
            </a:r>
            <a:r>
              <a:rPr lang="it-IT" sz="1400" b="0" i="0" u="none" strike="noStrike" baseline="0" dirty="0" err="1">
                <a:solidFill>
                  <a:srgbClr val="231F20"/>
                </a:solidFill>
                <a:latin typeface="TradeGothicLTStd-LightObl"/>
              </a:rPr>
              <a:t>bem</a:t>
            </a:r>
            <a:endParaRPr lang="it-IT" sz="14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474DD3F-8BD0-4F8A-9270-CD13D3911BEB}"/>
              </a:ext>
            </a:extLst>
          </p:cNvPr>
          <p:cNvSpPr/>
          <p:nvPr/>
        </p:nvSpPr>
        <p:spPr>
          <a:xfrm>
            <a:off x="3563332" y="5231876"/>
            <a:ext cx="490194" cy="2922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11793E6-E333-4982-87CB-3D67C0C0E1B6}"/>
              </a:ext>
            </a:extLst>
          </p:cNvPr>
          <p:cNvSpPr txBox="1"/>
          <p:nvPr/>
        </p:nvSpPr>
        <p:spPr>
          <a:xfrm>
            <a:off x="7023254" y="4023832"/>
            <a:ext cx="4442692" cy="22467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PT" sz="1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Vamos ao médico! Ultimamente não se tem sentido muito bem e resolveu marcar umas consultas!</a:t>
            </a:r>
            <a:endParaRPr lang="it-IT" sz="14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14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+mj-lt"/>
              <a:buAutoNum type="arabicParenR"/>
            </a:pPr>
            <a:r>
              <a:rPr lang="pt-PT" sz="1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AI/ SOCORRO/ UFA/ MEU DEUS</a:t>
            </a:r>
            <a:endParaRPr lang="it-IT" sz="14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14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+mj-lt"/>
              <a:buAutoNum type="alphaLcParenR"/>
            </a:pPr>
            <a:r>
              <a:rPr lang="pt-PT" sz="1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_____________! Estou cansadíssima.</a:t>
            </a:r>
            <a:endParaRPr lang="it-IT" sz="14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+mj-lt"/>
              <a:buAutoNum type="alphaLcParenR"/>
            </a:pPr>
            <a:r>
              <a:rPr lang="pt-PT" sz="1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_____________! Dói-me a cabeça</a:t>
            </a:r>
            <a:endParaRPr lang="it-IT" sz="14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+mj-lt"/>
              <a:buAutoNum type="alphaLcParenR"/>
            </a:pPr>
            <a:r>
              <a:rPr lang="pt-PT" sz="1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_____________! (pedir ajuda)</a:t>
            </a:r>
            <a:endParaRPr lang="it-IT" sz="14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+mj-lt"/>
              <a:buAutoNum type="alphaLcParenR"/>
            </a:pPr>
            <a:r>
              <a:rPr lang="pt-PT" sz="1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_____________! Estas dores são horríveis</a:t>
            </a:r>
            <a:endParaRPr lang="it-IT" sz="14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+mj-lt"/>
              <a:buAutoNum type="alphaLcParenR"/>
            </a:pPr>
            <a:r>
              <a:rPr lang="pt-PT" sz="1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_____________! Já não te posso ouvir</a:t>
            </a:r>
            <a:endParaRPr lang="it-IT" sz="14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pic>
        <p:nvPicPr>
          <p:cNvPr id="9" name="56_faixa_56">
            <a:hlinkClick r:id="" action="ppaction://media"/>
            <a:extLst>
              <a:ext uri="{FF2B5EF4-FFF2-40B4-BE49-F238E27FC236}">
                <a16:creationId xmlns:a16="http://schemas.microsoft.com/office/drawing/2014/main" id="{C8E6066C-4017-4A5F-9DF8-DA7C132AF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5574" y="5701249"/>
            <a:ext cx="458972" cy="4589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71926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CD7A31-F6CB-4054-B6D1-279274FEA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Ida a farmácia</a:t>
            </a:r>
            <a:endParaRPr lang="it-IT" dirty="0"/>
          </a:p>
        </p:txBody>
      </p:sp>
      <p:pic>
        <p:nvPicPr>
          <p:cNvPr id="3" name="57_faixa_57">
            <a:hlinkClick r:id="" action="ppaction://media"/>
            <a:extLst>
              <a:ext uri="{FF2B5EF4-FFF2-40B4-BE49-F238E27FC236}">
                <a16:creationId xmlns:a16="http://schemas.microsoft.com/office/drawing/2014/main" id="{EC67527A-CC26-4E43-BDEF-6014971FB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7830" y="1800512"/>
            <a:ext cx="533302" cy="533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2AE5AF6-89ED-4AFA-87C8-44E5EBD9D7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498601"/>
              </p:ext>
            </p:extLst>
          </p:nvPr>
        </p:nvGraphicFramePr>
        <p:xfrm>
          <a:off x="1572735" y="2492487"/>
          <a:ext cx="5585982" cy="18180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9706">
                  <a:extLst>
                    <a:ext uri="{9D8B030D-6E8A-4147-A177-3AD203B41FA5}">
                      <a16:colId xmlns:a16="http://schemas.microsoft.com/office/drawing/2014/main" val="1521427059"/>
                    </a:ext>
                  </a:extLst>
                </a:gridCol>
                <a:gridCol w="1726463">
                  <a:extLst>
                    <a:ext uri="{9D8B030D-6E8A-4147-A177-3AD203B41FA5}">
                      <a16:colId xmlns:a16="http://schemas.microsoft.com/office/drawing/2014/main" val="1903211112"/>
                    </a:ext>
                  </a:extLst>
                </a:gridCol>
                <a:gridCol w="1699813">
                  <a:extLst>
                    <a:ext uri="{9D8B030D-6E8A-4147-A177-3AD203B41FA5}">
                      <a16:colId xmlns:a16="http://schemas.microsoft.com/office/drawing/2014/main" val="143331575"/>
                    </a:ext>
                  </a:extLst>
                </a:gridCol>
              </a:tblGrid>
              <a:tr h="227254">
                <a:tc>
                  <a:txBody>
                    <a:bodyPr/>
                    <a:lstStyle/>
                    <a:p>
                      <a:r>
                        <a:rPr lang="pt-PT" sz="1200" kern="0">
                          <a:effectLst/>
                        </a:rPr>
                        <a:t> </a:t>
                      </a:r>
                      <a:endParaRPr lang="it-IT" sz="1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kern="0">
                          <a:effectLst/>
                        </a:rPr>
                        <a:t>Cliente 1</a:t>
                      </a:r>
                      <a:endParaRPr lang="it-IT" sz="1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200" kern="0">
                          <a:effectLst/>
                        </a:rPr>
                        <a:t>Cliente 2</a:t>
                      </a:r>
                      <a:endParaRPr lang="it-IT" sz="1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3796195"/>
                  </a:ext>
                </a:extLst>
              </a:tr>
              <a:tr h="227254">
                <a:tc>
                  <a:txBody>
                    <a:bodyPr/>
                    <a:lstStyle/>
                    <a:p>
                      <a:r>
                        <a:rPr lang="pt-PT" sz="1200" kern="0" dirty="0">
                          <a:effectLst/>
                        </a:rPr>
                        <a:t>Xarope para a tosse</a:t>
                      </a:r>
                      <a:endParaRPr lang="it-IT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pt-PT" sz="1200" kern="0">
                          <a:effectLst/>
                        </a:rPr>
                        <a:t> </a:t>
                      </a:r>
                      <a:endParaRPr lang="it-IT" sz="1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pt-PT" sz="1200" kern="0">
                          <a:effectLst/>
                        </a:rPr>
                        <a:t> </a:t>
                      </a:r>
                      <a:endParaRPr lang="it-IT" sz="1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7874783"/>
                  </a:ext>
                </a:extLst>
              </a:tr>
              <a:tr h="227254">
                <a:tc>
                  <a:txBody>
                    <a:bodyPr/>
                    <a:lstStyle/>
                    <a:p>
                      <a:r>
                        <a:rPr lang="pt-PT" sz="1200" kern="0">
                          <a:effectLst/>
                        </a:rPr>
                        <a:t>Caixa de pensos rápidos</a:t>
                      </a:r>
                      <a:endParaRPr lang="it-IT" sz="1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pt-PT" sz="1200" kern="0" dirty="0">
                          <a:effectLst/>
                        </a:rPr>
                        <a:t> </a:t>
                      </a:r>
                      <a:endParaRPr lang="it-IT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pt-PT" sz="1200" kern="0" dirty="0">
                          <a:effectLst/>
                        </a:rPr>
                        <a:t> </a:t>
                      </a:r>
                      <a:endParaRPr lang="it-IT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1363110"/>
                  </a:ext>
                </a:extLst>
              </a:tr>
              <a:tr h="227254">
                <a:tc>
                  <a:txBody>
                    <a:bodyPr/>
                    <a:lstStyle/>
                    <a:p>
                      <a:r>
                        <a:rPr lang="pt-PT" sz="1200" kern="0">
                          <a:effectLst/>
                        </a:rPr>
                        <a:t>Frasco de álcool</a:t>
                      </a:r>
                      <a:endParaRPr lang="it-IT" sz="1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pt-PT" sz="1200" kern="0">
                          <a:effectLst/>
                        </a:rPr>
                        <a:t> </a:t>
                      </a:r>
                      <a:endParaRPr lang="it-IT" sz="1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pt-PT" sz="1200" kern="0" dirty="0">
                          <a:effectLst/>
                        </a:rPr>
                        <a:t> </a:t>
                      </a:r>
                      <a:endParaRPr lang="it-IT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3361531"/>
                  </a:ext>
                </a:extLst>
              </a:tr>
              <a:tr h="454509">
                <a:tc>
                  <a:txBody>
                    <a:bodyPr/>
                    <a:lstStyle/>
                    <a:p>
                      <a:r>
                        <a:rPr lang="pt-PT" sz="1200" kern="0">
                          <a:effectLst/>
                        </a:rPr>
                        <a:t>Caixa de pastilhas para a garganta</a:t>
                      </a:r>
                      <a:endParaRPr lang="it-IT" sz="1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pt-PT" sz="1200" kern="0">
                          <a:effectLst/>
                        </a:rPr>
                        <a:t> </a:t>
                      </a:r>
                      <a:endParaRPr lang="it-IT" sz="1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pt-PT" sz="1200" kern="0">
                          <a:effectLst/>
                        </a:rPr>
                        <a:t> </a:t>
                      </a:r>
                      <a:endParaRPr lang="it-IT" sz="1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19303"/>
                  </a:ext>
                </a:extLst>
              </a:tr>
              <a:tr h="227254">
                <a:tc>
                  <a:txBody>
                    <a:bodyPr/>
                    <a:lstStyle/>
                    <a:p>
                      <a:r>
                        <a:rPr lang="pt-PT" sz="1200" kern="0">
                          <a:effectLst/>
                        </a:rPr>
                        <a:t>Caixa de supositórios</a:t>
                      </a:r>
                      <a:endParaRPr lang="it-IT" sz="1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pt-PT" sz="1200" kern="0">
                          <a:effectLst/>
                        </a:rPr>
                        <a:t> </a:t>
                      </a:r>
                      <a:endParaRPr lang="it-IT" sz="1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pt-PT" sz="1200" kern="0">
                          <a:effectLst/>
                        </a:rPr>
                        <a:t> </a:t>
                      </a:r>
                      <a:endParaRPr lang="it-IT" sz="1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4827135"/>
                  </a:ext>
                </a:extLst>
              </a:tr>
              <a:tr h="227254">
                <a:tc>
                  <a:txBody>
                    <a:bodyPr/>
                    <a:lstStyle/>
                    <a:p>
                      <a:r>
                        <a:rPr lang="pt-PT" sz="1200" kern="0">
                          <a:effectLst/>
                        </a:rPr>
                        <a:t>Antibiótico</a:t>
                      </a:r>
                      <a:endParaRPr lang="it-IT" sz="1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pt-PT" sz="1200" kern="0">
                          <a:effectLst/>
                        </a:rPr>
                        <a:t> </a:t>
                      </a:r>
                      <a:endParaRPr lang="it-IT" sz="1200" kern="5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pt-PT" sz="1200" kern="0" dirty="0">
                          <a:effectLst/>
                        </a:rPr>
                        <a:t> </a:t>
                      </a:r>
                      <a:endParaRPr lang="it-IT" sz="1200" kern="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9286658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AFCA26DF-2C33-416D-B741-D511942368CF}"/>
              </a:ext>
            </a:extLst>
          </p:cNvPr>
          <p:cNvSpPr txBox="1"/>
          <p:nvPr/>
        </p:nvSpPr>
        <p:spPr>
          <a:xfrm>
            <a:off x="1097279" y="2067163"/>
            <a:ext cx="7876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arenR"/>
            </a:pPr>
            <a:r>
              <a:rPr lang="pt-PT" sz="14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Ouça os diálogos na farmácia e assinale o que cada cliente pede</a:t>
            </a:r>
            <a:r>
              <a:rPr lang="pt-PT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pic>
        <p:nvPicPr>
          <p:cNvPr id="8194" name="Picture 2" descr="Pensos Rápidos Resistentes à Água - Hansaplast | Continente Online">
            <a:extLst>
              <a:ext uri="{FF2B5EF4-FFF2-40B4-BE49-F238E27FC236}">
                <a16:creationId xmlns:a16="http://schemas.microsoft.com/office/drawing/2014/main" id="{86C836D8-63EA-4794-AB8C-A32B8D57B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73" y="4338016"/>
            <a:ext cx="1818033" cy="181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5E2DF3A-F201-4B23-BAF2-51E1D51927F0}"/>
              </a:ext>
            </a:extLst>
          </p:cNvPr>
          <p:cNvSpPr txBox="1"/>
          <p:nvPr/>
        </p:nvSpPr>
        <p:spPr>
          <a:xfrm>
            <a:off x="3695875" y="6002160"/>
            <a:ext cx="1339703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Pensos rápidos</a:t>
            </a:r>
            <a:endParaRPr lang="it-IT" sz="1400" dirty="0"/>
          </a:p>
        </p:txBody>
      </p:sp>
      <p:pic>
        <p:nvPicPr>
          <p:cNvPr id="8196" name="Picture 4" descr="Comprar Xarope Bisolvon Expectorante Pediátrico 120 Ml">
            <a:extLst>
              <a:ext uri="{FF2B5EF4-FFF2-40B4-BE49-F238E27FC236}">
                <a16:creationId xmlns:a16="http://schemas.microsoft.com/office/drawing/2014/main" id="{29AA0F11-1AA1-4593-9594-0EFA144C7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41" y="4338016"/>
            <a:ext cx="1940376" cy="194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24631CF7-919E-4595-862C-FC4D348EE300}"/>
              </a:ext>
            </a:extLst>
          </p:cNvPr>
          <p:cNvSpPr txBox="1"/>
          <p:nvPr/>
        </p:nvSpPr>
        <p:spPr>
          <a:xfrm>
            <a:off x="1413997" y="5970615"/>
            <a:ext cx="1781020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Xarope para a tosse</a:t>
            </a:r>
            <a:endParaRPr lang="it-IT" sz="1400" dirty="0"/>
          </a:p>
        </p:txBody>
      </p:sp>
      <p:pic>
        <p:nvPicPr>
          <p:cNvPr id="8198" name="Picture 6" descr="Supositórios de Glicerina Lactente 686 mg 12 supositórios – Farmácia Virtual">
            <a:extLst>
              <a:ext uri="{FF2B5EF4-FFF2-40B4-BE49-F238E27FC236}">
                <a16:creationId xmlns:a16="http://schemas.microsoft.com/office/drawing/2014/main" id="{4227BFFF-8F0A-4C7E-980E-831920574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0"/>
          <a:stretch/>
        </p:blipFill>
        <p:spPr bwMode="auto">
          <a:xfrm>
            <a:off x="5593007" y="4383714"/>
            <a:ext cx="1862194" cy="15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F824F082-B56F-4B20-9D34-7575DD00E037}"/>
              </a:ext>
            </a:extLst>
          </p:cNvPr>
          <p:cNvSpPr txBox="1"/>
          <p:nvPr/>
        </p:nvSpPr>
        <p:spPr>
          <a:xfrm>
            <a:off x="5854253" y="6007556"/>
            <a:ext cx="1339703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Supositórios</a:t>
            </a:r>
            <a:endParaRPr lang="it-IT" sz="1400" dirty="0"/>
          </a:p>
        </p:txBody>
      </p:sp>
      <p:pic>
        <p:nvPicPr>
          <p:cNvPr id="8200" name="Picture 8" descr="Aviar - Dicio, Dicionário Online de Português">
            <a:extLst>
              <a:ext uri="{FF2B5EF4-FFF2-40B4-BE49-F238E27FC236}">
                <a16:creationId xmlns:a16="http://schemas.microsoft.com/office/drawing/2014/main" id="{6B6CF58F-6759-407C-AEE8-230164ABB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334" y="75890"/>
            <a:ext cx="2925346" cy="161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F6BC35B1-F6C0-483E-8D39-BD9D66265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564" y="2492487"/>
            <a:ext cx="3931009" cy="352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1ECD8CAE-C107-49D7-B1F9-FC4390B40E05}"/>
              </a:ext>
            </a:extLst>
          </p:cNvPr>
          <p:cNvSpPr txBox="1"/>
          <p:nvPr/>
        </p:nvSpPr>
        <p:spPr>
          <a:xfrm>
            <a:off x="9204630" y="6015062"/>
            <a:ext cx="1339703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Receita médica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17182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id="{9099A5AD-C9BB-42A6-86D5-2B4F0CE557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grayscl/>
            <a:lum bright="-20000" contrast="20000"/>
          </a:blip>
          <a:srcRect l="1807" t="5373" r="10467" b="3387"/>
          <a:stretch/>
        </p:blipFill>
        <p:spPr bwMode="auto">
          <a:xfrm>
            <a:off x="1097280" y="1811251"/>
            <a:ext cx="6271491" cy="4469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Fenistil Emulsão">
            <a:extLst>
              <a:ext uri="{FF2B5EF4-FFF2-40B4-BE49-F238E27FC236}">
                <a16:creationId xmlns:a16="http://schemas.microsoft.com/office/drawing/2014/main" id="{7A2F55F3-E4F9-4CE1-9ED9-8D9FE8FEA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826909"/>
            <a:ext cx="268605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90D5338-5786-4589-B46E-FB3DDBA3BAFB}"/>
              </a:ext>
            </a:extLst>
          </p:cNvPr>
          <p:cNvSpPr txBox="1"/>
          <p:nvPr/>
        </p:nvSpPr>
        <p:spPr>
          <a:xfrm>
            <a:off x="8707581" y="3630968"/>
            <a:ext cx="1886528" cy="276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200" dirty="0"/>
              <a:t>Gel para picadas de insetos</a:t>
            </a:r>
            <a:endParaRPr lang="it-IT" sz="1200" dirty="0"/>
          </a:p>
        </p:txBody>
      </p:sp>
      <p:pic>
        <p:nvPicPr>
          <p:cNvPr id="4100" name="Picture 4" descr="Como Identificar Uma Picada de Inseto e o Que Fazer - YouTube">
            <a:extLst>
              <a:ext uri="{FF2B5EF4-FFF2-40B4-BE49-F238E27FC236}">
                <a16:creationId xmlns:a16="http://schemas.microsoft.com/office/drawing/2014/main" id="{4DF2427D-DF86-4622-A7BF-78FB5AD0B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069" y="4092633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CB25C21-B0EE-4E5B-B7C4-50C80C0A0838}"/>
              </a:ext>
            </a:extLst>
          </p:cNvPr>
          <p:cNvSpPr txBox="1"/>
          <p:nvPr/>
        </p:nvSpPr>
        <p:spPr>
          <a:xfrm>
            <a:off x="8746837" y="5791917"/>
            <a:ext cx="1717964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Picadas de insetos</a:t>
            </a:r>
            <a:endParaRPr lang="it-IT" sz="1400" dirty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C72E5C4F-732D-4E70-8F47-A7027FF31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Folheto informativo</a:t>
            </a:r>
            <a:endParaRPr lang="it-IT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DE470DE-FA7F-43C7-BE86-5965E0D8F11C}"/>
              </a:ext>
            </a:extLst>
          </p:cNvPr>
          <p:cNvSpPr txBox="1"/>
          <p:nvPr/>
        </p:nvSpPr>
        <p:spPr>
          <a:xfrm>
            <a:off x="8325658" y="417550"/>
            <a:ext cx="2769062" cy="11695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PT" sz="1400" b="1" dirty="0"/>
              <a:t>Sabias que… </a:t>
            </a:r>
            <a:r>
              <a:rPr lang="pt-PT" sz="1400" dirty="0"/>
              <a:t>O </a:t>
            </a:r>
            <a:r>
              <a:rPr lang="pt-PT" sz="1400" b="1" u="sng" dirty="0">
                <a:hlinkClick r:id="rId5"/>
              </a:rPr>
              <a:t>INFARMED</a:t>
            </a:r>
            <a:r>
              <a:rPr lang="pt-PT" sz="1400" dirty="0"/>
              <a:t> é o organismo/autoridade em Portugal responsável pela regulação dos medicamentos de uso humano e produtos de saúde.</a:t>
            </a:r>
            <a:endParaRPr lang="it-IT" sz="14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92B0A88-AEA2-4A49-8A3D-3DB353BD9CFB}"/>
              </a:ext>
            </a:extLst>
          </p:cNvPr>
          <p:cNvSpPr txBox="1"/>
          <p:nvPr/>
        </p:nvSpPr>
        <p:spPr>
          <a:xfrm>
            <a:off x="1899138" y="6397284"/>
            <a:ext cx="611944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Aprender português 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99404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027E4EBC-3C4F-4984-A083-A746FFF352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grayscl/>
          </a:blip>
          <a:srcRect b="30811"/>
          <a:stretch/>
        </p:blipFill>
        <p:spPr bwMode="auto">
          <a:xfrm>
            <a:off x="766069" y="1771650"/>
            <a:ext cx="611441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7292D9A4-E9AB-4645-8985-01D547FF80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grayscl/>
          </a:blip>
          <a:srcRect t="72185" r="29187"/>
          <a:stretch/>
        </p:blipFill>
        <p:spPr bwMode="auto">
          <a:xfrm>
            <a:off x="7395470" y="1971675"/>
            <a:ext cx="4329806" cy="1769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F5462E36-3EA8-4979-B902-A805299D1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Exercícios</a:t>
            </a:r>
            <a:endParaRPr lang="it-I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CB3A5D5-24DD-4496-AC91-028A92C1F15E}"/>
              </a:ext>
            </a:extLst>
          </p:cNvPr>
          <p:cNvSpPr txBox="1"/>
          <p:nvPr/>
        </p:nvSpPr>
        <p:spPr>
          <a:xfrm>
            <a:off x="1899138" y="6397284"/>
            <a:ext cx="611944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Aprender português 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48394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18C69D-DD96-482C-8498-B3B3A5E04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Conjunções e locuções conjuncionais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074EAF2-DE5C-4D8D-8079-0877A2EED9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00" t="20057" r="68561" b="52911"/>
          <a:stretch/>
        </p:blipFill>
        <p:spPr>
          <a:xfrm>
            <a:off x="1633912" y="2004291"/>
            <a:ext cx="8924176" cy="370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71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31483B9-0E0A-450A-B2F9-C8AD8F5C2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6" t="24232" r="71364" b="36869"/>
          <a:stretch/>
        </p:blipFill>
        <p:spPr>
          <a:xfrm>
            <a:off x="2031358" y="1066401"/>
            <a:ext cx="8996550" cy="472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76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46C63A-6D6F-42AD-98FC-90C4D8F10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Composições</a:t>
            </a:r>
            <a:endParaRPr lang="it-IT" dirty="0"/>
          </a:p>
        </p:txBody>
      </p:sp>
      <p:pic>
        <p:nvPicPr>
          <p:cNvPr id="11268" name="Picture 4" descr="Esqueleto Humano Da Completo-cara No Branco Foto de Stock - Imagem de  morte, homens: 33122104">
            <a:extLst>
              <a:ext uri="{FF2B5EF4-FFF2-40B4-BE49-F238E27FC236}">
                <a16:creationId xmlns:a16="http://schemas.microsoft.com/office/drawing/2014/main" id="{8A9F531B-E5CE-4372-9DFD-C1F0C4B73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2157413"/>
            <a:ext cx="1804987" cy="410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haveta à direita 2">
            <a:extLst>
              <a:ext uri="{FF2B5EF4-FFF2-40B4-BE49-F238E27FC236}">
                <a16:creationId xmlns:a16="http://schemas.microsoft.com/office/drawing/2014/main" id="{AA34DB78-11D4-4E94-99E5-3DF97D9E815E}"/>
              </a:ext>
            </a:extLst>
          </p:cNvPr>
          <p:cNvSpPr/>
          <p:nvPr/>
        </p:nvSpPr>
        <p:spPr>
          <a:xfrm>
            <a:off x="3095625" y="2157413"/>
            <a:ext cx="479298" cy="58578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haveta à direita 5">
            <a:extLst>
              <a:ext uri="{FF2B5EF4-FFF2-40B4-BE49-F238E27FC236}">
                <a16:creationId xmlns:a16="http://schemas.microsoft.com/office/drawing/2014/main" id="{B27DC802-71A4-4021-B3C3-69EA2FA54D49}"/>
              </a:ext>
            </a:extLst>
          </p:cNvPr>
          <p:cNvSpPr/>
          <p:nvPr/>
        </p:nvSpPr>
        <p:spPr>
          <a:xfrm>
            <a:off x="3095625" y="5257801"/>
            <a:ext cx="479298" cy="8001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haveta à direita 6">
            <a:extLst>
              <a:ext uri="{FF2B5EF4-FFF2-40B4-BE49-F238E27FC236}">
                <a16:creationId xmlns:a16="http://schemas.microsoft.com/office/drawing/2014/main" id="{29F328DE-62EF-4500-8466-2FFB3BB38035}"/>
              </a:ext>
            </a:extLst>
          </p:cNvPr>
          <p:cNvSpPr/>
          <p:nvPr/>
        </p:nvSpPr>
        <p:spPr>
          <a:xfrm>
            <a:off x="3146298" y="2870359"/>
            <a:ext cx="479298" cy="225028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A2F4BD9-E1D1-4ACB-8478-9AB2FD0BB75E}"/>
              </a:ext>
            </a:extLst>
          </p:cNvPr>
          <p:cNvSpPr txBox="1"/>
          <p:nvPr/>
        </p:nvSpPr>
        <p:spPr>
          <a:xfrm>
            <a:off x="3771899" y="2265640"/>
            <a:ext cx="270510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Parágrafo de introdução</a:t>
            </a:r>
            <a:endParaRPr lang="it-I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A19C33A-91FA-4A3C-916A-08D7219E6660}"/>
              </a:ext>
            </a:extLst>
          </p:cNvPr>
          <p:cNvSpPr txBox="1"/>
          <p:nvPr/>
        </p:nvSpPr>
        <p:spPr>
          <a:xfrm>
            <a:off x="3771899" y="3730913"/>
            <a:ext cx="2705101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Parágrafos de desenvolvimento</a:t>
            </a:r>
            <a:endParaRPr lang="it-IT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EAA61CF-732B-403C-8295-2E669829EEBC}"/>
              </a:ext>
            </a:extLst>
          </p:cNvPr>
          <p:cNvSpPr txBox="1"/>
          <p:nvPr/>
        </p:nvSpPr>
        <p:spPr>
          <a:xfrm>
            <a:off x="3874959" y="5473185"/>
            <a:ext cx="270510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Parágrafo de conclusão</a:t>
            </a:r>
            <a:endParaRPr lang="it-I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276410A-A7EB-475D-AE0C-42D795345843}"/>
              </a:ext>
            </a:extLst>
          </p:cNvPr>
          <p:cNvSpPr txBox="1"/>
          <p:nvPr/>
        </p:nvSpPr>
        <p:spPr>
          <a:xfrm rot="16200000">
            <a:off x="-605694" y="3919538"/>
            <a:ext cx="390048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Esqueleto de uma redação/ composição</a:t>
            </a:r>
            <a:endParaRPr lang="it-IT" dirty="0"/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FE333995-76D5-43A6-8889-3124C288259E}"/>
              </a:ext>
            </a:extLst>
          </p:cNvPr>
          <p:cNvSpPr/>
          <p:nvPr/>
        </p:nvSpPr>
        <p:spPr>
          <a:xfrm>
            <a:off x="6886575" y="2304395"/>
            <a:ext cx="742950" cy="291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CD1EAA0-5752-4EA0-97F5-EE2628F5C1C5}"/>
              </a:ext>
            </a:extLst>
          </p:cNvPr>
          <p:cNvSpPr txBox="1"/>
          <p:nvPr/>
        </p:nvSpPr>
        <p:spPr>
          <a:xfrm>
            <a:off x="7820025" y="2122616"/>
            <a:ext cx="2851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Objetivo do texto. O que é que eu acho sobre o tema?</a:t>
            </a:r>
            <a:endParaRPr lang="it-IT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7B410A9-112B-4B17-8D86-9457B1B19D11}"/>
              </a:ext>
            </a:extLst>
          </p:cNvPr>
          <p:cNvSpPr txBox="1"/>
          <p:nvPr/>
        </p:nvSpPr>
        <p:spPr>
          <a:xfrm>
            <a:off x="7820025" y="3227041"/>
            <a:ext cx="28514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Objetivos dos parágrafos de desenvolvimento/ explicações e exemplos mais conhecido como </a:t>
            </a:r>
            <a:r>
              <a:rPr lang="pt-PT" b="1" dirty="0"/>
              <a:t>“escrever palha” </a:t>
            </a:r>
            <a:r>
              <a:rPr lang="pt-PT" dirty="0"/>
              <a:t>ou </a:t>
            </a:r>
            <a:r>
              <a:rPr lang="pt-PT" b="1" dirty="0"/>
              <a:t>“encher chouriços”</a:t>
            </a:r>
            <a:r>
              <a:rPr lang="pt-PT" dirty="0"/>
              <a:t>.</a:t>
            </a:r>
            <a:r>
              <a:rPr lang="pt-PT" b="1" dirty="0"/>
              <a:t> </a:t>
            </a:r>
            <a:r>
              <a:rPr lang="pt-PT" dirty="0"/>
              <a:t>Por que é que eu acho isso sobre o tema?</a:t>
            </a:r>
            <a:endParaRPr lang="it-IT" dirty="0"/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5E78E6E4-0EE6-4950-88DB-DD31DD946D38}"/>
              </a:ext>
            </a:extLst>
          </p:cNvPr>
          <p:cNvSpPr/>
          <p:nvPr/>
        </p:nvSpPr>
        <p:spPr>
          <a:xfrm>
            <a:off x="6886575" y="3918915"/>
            <a:ext cx="742950" cy="2918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5827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B2A8FF-0A08-4911-9B4C-8572CFBAD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Exemplos de temas que podem ser tratados durante o exame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2D7D111-8DEA-47E8-ABC2-C647F1501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70660"/>
          </a:xfrm>
        </p:spPr>
        <p:txBody>
          <a:bodyPr numCol="2">
            <a:normAutofit fontScale="77500" lnSpcReduction="20000"/>
          </a:bodyPr>
          <a:lstStyle/>
          <a:p>
            <a:pPr rt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1900" b="0" i="0" u="none" strike="noStrike" dirty="0">
                <a:solidFill>
                  <a:srgbClr val="333300"/>
                </a:solidFill>
                <a:effectLst/>
              </a:rPr>
              <a:t> Descreva a sua casa e a sua família e a relação que tem com ela.</a:t>
            </a:r>
            <a:endParaRPr lang="pt-BR" sz="1900" b="0" dirty="0">
              <a:effectLst/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1900" dirty="0">
                <a:solidFill>
                  <a:srgbClr val="333300"/>
                </a:solidFill>
              </a:rPr>
              <a:t> </a:t>
            </a:r>
            <a:r>
              <a:rPr lang="pt-BR" sz="1900" b="0" i="0" u="none" strike="noStrike" dirty="0">
                <a:solidFill>
                  <a:srgbClr val="333300"/>
                </a:solidFill>
                <a:effectLst/>
              </a:rPr>
              <a:t>Simular uma ida aos Correios/ ao Banco/ a uma loja de roupa/sapatos e imagine o diálogo.</a:t>
            </a:r>
            <a:endParaRPr lang="pt-BR" sz="1900" b="0" dirty="0">
              <a:effectLst/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1900" dirty="0">
                <a:solidFill>
                  <a:srgbClr val="333300"/>
                </a:solidFill>
              </a:rPr>
              <a:t> </a:t>
            </a:r>
            <a:r>
              <a:rPr lang="pt-BR" sz="1900" b="0" i="0" u="none" strike="noStrike" dirty="0">
                <a:solidFill>
                  <a:srgbClr val="333300"/>
                </a:solidFill>
                <a:effectLst/>
              </a:rPr>
              <a:t>Imagine que você é o médico. Escreva o diálogo com um doente, dando-lhe conselhos.</a:t>
            </a:r>
            <a:endParaRPr lang="pt-BR" sz="1900" b="0" dirty="0">
              <a:effectLst/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1900" dirty="0">
                <a:solidFill>
                  <a:srgbClr val="333300"/>
                </a:solidFill>
              </a:rPr>
              <a:t> </a:t>
            </a:r>
            <a:r>
              <a:rPr lang="pt-BR" sz="1900" b="0" i="0" u="none" strike="noStrike" dirty="0">
                <a:solidFill>
                  <a:srgbClr val="333300"/>
                </a:solidFill>
                <a:effectLst/>
              </a:rPr>
              <a:t>Fale das suas atividades preferidas nos tempos livres e também do que não gosta de fazer.</a:t>
            </a:r>
            <a:endParaRPr lang="pt-BR" sz="1900" b="0" dirty="0">
              <a:effectLst/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1900" b="0" i="0" u="none" strike="noStrike" dirty="0">
                <a:solidFill>
                  <a:srgbClr val="333300"/>
                </a:solidFill>
                <a:effectLst/>
              </a:rPr>
              <a:t> Que trajeto faz e quais os transportes que usa para vir à Universidade e voltar para casa? Conte-nos como é que pediu informações quando chegou pela primeira vez a Trieste. </a:t>
            </a:r>
            <a:endParaRPr lang="pt-BR" sz="1900" b="0" dirty="0">
              <a:effectLst/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1900" dirty="0">
                <a:solidFill>
                  <a:srgbClr val="333300"/>
                </a:solidFill>
              </a:rPr>
              <a:t> </a:t>
            </a:r>
            <a:r>
              <a:rPr lang="pt-BR" sz="1900" b="0" i="0" u="none" strike="noStrike" dirty="0">
                <a:solidFill>
                  <a:srgbClr val="333300"/>
                </a:solidFill>
                <a:effectLst/>
              </a:rPr>
              <a:t>Qual foi o último filme que viu? Conte-nos a história e como eram os personagens.</a:t>
            </a:r>
            <a:endParaRPr lang="pt-BR" sz="1900" b="0" dirty="0">
              <a:effectLst/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1900" b="0" i="0" u="none" strike="noStrike" dirty="0">
                <a:solidFill>
                  <a:srgbClr val="333300"/>
                </a:solidFill>
                <a:effectLst/>
              </a:rPr>
              <a:t>Prefere viver numa grande cidade ou numa aldeia? Apresente as suas razões e experiências. </a:t>
            </a:r>
            <a:endParaRPr lang="pt-BR" sz="1900" b="0" dirty="0">
              <a:effectLst/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1900" b="0" i="0" u="none" strike="noStrike" dirty="0">
                <a:solidFill>
                  <a:srgbClr val="333300"/>
                </a:solidFill>
                <a:effectLst/>
              </a:rPr>
              <a:t> Acha que há profissões só para homens e outras só para mulheres?</a:t>
            </a:r>
            <a:endParaRPr lang="pt-BR" sz="1900" b="0" dirty="0">
              <a:effectLst/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1900" dirty="0">
                <a:solidFill>
                  <a:srgbClr val="333300"/>
                </a:solidFill>
              </a:rPr>
              <a:t> </a:t>
            </a:r>
            <a:r>
              <a:rPr lang="pt-BR" sz="1900" b="0" i="0" u="none" strike="noStrike" dirty="0">
                <a:solidFill>
                  <a:srgbClr val="333300"/>
                </a:solidFill>
                <a:effectLst/>
              </a:rPr>
              <a:t>Ninguém é perfeito... Fale dos defeitos e das virtudes de uma pessoa que conhece.</a:t>
            </a:r>
            <a:endParaRPr lang="pt-BR" sz="1900" b="0" dirty="0">
              <a:effectLst/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1900" b="0" i="0" u="none" strike="noStrike" dirty="0">
                <a:solidFill>
                  <a:srgbClr val="000000"/>
                </a:solidFill>
                <a:effectLst/>
              </a:rPr>
              <a:t> Escreva uma carta a um/uma amigo/a ou familiar e conte-lhe o que fez nas últimas férias.</a:t>
            </a:r>
            <a:endParaRPr lang="pt-BR" sz="1900" b="0" dirty="0">
              <a:effectLst/>
            </a:endParaRPr>
          </a:p>
          <a:p>
            <a:pPr rt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1900" dirty="0">
                <a:solidFill>
                  <a:srgbClr val="000000"/>
                </a:solidFill>
              </a:rPr>
              <a:t> Texto autobiografico. </a:t>
            </a:r>
            <a:r>
              <a:rPr lang="pt-BR" sz="1900" b="0" i="0" u="none" strike="noStrike" dirty="0">
                <a:solidFill>
                  <a:srgbClr val="000000"/>
                </a:solidFill>
                <a:effectLst/>
              </a:rPr>
              <a:t>Apresente-se e fale dos momentos marcantes da sua vida .</a:t>
            </a:r>
          </a:p>
          <a:p>
            <a:pPr rt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1900" dirty="0">
                <a:solidFill>
                  <a:srgbClr val="000000"/>
                </a:solidFill>
              </a:rPr>
              <a:t>Está de acordo com a depenalização das drogas?</a:t>
            </a:r>
          </a:p>
          <a:p>
            <a:pPr rt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t-BR" sz="1900" dirty="0">
                <a:solidFill>
                  <a:srgbClr val="000000"/>
                </a:solidFill>
              </a:rPr>
              <a:t>Qual foi o último livro que leu? Conte-nos a história.</a:t>
            </a:r>
          </a:p>
          <a:p>
            <a:pPr rt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t-BR" sz="1600" b="0" dirty="0">
              <a:effectLst/>
            </a:endParaRPr>
          </a:p>
          <a:p>
            <a:pPr marL="0" indent="0" rt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None/>
            </a:pPr>
            <a:br>
              <a:rPr lang="pt-BR" sz="1600" dirty="0"/>
            </a:b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322922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EAF4DC9-4615-4348-BF4F-9F00AF7BBA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7" t="5896" r="6406" b="2638"/>
          <a:stretch/>
        </p:blipFill>
        <p:spPr>
          <a:xfrm>
            <a:off x="363832" y="76200"/>
            <a:ext cx="5608343" cy="6238875"/>
          </a:xfrm>
          <a:prstGeom prst="rect">
            <a:avLst/>
          </a:prstGeom>
        </p:spPr>
      </p:pic>
      <p:sp>
        <p:nvSpPr>
          <p:cNvPr id="4" name="Chaveta à direita 3">
            <a:extLst>
              <a:ext uri="{FF2B5EF4-FFF2-40B4-BE49-F238E27FC236}">
                <a16:creationId xmlns:a16="http://schemas.microsoft.com/office/drawing/2014/main" id="{2DF068BE-8ACA-49DC-8A77-966E74B4FC1D}"/>
              </a:ext>
            </a:extLst>
          </p:cNvPr>
          <p:cNvSpPr/>
          <p:nvPr/>
        </p:nvSpPr>
        <p:spPr>
          <a:xfrm>
            <a:off x="5624512" y="76200"/>
            <a:ext cx="942975" cy="620077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DD0AAD0-80FD-4DCA-924F-01404CC10052}"/>
              </a:ext>
            </a:extLst>
          </p:cNvPr>
          <p:cNvSpPr txBox="1"/>
          <p:nvPr/>
        </p:nvSpPr>
        <p:spPr>
          <a:xfrm>
            <a:off x="6905625" y="2437923"/>
            <a:ext cx="3038476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Esta lista é muito útil para a elaboração de composições e resumos. Aconselho de rever o significado das palavras com o dicionário POR- ITA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8017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0781279-8D04-4923-8ECD-10E71D018E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grayscl/>
          </a:blip>
          <a:srcRect t="7580" b="3170"/>
          <a:stretch/>
        </p:blipFill>
        <p:spPr bwMode="auto">
          <a:xfrm>
            <a:off x="663478" y="1831628"/>
            <a:ext cx="8326243" cy="44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F4C614C2-455A-4A9A-A61F-9AAAA6FC0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 corpo humano</a:t>
            </a:r>
            <a:endParaRPr lang="it-IT" dirty="0"/>
          </a:p>
        </p:txBody>
      </p:sp>
      <p:pic>
        <p:nvPicPr>
          <p:cNvPr id="3074" name="Picture 2" descr="Cinema: “Bucha &amp; Estica” | Secretariado Nacional da Pastoral da Cultura">
            <a:extLst>
              <a:ext uri="{FF2B5EF4-FFF2-40B4-BE49-F238E27FC236}">
                <a16:creationId xmlns:a16="http://schemas.microsoft.com/office/drawing/2014/main" id="{71336B21-506C-4E78-94BE-19D80CA3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001" y="1911756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4752970-F691-4325-B495-A9828D34D495}"/>
              </a:ext>
            </a:extLst>
          </p:cNvPr>
          <p:cNvSpPr txBox="1"/>
          <p:nvPr/>
        </p:nvSpPr>
        <p:spPr>
          <a:xfrm>
            <a:off x="8989721" y="4713402"/>
            <a:ext cx="2715536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sz="1600" b="1" dirty="0"/>
              <a:t>Sabias que… </a:t>
            </a:r>
            <a:r>
              <a:rPr lang="pt-PT" sz="1600" dirty="0"/>
              <a:t>as personagens Laurel e </a:t>
            </a:r>
            <a:r>
              <a:rPr lang="pt-PT" sz="1600" dirty="0" err="1"/>
              <a:t>Hardy</a:t>
            </a:r>
            <a:r>
              <a:rPr lang="pt-PT" sz="1600" dirty="0"/>
              <a:t> são conhecidas em Portugal como o </a:t>
            </a:r>
            <a:r>
              <a:rPr lang="pt-PT" sz="1600" b="1" dirty="0"/>
              <a:t>“bucha” </a:t>
            </a:r>
            <a:r>
              <a:rPr lang="pt-PT" sz="1600" dirty="0"/>
              <a:t>e o </a:t>
            </a:r>
            <a:r>
              <a:rPr lang="pt-PT" sz="1600" b="1" dirty="0"/>
              <a:t>“estica”</a:t>
            </a:r>
            <a:r>
              <a:rPr lang="pt-PT" sz="1600" dirty="0"/>
              <a:t>?</a:t>
            </a:r>
            <a:endParaRPr lang="it-IT" sz="1600" dirty="0"/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57E1E013-C37A-464B-B94F-0538EAEA2C94}"/>
              </a:ext>
            </a:extLst>
          </p:cNvPr>
          <p:cNvSpPr/>
          <p:nvPr/>
        </p:nvSpPr>
        <p:spPr>
          <a:xfrm>
            <a:off x="10102392" y="3934002"/>
            <a:ext cx="490194" cy="6851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4401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FA505BE-0716-4699-A8E6-8A2A6D17C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Ditado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940610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A84C2E-7287-4ABA-AEDD-755D680B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289"/>
            <a:ext cx="3200400" cy="2286000"/>
          </a:xfrm>
        </p:spPr>
        <p:txBody>
          <a:bodyPr/>
          <a:lstStyle/>
          <a:p>
            <a:r>
              <a:rPr lang="pt-PT" dirty="0"/>
              <a:t>Ditado e exercício de acentuação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D548AB3-6B4C-45A1-B0DF-FFAB39018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456289"/>
            <a:ext cx="3200400" cy="3379124"/>
          </a:xfrm>
        </p:spPr>
        <p:txBody>
          <a:bodyPr/>
          <a:lstStyle/>
          <a:p>
            <a:r>
              <a:rPr lang="pt-PT" dirty="0"/>
              <a:t>Excerto do livro “O Principezinho” Antoine de Saint-Exupéry</a:t>
            </a:r>
            <a:endParaRPr lang="it-I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C35A28A-C2AA-4E89-95F3-74DF4C567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91" y="415640"/>
            <a:ext cx="7274009" cy="6125293"/>
          </a:xfrm>
          <a:prstGeom prst="rect">
            <a:avLst/>
          </a:prstGeom>
        </p:spPr>
      </p:pic>
      <p:pic>
        <p:nvPicPr>
          <p:cNvPr id="5" name="Picture 2" descr="O Principezinho (Portuguese Edition) eBook : Saint-exupéry, Antoine de:  Amazon.it: Kindle Store">
            <a:extLst>
              <a:ext uri="{FF2B5EF4-FFF2-40B4-BE49-F238E27FC236}">
                <a16:creationId xmlns:a16="http://schemas.microsoft.com/office/drawing/2014/main" id="{44311581-7D2A-4284-AB4B-A2D5A2587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03" y="3331508"/>
            <a:ext cx="2202778" cy="320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4955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AFA505BE-0716-4699-A8E6-8A2A6D17C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Tradução</a:t>
            </a:r>
            <a:endParaRPr lang="it-IT" dirty="0"/>
          </a:p>
        </p:txBody>
      </p:sp>
      <p:sp>
        <p:nvSpPr>
          <p:cNvPr id="2" name="Sottotitolo 1">
            <a:extLst>
              <a:ext uri="{FF2B5EF4-FFF2-40B4-BE49-F238E27FC236}">
                <a16:creationId xmlns:a16="http://schemas.microsoft.com/office/drawing/2014/main" id="{8BC5147A-7303-432A-B0C8-0EB077ED7F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/>
              <a:t>Tradução de texto do Português para o Italiano – correção em conjunto na Aula de dia 28/02/2022 (</a:t>
            </a:r>
            <a:r>
              <a:rPr lang="pt-PT" dirty="0" err="1"/>
              <a:t>t.p.c</a:t>
            </a:r>
            <a:r>
              <a:rPr lang="pt-PT" dirty="0"/>
              <a:t> </a:t>
            </a:r>
            <a:r>
              <a:rPr lang="pt-PT" dirty="0" err="1"/>
              <a:t>obligatório</a:t>
            </a:r>
            <a:r>
              <a:rPr lang="pt-P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710287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A84C2E-7287-4ABA-AEDD-755D680B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289"/>
            <a:ext cx="3200400" cy="2286000"/>
          </a:xfrm>
        </p:spPr>
        <p:txBody>
          <a:bodyPr/>
          <a:lstStyle/>
          <a:p>
            <a:r>
              <a:rPr lang="pt-PT" dirty="0" err="1"/>
              <a:t>T.p.c</a:t>
            </a:r>
            <a:r>
              <a:rPr lang="pt-PT" dirty="0"/>
              <a:t> – Tradução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D548AB3-6B4C-45A1-B0DF-FFAB39018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456289"/>
            <a:ext cx="3200400" cy="3379124"/>
          </a:xfrm>
        </p:spPr>
        <p:txBody>
          <a:bodyPr/>
          <a:lstStyle/>
          <a:p>
            <a:r>
              <a:rPr lang="pt-PT" dirty="0"/>
              <a:t>Excerto do livro “O Cavaleiro da Dinamarca” Sophia de Mello Breyner Andresen (da aula 39 e 40)</a:t>
            </a:r>
            <a:endParaRPr lang="it-IT" dirty="0"/>
          </a:p>
        </p:txBody>
      </p:sp>
      <p:pic>
        <p:nvPicPr>
          <p:cNvPr id="4" name="Picture 2" descr="O Cavaleiro da Dinamarca - Livro - WOOK">
            <a:extLst>
              <a:ext uri="{FF2B5EF4-FFF2-40B4-BE49-F238E27FC236}">
                <a16:creationId xmlns:a16="http://schemas.microsoft.com/office/drawing/2014/main" id="{7A34F448-FF63-4085-8D44-663151E47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" y="3429000"/>
            <a:ext cx="239077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9BF4DF4-30B6-423B-8A5E-DC46AC0A5A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196" t="30902" r="57834" b="15672"/>
          <a:stretch/>
        </p:blipFill>
        <p:spPr>
          <a:xfrm>
            <a:off x="4764838" y="0"/>
            <a:ext cx="6720974" cy="601847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F8CAB76-BEC6-420E-9A83-E72EC853E1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680" t="36599" r="55869" b="53556"/>
          <a:stretch/>
        </p:blipFill>
        <p:spPr>
          <a:xfrm>
            <a:off x="4884108" y="5565913"/>
            <a:ext cx="6128450" cy="1136298"/>
          </a:xfrm>
          <a:prstGeom prst="rect">
            <a:avLst/>
          </a:prstGeom>
        </p:spPr>
      </p:pic>
      <p:pic>
        <p:nvPicPr>
          <p:cNvPr id="3" name="Ditado o Cavaleiro da Dinamarca">
            <a:hlinkClick r:id="" action="ppaction://media"/>
            <a:extLst>
              <a:ext uri="{FF2B5EF4-FFF2-40B4-BE49-F238E27FC236}">
                <a16:creationId xmlns:a16="http://schemas.microsoft.com/office/drawing/2014/main" id="{90C10F39-9B5C-48B3-94A5-87D874C7E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1223" y="600075"/>
            <a:ext cx="555907" cy="5559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84327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A84C2E-7287-4ABA-AEDD-755D680B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289"/>
            <a:ext cx="3200400" cy="2286000"/>
          </a:xfrm>
        </p:spPr>
        <p:txBody>
          <a:bodyPr/>
          <a:lstStyle/>
          <a:p>
            <a:r>
              <a:rPr lang="pt-PT" dirty="0" err="1"/>
              <a:t>T.p.c</a:t>
            </a:r>
            <a:r>
              <a:rPr lang="pt-PT" dirty="0"/>
              <a:t> – Tradução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D548AB3-6B4C-45A1-B0DF-FFAB39018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456289"/>
            <a:ext cx="3200400" cy="3379124"/>
          </a:xfrm>
        </p:spPr>
        <p:txBody>
          <a:bodyPr/>
          <a:lstStyle/>
          <a:p>
            <a:r>
              <a:rPr lang="pt-PT" dirty="0"/>
              <a:t>Excerto do livro “O Cavaleiro da Dinamarca” Sophia de Mello Breyner Andresen</a:t>
            </a:r>
            <a:endParaRPr lang="it-IT" dirty="0"/>
          </a:p>
        </p:txBody>
      </p:sp>
      <p:pic>
        <p:nvPicPr>
          <p:cNvPr id="4" name="Picture 2" descr="O Cavaleiro da Dinamarca - Livro - WOOK">
            <a:extLst>
              <a:ext uri="{FF2B5EF4-FFF2-40B4-BE49-F238E27FC236}">
                <a16:creationId xmlns:a16="http://schemas.microsoft.com/office/drawing/2014/main" id="{7A34F448-FF63-4085-8D44-663151E47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" y="3429000"/>
            <a:ext cx="239077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03698FE-A107-4DBF-9A6A-5D041143A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469" y="204578"/>
            <a:ext cx="6537149" cy="665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7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25D883A-0B23-41C5-8476-666DADEB28B3}"/>
              </a:ext>
            </a:extLst>
          </p:cNvPr>
          <p:cNvSpPr txBox="1"/>
          <p:nvPr/>
        </p:nvSpPr>
        <p:spPr>
          <a:xfrm>
            <a:off x="1510748" y="1351506"/>
            <a:ext cx="35906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4400" b="1" dirty="0">
              <a:latin typeface="Bauhaus 93" panose="04030905020B02020C02" pitchFamily="82" charset="0"/>
            </a:endParaRPr>
          </a:p>
          <a:p>
            <a:endParaRPr lang="pt-PT" sz="4400" b="1" dirty="0">
              <a:latin typeface="Bauhaus 93" panose="04030905020B02020C02" pitchFamily="82" charset="0"/>
            </a:endParaRPr>
          </a:p>
          <a:p>
            <a:r>
              <a:rPr lang="pt-PT" sz="4400" b="1" dirty="0">
                <a:latin typeface="Bauhaus 93" panose="04030905020B02020C02" pitchFamily="82" charset="0"/>
              </a:rPr>
              <a:t>Bom estudo!</a:t>
            </a:r>
          </a:p>
          <a:p>
            <a:r>
              <a:rPr lang="pt-PT" sz="4400" b="1" dirty="0">
                <a:latin typeface="Bauhaus 93" panose="04030905020B02020C02" pitchFamily="82" charset="0"/>
              </a:rPr>
              <a:t>Até amanhã!</a:t>
            </a:r>
          </a:p>
          <a:p>
            <a:endParaRPr lang="pt-PT" sz="4400" dirty="0">
              <a:latin typeface="Bauhaus 93" panose="04030905020B02020C02" pitchFamily="82" charset="0"/>
            </a:endParaRPr>
          </a:p>
          <a:p>
            <a:endParaRPr lang="it-IT" sz="4400" dirty="0">
              <a:latin typeface="Bauhaus 93" panose="04030905020B02020C02" pitchFamily="8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CB698E6-59E8-49D6-B213-41D92A9AD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974" y="752685"/>
            <a:ext cx="4951571" cy="490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11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27B73C-2346-4C54-AE60-B9E6DDFB6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 – O corpo humano</a:t>
            </a:r>
            <a:endParaRPr lang="it-IT" dirty="0"/>
          </a:p>
        </p:txBody>
      </p:sp>
      <p:pic>
        <p:nvPicPr>
          <p:cNvPr id="3" name="Marcador de Posição de Conteúdo 4">
            <a:extLst>
              <a:ext uri="{FF2B5EF4-FFF2-40B4-BE49-F238E27FC236}">
                <a16:creationId xmlns:a16="http://schemas.microsoft.com/office/drawing/2014/main" id="{D32AC8D9-B99E-4D32-9483-244A36877B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t="26515" r="9901" b="33532"/>
          <a:stretch/>
        </p:blipFill>
        <p:spPr>
          <a:xfrm>
            <a:off x="2668771" y="1848197"/>
            <a:ext cx="6322474" cy="447519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8520D53-0BDE-4EB2-83C7-9B59DB8CE7FC}"/>
              </a:ext>
            </a:extLst>
          </p:cNvPr>
          <p:cNvSpPr txBox="1"/>
          <p:nvPr/>
        </p:nvSpPr>
        <p:spPr>
          <a:xfrm>
            <a:off x="1899138" y="6397284"/>
            <a:ext cx="611944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/>
                </a:solidFill>
              </a:rPr>
              <a:t>Fonte: </a:t>
            </a:r>
            <a:r>
              <a:rPr lang="pt-PT" dirty="0"/>
              <a:t>Passaporte para português 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4616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BB83CF6-F6F3-42F1-8D3F-B761B976A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Momento musical </a:t>
            </a:r>
            <a:br>
              <a:rPr lang="pt-PT" dirty="0"/>
            </a:br>
            <a:r>
              <a:rPr lang="pt-PT" dirty="0"/>
              <a:t>Clã – “Os embeiçados”</a:t>
            </a:r>
            <a:endParaRPr lang="it-IT" dirty="0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4576A53-96B4-4AE9-8F9A-E1D712959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Ela tem 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boca torta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nariz grande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cabelo mal cortado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rói as unhas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usa cunhas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mas eu estou apaixonado.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Ele tem 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espinhas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sardas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pontos negros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e uma 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boca exagerada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desafina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 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desatina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mas eu estou apaixonada.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Ela é ciumenta, rabugenta, embirrenta e tagarela, intriguista e moralista mas eu estou louco por ela.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Ele faz 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cenas gagas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altas fitas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não tem confiança em mim, 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faz-se caro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pt-PT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faz-me trombas</a:t>
            </a: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mas eu gosto dele assim.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Refrão: Diz-se que o amor é cego, deforma tudo a seu jeito, mas eu acho que o amor descobre o lado melhor do que parece defeito (2X)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Diz-se que o amor é cego... Diz-se que o amor é cego...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Refrão (2X)  Porque eu gosto, gosto dele</a:t>
            </a:r>
            <a:b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t-PT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 ela gosta, gosta de gostar de mim!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6" name="Imagem 5">
            <a:hlinkClick r:id="rId2"/>
            <a:extLst>
              <a:ext uri="{FF2B5EF4-FFF2-40B4-BE49-F238E27FC236}">
                <a16:creationId xmlns:a16="http://schemas.microsoft.com/office/drawing/2014/main" id="{6C68BC58-0098-4026-B0C0-B03AEA824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3" t="15291" r="71933" b="38952"/>
          <a:stretch/>
        </p:blipFill>
        <p:spPr>
          <a:xfrm>
            <a:off x="8239026" y="4405630"/>
            <a:ext cx="3186260" cy="1923069"/>
          </a:xfrm>
          <a:prstGeom prst="rect">
            <a:avLst/>
          </a:prstGeom>
        </p:spPr>
      </p:pic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D74E6E1-1C96-48A0-A7F9-31E0A6F9E508}"/>
              </a:ext>
            </a:extLst>
          </p:cNvPr>
          <p:cNvSpPr/>
          <p:nvPr/>
        </p:nvSpPr>
        <p:spPr>
          <a:xfrm rot="19774050">
            <a:off x="7305773" y="4997271"/>
            <a:ext cx="838986" cy="7344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40ABAB8-4FEE-4E78-8A43-45F8A6FAB30B}"/>
              </a:ext>
            </a:extLst>
          </p:cNvPr>
          <p:cNvSpPr txBox="1"/>
          <p:nvPr/>
        </p:nvSpPr>
        <p:spPr>
          <a:xfrm>
            <a:off x="5889240" y="5682368"/>
            <a:ext cx="214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Clica aqui para ver o videoclip!</a:t>
            </a:r>
            <a:endParaRPr lang="it-IT" dirty="0"/>
          </a:p>
        </p:txBody>
      </p:sp>
      <p:pic>
        <p:nvPicPr>
          <p:cNvPr id="2052" name="Picture 4" descr="YouTube">
            <a:extLst>
              <a:ext uri="{FF2B5EF4-FFF2-40B4-BE49-F238E27FC236}">
                <a16:creationId xmlns:a16="http://schemas.microsoft.com/office/drawing/2014/main" id="{1BB982C6-3ED9-4108-8ED9-5B9D0BAE9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6" b="25838"/>
          <a:stretch/>
        </p:blipFill>
        <p:spPr bwMode="auto">
          <a:xfrm>
            <a:off x="5884107" y="5151715"/>
            <a:ext cx="1023855" cy="53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mbeiçado - Dicio, Dicionário Online de Português">
            <a:extLst>
              <a:ext uri="{FF2B5EF4-FFF2-40B4-BE49-F238E27FC236}">
                <a16:creationId xmlns:a16="http://schemas.microsoft.com/office/drawing/2014/main" id="{BDC99FE5-3E7B-4516-B1D5-0835B8418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997" y="116251"/>
            <a:ext cx="2110327" cy="158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D4621A00-5A3D-45C2-AF1F-DA581147261F}"/>
              </a:ext>
            </a:extLst>
          </p:cNvPr>
          <p:cNvSpPr/>
          <p:nvPr/>
        </p:nvSpPr>
        <p:spPr>
          <a:xfrm>
            <a:off x="9650436" y="816020"/>
            <a:ext cx="492369" cy="313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DDF08FB-B01D-4BFC-A48B-3C2A0B68B471}"/>
              </a:ext>
            </a:extLst>
          </p:cNvPr>
          <p:cNvSpPr txBox="1"/>
          <p:nvPr/>
        </p:nvSpPr>
        <p:spPr>
          <a:xfrm>
            <a:off x="10227212" y="649376"/>
            <a:ext cx="1856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/>
              <a:t>Innamorato</a:t>
            </a:r>
            <a:r>
              <a:rPr lang="pt-PT" b="1" dirty="0"/>
              <a:t>, </a:t>
            </a:r>
            <a:r>
              <a:rPr lang="pt-PT" b="1" dirty="0" err="1"/>
              <a:t>innamorarsi</a:t>
            </a:r>
            <a:r>
              <a:rPr lang="pt-PT" b="1" dirty="0"/>
              <a:t> </a:t>
            </a:r>
            <a:r>
              <a:rPr lang="pt-PT" b="1" dirty="0" err="1"/>
              <a:t>di</a:t>
            </a:r>
            <a:endParaRPr lang="it-IT" b="1" dirty="0"/>
          </a:p>
        </p:txBody>
      </p:sp>
      <p:pic>
        <p:nvPicPr>
          <p:cNvPr id="1028" name="Picture 4" descr="Spotify testa un nuovo piano, con annunci ma super economico: la società  conferma - HDblog.it">
            <a:hlinkClick r:id="rId6"/>
            <a:extLst>
              <a:ext uri="{FF2B5EF4-FFF2-40B4-BE49-F238E27FC236}">
                <a16:creationId xmlns:a16="http://schemas.microsoft.com/office/drawing/2014/main" id="{5B3627D9-C2F3-4296-924C-93CFDF739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117" y="5670045"/>
            <a:ext cx="1024743" cy="61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469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52E2AB-5221-4486-B26D-BFAFBB6F4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3527"/>
            <a:ext cx="10058400" cy="1450757"/>
          </a:xfrm>
        </p:spPr>
        <p:txBody>
          <a:bodyPr/>
          <a:lstStyle/>
          <a:p>
            <a:r>
              <a:rPr lang="pt-PT" dirty="0"/>
              <a:t>Sistema de Saúde em Portugal</a:t>
            </a:r>
            <a:endParaRPr lang="it-IT" dirty="0"/>
          </a:p>
        </p:txBody>
      </p:sp>
      <p:pic>
        <p:nvPicPr>
          <p:cNvPr id="7178" name="Picture 10" descr="Covid-19 provoca caos em Urgência no Hospital de Coimbra - Portugal - SÁBADO">
            <a:extLst>
              <a:ext uri="{FF2B5EF4-FFF2-40B4-BE49-F238E27FC236}">
                <a16:creationId xmlns:a16="http://schemas.microsoft.com/office/drawing/2014/main" id="{70EF3406-3F7B-4D56-8D90-123332C6D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26648"/>
            <a:ext cx="3583710" cy="238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780EA34-227F-4E0B-9335-0AA16FA672D1}"/>
              </a:ext>
            </a:extLst>
          </p:cNvPr>
          <p:cNvSpPr txBox="1"/>
          <p:nvPr/>
        </p:nvSpPr>
        <p:spPr>
          <a:xfrm>
            <a:off x="1101437" y="4450529"/>
            <a:ext cx="3514436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Hospitais – Hospital Universitário de Coimbra</a:t>
            </a:r>
            <a:endParaRPr lang="it-IT" sz="1400" dirty="0"/>
          </a:p>
        </p:txBody>
      </p:sp>
      <p:pic>
        <p:nvPicPr>
          <p:cNvPr id="7180" name="Picture 12" descr="Serviço de Saúde da RAM, EPERAM - Centros de Saúde">
            <a:extLst>
              <a:ext uri="{FF2B5EF4-FFF2-40B4-BE49-F238E27FC236}">
                <a16:creationId xmlns:a16="http://schemas.microsoft.com/office/drawing/2014/main" id="{A489A480-4284-4418-A0D6-1D5B70F20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22" y="1973320"/>
            <a:ext cx="3444355" cy="229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ED5AF07F-B74A-43E3-9EF6-621C7E729D7C}"/>
              </a:ext>
            </a:extLst>
          </p:cNvPr>
          <p:cNvSpPr txBox="1"/>
          <p:nvPr/>
        </p:nvSpPr>
        <p:spPr>
          <a:xfrm>
            <a:off x="4814022" y="4444513"/>
            <a:ext cx="3514436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Centro de Saúde – Funchal</a:t>
            </a:r>
            <a:endParaRPr lang="it-IT" sz="1400" dirty="0"/>
          </a:p>
        </p:txBody>
      </p:sp>
      <p:cxnSp>
        <p:nvCxnSpPr>
          <p:cNvPr id="6" name="Conexão reta unidirecional 5">
            <a:extLst>
              <a:ext uri="{FF2B5EF4-FFF2-40B4-BE49-F238E27FC236}">
                <a16:creationId xmlns:a16="http://schemas.microsoft.com/office/drawing/2014/main" id="{1D67B3C4-1A7E-41E2-9161-E3E6632E2575}"/>
              </a:ext>
            </a:extLst>
          </p:cNvPr>
          <p:cNvCxnSpPr/>
          <p:nvPr/>
        </p:nvCxnSpPr>
        <p:spPr>
          <a:xfrm flipH="1">
            <a:off x="1893455" y="4839855"/>
            <a:ext cx="526472" cy="618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ta unidirecional 7">
            <a:extLst>
              <a:ext uri="{FF2B5EF4-FFF2-40B4-BE49-F238E27FC236}">
                <a16:creationId xmlns:a16="http://schemas.microsoft.com/office/drawing/2014/main" id="{192EEF83-24F7-4BE0-BDCE-396095F73D1F}"/>
              </a:ext>
            </a:extLst>
          </p:cNvPr>
          <p:cNvCxnSpPr/>
          <p:nvPr/>
        </p:nvCxnSpPr>
        <p:spPr>
          <a:xfrm>
            <a:off x="2789382" y="4839855"/>
            <a:ext cx="387927" cy="618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02CF0852-EAFC-4404-9EC9-C4E778BFFE6E}"/>
              </a:ext>
            </a:extLst>
          </p:cNvPr>
          <p:cNvSpPr txBox="1"/>
          <p:nvPr/>
        </p:nvSpPr>
        <p:spPr>
          <a:xfrm>
            <a:off x="1159164" y="5573523"/>
            <a:ext cx="997527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Públicos</a:t>
            </a:r>
            <a:endParaRPr lang="it-IT" sz="140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7B2E857-9375-45CA-B58C-041743CB6E31}"/>
              </a:ext>
            </a:extLst>
          </p:cNvPr>
          <p:cNvSpPr txBox="1"/>
          <p:nvPr/>
        </p:nvSpPr>
        <p:spPr>
          <a:xfrm>
            <a:off x="2678545" y="5595749"/>
            <a:ext cx="997527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Privados</a:t>
            </a:r>
            <a:endParaRPr lang="it-IT" sz="1400" dirty="0"/>
          </a:p>
        </p:txBody>
      </p:sp>
      <p:cxnSp>
        <p:nvCxnSpPr>
          <p:cNvPr id="18" name="Conexão reta unidirecional 17">
            <a:extLst>
              <a:ext uri="{FF2B5EF4-FFF2-40B4-BE49-F238E27FC236}">
                <a16:creationId xmlns:a16="http://schemas.microsoft.com/office/drawing/2014/main" id="{485CEE63-D4DA-4A86-8F1C-F3F492BE854C}"/>
              </a:ext>
            </a:extLst>
          </p:cNvPr>
          <p:cNvCxnSpPr>
            <a:cxnSpLocks/>
          </p:cNvCxnSpPr>
          <p:nvPr/>
        </p:nvCxnSpPr>
        <p:spPr>
          <a:xfrm>
            <a:off x="5592619" y="4839855"/>
            <a:ext cx="0" cy="7186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FF815EA-AC11-4B7E-9EBA-651F915C4EDC}"/>
              </a:ext>
            </a:extLst>
          </p:cNvPr>
          <p:cNvSpPr txBox="1"/>
          <p:nvPr/>
        </p:nvSpPr>
        <p:spPr>
          <a:xfrm>
            <a:off x="5068455" y="5674677"/>
            <a:ext cx="997527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Públicos</a:t>
            </a:r>
            <a:endParaRPr lang="it-IT" sz="1400" dirty="0"/>
          </a:p>
        </p:txBody>
      </p:sp>
      <p:sp>
        <p:nvSpPr>
          <p:cNvPr id="12" name="Chaveta à direita 11">
            <a:extLst>
              <a:ext uri="{FF2B5EF4-FFF2-40B4-BE49-F238E27FC236}">
                <a16:creationId xmlns:a16="http://schemas.microsoft.com/office/drawing/2014/main" id="{2100B114-7635-4BAA-91A5-C6F91CDD0866}"/>
              </a:ext>
            </a:extLst>
          </p:cNvPr>
          <p:cNvSpPr/>
          <p:nvPr/>
        </p:nvSpPr>
        <p:spPr>
          <a:xfrm>
            <a:off x="6243782" y="5573523"/>
            <a:ext cx="166254" cy="51324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ACC141D-72E4-4C7D-BE93-6F36DF6988A1}"/>
              </a:ext>
            </a:extLst>
          </p:cNvPr>
          <p:cNvSpPr txBox="1"/>
          <p:nvPr/>
        </p:nvSpPr>
        <p:spPr>
          <a:xfrm>
            <a:off x="6529676" y="5674677"/>
            <a:ext cx="1670541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Médicos de Família</a:t>
            </a:r>
            <a:endParaRPr lang="it-IT" sz="14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7BD046A-1123-4745-A73D-966C7F92E43A}"/>
              </a:ext>
            </a:extLst>
          </p:cNvPr>
          <p:cNvSpPr txBox="1"/>
          <p:nvPr/>
        </p:nvSpPr>
        <p:spPr>
          <a:xfrm>
            <a:off x="8774545" y="1973320"/>
            <a:ext cx="291868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1400" dirty="0"/>
              <a:t>Clínicas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1400" dirty="0"/>
              <a:t>Consultórios </a:t>
            </a:r>
            <a:endParaRPr lang="it-IT" sz="1400" dirty="0"/>
          </a:p>
        </p:txBody>
      </p:sp>
      <p:cxnSp>
        <p:nvCxnSpPr>
          <p:cNvPr id="24" name="Conexão reta unidirecional 23">
            <a:extLst>
              <a:ext uri="{FF2B5EF4-FFF2-40B4-BE49-F238E27FC236}">
                <a16:creationId xmlns:a16="http://schemas.microsoft.com/office/drawing/2014/main" id="{5977C29D-52EC-4E68-BA3B-67274ED484FF}"/>
              </a:ext>
            </a:extLst>
          </p:cNvPr>
          <p:cNvCxnSpPr>
            <a:cxnSpLocks/>
          </p:cNvCxnSpPr>
          <p:nvPr/>
        </p:nvCxnSpPr>
        <p:spPr>
          <a:xfrm>
            <a:off x="9753601" y="2571772"/>
            <a:ext cx="0" cy="7186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F55C55E-9B9A-4CC1-B49C-D737C4F0D41C}"/>
              </a:ext>
            </a:extLst>
          </p:cNvPr>
          <p:cNvSpPr txBox="1"/>
          <p:nvPr/>
        </p:nvSpPr>
        <p:spPr>
          <a:xfrm>
            <a:off x="9254837" y="3413658"/>
            <a:ext cx="997527" cy="307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400" dirty="0"/>
              <a:t>Privados</a:t>
            </a:r>
            <a:endParaRPr lang="it-IT" sz="1400" dirty="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5971C20-7515-4CC1-8500-E029C3DDD52C}"/>
              </a:ext>
            </a:extLst>
          </p:cNvPr>
          <p:cNvSpPr txBox="1"/>
          <p:nvPr/>
        </p:nvSpPr>
        <p:spPr>
          <a:xfrm>
            <a:off x="8793021" y="4241332"/>
            <a:ext cx="2918685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t-PT" sz="1400" dirty="0"/>
              <a:t>Saúde Pública – Sistema nacional de saúde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1400" dirty="0"/>
              <a:t>ADSE (é digamos uma convenção para os trabalhadores da Função Pública – </a:t>
            </a:r>
            <a:r>
              <a:rPr lang="pt-PT" sz="1400" dirty="0" err="1"/>
              <a:t>dipendenti</a:t>
            </a:r>
            <a:r>
              <a:rPr lang="pt-PT" sz="1400" dirty="0"/>
              <a:t> </a:t>
            </a:r>
            <a:r>
              <a:rPr lang="pt-PT" sz="1400" dirty="0" err="1"/>
              <a:t>statali</a:t>
            </a:r>
            <a:r>
              <a:rPr lang="pt-PT" sz="1400" dirty="0"/>
              <a:t>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pt-PT" sz="1400" dirty="0"/>
              <a:t>Seguros privados de saúde (</a:t>
            </a:r>
            <a:r>
              <a:rPr lang="pt-PT" sz="1400" dirty="0" err="1"/>
              <a:t>Médis</a:t>
            </a:r>
            <a:r>
              <a:rPr lang="pt-PT" sz="1400" dirty="0"/>
              <a:t>, Tranquilidade, </a:t>
            </a:r>
            <a:r>
              <a:rPr lang="pt-PT" sz="1400" dirty="0" err="1"/>
              <a:t>Multicare</a:t>
            </a:r>
            <a:r>
              <a:rPr lang="pt-PT" sz="1400" dirty="0"/>
              <a:t>, </a:t>
            </a:r>
            <a:r>
              <a:rPr lang="pt-PT" sz="1400" dirty="0" err="1"/>
              <a:t>Allianz</a:t>
            </a:r>
            <a:r>
              <a:rPr lang="pt-PT" sz="1400" dirty="0"/>
              <a:t> </a:t>
            </a:r>
            <a:r>
              <a:rPr lang="pt-PT" sz="1400" dirty="0" err="1"/>
              <a:t>etc</a:t>
            </a:r>
            <a:r>
              <a:rPr lang="pt-PT" sz="1400" dirty="0"/>
              <a:t>)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938965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No photo description available.">
            <a:extLst>
              <a:ext uri="{FF2B5EF4-FFF2-40B4-BE49-F238E27FC236}">
                <a16:creationId xmlns:a16="http://schemas.microsoft.com/office/drawing/2014/main" id="{26527BAE-27A0-4AC0-9477-BD686638D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08" y="276810"/>
            <a:ext cx="5918835" cy="59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entro de Contacto do SNS | SNS 24 – SPMS">
            <a:extLst>
              <a:ext uri="{FF2B5EF4-FFF2-40B4-BE49-F238E27FC236}">
                <a16:creationId xmlns:a16="http://schemas.microsoft.com/office/drawing/2014/main" id="{101E7297-2316-4ABA-B90F-F133890D5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925" y="2626628"/>
            <a:ext cx="37528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475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7F96CB-6D98-464A-A3BB-4DBEF0898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Vocabulário útil</a:t>
            </a:r>
            <a:endParaRPr lang="it-I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8023344-34AC-4ECB-ADC7-2A327BC06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3"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Teleconsulta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Certificado Digital COVID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Medicação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Farmácia</a:t>
            </a:r>
            <a:endParaRPr lang="it-IT" dirty="0"/>
          </a:p>
          <a:p>
            <a:pPr>
              <a:buFont typeface="Wingdings" panose="05000000000000000000" pitchFamily="2" charset="2"/>
              <a:buChar char="q"/>
            </a:pPr>
            <a:r>
              <a:rPr lang="it-IT" dirty="0"/>
              <a:t>Ida ao médico</a:t>
            </a:r>
            <a:r>
              <a:rPr lang="pt-PT" dirty="0"/>
              <a:t> de família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Marcar uma consulta (no público ou privado)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Receita médica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Consulta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Unidades de saúde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Hospital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Centro de Saúde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Clínica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Cartão do utente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Sintomas ( dor de cabeça, alergias, diarreia, dor na anca/joelho/braço…, alterações da pele </a:t>
            </a:r>
            <a:r>
              <a:rPr lang="pt-PT" dirty="0" err="1"/>
              <a:t>etc</a:t>
            </a:r>
            <a:r>
              <a:rPr lang="pt-PT" dirty="0"/>
              <a:t>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 Pedido de agendamento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 Exames de laboratório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Comprovativo das taxas moderadoras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 Doenças / doenças raras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Dador de sangue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Dádiva de órgãos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Saúde mental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Dependências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Radiografia, TAC, Ressonância magnética, mamografia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Vacinas/ Campanha de vacinação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PT" dirty="0"/>
              <a:t>Efeitos indesejados</a:t>
            </a:r>
          </a:p>
          <a:p>
            <a:pPr>
              <a:buFont typeface="Wingdings" panose="05000000000000000000" pitchFamily="2" charset="2"/>
              <a:buChar char="q"/>
            </a:pPr>
            <a:endParaRPr lang="pt-PT" dirty="0"/>
          </a:p>
          <a:p>
            <a:pPr>
              <a:buFont typeface="Wingdings" panose="05000000000000000000" pitchFamily="2" charset="2"/>
              <a:buChar char="q"/>
            </a:pPr>
            <a:endParaRPr lang="pt-PT" dirty="0"/>
          </a:p>
          <a:p>
            <a:pPr>
              <a:buFont typeface="Wingdings" panose="05000000000000000000" pitchFamily="2" charset="2"/>
              <a:buChar char="q"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23146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BBDEB0-8248-4BD4-982F-E5AC92056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Números de emergência em Portugal</a:t>
            </a:r>
            <a:endParaRPr lang="it-IT" dirty="0"/>
          </a:p>
        </p:txBody>
      </p:sp>
      <p:pic>
        <p:nvPicPr>
          <p:cNvPr id="5122" name="Picture 2" descr="Emergência Médica em Portugal: como proceder">
            <a:extLst>
              <a:ext uri="{FF2B5EF4-FFF2-40B4-BE49-F238E27FC236}">
                <a16:creationId xmlns:a16="http://schemas.microsoft.com/office/drawing/2014/main" id="{FCF2B0A7-8E46-44DC-88F4-CD41E33BC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668" y="4731727"/>
            <a:ext cx="34290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úmeros de Emergência | Securitas Direct">
            <a:extLst>
              <a:ext uri="{FF2B5EF4-FFF2-40B4-BE49-F238E27FC236}">
                <a16:creationId xmlns:a16="http://schemas.microsoft.com/office/drawing/2014/main" id="{CD4FB82F-C556-4AC6-A009-22D73300D4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6" b="15685"/>
          <a:stretch/>
        </p:blipFill>
        <p:spPr bwMode="auto">
          <a:xfrm>
            <a:off x="533862" y="2139027"/>
            <a:ext cx="6935596" cy="35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AA9CD705-6259-4C50-9E80-106A9AEDD395}"/>
              </a:ext>
            </a:extLst>
          </p:cNvPr>
          <p:cNvSpPr/>
          <p:nvPr/>
        </p:nvSpPr>
        <p:spPr>
          <a:xfrm>
            <a:off x="7361382" y="2475345"/>
            <a:ext cx="757382" cy="332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FA9857F-DA03-4B7E-9CAB-9344F320EC4F}"/>
              </a:ext>
            </a:extLst>
          </p:cNvPr>
          <p:cNvSpPr txBox="1"/>
          <p:nvPr/>
        </p:nvSpPr>
        <p:spPr>
          <a:xfrm>
            <a:off x="8303260" y="2052647"/>
            <a:ext cx="1967807" cy="1015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200" dirty="0"/>
              <a:t>Também conhecido como o SOS 112 é o número europeu de emergência. Os gestores do 112 são o INEM e a PSP</a:t>
            </a:r>
            <a:endParaRPr lang="it-IT" sz="1200" dirty="0"/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BF79A153-4145-4F97-8189-CA2FA91AC924}"/>
              </a:ext>
            </a:extLst>
          </p:cNvPr>
          <p:cNvSpPr/>
          <p:nvPr/>
        </p:nvSpPr>
        <p:spPr>
          <a:xfrm>
            <a:off x="7415420" y="3379585"/>
            <a:ext cx="757382" cy="332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8F9CD64-C4BE-4D85-A26B-7836FDED3DE7}"/>
              </a:ext>
            </a:extLst>
          </p:cNvPr>
          <p:cNvSpPr txBox="1"/>
          <p:nvPr/>
        </p:nvSpPr>
        <p:spPr>
          <a:xfrm>
            <a:off x="8312265" y="3222673"/>
            <a:ext cx="1967807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sz="1200" dirty="0"/>
              <a:t>O SNS 24 é o número do sistema nacional de saúde, e durante a pandemia resultou ser imprescindível para o agendamento das vacinas para o COVID-19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95355257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4703</TotalTime>
  <Words>1572</Words>
  <Application>Microsoft Office PowerPoint</Application>
  <PresentationFormat>Ecrã Panorâmico</PresentationFormat>
  <Paragraphs>228</Paragraphs>
  <Slides>35</Slides>
  <Notes>1</Notes>
  <HiddenSlides>0</HiddenSlides>
  <MMClips>5</MMClips>
  <ScaleCrop>false</ScaleCrop>
  <HeadingPairs>
    <vt:vector size="6" baseType="variant">
      <vt:variant>
        <vt:lpstr>Tipos de letra usados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35</vt:i4>
      </vt:variant>
    </vt:vector>
  </HeadingPairs>
  <TitlesOfParts>
    <vt:vector size="46" baseType="lpstr">
      <vt:lpstr>Arial</vt:lpstr>
      <vt:lpstr>Bauhaus 93</vt:lpstr>
      <vt:lpstr>Calibri</vt:lpstr>
      <vt:lpstr>Calibri Light</vt:lpstr>
      <vt:lpstr>Roboto</vt:lpstr>
      <vt:lpstr>Times New Roman</vt:lpstr>
      <vt:lpstr>TradeGothicLTStd-Bd2</vt:lpstr>
      <vt:lpstr>TradeGothicLTStd-Light</vt:lpstr>
      <vt:lpstr>TradeGothicLTStd-LightObl</vt:lpstr>
      <vt:lpstr>Wingdings</vt:lpstr>
      <vt:lpstr>Retrospettivo</vt:lpstr>
      <vt:lpstr>LINGUA E TRADUZIONE PORTOGHESE I</vt:lpstr>
      <vt:lpstr>Sumário da aula n°43 e n°44</vt:lpstr>
      <vt:lpstr>O corpo humano</vt:lpstr>
      <vt:lpstr>Exercício – O corpo humano</vt:lpstr>
      <vt:lpstr>Momento musical  Clã – “Os embeiçados”</vt:lpstr>
      <vt:lpstr>Sistema de Saúde em Portugal</vt:lpstr>
      <vt:lpstr>Apresentação do PowerPoint</vt:lpstr>
      <vt:lpstr>Vocabulário útil</vt:lpstr>
      <vt:lpstr>Números de emergência em Portugal</vt:lpstr>
      <vt:lpstr>Quando (é que) devemos ligar para o 112?</vt:lpstr>
      <vt:lpstr>No consultório do médico no hospital</vt:lpstr>
      <vt:lpstr>Pronomes pessoais</vt:lpstr>
      <vt:lpstr>Verbo doer</vt:lpstr>
      <vt:lpstr>Verbo doer</vt:lpstr>
      <vt:lpstr>O que é que se passa? Sentes-te bem?</vt:lpstr>
      <vt:lpstr>Apresentação do PowerPoint</vt:lpstr>
      <vt:lpstr>Desde e há</vt:lpstr>
      <vt:lpstr>Apresentação do PowerPoint</vt:lpstr>
      <vt:lpstr>Apresentação do PowerPoint</vt:lpstr>
      <vt:lpstr>Exercício- Preencher os espaços </vt:lpstr>
      <vt:lpstr>Interjeições e locuções interjetivas</vt:lpstr>
      <vt:lpstr>Ida a farmácia</vt:lpstr>
      <vt:lpstr>Folheto informativo</vt:lpstr>
      <vt:lpstr>Exercícios</vt:lpstr>
      <vt:lpstr>Conjunções e locuções conjuncionais</vt:lpstr>
      <vt:lpstr>Apresentação do PowerPoint</vt:lpstr>
      <vt:lpstr>Composições</vt:lpstr>
      <vt:lpstr>Exemplos de temas que podem ser tratados durante o exame</vt:lpstr>
      <vt:lpstr>Apresentação do PowerPoint</vt:lpstr>
      <vt:lpstr>Ditado</vt:lpstr>
      <vt:lpstr>Ditado e exercício de acentuação</vt:lpstr>
      <vt:lpstr>Tradução</vt:lpstr>
      <vt:lpstr>T.p.c – Tradução</vt:lpstr>
      <vt:lpstr>T.p.c – Tradução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dc:creator>LEMOS DOS REIS NANCY</dc:creator>
  <cp:lastModifiedBy>LEMOS DOS REIS NANCY</cp:lastModifiedBy>
  <cp:revision>82</cp:revision>
  <cp:lastPrinted>2022-02-21T08:30:52Z</cp:lastPrinted>
  <dcterms:created xsi:type="dcterms:W3CDTF">2021-12-06T20:44:41Z</dcterms:created>
  <dcterms:modified xsi:type="dcterms:W3CDTF">2022-02-21T12:19:01Z</dcterms:modified>
</cp:coreProperties>
</file>