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216" y="7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FBC95-3117-4DBD-B579-8A4A8ED93478}" type="datetimeFigureOut">
              <a:rPr lang="it-IT" smtClean="0"/>
              <a:t>02/02/22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031D-9983-47A3-8C17-AE8B87E289C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2633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FBC95-3117-4DBD-B579-8A4A8ED93478}" type="datetimeFigureOut">
              <a:rPr lang="it-IT" smtClean="0"/>
              <a:t>02/02/22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031D-9983-47A3-8C17-AE8B87E289C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6149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FBC95-3117-4DBD-B579-8A4A8ED93478}" type="datetimeFigureOut">
              <a:rPr lang="it-IT" smtClean="0"/>
              <a:t>02/02/22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031D-9983-47A3-8C17-AE8B87E289C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5126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FBC95-3117-4DBD-B579-8A4A8ED93478}" type="datetimeFigureOut">
              <a:rPr lang="it-IT" smtClean="0"/>
              <a:t>02/02/22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031D-9983-47A3-8C17-AE8B87E289C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6648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FBC95-3117-4DBD-B579-8A4A8ED93478}" type="datetimeFigureOut">
              <a:rPr lang="it-IT" smtClean="0"/>
              <a:t>02/02/22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031D-9983-47A3-8C17-AE8B87E289C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1646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FBC95-3117-4DBD-B579-8A4A8ED93478}" type="datetimeFigureOut">
              <a:rPr lang="it-IT" smtClean="0"/>
              <a:t>02/02/22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031D-9983-47A3-8C17-AE8B87E289C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6537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FBC95-3117-4DBD-B579-8A4A8ED93478}" type="datetimeFigureOut">
              <a:rPr lang="it-IT" smtClean="0"/>
              <a:t>02/02/22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031D-9983-47A3-8C17-AE8B87E289C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0622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FBC95-3117-4DBD-B579-8A4A8ED93478}" type="datetimeFigureOut">
              <a:rPr lang="it-IT" smtClean="0"/>
              <a:t>02/02/22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031D-9983-47A3-8C17-AE8B87E289C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290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FBC95-3117-4DBD-B579-8A4A8ED93478}" type="datetimeFigureOut">
              <a:rPr lang="it-IT" smtClean="0"/>
              <a:t>02/02/22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031D-9983-47A3-8C17-AE8B87E289C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3947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FBC95-3117-4DBD-B579-8A4A8ED93478}" type="datetimeFigureOut">
              <a:rPr lang="it-IT" smtClean="0"/>
              <a:t>02/02/22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031D-9983-47A3-8C17-AE8B87E289C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5239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FBC95-3117-4DBD-B579-8A4A8ED93478}" type="datetimeFigureOut">
              <a:rPr lang="it-IT" smtClean="0"/>
              <a:t>02/02/22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031D-9983-47A3-8C17-AE8B87E289C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6473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FBC95-3117-4DBD-B579-8A4A8ED93478}" type="datetimeFigureOut">
              <a:rPr lang="it-IT" smtClean="0"/>
              <a:t>02/02/22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D031D-9983-47A3-8C17-AE8B87E289C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971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187" y="186279"/>
            <a:ext cx="4351626" cy="633281"/>
          </a:xfrm>
          <a:prstGeom prst="rect">
            <a:avLst/>
          </a:prstGeom>
        </p:spPr>
      </p:pic>
      <p:grpSp>
        <p:nvGrpSpPr>
          <p:cNvPr id="9" name="Gruppo 8"/>
          <p:cNvGrpSpPr/>
          <p:nvPr/>
        </p:nvGrpSpPr>
        <p:grpSpPr>
          <a:xfrm>
            <a:off x="392452" y="819560"/>
            <a:ext cx="6599966" cy="5892599"/>
            <a:chOff x="2939709" y="819560"/>
            <a:chExt cx="6599966" cy="5892599"/>
          </a:xfrm>
        </p:grpSpPr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08093" y="819560"/>
              <a:ext cx="2175813" cy="334734"/>
            </a:xfrm>
            <a:prstGeom prst="rect">
              <a:avLst/>
            </a:prstGeom>
          </p:spPr>
        </p:pic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93815" y="1154294"/>
              <a:ext cx="5004369" cy="787078"/>
            </a:xfrm>
            <a:prstGeom prst="rect">
              <a:avLst/>
            </a:prstGeom>
          </p:spPr>
        </p:pic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39709" y="2053018"/>
              <a:ext cx="6599966" cy="4659141"/>
            </a:xfrm>
            <a:prstGeom prst="rect">
              <a:avLst/>
            </a:prstGeom>
          </p:spPr>
        </p:pic>
      </p:grpSp>
      <p:pic>
        <p:nvPicPr>
          <p:cNvPr id="10" name="Immagin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6605" y="1509200"/>
            <a:ext cx="4931842" cy="436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18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05" y="454073"/>
            <a:ext cx="4615284" cy="277245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244" y="1073783"/>
            <a:ext cx="6745020" cy="538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9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808" y="1081336"/>
            <a:ext cx="6382384" cy="469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339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775" y="1117507"/>
            <a:ext cx="9746449" cy="462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795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48" y="1587961"/>
            <a:ext cx="5657113" cy="368207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3161" y="1379397"/>
            <a:ext cx="6056012" cy="384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44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77" y="1538203"/>
            <a:ext cx="6491175" cy="378159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431" y="1913648"/>
            <a:ext cx="3880200" cy="303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84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8" y="1257750"/>
            <a:ext cx="6056012" cy="43425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6717" y="1207992"/>
            <a:ext cx="6164803" cy="444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190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806" y="596425"/>
            <a:ext cx="8906388" cy="546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27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669" y="195480"/>
            <a:ext cx="9078685" cy="652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40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researchgate.net/profile/Luca_Guerrini2/publication/230568959/figure/fig1/AS:300816784216070@1448731718840/a-Schematic-comparative-visualization-of-the-Raman-and-SERS-phenomena-b-SERS_W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960" y="187383"/>
            <a:ext cx="6024078" cy="290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AMAN SPECTROSCOPY: SERS and silver nanorods quickly reveal viral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825" y="3095884"/>
            <a:ext cx="5510349" cy="366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688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838" y="1529156"/>
            <a:ext cx="5548323" cy="379968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782452" y="666206"/>
            <a:ext cx="627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/>
              <a:t>NIR</a:t>
            </a:r>
            <a:endParaRPr lang="it-IT" sz="2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526972" y="5144178"/>
            <a:ext cx="5755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13000 cm</a:t>
            </a:r>
            <a:r>
              <a:rPr lang="it-IT" baseline="30000" dirty="0"/>
              <a:t>-1</a:t>
            </a:r>
            <a:r>
              <a:rPr lang="it-IT" dirty="0"/>
              <a:t>                                                                    4000 cm</a:t>
            </a:r>
            <a:r>
              <a:rPr lang="it-IT" baseline="30000" dirty="0"/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26186869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5</Words>
  <Application>Microsoft Macintosh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dscfberti2</dc:creator>
  <cp:lastModifiedBy>GOBBO PIERANGELO</cp:lastModifiedBy>
  <cp:revision>12</cp:revision>
  <dcterms:created xsi:type="dcterms:W3CDTF">2020-04-21T15:23:48Z</dcterms:created>
  <dcterms:modified xsi:type="dcterms:W3CDTF">2022-02-02T12:41:29Z</dcterms:modified>
</cp:coreProperties>
</file>