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4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48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13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8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68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66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97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9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43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01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7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7D8DE-803F-4BE2-AC3E-F412BBDC6696}" type="datetimeFigureOut">
              <a:rPr lang="it-IT" smtClean="0"/>
              <a:t>05/02/22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1C2AA-C4C8-43C5-B6E8-E6F7F8559C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30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4126"/>
          <a:stretch/>
        </p:blipFill>
        <p:spPr>
          <a:xfrm>
            <a:off x="714814" y="2316558"/>
            <a:ext cx="7124226" cy="4323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0B997-D51B-6045-8B1B-3DFA917C261E}"/>
              </a:ext>
            </a:extLst>
          </p:cNvPr>
          <p:cNvSpPr txBox="1"/>
          <p:nvPr/>
        </p:nvSpPr>
        <p:spPr>
          <a:xfrm>
            <a:off x="3432738" y="45886"/>
            <a:ext cx="532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Spettrometro IR a trasformata di Fourier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C01D6-B3E4-A54D-9108-DE51D9178B5E}"/>
              </a:ext>
            </a:extLst>
          </p:cNvPr>
          <p:cNvSpPr txBox="1"/>
          <p:nvPr/>
        </p:nvSpPr>
        <p:spPr>
          <a:xfrm>
            <a:off x="0" y="468102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sorgente emana una radiazione che contiene tutte le lunghezze d’onda dell’IR (4000-400 cm</a:t>
            </a:r>
            <a:r>
              <a:rPr lang="it-IT" baseline="30000" dirty="0"/>
              <a:t>-1</a:t>
            </a:r>
            <a:r>
              <a:rPr lang="it-IT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L’interferometro divide la radiazione in due fasci. Un raggio percorre una distanza fissa, l’altro una distanza variabile.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diversa lunghezza dei percorsi crea interferenze costruttive e distruttive che variano nel tempo a seconda del movimento dello specchio mobile, cioè si genera un </a:t>
            </a:r>
            <a:r>
              <a:rPr lang="it-IT" dirty="0" err="1"/>
              <a:t>interferogramma</a:t>
            </a:r>
            <a:r>
              <a:rPr lang="it-IT" dirty="0"/>
              <a:t> che varia nel tempo.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trasformata di Fourier converte l’</a:t>
            </a:r>
            <a:r>
              <a:rPr lang="it-IT" dirty="0" err="1"/>
              <a:t>interferogramma</a:t>
            </a:r>
            <a:r>
              <a:rPr lang="it-IT" dirty="0"/>
              <a:t> da grafico nel dominio del tempo al noto spettro nel dominio della frequenza (che poi viene trasformata in </a:t>
            </a:r>
            <a:r>
              <a:rPr lang="it-IT"/>
              <a:t>numero d’onda).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5864FB57-4278-8C4C-8532-FA5A63AC3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882"/>
          <a:stretch/>
        </p:blipFill>
        <p:spPr>
          <a:xfrm>
            <a:off x="8322257" y="2958583"/>
            <a:ext cx="3154929" cy="710387"/>
          </a:xfrm>
          <a:prstGeom prst="rect">
            <a:avLst/>
          </a:prstGeom>
        </p:spPr>
      </p:pic>
      <p:pic>
        <p:nvPicPr>
          <p:cNvPr id="8" name="Immagine 4">
            <a:extLst>
              <a:ext uri="{FF2B5EF4-FFF2-40B4-BE49-F238E27FC236}">
                <a16:creationId xmlns:a16="http://schemas.microsoft.com/office/drawing/2014/main" id="{06714D04-15A2-B64F-9B9A-EB717F777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01" b="28150"/>
          <a:stretch/>
        </p:blipFill>
        <p:spPr>
          <a:xfrm>
            <a:off x="8322257" y="2316558"/>
            <a:ext cx="3154929" cy="6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27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72" y="923015"/>
            <a:ext cx="7107655" cy="50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2" y="692332"/>
            <a:ext cx="10948955" cy="52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5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" y="457712"/>
            <a:ext cx="10659291" cy="59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532011"/>
            <a:ext cx="11033010" cy="58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068" y="151017"/>
            <a:ext cx="8699863" cy="65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1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5" y="1097281"/>
            <a:ext cx="11428149" cy="42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5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5" y="672178"/>
            <a:ext cx="9823269" cy="61858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03" y="336958"/>
            <a:ext cx="3191192" cy="2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977" y="338815"/>
            <a:ext cx="8530046" cy="61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82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687"/>
            <a:ext cx="7035128" cy="51386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37" y="422654"/>
            <a:ext cx="5013180" cy="59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92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-1" y="0"/>
            <a:ext cx="8151223" cy="6701246"/>
            <a:chOff x="0" y="0"/>
            <a:chExt cx="5149424" cy="575399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149424" cy="2153156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2153157"/>
              <a:ext cx="5149423" cy="1889200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4" y="4042357"/>
              <a:ext cx="5145700" cy="1711636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992" y="640080"/>
            <a:ext cx="3922057" cy="12409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456" y="1812203"/>
            <a:ext cx="4275544" cy="14178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857909" y="329540"/>
            <a:ext cx="15145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 </a:t>
            </a:r>
            <a:r>
              <a:rPr lang="it-IT" dirty="0" err="1"/>
              <a:t>KBr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</a:t>
            </a:r>
            <a:r>
              <a:rPr lang="it-IT" dirty="0" err="1"/>
              <a:t>nujol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cloroformio</a:t>
            </a:r>
          </a:p>
        </p:txBody>
      </p:sp>
    </p:spTree>
    <p:extLst>
      <p:ext uri="{BB962C8B-B14F-4D97-AF65-F5344CB8AC3E}">
        <p14:creationId xmlns:p14="http://schemas.microsoft.com/office/powerpoint/2010/main" val="299367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26" y="163803"/>
            <a:ext cx="9548948" cy="65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88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945900" y="245748"/>
            <a:ext cx="8300199" cy="5867668"/>
            <a:chOff x="2868544" y="219623"/>
            <a:chExt cx="6454911" cy="458676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8544" y="219623"/>
              <a:ext cx="6454911" cy="2343141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6956" y="2562764"/>
              <a:ext cx="4605470" cy="2243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33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734"/>
            <a:ext cx="6164803" cy="39625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34" y="1438687"/>
            <a:ext cx="6201066" cy="39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1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91" y="708701"/>
            <a:ext cx="8399418" cy="54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0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31" y="517721"/>
            <a:ext cx="10045337" cy="58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606"/>
            <a:ext cx="10515599" cy="651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5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77" y="233640"/>
            <a:ext cx="6244045" cy="63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2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58" y="613954"/>
            <a:ext cx="11376083" cy="56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392105"/>
            <a:ext cx="10358846" cy="60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154" y="256144"/>
            <a:ext cx="9287692" cy="66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0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19" y="192271"/>
            <a:ext cx="9583161" cy="647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7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74" y="179827"/>
            <a:ext cx="8739051" cy="64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32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108</Words>
  <Application>Microsoft Macintosh PowerPoint</Application>
  <PresentationFormat>Widescreen</PresentationFormat>
  <Paragraphs>21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dscfberti2</dc:creator>
  <cp:lastModifiedBy>GOBBO PIERANGELO</cp:lastModifiedBy>
  <cp:revision>17</cp:revision>
  <dcterms:created xsi:type="dcterms:W3CDTF">2020-04-21T14:39:18Z</dcterms:created>
  <dcterms:modified xsi:type="dcterms:W3CDTF">2022-02-05T07:01:28Z</dcterms:modified>
</cp:coreProperties>
</file>