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362" r:id="rId2"/>
    <p:sldId id="344" r:id="rId3"/>
    <p:sldId id="358" r:id="rId4"/>
    <p:sldId id="361" r:id="rId5"/>
    <p:sldId id="360" r:id="rId6"/>
    <p:sldId id="345" r:id="rId7"/>
    <p:sldId id="355" r:id="rId8"/>
    <p:sldId id="356" r:id="rId9"/>
    <p:sldId id="346" r:id="rId10"/>
    <p:sldId id="347" r:id="rId11"/>
    <p:sldId id="348" r:id="rId12"/>
    <p:sldId id="349" r:id="rId13"/>
    <p:sldId id="350" r:id="rId14"/>
    <p:sldId id="351" r:id="rId15"/>
    <p:sldId id="352" r:id="rId16"/>
    <p:sldId id="353" r:id="rId17"/>
    <p:sldId id="354" r:id="rId18"/>
  </p:sldIdLst>
  <p:sldSz cx="9144000" cy="6858000" type="screen4x3"/>
  <p:notesSz cx="6834188" cy="9979025"/>
  <p:defaultTextStyle>
    <a:defPPr>
      <a:defRPr lang="en-US"/>
    </a:defPPr>
    <a:lvl1pPr algn="l" rtl="0" eaLnBrk="0" fontAlgn="base" hangingPunct="0">
      <a:spcBef>
        <a:spcPct val="0"/>
      </a:spcBef>
      <a:spcAft>
        <a:spcPct val="0"/>
      </a:spcAft>
      <a:defRPr kumimoji="1"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umimoji="1"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umimoji="1"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umimoji="1" sz="24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mn-ea"/>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mn-ea"/>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mn-ea"/>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41">
          <p15:clr>
            <a:srgbClr val="A4A3A4"/>
          </p15:clr>
        </p15:guide>
        <p15:guide id="2" pos="215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00"/>
    <a:srgbClr val="000066"/>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58" d="100"/>
          <a:sy n="58" d="100"/>
        </p:scale>
        <p:origin x="1195"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1" d="100"/>
          <a:sy n="51" d="100"/>
        </p:scale>
        <p:origin x="-1842" y="-96"/>
      </p:cViewPr>
      <p:guideLst>
        <p:guide orient="horz" pos="3141"/>
        <p:guide pos="215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60688" cy="50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320" tIns="46161" rIns="92320" bIns="46161" numCol="1" anchor="t" anchorCtr="0" compatLnSpc="1">
            <a:prstTxWarp prst="textNoShape">
              <a:avLst/>
            </a:prstTxWarp>
          </a:bodyPr>
          <a:lstStyle>
            <a:lvl1pPr defTabSz="923925">
              <a:defRPr kumimoji="0" sz="1200"/>
            </a:lvl1pPr>
          </a:lstStyle>
          <a:p>
            <a:pPr>
              <a:defRPr/>
            </a:pPr>
            <a:r>
              <a:rPr lang="it-IT" altLang="it-IT"/>
              <a:t>Gianpiero Adami</a:t>
            </a:r>
          </a:p>
        </p:txBody>
      </p:sp>
      <p:sp>
        <p:nvSpPr>
          <p:cNvPr id="18435" name="Rectangle 3"/>
          <p:cNvSpPr>
            <a:spLocks noGrp="1" noChangeArrowheads="1"/>
          </p:cNvSpPr>
          <p:nvPr>
            <p:ph type="dt" sz="quarter" idx="1"/>
          </p:nvPr>
        </p:nvSpPr>
        <p:spPr bwMode="auto">
          <a:xfrm>
            <a:off x="3873500" y="0"/>
            <a:ext cx="2960688" cy="50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320" tIns="46161" rIns="92320" bIns="46161" numCol="1" anchor="t" anchorCtr="0" compatLnSpc="1">
            <a:prstTxWarp prst="textNoShape">
              <a:avLst/>
            </a:prstTxWarp>
          </a:bodyPr>
          <a:lstStyle>
            <a:lvl1pPr algn="r" defTabSz="923925">
              <a:defRPr kumimoji="0" sz="1200"/>
            </a:lvl1pPr>
          </a:lstStyle>
          <a:p>
            <a:pPr>
              <a:defRPr/>
            </a:pPr>
            <a:r>
              <a:rPr lang="it-IT" altLang="it-IT"/>
              <a:t>Tecniche Analitiche Ambientali</a:t>
            </a:r>
          </a:p>
        </p:txBody>
      </p:sp>
      <p:sp>
        <p:nvSpPr>
          <p:cNvPr id="18436" name="Rectangle 4"/>
          <p:cNvSpPr>
            <a:spLocks noGrp="1" noChangeArrowheads="1"/>
          </p:cNvSpPr>
          <p:nvPr>
            <p:ph type="ftr" sz="quarter" idx="2"/>
          </p:nvPr>
        </p:nvSpPr>
        <p:spPr bwMode="auto">
          <a:xfrm>
            <a:off x="0" y="9478963"/>
            <a:ext cx="2960688" cy="50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320" tIns="46161" rIns="92320" bIns="46161" numCol="1" anchor="b" anchorCtr="0" compatLnSpc="1">
            <a:prstTxWarp prst="textNoShape">
              <a:avLst/>
            </a:prstTxWarp>
          </a:bodyPr>
          <a:lstStyle>
            <a:lvl1pPr defTabSz="923925">
              <a:defRPr kumimoji="0" sz="1200"/>
            </a:lvl1pPr>
          </a:lstStyle>
          <a:p>
            <a:pPr>
              <a:defRPr/>
            </a:pPr>
            <a:r>
              <a:rPr lang="it-IT" altLang="it-IT"/>
              <a:t>Titolo</a:t>
            </a:r>
          </a:p>
        </p:txBody>
      </p:sp>
      <p:sp>
        <p:nvSpPr>
          <p:cNvPr id="18437" name="Rectangle 5"/>
          <p:cNvSpPr>
            <a:spLocks noGrp="1" noChangeArrowheads="1"/>
          </p:cNvSpPr>
          <p:nvPr>
            <p:ph type="sldNum" sz="quarter" idx="3"/>
          </p:nvPr>
        </p:nvSpPr>
        <p:spPr bwMode="auto">
          <a:xfrm>
            <a:off x="3873500" y="9478963"/>
            <a:ext cx="2960688" cy="50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320" tIns="46161" rIns="92320" bIns="46161" numCol="1" anchor="b" anchorCtr="0" compatLnSpc="1">
            <a:prstTxWarp prst="textNoShape">
              <a:avLst/>
            </a:prstTxWarp>
          </a:bodyPr>
          <a:lstStyle>
            <a:lvl1pPr algn="r" defTabSz="923925">
              <a:defRPr kumimoji="0" sz="1200"/>
            </a:lvl1pPr>
          </a:lstStyle>
          <a:p>
            <a:fld id="{3DB0B171-33EE-458C-8F5C-C51A76FC19CB}" type="slidenum">
              <a:rPr lang="it-IT" altLang="it-IT"/>
              <a:pPr/>
              <a:t>‹N›</a:t>
            </a:fld>
            <a:endParaRPr lang="it-IT" alt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60688" cy="50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320" tIns="46161" rIns="92320" bIns="46161" numCol="1" anchor="t" anchorCtr="0" compatLnSpc="1">
            <a:prstTxWarp prst="textNoShape">
              <a:avLst/>
            </a:prstTxWarp>
          </a:bodyPr>
          <a:lstStyle>
            <a:lvl1pPr defTabSz="923925">
              <a:defRPr kumimoji="0" sz="1200"/>
            </a:lvl1pPr>
          </a:lstStyle>
          <a:p>
            <a:pPr>
              <a:defRPr/>
            </a:pPr>
            <a:endParaRPr lang="it-IT" altLang="it-IT"/>
          </a:p>
        </p:txBody>
      </p:sp>
      <p:sp>
        <p:nvSpPr>
          <p:cNvPr id="19459" name="Rectangle 3"/>
          <p:cNvSpPr>
            <a:spLocks noGrp="1" noChangeArrowheads="1"/>
          </p:cNvSpPr>
          <p:nvPr>
            <p:ph type="dt" idx="1"/>
          </p:nvPr>
        </p:nvSpPr>
        <p:spPr bwMode="auto">
          <a:xfrm>
            <a:off x="3873500" y="0"/>
            <a:ext cx="2960688" cy="50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320" tIns="46161" rIns="92320" bIns="46161" numCol="1" anchor="t" anchorCtr="0" compatLnSpc="1">
            <a:prstTxWarp prst="textNoShape">
              <a:avLst/>
            </a:prstTxWarp>
          </a:bodyPr>
          <a:lstStyle>
            <a:lvl1pPr algn="r" defTabSz="923925">
              <a:defRPr kumimoji="0" sz="1200"/>
            </a:lvl1pPr>
          </a:lstStyle>
          <a:p>
            <a:pPr>
              <a:defRPr/>
            </a:pPr>
            <a:r>
              <a:rPr lang="it-IT" altLang="it-IT"/>
              <a:t>Tecniche Analitiche Ambientali</a:t>
            </a:r>
          </a:p>
        </p:txBody>
      </p:sp>
      <p:sp>
        <p:nvSpPr>
          <p:cNvPr id="21508" name="Rectangle 4"/>
          <p:cNvSpPr>
            <a:spLocks noGrp="1" noRot="1" noChangeAspect="1" noChangeArrowheads="1" noTextEdit="1"/>
          </p:cNvSpPr>
          <p:nvPr>
            <p:ph type="sldImg" idx="2"/>
          </p:nvPr>
        </p:nvSpPr>
        <p:spPr bwMode="auto">
          <a:xfrm>
            <a:off x="923925" y="749300"/>
            <a:ext cx="4989513" cy="37417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9461" name="Rectangle 5"/>
          <p:cNvSpPr>
            <a:spLocks noGrp="1" noChangeArrowheads="1"/>
          </p:cNvSpPr>
          <p:nvPr>
            <p:ph type="body" sz="quarter" idx="3"/>
          </p:nvPr>
        </p:nvSpPr>
        <p:spPr bwMode="auto">
          <a:xfrm>
            <a:off x="911225" y="4738688"/>
            <a:ext cx="5011738" cy="4491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320" tIns="46161" rIns="92320" bIns="46161" numCol="1" anchor="t" anchorCtr="0" compatLnSpc="1">
            <a:prstTxWarp prst="textNoShape">
              <a:avLst/>
            </a:prstTxWarp>
          </a:bodyPr>
          <a:lstStyle/>
          <a:p>
            <a:pPr lvl="0"/>
            <a:r>
              <a:rPr lang="it-IT" altLang="it-IT" noProof="0" smtClean="0"/>
              <a:t>Fare clic per modificare gli stili del testo dello schema</a:t>
            </a:r>
          </a:p>
          <a:p>
            <a:pPr lvl="1"/>
            <a:r>
              <a:rPr lang="it-IT" altLang="it-IT" noProof="0" smtClean="0"/>
              <a:t>Secondo livello</a:t>
            </a:r>
          </a:p>
          <a:p>
            <a:pPr lvl="2"/>
            <a:r>
              <a:rPr lang="it-IT" altLang="it-IT" noProof="0" smtClean="0"/>
              <a:t>Terzo livello</a:t>
            </a:r>
          </a:p>
          <a:p>
            <a:pPr lvl="3"/>
            <a:r>
              <a:rPr lang="it-IT" altLang="it-IT" noProof="0" smtClean="0"/>
              <a:t>Quarto livello</a:t>
            </a:r>
          </a:p>
          <a:p>
            <a:pPr lvl="4"/>
            <a:r>
              <a:rPr lang="it-IT" altLang="it-IT" noProof="0" smtClean="0"/>
              <a:t>Quinto livello</a:t>
            </a:r>
          </a:p>
        </p:txBody>
      </p:sp>
      <p:sp>
        <p:nvSpPr>
          <p:cNvPr id="19462" name="Rectangle 6"/>
          <p:cNvSpPr>
            <a:spLocks noGrp="1" noChangeArrowheads="1"/>
          </p:cNvSpPr>
          <p:nvPr>
            <p:ph type="ftr" sz="quarter" idx="4"/>
          </p:nvPr>
        </p:nvSpPr>
        <p:spPr bwMode="auto">
          <a:xfrm>
            <a:off x="0" y="9478963"/>
            <a:ext cx="2960688" cy="50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320" tIns="46161" rIns="92320" bIns="46161" numCol="1" anchor="b" anchorCtr="0" compatLnSpc="1">
            <a:prstTxWarp prst="textNoShape">
              <a:avLst/>
            </a:prstTxWarp>
          </a:bodyPr>
          <a:lstStyle>
            <a:lvl1pPr defTabSz="923925">
              <a:defRPr kumimoji="0" sz="1200"/>
            </a:lvl1pPr>
          </a:lstStyle>
          <a:p>
            <a:pPr>
              <a:defRPr/>
            </a:pPr>
            <a:endParaRPr lang="it-IT" altLang="it-IT"/>
          </a:p>
        </p:txBody>
      </p:sp>
      <p:sp>
        <p:nvSpPr>
          <p:cNvPr id="19463" name="Rectangle 7"/>
          <p:cNvSpPr>
            <a:spLocks noGrp="1" noChangeArrowheads="1"/>
          </p:cNvSpPr>
          <p:nvPr>
            <p:ph type="sldNum" sz="quarter" idx="5"/>
          </p:nvPr>
        </p:nvSpPr>
        <p:spPr bwMode="auto">
          <a:xfrm>
            <a:off x="3873500" y="9478963"/>
            <a:ext cx="2960688" cy="50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320" tIns="46161" rIns="92320" bIns="46161" numCol="1" anchor="b" anchorCtr="0" compatLnSpc="1">
            <a:prstTxWarp prst="textNoShape">
              <a:avLst/>
            </a:prstTxWarp>
          </a:bodyPr>
          <a:lstStyle>
            <a:lvl1pPr algn="r" defTabSz="923925">
              <a:defRPr kumimoji="0" sz="1200"/>
            </a:lvl1pPr>
          </a:lstStyle>
          <a:p>
            <a:fld id="{EC9E8291-0D18-4776-BE64-EC081CE5914F}" type="slidenum">
              <a:rPr lang="it-IT" altLang="it-IT"/>
              <a:pPr/>
              <a:t>‹N›</a:t>
            </a:fld>
            <a:endParaRPr lang="it-IT" altLang="it-IT"/>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lvl1pPr defTabSz="923925">
              <a:defRPr kumimoji="1" sz="2400">
                <a:solidFill>
                  <a:schemeClr val="tx1"/>
                </a:solidFill>
                <a:latin typeface="Times New Roman" panose="02020603050405020304" pitchFamily="18" charset="0"/>
              </a:defRPr>
            </a:lvl1pPr>
            <a:lvl2pPr marL="742950" indent="-285750" defTabSz="923925">
              <a:defRPr kumimoji="1" sz="2400">
                <a:solidFill>
                  <a:schemeClr val="tx1"/>
                </a:solidFill>
                <a:latin typeface="Times New Roman" panose="02020603050405020304" pitchFamily="18" charset="0"/>
              </a:defRPr>
            </a:lvl2pPr>
            <a:lvl3pPr marL="1143000" indent="-228600" defTabSz="923925">
              <a:defRPr kumimoji="1" sz="2400">
                <a:solidFill>
                  <a:schemeClr val="tx1"/>
                </a:solidFill>
                <a:latin typeface="Times New Roman" panose="02020603050405020304" pitchFamily="18" charset="0"/>
              </a:defRPr>
            </a:lvl3pPr>
            <a:lvl4pPr marL="1600200" indent="-228600" defTabSz="923925">
              <a:defRPr kumimoji="1" sz="2400">
                <a:solidFill>
                  <a:schemeClr val="tx1"/>
                </a:solidFill>
                <a:latin typeface="Times New Roman" panose="02020603050405020304" pitchFamily="18" charset="0"/>
              </a:defRPr>
            </a:lvl4pPr>
            <a:lvl5pPr marL="2057400" indent="-228600" defTabSz="923925">
              <a:defRPr kumimoji="1"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it-IT" altLang="it-IT" sz="1200" smtClean="0"/>
              <a:t>Tecniche Analitiche Ambientali</a:t>
            </a:r>
          </a:p>
        </p:txBody>
      </p:sp>
      <p:sp>
        <p:nvSpPr>
          <p:cNvPr id="22531" name="Rectangle 7"/>
          <p:cNvSpPr>
            <a:spLocks noGrp="1" noChangeArrowheads="1"/>
          </p:cNvSpPr>
          <p:nvPr>
            <p:ph type="sldNum" sz="quarter" idx="5"/>
          </p:nvPr>
        </p:nvSpPr>
        <p:spPr>
          <a:noFill/>
        </p:spPr>
        <p:txBody>
          <a:bodyPr/>
          <a:lstStyle>
            <a:lvl1pPr defTabSz="923925">
              <a:defRPr kumimoji="1" sz="2400">
                <a:solidFill>
                  <a:schemeClr val="tx1"/>
                </a:solidFill>
                <a:latin typeface="Times New Roman" panose="02020603050405020304" pitchFamily="18" charset="0"/>
              </a:defRPr>
            </a:lvl1pPr>
            <a:lvl2pPr marL="742950" indent="-285750" defTabSz="923925">
              <a:defRPr kumimoji="1" sz="2400">
                <a:solidFill>
                  <a:schemeClr val="tx1"/>
                </a:solidFill>
                <a:latin typeface="Times New Roman" panose="02020603050405020304" pitchFamily="18" charset="0"/>
              </a:defRPr>
            </a:lvl2pPr>
            <a:lvl3pPr marL="1143000" indent="-228600" defTabSz="923925">
              <a:defRPr kumimoji="1" sz="2400">
                <a:solidFill>
                  <a:schemeClr val="tx1"/>
                </a:solidFill>
                <a:latin typeface="Times New Roman" panose="02020603050405020304" pitchFamily="18" charset="0"/>
              </a:defRPr>
            </a:lvl3pPr>
            <a:lvl4pPr marL="1600200" indent="-228600" defTabSz="923925">
              <a:defRPr kumimoji="1" sz="2400">
                <a:solidFill>
                  <a:schemeClr val="tx1"/>
                </a:solidFill>
                <a:latin typeface="Times New Roman" panose="02020603050405020304" pitchFamily="18" charset="0"/>
              </a:defRPr>
            </a:lvl4pPr>
            <a:lvl5pPr marL="2057400" indent="-228600" defTabSz="923925">
              <a:defRPr kumimoji="1"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9pPr>
          </a:lstStyle>
          <a:p>
            <a:fld id="{8C87F20D-F303-4DCC-86A8-7EF5107A82FD}" type="slidenum">
              <a:rPr kumimoji="0" lang="it-IT" altLang="it-IT" sz="1200"/>
              <a:pPr/>
              <a:t>2</a:t>
            </a:fld>
            <a:endParaRPr kumimoji="0" lang="it-IT" altLang="it-IT" sz="120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p:spPr>
        <p:txBody>
          <a:bodyPr/>
          <a:lstStyle/>
          <a:p>
            <a:endParaRPr lang="it-IT" altLang="it-IT"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p:spPr>
        <p:txBody>
          <a:bodyPr/>
          <a:lstStyle>
            <a:lvl1pPr defTabSz="923925">
              <a:defRPr kumimoji="1" sz="2400">
                <a:solidFill>
                  <a:schemeClr val="tx1"/>
                </a:solidFill>
                <a:latin typeface="Times New Roman" panose="02020603050405020304" pitchFamily="18" charset="0"/>
              </a:defRPr>
            </a:lvl1pPr>
            <a:lvl2pPr marL="742950" indent="-285750" defTabSz="923925">
              <a:defRPr kumimoji="1" sz="2400">
                <a:solidFill>
                  <a:schemeClr val="tx1"/>
                </a:solidFill>
                <a:latin typeface="Times New Roman" panose="02020603050405020304" pitchFamily="18" charset="0"/>
              </a:defRPr>
            </a:lvl2pPr>
            <a:lvl3pPr marL="1143000" indent="-228600" defTabSz="923925">
              <a:defRPr kumimoji="1" sz="2400">
                <a:solidFill>
                  <a:schemeClr val="tx1"/>
                </a:solidFill>
                <a:latin typeface="Times New Roman" panose="02020603050405020304" pitchFamily="18" charset="0"/>
              </a:defRPr>
            </a:lvl3pPr>
            <a:lvl4pPr marL="1600200" indent="-228600" defTabSz="923925">
              <a:defRPr kumimoji="1" sz="2400">
                <a:solidFill>
                  <a:schemeClr val="tx1"/>
                </a:solidFill>
                <a:latin typeface="Times New Roman" panose="02020603050405020304" pitchFamily="18" charset="0"/>
              </a:defRPr>
            </a:lvl4pPr>
            <a:lvl5pPr marL="2057400" indent="-228600" defTabSz="923925">
              <a:defRPr kumimoji="1"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it-IT" altLang="it-IT" sz="1200" smtClean="0"/>
              <a:t>Tecniche Analitiche Ambientali</a:t>
            </a:r>
          </a:p>
        </p:txBody>
      </p:sp>
      <p:sp>
        <p:nvSpPr>
          <p:cNvPr id="31747" name="Rectangle 7"/>
          <p:cNvSpPr>
            <a:spLocks noGrp="1" noChangeArrowheads="1"/>
          </p:cNvSpPr>
          <p:nvPr>
            <p:ph type="sldNum" sz="quarter" idx="5"/>
          </p:nvPr>
        </p:nvSpPr>
        <p:spPr>
          <a:noFill/>
        </p:spPr>
        <p:txBody>
          <a:bodyPr/>
          <a:lstStyle>
            <a:lvl1pPr defTabSz="923925">
              <a:defRPr kumimoji="1" sz="2400">
                <a:solidFill>
                  <a:schemeClr val="tx1"/>
                </a:solidFill>
                <a:latin typeface="Times New Roman" panose="02020603050405020304" pitchFamily="18" charset="0"/>
              </a:defRPr>
            </a:lvl1pPr>
            <a:lvl2pPr marL="742950" indent="-285750" defTabSz="923925">
              <a:defRPr kumimoji="1" sz="2400">
                <a:solidFill>
                  <a:schemeClr val="tx1"/>
                </a:solidFill>
                <a:latin typeface="Times New Roman" panose="02020603050405020304" pitchFamily="18" charset="0"/>
              </a:defRPr>
            </a:lvl2pPr>
            <a:lvl3pPr marL="1143000" indent="-228600" defTabSz="923925">
              <a:defRPr kumimoji="1" sz="2400">
                <a:solidFill>
                  <a:schemeClr val="tx1"/>
                </a:solidFill>
                <a:latin typeface="Times New Roman" panose="02020603050405020304" pitchFamily="18" charset="0"/>
              </a:defRPr>
            </a:lvl3pPr>
            <a:lvl4pPr marL="1600200" indent="-228600" defTabSz="923925">
              <a:defRPr kumimoji="1" sz="2400">
                <a:solidFill>
                  <a:schemeClr val="tx1"/>
                </a:solidFill>
                <a:latin typeface="Times New Roman" panose="02020603050405020304" pitchFamily="18" charset="0"/>
              </a:defRPr>
            </a:lvl4pPr>
            <a:lvl5pPr marL="2057400" indent="-228600" defTabSz="923925">
              <a:defRPr kumimoji="1"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9pPr>
          </a:lstStyle>
          <a:p>
            <a:fld id="{3D4AD1D3-2799-47C5-9C5D-0F42370EA90C}" type="slidenum">
              <a:rPr kumimoji="0" lang="it-IT" altLang="it-IT" sz="1200"/>
              <a:pPr/>
              <a:t>14</a:t>
            </a:fld>
            <a:endParaRPr kumimoji="0" lang="it-IT" altLang="it-IT" sz="1200"/>
          </a:p>
        </p:txBody>
      </p:sp>
      <p:sp>
        <p:nvSpPr>
          <p:cNvPr id="31748" name="Rectangle 2"/>
          <p:cNvSpPr>
            <a:spLocks noGrp="1" noRot="1" noChangeAspect="1" noChangeArrowheads="1" noTextEdit="1"/>
          </p:cNvSpPr>
          <p:nvPr>
            <p:ph type="sldImg"/>
          </p:nvPr>
        </p:nvSpPr>
        <p:spPr>
          <a:ln/>
        </p:spPr>
      </p:sp>
      <p:sp>
        <p:nvSpPr>
          <p:cNvPr id="31749" name="Rectangle 3"/>
          <p:cNvSpPr>
            <a:spLocks noGrp="1" noChangeArrowheads="1"/>
          </p:cNvSpPr>
          <p:nvPr>
            <p:ph type="body" idx="1"/>
          </p:nvPr>
        </p:nvSpPr>
        <p:spPr>
          <a:noFill/>
        </p:spPr>
        <p:txBody>
          <a:bodyPr/>
          <a:lstStyle/>
          <a:p>
            <a:endParaRPr lang="it-IT" altLang="it-IT"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dt" sz="quarter" idx="1"/>
          </p:nvPr>
        </p:nvSpPr>
        <p:spPr>
          <a:noFill/>
        </p:spPr>
        <p:txBody>
          <a:bodyPr/>
          <a:lstStyle>
            <a:lvl1pPr defTabSz="923925">
              <a:defRPr kumimoji="1" sz="2400">
                <a:solidFill>
                  <a:schemeClr val="tx1"/>
                </a:solidFill>
                <a:latin typeface="Times New Roman" panose="02020603050405020304" pitchFamily="18" charset="0"/>
              </a:defRPr>
            </a:lvl1pPr>
            <a:lvl2pPr marL="742950" indent="-285750" defTabSz="923925">
              <a:defRPr kumimoji="1" sz="2400">
                <a:solidFill>
                  <a:schemeClr val="tx1"/>
                </a:solidFill>
                <a:latin typeface="Times New Roman" panose="02020603050405020304" pitchFamily="18" charset="0"/>
              </a:defRPr>
            </a:lvl2pPr>
            <a:lvl3pPr marL="1143000" indent="-228600" defTabSz="923925">
              <a:defRPr kumimoji="1" sz="2400">
                <a:solidFill>
                  <a:schemeClr val="tx1"/>
                </a:solidFill>
                <a:latin typeface="Times New Roman" panose="02020603050405020304" pitchFamily="18" charset="0"/>
              </a:defRPr>
            </a:lvl3pPr>
            <a:lvl4pPr marL="1600200" indent="-228600" defTabSz="923925">
              <a:defRPr kumimoji="1" sz="2400">
                <a:solidFill>
                  <a:schemeClr val="tx1"/>
                </a:solidFill>
                <a:latin typeface="Times New Roman" panose="02020603050405020304" pitchFamily="18" charset="0"/>
              </a:defRPr>
            </a:lvl4pPr>
            <a:lvl5pPr marL="2057400" indent="-228600" defTabSz="923925">
              <a:defRPr kumimoji="1"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it-IT" altLang="it-IT" sz="1200" smtClean="0"/>
              <a:t>Tecniche Analitiche Ambientali</a:t>
            </a:r>
          </a:p>
        </p:txBody>
      </p:sp>
      <p:sp>
        <p:nvSpPr>
          <p:cNvPr id="32771" name="Rectangle 7"/>
          <p:cNvSpPr>
            <a:spLocks noGrp="1" noChangeArrowheads="1"/>
          </p:cNvSpPr>
          <p:nvPr>
            <p:ph type="sldNum" sz="quarter" idx="5"/>
          </p:nvPr>
        </p:nvSpPr>
        <p:spPr>
          <a:noFill/>
        </p:spPr>
        <p:txBody>
          <a:bodyPr/>
          <a:lstStyle>
            <a:lvl1pPr defTabSz="923925">
              <a:defRPr kumimoji="1" sz="2400">
                <a:solidFill>
                  <a:schemeClr val="tx1"/>
                </a:solidFill>
                <a:latin typeface="Times New Roman" panose="02020603050405020304" pitchFamily="18" charset="0"/>
              </a:defRPr>
            </a:lvl1pPr>
            <a:lvl2pPr marL="742950" indent="-285750" defTabSz="923925">
              <a:defRPr kumimoji="1" sz="2400">
                <a:solidFill>
                  <a:schemeClr val="tx1"/>
                </a:solidFill>
                <a:latin typeface="Times New Roman" panose="02020603050405020304" pitchFamily="18" charset="0"/>
              </a:defRPr>
            </a:lvl2pPr>
            <a:lvl3pPr marL="1143000" indent="-228600" defTabSz="923925">
              <a:defRPr kumimoji="1" sz="2400">
                <a:solidFill>
                  <a:schemeClr val="tx1"/>
                </a:solidFill>
                <a:latin typeface="Times New Roman" panose="02020603050405020304" pitchFamily="18" charset="0"/>
              </a:defRPr>
            </a:lvl3pPr>
            <a:lvl4pPr marL="1600200" indent="-228600" defTabSz="923925">
              <a:defRPr kumimoji="1" sz="2400">
                <a:solidFill>
                  <a:schemeClr val="tx1"/>
                </a:solidFill>
                <a:latin typeface="Times New Roman" panose="02020603050405020304" pitchFamily="18" charset="0"/>
              </a:defRPr>
            </a:lvl4pPr>
            <a:lvl5pPr marL="2057400" indent="-228600" defTabSz="923925">
              <a:defRPr kumimoji="1"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9pPr>
          </a:lstStyle>
          <a:p>
            <a:fld id="{F476182F-3D30-44A9-9F39-517DAAEE03D7}" type="slidenum">
              <a:rPr kumimoji="0" lang="it-IT" altLang="it-IT" sz="1200"/>
              <a:pPr/>
              <a:t>15</a:t>
            </a:fld>
            <a:endParaRPr kumimoji="0" lang="it-IT" altLang="it-IT" sz="1200"/>
          </a:p>
        </p:txBody>
      </p:sp>
      <p:sp>
        <p:nvSpPr>
          <p:cNvPr id="32772" name="Rectangle 2"/>
          <p:cNvSpPr>
            <a:spLocks noGrp="1" noRot="1" noChangeAspect="1" noChangeArrowheads="1" noTextEdit="1"/>
          </p:cNvSpPr>
          <p:nvPr>
            <p:ph type="sldImg"/>
          </p:nvPr>
        </p:nvSpPr>
        <p:spPr>
          <a:ln/>
        </p:spPr>
      </p:sp>
      <p:sp>
        <p:nvSpPr>
          <p:cNvPr id="32773" name="Rectangle 3"/>
          <p:cNvSpPr>
            <a:spLocks noGrp="1" noChangeArrowheads="1"/>
          </p:cNvSpPr>
          <p:nvPr>
            <p:ph type="body" idx="1"/>
          </p:nvPr>
        </p:nvSpPr>
        <p:spPr>
          <a:noFill/>
        </p:spPr>
        <p:txBody>
          <a:bodyPr/>
          <a:lstStyle/>
          <a:p>
            <a:endParaRPr lang="it-IT" altLang="it-IT"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lvl1pPr defTabSz="923925">
              <a:defRPr kumimoji="1" sz="2400">
                <a:solidFill>
                  <a:schemeClr val="tx1"/>
                </a:solidFill>
                <a:latin typeface="Times New Roman" panose="02020603050405020304" pitchFamily="18" charset="0"/>
              </a:defRPr>
            </a:lvl1pPr>
            <a:lvl2pPr marL="742950" indent="-285750" defTabSz="923925">
              <a:defRPr kumimoji="1" sz="2400">
                <a:solidFill>
                  <a:schemeClr val="tx1"/>
                </a:solidFill>
                <a:latin typeface="Times New Roman" panose="02020603050405020304" pitchFamily="18" charset="0"/>
              </a:defRPr>
            </a:lvl2pPr>
            <a:lvl3pPr marL="1143000" indent="-228600" defTabSz="923925">
              <a:defRPr kumimoji="1" sz="2400">
                <a:solidFill>
                  <a:schemeClr val="tx1"/>
                </a:solidFill>
                <a:latin typeface="Times New Roman" panose="02020603050405020304" pitchFamily="18" charset="0"/>
              </a:defRPr>
            </a:lvl3pPr>
            <a:lvl4pPr marL="1600200" indent="-228600" defTabSz="923925">
              <a:defRPr kumimoji="1" sz="2400">
                <a:solidFill>
                  <a:schemeClr val="tx1"/>
                </a:solidFill>
                <a:latin typeface="Times New Roman" panose="02020603050405020304" pitchFamily="18" charset="0"/>
              </a:defRPr>
            </a:lvl4pPr>
            <a:lvl5pPr marL="2057400" indent="-228600" defTabSz="923925">
              <a:defRPr kumimoji="1"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it-IT" altLang="it-IT" sz="1200" smtClean="0"/>
              <a:t>Tecniche Analitiche Ambientali</a:t>
            </a:r>
          </a:p>
        </p:txBody>
      </p:sp>
      <p:sp>
        <p:nvSpPr>
          <p:cNvPr id="33795" name="Rectangle 7"/>
          <p:cNvSpPr>
            <a:spLocks noGrp="1" noChangeArrowheads="1"/>
          </p:cNvSpPr>
          <p:nvPr>
            <p:ph type="sldNum" sz="quarter" idx="5"/>
          </p:nvPr>
        </p:nvSpPr>
        <p:spPr>
          <a:noFill/>
        </p:spPr>
        <p:txBody>
          <a:bodyPr/>
          <a:lstStyle>
            <a:lvl1pPr defTabSz="923925">
              <a:defRPr kumimoji="1" sz="2400">
                <a:solidFill>
                  <a:schemeClr val="tx1"/>
                </a:solidFill>
                <a:latin typeface="Times New Roman" panose="02020603050405020304" pitchFamily="18" charset="0"/>
              </a:defRPr>
            </a:lvl1pPr>
            <a:lvl2pPr marL="742950" indent="-285750" defTabSz="923925">
              <a:defRPr kumimoji="1" sz="2400">
                <a:solidFill>
                  <a:schemeClr val="tx1"/>
                </a:solidFill>
                <a:latin typeface="Times New Roman" panose="02020603050405020304" pitchFamily="18" charset="0"/>
              </a:defRPr>
            </a:lvl2pPr>
            <a:lvl3pPr marL="1143000" indent="-228600" defTabSz="923925">
              <a:defRPr kumimoji="1" sz="2400">
                <a:solidFill>
                  <a:schemeClr val="tx1"/>
                </a:solidFill>
                <a:latin typeface="Times New Roman" panose="02020603050405020304" pitchFamily="18" charset="0"/>
              </a:defRPr>
            </a:lvl3pPr>
            <a:lvl4pPr marL="1600200" indent="-228600" defTabSz="923925">
              <a:defRPr kumimoji="1" sz="2400">
                <a:solidFill>
                  <a:schemeClr val="tx1"/>
                </a:solidFill>
                <a:latin typeface="Times New Roman" panose="02020603050405020304" pitchFamily="18" charset="0"/>
              </a:defRPr>
            </a:lvl4pPr>
            <a:lvl5pPr marL="2057400" indent="-228600" defTabSz="923925">
              <a:defRPr kumimoji="1"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9pPr>
          </a:lstStyle>
          <a:p>
            <a:fld id="{8BC2BBF6-DA7E-4FB4-920C-2916072C8AC9}" type="slidenum">
              <a:rPr kumimoji="0" lang="it-IT" altLang="it-IT" sz="1200"/>
              <a:pPr/>
              <a:t>16</a:t>
            </a:fld>
            <a:endParaRPr kumimoji="0" lang="it-IT" altLang="it-IT" sz="1200"/>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p:spPr>
        <p:txBody>
          <a:bodyPr/>
          <a:lstStyle/>
          <a:p>
            <a:endParaRPr lang="it-IT" altLang="it-IT"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dt" sz="quarter" idx="1"/>
          </p:nvPr>
        </p:nvSpPr>
        <p:spPr>
          <a:noFill/>
        </p:spPr>
        <p:txBody>
          <a:bodyPr/>
          <a:lstStyle>
            <a:lvl1pPr defTabSz="923925">
              <a:defRPr kumimoji="1" sz="2400">
                <a:solidFill>
                  <a:schemeClr val="tx1"/>
                </a:solidFill>
                <a:latin typeface="Times New Roman" panose="02020603050405020304" pitchFamily="18" charset="0"/>
              </a:defRPr>
            </a:lvl1pPr>
            <a:lvl2pPr marL="742950" indent="-285750" defTabSz="923925">
              <a:defRPr kumimoji="1" sz="2400">
                <a:solidFill>
                  <a:schemeClr val="tx1"/>
                </a:solidFill>
                <a:latin typeface="Times New Roman" panose="02020603050405020304" pitchFamily="18" charset="0"/>
              </a:defRPr>
            </a:lvl2pPr>
            <a:lvl3pPr marL="1143000" indent="-228600" defTabSz="923925">
              <a:defRPr kumimoji="1" sz="2400">
                <a:solidFill>
                  <a:schemeClr val="tx1"/>
                </a:solidFill>
                <a:latin typeface="Times New Roman" panose="02020603050405020304" pitchFamily="18" charset="0"/>
              </a:defRPr>
            </a:lvl3pPr>
            <a:lvl4pPr marL="1600200" indent="-228600" defTabSz="923925">
              <a:defRPr kumimoji="1" sz="2400">
                <a:solidFill>
                  <a:schemeClr val="tx1"/>
                </a:solidFill>
                <a:latin typeface="Times New Roman" panose="02020603050405020304" pitchFamily="18" charset="0"/>
              </a:defRPr>
            </a:lvl4pPr>
            <a:lvl5pPr marL="2057400" indent="-228600" defTabSz="923925">
              <a:defRPr kumimoji="1"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it-IT" altLang="it-IT" sz="1200" smtClean="0"/>
              <a:t>Tecniche Analitiche Ambientali</a:t>
            </a:r>
          </a:p>
        </p:txBody>
      </p:sp>
      <p:sp>
        <p:nvSpPr>
          <p:cNvPr id="34819" name="Rectangle 7"/>
          <p:cNvSpPr>
            <a:spLocks noGrp="1" noChangeArrowheads="1"/>
          </p:cNvSpPr>
          <p:nvPr>
            <p:ph type="sldNum" sz="quarter" idx="5"/>
          </p:nvPr>
        </p:nvSpPr>
        <p:spPr>
          <a:noFill/>
        </p:spPr>
        <p:txBody>
          <a:bodyPr/>
          <a:lstStyle>
            <a:lvl1pPr defTabSz="923925">
              <a:defRPr kumimoji="1" sz="2400">
                <a:solidFill>
                  <a:schemeClr val="tx1"/>
                </a:solidFill>
                <a:latin typeface="Times New Roman" panose="02020603050405020304" pitchFamily="18" charset="0"/>
              </a:defRPr>
            </a:lvl1pPr>
            <a:lvl2pPr marL="742950" indent="-285750" defTabSz="923925">
              <a:defRPr kumimoji="1" sz="2400">
                <a:solidFill>
                  <a:schemeClr val="tx1"/>
                </a:solidFill>
                <a:latin typeface="Times New Roman" panose="02020603050405020304" pitchFamily="18" charset="0"/>
              </a:defRPr>
            </a:lvl2pPr>
            <a:lvl3pPr marL="1143000" indent="-228600" defTabSz="923925">
              <a:defRPr kumimoji="1" sz="2400">
                <a:solidFill>
                  <a:schemeClr val="tx1"/>
                </a:solidFill>
                <a:latin typeface="Times New Roman" panose="02020603050405020304" pitchFamily="18" charset="0"/>
              </a:defRPr>
            </a:lvl3pPr>
            <a:lvl4pPr marL="1600200" indent="-228600" defTabSz="923925">
              <a:defRPr kumimoji="1" sz="2400">
                <a:solidFill>
                  <a:schemeClr val="tx1"/>
                </a:solidFill>
                <a:latin typeface="Times New Roman" panose="02020603050405020304" pitchFamily="18" charset="0"/>
              </a:defRPr>
            </a:lvl4pPr>
            <a:lvl5pPr marL="2057400" indent="-228600" defTabSz="923925">
              <a:defRPr kumimoji="1"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9pPr>
          </a:lstStyle>
          <a:p>
            <a:fld id="{5A41FE7A-06BD-40B8-888E-67B9B9EA5B0B}" type="slidenum">
              <a:rPr kumimoji="0" lang="it-IT" altLang="it-IT" sz="1200"/>
              <a:pPr/>
              <a:t>17</a:t>
            </a:fld>
            <a:endParaRPr kumimoji="0" lang="it-IT" altLang="it-IT" sz="1200"/>
          </a:p>
        </p:txBody>
      </p:sp>
      <p:sp>
        <p:nvSpPr>
          <p:cNvPr id="34820" name="Rectangle 2"/>
          <p:cNvSpPr>
            <a:spLocks noGrp="1" noRot="1" noChangeAspect="1" noChangeArrowheads="1" noTextEdit="1"/>
          </p:cNvSpPr>
          <p:nvPr>
            <p:ph type="sldImg"/>
          </p:nvPr>
        </p:nvSpPr>
        <p:spPr>
          <a:ln/>
        </p:spPr>
      </p:sp>
      <p:sp>
        <p:nvSpPr>
          <p:cNvPr id="34821" name="Rectangle 3"/>
          <p:cNvSpPr>
            <a:spLocks noGrp="1" noChangeArrowheads="1"/>
          </p:cNvSpPr>
          <p:nvPr>
            <p:ph type="body" idx="1"/>
          </p:nvPr>
        </p:nvSpPr>
        <p:spPr>
          <a:noFill/>
        </p:spPr>
        <p:txBody>
          <a:bodyPr/>
          <a:lstStyle/>
          <a:p>
            <a:endParaRPr lang="it-IT" alt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dt" sz="quarter" idx="1"/>
          </p:nvPr>
        </p:nvSpPr>
        <p:spPr>
          <a:noFill/>
        </p:spPr>
        <p:txBody>
          <a:bodyPr/>
          <a:lstStyle>
            <a:lvl1pPr defTabSz="923925">
              <a:defRPr kumimoji="1" sz="2400">
                <a:solidFill>
                  <a:schemeClr val="tx1"/>
                </a:solidFill>
                <a:latin typeface="Times New Roman" panose="02020603050405020304" pitchFamily="18" charset="0"/>
              </a:defRPr>
            </a:lvl1pPr>
            <a:lvl2pPr marL="742950" indent="-285750" defTabSz="923925">
              <a:defRPr kumimoji="1" sz="2400">
                <a:solidFill>
                  <a:schemeClr val="tx1"/>
                </a:solidFill>
                <a:latin typeface="Times New Roman" panose="02020603050405020304" pitchFamily="18" charset="0"/>
              </a:defRPr>
            </a:lvl2pPr>
            <a:lvl3pPr marL="1143000" indent="-228600" defTabSz="923925">
              <a:defRPr kumimoji="1" sz="2400">
                <a:solidFill>
                  <a:schemeClr val="tx1"/>
                </a:solidFill>
                <a:latin typeface="Times New Roman" panose="02020603050405020304" pitchFamily="18" charset="0"/>
              </a:defRPr>
            </a:lvl3pPr>
            <a:lvl4pPr marL="1600200" indent="-228600" defTabSz="923925">
              <a:defRPr kumimoji="1" sz="2400">
                <a:solidFill>
                  <a:schemeClr val="tx1"/>
                </a:solidFill>
                <a:latin typeface="Times New Roman" panose="02020603050405020304" pitchFamily="18" charset="0"/>
              </a:defRPr>
            </a:lvl4pPr>
            <a:lvl5pPr marL="2057400" indent="-228600" defTabSz="923925">
              <a:defRPr kumimoji="1"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it-IT" altLang="it-IT" sz="1200" smtClean="0"/>
              <a:t>Tecniche Analitiche Ambientali</a:t>
            </a:r>
          </a:p>
        </p:txBody>
      </p:sp>
      <p:sp>
        <p:nvSpPr>
          <p:cNvPr id="23555" name="Rectangle 7"/>
          <p:cNvSpPr>
            <a:spLocks noGrp="1" noChangeArrowheads="1"/>
          </p:cNvSpPr>
          <p:nvPr>
            <p:ph type="sldNum" sz="quarter" idx="5"/>
          </p:nvPr>
        </p:nvSpPr>
        <p:spPr>
          <a:noFill/>
        </p:spPr>
        <p:txBody>
          <a:bodyPr/>
          <a:lstStyle>
            <a:lvl1pPr defTabSz="923925">
              <a:defRPr kumimoji="1" sz="2400">
                <a:solidFill>
                  <a:schemeClr val="tx1"/>
                </a:solidFill>
                <a:latin typeface="Times New Roman" panose="02020603050405020304" pitchFamily="18" charset="0"/>
              </a:defRPr>
            </a:lvl1pPr>
            <a:lvl2pPr marL="742950" indent="-285750" defTabSz="923925">
              <a:defRPr kumimoji="1" sz="2400">
                <a:solidFill>
                  <a:schemeClr val="tx1"/>
                </a:solidFill>
                <a:latin typeface="Times New Roman" panose="02020603050405020304" pitchFamily="18" charset="0"/>
              </a:defRPr>
            </a:lvl2pPr>
            <a:lvl3pPr marL="1143000" indent="-228600" defTabSz="923925">
              <a:defRPr kumimoji="1" sz="2400">
                <a:solidFill>
                  <a:schemeClr val="tx1"/>
                </a:solidFill>
                <a:latin typeface="Times New Roman" panose="02020603050405020304" pitchFamily="18" charset="0"/>
              </a:defRPr>
            </a:lvl3pPr>
            <a:lvl4pPr marL="1600200" indent="-228600" defTabSz="923925">
              <a:defRPr kumimoji="1" sz="2400">
                <a:solidFill>
                  <a:schemeClr val="tx1"/>
                </a:solidFill>
                <a:latin typeface="Times New Roman" panose="02020603050405020304" pitchFamily="18" charset="0"/>
              </a:defRPr>
            </a:lvl4pPr>
            <a:lvl5pPr marL="2057400" indent="-228600" defTabSz="923925">
              <a:defRPr kumimoji="1"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9pPr>
          </a:lstStyle>
          <a:p>
            <a:fld id="{7F3CFFB7-54A8-4B4B-8D1E-9EAEE5AE68B1}" type="slidenum">
              <a:rPr kumimoji="0" lang="it-IT" altLang="it-IT" sz="1200"/>
              <a:pPr/>
              <a:t>3</a:t>
            </a:fld>
            <a:endParaRPr kumimoji="0" lang="it-IT" altLang="it-IT" sz="1200"/>
          </a:p>
        </p:txBody>
      </p:sp>
      <p:sp>
        <p:nvSpPr>
          <p:cNvPr id="23556" name="Rectangle 2"/>
          <p:cNvSpPr>
            <a:spLocks noGrp="1" noRot="1" noChangeAspect="1" noChangeArrowheads="1" noTextEdit="1"/>
          </p:cNvSpPr>
          <p:nvPr>
            <p:ph type="sldImg"/>
          </p:nvPr>
        </p:nvSpPr>
        <p:spPr>
          <a:ln/>
        </p:spPr>
      </p:sp>
      <p:sp>
        <p:nvSpPr>
          <p:cNvPr id="23557" name="Rectangle 3"/>
          <p:cNvSpPr>
            <a:spLocks noGrp="1" noChangeArrowheads="1"/>
          </p:cNvSpPr>
          <p:nvPr>
            <p:ph type="body" idx="1"/>
          </p:nvPr>
        </p:nvSpPr>
        <p:spPr>
          <a:noFill/>
        </p:spPr>
        <p:txBody>
          <a:bodyPr/>
          <a:lstStyle/>
          <a:p>
            <a:endParaRPr lang="it-IT" altLang="it-IT"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p:spPr>
        <p:txBody>
          <a:bodyPr/>
          <a:lstStyle>
            <a:lvl1pPr defTabSz="923925">
              <a:defRPr kumimoji="1" sz="2400">
                <a:solidFill>
                  <a:schemeClr val="tx1"/>
                </a:solidFill>
                <a:latin typeface="Times New Roman" panose="02020603050405020304" pitchFamily="18" charset="0"/>
              </a:defRPr>
            </a:lvl1pPr>
            <a:lvl2pPr marL="742950" indent="-285750" defTabSz="923925">
              <a:defRPr kumimoji="1" sz="2400">
                <a:solidFill>
                  <a:schemeClr val="tx1"/>
                </a:solidFill>
                <a:latin typeface="Times New Roman" panose="02020603050405020304" pitchFamily="18" charset="0"/>
              </a:defRPr>
            </a:lvl2pPr>
            <a:lvl3pPr marL="1143000" indent="-228600" defTabSz="923925">
              <a:defRPr kumimoji="1" sz="2400">
                <a:solidFill>
                  <a:schemeClr val="tx1"/>
                </a:solidFill>
                <a:latin typeface="Times New Roman" panose="02020603050405020304" pitchFamily="18" charset="0"/>
              </a:defRPr>
            </a:lvl3pPr>
            <a:lvl4pPr marL="1600200" indent="-228600" defTabSz="923925">
              <a:defRPr kumimoji="1" sz="2400">
                <a:solidFill>
                  <a:schemeClr val="tx1"/>
                </a:solidFill>
                <a:latin typeface="Times New Roman" panose="02020603050405020304" pitchFamily="18" charset="0"/>
              </a:defRPr>
            </a:lvl4pPr>
            <a:lvl5pPr marL="2057400" indent="-228600" defTabSz="923925">
              <a:defRPr kumimoji="1"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it-IT" altLang="it-IT" sz="1200" smtClean="0"/>
              <a:t>Tecniche Analitiche Ambientali</a:t>
            </a:r>
          </a:p>
        </p:txBody>
      </p:sp>
      <p:sp>
        <p:nvSpPr>
          <p:cNvPr id="24579" name="Rectangle 7"/>
          <p:cNvSpPr>
            <a:spLocks noGrp="1" noChangeArrowheads="1"/>
          </p:cNvSpPr>
          <p:nvPr>
            <p:ph type="sldNum" sz="quarter" idx="5"/>
          </p:nvPr>
        </p:nvSpPr>
        <p:spPr>
          <a:noFill/>
        </p:spPr>
        <p:txBody>
          <a:bodyPr/>
          <a:lstStyle>
            <a:lvl1pPr defTabSz="923925">
              <a:defRPr kumimoji="1" sz="2400">
                <a:solidFill>
                  <a:schemeClr val="tx1"/>
                </a:solidFill>
                <a:latin typeface="Times New Roman" panose="02020603050405020304" pitchFamily="18" charset="0"/>
              </a:defRPr>
            </a:lvl1pPr>
            <a:lvl2pPr marL="742950" indent="-285750" defTabSz="923925">
              <a:defRPr kumimoji="1" sz="2400">
                <a:solidFill>
                  <a:schemeClr val="tx1"/>
                </a:solidFill>
                <a:latin typeface="Times New Roman" panose="02020603050405020304" pitchFamily="18" charset="0"/>
              </a:defRPr>
            </a:lvl2pPr>
            <a:lvl3pPr marL="1143000" indent="-228600" defTabSz="923925">
              <a:defRPr kumimoji="1" sz="2400">
                <a:solidFill>
                  <a:schemeClr val="tx1"/>
                </a:solidFill>
                <a:latin typeface="Times New Roman" panose="02020603050405020304" pitchFamily="18" charset="0"/>
              </a:defRPr>
            </a:lvl3pPr>
            <a:lvl4pPr marL="1600200" indent="-228600" defTabSz="923925">
              <a:defRPr kumimoji="1" sz="2400">
                <a:solidFill>
                  <a:schemeClr val="tx1"/>
                </a:solidFill>
                <a:latin typeface="Times New Roman" panose="02020603050405020304" pitchFamily="18" charset="0"/>
              </a:defRPr>
            </a:lvl4pPr>
            <a:lvl5pPr marL="2057400" indent="-228600" defTabSz="923925">
              <a:defRPr kumimoji="1"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9pPr>
          </a:lstStyle>
          <a:p>
            <a:fld id="{B36BA3BD-B436-46E6-B52E-F1AA3E91C973}" type="slidenum">
              <a:rPr kumimoji="0" lang="it-IT" altLang="it-IT" sz="1200"/>
              <a:pPr/>
              <a:t>5</a:t>
            </a:fld>
            <a:endParaRPr kumimoji="0" lang="it-IT" altLang="it-IT" sz="1200"/>
          </a:p>
        </p:txBody>
      </p:sp>
      <p:sp>
        <p:nvSpPr>
          <p:cNvPr id="24580" name="Rectangle 2"/>
          <p:cNvSpPr>
            <a:spLocks noGrp="1" noRot="1" noChangeAspect="1" noChangeArrowheads="1" noTextEdit="1"/>
          </p:cNvSpPr>
          <p:nvPr>
            <p:ph type="sldImg"/>
          </p:nvPr>
        </p:nvSpPr>
        <p:spPr>
          <a:ln/>
        </p:spPr>
      </p:sp>
      <p:sp>
        <p:nvSpPr>
          <p:cNvPr id="24581" name="Rectangle 3"/>
          <p:cNvSpPr>
            <a:spLocks noGrp="1" noChangeArrowheads="1"/>
          </p:cNvSpPr>
          <p:nvPr>
            <p:ph type="body" idx="1"/>
          </p:nvPr>
        </p:nvSpPr>
        <p:spPr>
          <a:noFill/>
        </p:spPr>
        <p:txBody>
          <a:bodyPr/>
          <a:lstStyle/>
          <a:p>
            <a:endParaRPr lang="it-IT" altLang="it-I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noFill/>
        </p:spPr>
        <p:txBody>
          <a:bodyPr/>
          <a:lstStyle>
            <a:lvl1pPr defTabSz="923925">
              <a:defRPr kumimoji="1" sz="2400">
                <a:solidFill>
                  <a:schemeClr val="tx1"/>
                </a:solidFill>
                <a:latin typeface="Times New Roman" panose="02020603050405020304" pitchFamily="18" charset="0"/>
              </a:defRPr>
            </a:lvl1pPr>
            <a:lvl2pPr marL="742950" indent="-285750" defTabSz="923925">
              <a:defRPr kumimoji="1" sz="2400">
                <a:solidFill>
                  <a:schemeClr val="tx1"/>
                </a:solidFill>
                <a:latin typeface="Times New Roman" panose="02020603050405020304" pitchFamily="18" charset="0"/>
              </a:defRPr>
            </a:lvl2pPr>
            <a:lvl3pPr marL="1143000" indent="-228600" defTabSz="923925">
              <a:defRPr kumimoji="1" sz="2400">
                <a:solidFill>
                  <a:schemeClr val="tx1"/>
                </a:solidFill>
                <a:latin typeface="Times New Roman" panose="02020603050405020304" pitchFamily="18" charset="0"/>
              </a:defRPr>
            </a:lvl3pPr>
            <a:lvl4pPr marL="1600200" indent="-228600" defTabSz="923925">
              <a:defRPr kumimoji="1" sz="2400">
                <a:solidFill>
                  <a:schemeClr val="tx1"/>
                </a:solidFill>
                <a:latin typeface="Times New Roman" panose="02020603050405020304" pitchFamily="18" charset="0"/>
              </a:defRPr>
            </a:lvl4pPr>
            <a:lvl5pPr marL="2057400" indent="-228600" defTabSz="923925">
              <a:defRPr kumimoji="1"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it-IT" altLang="it-IT" sz="1200" smtClean="0"/>
              <a:t>Tecniche Analitiche Ambientali</a:t>
            </a:r>
          </a:p>
        </p:txBody>
      </p:sp>
      <p:sp>
        <p:nvSpPr>
          <p:cNvPr id="25603" name="Rectangle 7"/>
          <p:cNvSpPr>
            <a:spLocks noGrp="1" noChangeArrowheads="1"/>
          </p:cNvSpPr>
          <p:nvPr>
            <p:ph type="sldNum" sz="quarter" idx="5"/>
          </p:nvPr>
        </p:nvSpPr>
        <p:spPr>
          <a:noFill/>
        </p:spPr>
        <p:txBody>
          <a:bodyPr/>
          <a:lstStyle>
            <a:lvl1pPr defTabSz="923925">
              <a:defRPr kumimoji="1" sz="2400">
                <a:solidFill>
                  <a:schemeClr val="tx1"/>
                </a:solidFill>
                <a:latin typeface="Times New Roman" panose="02020603050405020304" pitchFamily="18" charset="0"/>
              </a:defRPr>
            </a:lvl1pPr>
            <a:lvl2pPr marL="742950" indent="-285750" defTabSz="923925">
              <a:defRPr kumimoji="1" sz="2400">
                <a:solidFill>
                  <a:schemeClr val="tx1"/>
                </a:solidFill>
                <a:latin typeface="Times New Roman" panose="02020603050405020304" pitchFamily="18" charset="0"/>
              </a:defRPr>
            </a:lvl2pPr>
            <a:lvl3pPr marL="1143000" indent="-228600" defTabSz="923925">
              <a:defRPr kumimoji="1" sz="2400">
                <a:solidFill>
                  <a:schemeClr val="tx1"/>
                </a:solidFill>
                <a:latin typeface="Times New Roman" panose="02020603050405020304" pitchFamily="18" charset="0"/>
              </a:defRPr>
            </a:lvl3pPr>
            <a:lvl4pPr marL="1600200" indent="-228600" defTabSz="923925">
              <a:defRPr kumimoji="1" sz="2400">
                <a:solidFill>
                  <a:schemeClr val="tx1"/>
                </a:solidFill>
                <a:latin typeface="Times New Roman" panose="02020603050405020304" pitchFamily="18" charset="0"/>
              </a:defRPr>
            </a:lvl4pPr>
            <a:lvl5pPr marL="2057400" indent="-228600" defTabSz="923925">
              <a:defRPr kumimoji="1"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9pPr>
          </a:lstStyle>
          <a:p>
            <a:fld id="{20DB8302-C07C-4A94-A7E2-5402F6B3CB3D}" type="slidenum">
              <a:rPr kumimoji="0" lang="it-IT" altLang="it-IT" sz="1200"/>
              <a:pPr/>
              <a:t>6</a:t>
            </a:fld>
            <a:endParaRPr kumimoji="0" lang="it-IT" altLang="it-IT" sz="1200"/>
          </a:p>
        </p:txBody>
      </p:sp>
      <p:sp>
        <p:nvSpPr>
          <p:cNvPr id="25604" name="Rectangle 2"/>
          <p:cNvSpPr>
            <a:spLocks noGrp="1" noRot="1" noChangeAspect="1" noChangeArrowheads="1" noTextEdit="1"/>
          </p:cNvSpPr>
          <p:nvPr>
            <p:ph type="sldImg"/>
          </p:nvPr>
        </p:nvSpPr>
        <p:spPr>
          <a:ln/>
        </p:spPr>
      </p:sp>
      <p:sp>
        <p:nvSpPr>
          <p:cNvPr id="25605" name="Rectangle 3"/>
          <p:cNvSpPr>
            <a:spLocks noGrp="1" noChangeArrowheads="1"/>
          </p:cNvSpPr>
          <p:nvPr>
            <p:ph type="body" idx="1"/>
          </p:nvPr>
        </p:nvSpPr>
        <p:spPr>
          <a:noFill/>
        </p:spPr>
        <p:txBody>
          <a:bodyPr/>
          <a:lstStyle/>
          <a:p>
            <a:endParaRPr lang="it-IT" altLang="it-IT"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p:spPr>
        <p:txBody>
          <a:bodyPr/>
          <a:lstStyle>
            <a:lvl1pPr defTabSz="923925">
              <a:defRPr kumimoji="1" sz="2400">
                <a:solidFill>
                  <a:schemeClr val="tx1"/>
                </a:solidFill>
                <a:latin typeface="Times New Roman" panose="02020603050405020304" pitchFamily="18" charset="0"/>
              </a:defRPr>
            </a:lvl1pPr>
            <a:lvl2pPr marL="742950" indent="-285750" defTabSz="923925">
              <a:defRPr kumimoji="1" sz="2400">
                <a:solidFill>
                  <a:schemeClr val="tx1"/>
                </a:solidFill>
                <a:latin typeface="Times New Roman" panose="02020603050405020304" pitchFamily="18" charset="0"/>
              </a:defRPr>
            </a:lvl2pPr>
            <a:lvl3pPr marL="1143000" indent="-228600" defTabSz="923925">
              <a:defRPr kumimoji="1" sz="2400">
                <a:solidFill>
                  <a:schemeClr val="tx1"/>
                </a:solidFill>
                <a:latin typeface="Times New Roman" panose="02020603050405020304" pitchFamily="18" charset="0"/>
              </a:defRPr>
            </a:lvl3pPr>
            <a:lvl4pPr marL="1600200" indent="-228600" defTabSz="923925">
              <a:defRPr kumimoji="1" sz="2400">
                <a:solidFill>
                  <a:schemeClr val="tx1"/>
                </a:solidFill>
                <a:latin typeface="Times New Roman" panose="02020603050405020304" pitchFamily="18" charset="0"/>
              </a:defRPr>
            </a:lvl4pPr>
            <a:lvl5pPr marL="2057400" indent="-228600" defTabSz="923925">
              <a:defRPr kumimoji="1"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it-IT" altLang="it-IT" sz="1200" smtClean="0"/>
              <a:t>Tecniche Analitiche Ambientali</a:t>
            </a:r>
          </a:p>
        </p:txBody>
      </p:sp>
      <p:sp>
        <p:nvSpPr>
          <p:cNvPr id="26627" name="Rectangle 7"/>
          <p:cNvSpPr>
            <a:spLocks noGrp="1" noChangeArrowheads="1"/>
          </p:cNvSpPr>
          <p:nvPr>
            <p:ph type="sldNum" sz="quarter" idx="5"/>
          </p:nvPr>
        </p:nvSpPr>
        <p:spPr>
          <a:noFill/>
        </p:spPr>
        <p:txBody>
          <a:bodyPr/>
          <a:lstStyle>
            <a:lvl1pPr defTabSz="923925">
              <a:defRPr kumimoji="1" sz="2400">
                <a:solidFill>
                  <a:schemeClr val="tx1"/>
                </a:solidFill>
                <a:latin typeface="Times New Roman" panose="02020603050405020304" pitchFamily="18" charset="0"/>
              </a:defRPr>
            </a:lvl1pPr>
            <a:lvl2pPr marL="742950" indent="-285750" defTabSz="923925">
              <a:defRPr kumimoji="1" sz="2400">
                <a:solidFill>
                  <a:schemeClr val="tx1"/>
                </a:solidFill>
                <a:latin typeface="Times New Roman" panose="02020603050405020304" pitchFamily="18" charset="0"/>
              </a:defRPr>
            </a:lvl2pPr>
            <a:lvl3pPr marL="1143000" indent="-228600" defTabSz="923925">
              <a:defRPr kumimoji="1" sz="2400">
                <a:solidFill>
                  <a:schemeClr val="tx1"/>
                </a:solidFill>
                <a:latin typeface="Times New Roman" panose="02020603050405020304" pitchFamily="18" charset="0"/>
              </a:defRPr>
            </a:lvl3pPr>
            <a:lvl4pPr marL="1600200" indent="-228600" defTabSz="923925">
              <a:defRPr kumimoji="1" sz="2400">
                <a:solidFill>
                  <a:schemeClr val="tx1"/>
                </a:solidFill>
                <a:latin typeface="Times New Roman" panose="02020603050405020304" pitchFamily="18" charset="0"/>
              </a:defRPr>
            </a:lvl4pPr>
            <a:lvl5pPr marL="2057400" indent="-228600" defTabSz="923925">
              <a:defRPr kumimoji="1"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9pPr>
          </a:lstStyle>
          <a:p>
            <a:fld id="{570FF9BF-B896-4EFC-864C-131FFAD80BE0}" type="slidenum">
              <a:rPr kumimoji="0" lang="it-IT" altLang="it-IT" sz="1200"/>
              <a:pPr/>
              <a:t>9</a:t>
            </a:fld>
            <a:endParaRPr kumimoji="0" lang="it-IT" altLang="it-IT" sz="1200"/>
          </a:p>
        </p:txBody>
      </p:sp>
      <p:sp>
        <p:nvSpPr>
          <p:cNvPr id="26628" name="Rectangle 2"/>
          <p:cNvSpPr>
            <a:spLocks noGrp="1" noRot="1" noChangeAspect="1" noChangeArrowheads="1" noTextEdit="1"/>
          </p:cNvSpPr>
          <p:nvPr>
            <p:ph type="sldImg"/>
          </p:nvPr>
        </p:nvSpPr>
        <p:spPr>
          <a:ln/>
        </p:spPr>
      </p:sp>
      <p:sp>
        <p:nvSpPr>
          <p:cNvPr id="26629" name="Rectangle 3"/>
          <p:cNvSpPr>
            <a:spLocks noGrp="1" noChangeArrowheads="1"/>
          </p:cNvSpPr>
          <p:nvPr>
            <p:ph type="body" idx="1"/>
          </p:nvPr>
        </p:nvSpPr>
        <p:spPr>
          <a:noFill/>
        </p:spPr>
        <p:txBody>
          <a:bodyPr/>
          <a:lstStyle/>
          <a:p>
            <a:endParaRPr lang="it-IT" altLang="it-IT"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dt" sz="quarter" idx="1"/>
          </p:nvPr>
        </p:nvSpPr>
        <p:spPr>
          <a:noFill/>
        </p:spPr>
        <p:txBody>
          <a:bodyPr/>
          <a:lstStyle>
            <a:lvl1pPr defTabSz="923925">
              <a:defRPr kumimoji="1" sz="2400">
                <a:solidFill>
                  <a:schemeClr val="tx1"/>
                </a:solidFill>
                <a:latin typeface="Times New Roman" panose="02020603050405020304" pitchFamily="18" charset="0"/>
              </a:defRPr>
            </a:lvl1pPr>
            <a:lvl2pPr marL="742950" indent="-285750" defTabSz="923925">
              <a:defRPr kumimoji="1" sz="2400">
                <a:solidFill>
                  <a:schemeClr val="tx1"/>
                </a:solidFill>
                <a:latin typeface="Times New Roman" panose="02020603050405020304" pitchFamily="18" charset="0"/>
              </a:defRPr>
            </a:lvl2pPr>
            <a:lvl3pPr marL="1143000" indent="-228600" defTabSz="923925">
              <a:defRPr kumimoji="1" sz="2400">
                <a:solidFill>
                  <a:schemeClr val="tx1"/>
                </a:solidFill>
                <a:latin typeface="Times New Roman" panose="02020603050405020304" pitchFamily="18" charset="0"/>
              </a:defRPr>
            </a:lvl3pPr>
            <a:lvl4pPr marL="1600200" indent="-228600" defTabSz="923925">
              <a:defRPr kumimoji="1" sz="2400">
                <a:solidFill>
                  <a:schemeClr val="tx1"/>
                </a:solidFill>
                <a:latin typeface="Times New Roman" panose="02020603050405020304" pitchFamily="18" charset="0"/>
              </a:defRPr>
            </a:lvl4pPr>
            <a:lvl5pPr marL="2057400" indent="-228600" defTabSz="923925">
              <a:defRPr kumimoji="1"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it-IT" altLang="it-IT" sz="1200" smtClean="0"/>
              <a:t>Tecniche Analitiche Ambientali</a:t>
            </a:r>
          </a:p>
        </p:txBody>
      </p:sp>
      <p:sp>
        <p:nvSpPr>
          <p:cNvPr id="27651" name="Rectangle 7"/>
          <p:cNvSpPr>
            <a:spLocks noGrp="1" noChangeArrowheads="1"/>
          </p:cNvSpPr>
          <p:nvPr>
            <p:ph type="sldNum" sz="quarter" idx="5"/>
          </p:nvPr>
        </p:nvSpPr>
        <p:spPr>
          <a:noFill/>
        </p:spPr>
        <p:txBody>
          <a:bodyPr/>
          <a:lstStyle>
            <a:lvl1pPr defTabSz="923925">
              <a:defRPr kumimoji="1" sz="2400">
                <a:solidFill>
                  <a:schemeClr val="tx1"/>
                </a:solidFill>
                <a:latin typeface="Times New Roman" panose="02020603050405020304" pitchFamily="18" charset="0"/>
              </a:defRPr>
            </a:lvl1pPr>
            <a:lvl2pPr marL="742950" indent="-285750" defTabSz="923925">
              <a:defRPr kumimoji="1" sz="2400">
                <a:solidFill>
                  <a:schemeClr val="tx1"/>
                </a:solidFill>
                <a:latin typeface="Times New Roman" panose="02020603050405020304" pitchFamily="18" charset="0"/>
              </a:defRPr>
            </a:lvl2pPr>
            <a:lvl3pPr marL="1143000" indent="-228600" defTabSz="923925">
              <a:defRPr kumimoji="1" sz="2400">
                <a:solidFill>
                  <a:schemeClr val="tx1"/>
                </a:solidFill>
                <a:latin typeface="Times New Roman" panose="02020603050405020304" pitchFamily="18" charset="0"/>
              </a:defRPr>
            </a:lvl3pPr>
            <a:lvl4pPr marL="1600200" indent="-228600" defTabSz="923925">
              <a:defRPr kumimoji="1" sz="2400">
                <a:solidFill>
                  <a:schemeClr val="tx1"/>
                </a:solidFill>
                <a:latin typeface="Times New Roman" panose="02020603050405020304" pitchFamily="18" charset="0"/>
              </a:defRPr>
            </a:lvl4pPr>
            <a:lvl5pPr marL="2057400" indent="-228600" defTabSz="923925">
              <a:defRPr kumimoji="1"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9pPr>
          </a:lstStyle>
          <a:p>
            <a:fld id="{8B99CB63-AADB-4B96-890F-B353EF87838C}" type="slidenum">
              <a:rPr kumimoji="0" lang="it-IT" altLang="it-IT" sz="1200"/>
              <a:pPr/>
              <a:t>10</a:t>
            </a:fld>
            <a:endParaRPr kumimoji="0" lang="it-IT" altLang="it-IT" sz="1200"/>
          </a:p>
        </p:txBody>
      </p:sp>
      <p:sp>
        <p:nvSpPr>
          <p:cNvPr id="27652" name="Rectangle 2"/>
          <p:cNvSpPr>
            <a:spLocks noGrp="1" noRot="1" noChangeAspect="1" noChangeArrowheads="1" noTextEdit="1"/>
          </p:cNvSpPr>
          <p:nvPr>
            <p:ph type="sldImg"/>
          </p:nvPr>
        </p:nvSpPr>
        <p:spPr>
          <a:ln/>
        </p:spPr>
      </p:sp>
      <p:sp>
        <p:nvSpPr>
          <p:cNvPr id="27653" name="Rectangle 3"/>
          <p:cNvSpPr>
            <a:spLocks noGrp="1" noChangeArrowheads="1"/>
          </p:cNvSpPr>
          <p:nvPr>
            <p:ph type="body" idx="1"/>
          </p:nvPr>
        </p:nvSpPr>
        <p:spPr>
          <a:noFill/>
        </p:spPr>
        <p:txBody>
          <a:bodyPr/>
          <a:lstStyle/>
          <a:p>
            <a:endParaRPr lang="it-IT" altLang="it-IT"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p:spPr>
        <p:txBody>
          <a:bodyPr/>
          <a:lstStyle>
            <a:lvl1pPr defTabSz="923925">
              <a:defRPr kumimoji="1" sz="2400">
                <a:solidFill>
                  <a:schemeClr val="tx1"/>
                </a:solidFill>
                <a:latin typeface="Times New Roman" panose="02020603050405020304" pitchFamily="18" charset="0"/>
              </a:defRPr>
            </a:lvl1pPr>
            <a:lvl2pPr marL="742950" indent="-285750" defTabSz="923925">
              <a:defRPr kumimoji="1" sz="2400">
                <a:solidFill>
                  <a:schemeClr val="tx1"/>
                </a:solidFill>
                <a:latin typeface="Times New Roman" panose="02020603050405020304" pitchFamily="18" charset="0"/>
              </a:defRPr>
            </a:lvl2pPr>
            <a:lvl3pPr marL="1143000" indent="-228600" defTabSz="923925">
              <a:defRPr kumimoji="1" sz="2400">
                <a:solidFill>
                  <a:schemeClr val="tx1"/>
                </a:solidFill>
                <a:latin typeface="Times New Roman" panose="02020603050405020304" pitchFamily="18" charset="0"/>
              </a:defRPr>
            </a:lvl3pPr>
            <a:lvl4pPr marL="1600200" indent="-228600" defTabSz="923925">
              <a:defRPr kumimoji="1" sz="2400">
                <a:solidFill>
                  <a:schemeClr val="tx1"/>
                </a:solidFill>
                <a:latin typeface="Times New Roman" panose="02020603050405020304" pitchFamily="18" charset="0"/>
              </a:defRPr>
            </a:lvl4pPr>
            <a:lvl5pPr marL="2057400" indent="-228600" defTabSz="923925">
              <a:defRPr kumimoji="1"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it-IT" altLang="it-IT" sz="1200" smtClean="0"/>
              <a:t>Tecniche Analitiche Ambientali</a:t>
            </a:r>
          </a:p>
        </p:txBody>
      </p:sp>
      <p:sp>
        <p:nvSpPr>
          <p:cNvPr id="28675" name="Rectangle 7"/>
          <p:cNvSpPr>
            <a:spLocks noGrp="1" noChangeArrowheads="1"/>
          </p:cNvSpPr>
          <p:nvPr>
            <p:ph type="sldNum" sz="quarter" idx="5"/>
          </p:nvPr>
        </p:nvSpPr>
        <p:spPr>
          <a:noFill/>
        </p:spPr>
        <p:txBody>
          <a:bodyPr/>
          <a:lstStyle>
            <a:lvl1pPr defTabSz="923925">
              <a:defRPr kumimoji="1" sz="2400">
                <a:solidFill>
                  <a:schemeClr val="tx1"/>
                </a:solidFill>
                <a:latin typeface="Times New Roman" panose="02020603050405020304" pitchFamily="18" charset="0"/>
              </a:defRPr>
            </a:lvl1pPr>
            <a:lvl2pPr marL="742950" indent="-285750" defTabSz="923925">
              <a:defRPr kumimoji="1" sz="2400">
                <a:solidFill>
                  <a:schemeClr val="tx1"/>
                </a:solidFill>
                <a:latin typeface="Times New Roman" panose="02020603050405020304" pitchFamily="18" charset="0"/>
              </a:defRPr>
            </a:lvl2pPr>
            <a:lvl3pPr marL="1143000" indent="-228600" defTabSz="923925">
              <a:defRPr kumimoji="1" sz="2400">
                <a:solidFill>
                  <a:schemeClr val="tx1"/>
                </a:solidFill>
                <a:latin typeface="Times New Roman" panose="02020603050405020304" pitchFamily="18" charset="0"/>
              </a:defRPr>
            </a:lvl3pPr>
            <a:lvl4pPr marL="1600200" indent="-228600" defTabSz="923925">
              <a:defRPr kumimoji="1" sz="2400">
                <a:solidFill>
                  <a:schemeClr val="tx1"/>
                </a:solidFill>
                <a:latin typeface="Times New Roman" panose="02020603050405020304" pitchFamily="18" charset="0"/>
              </a:defRPr>
            </a:lvl4pPr>
            <a:lvl5pPr marL="2057400" indent="-228600" defTabSz="923925">
              <a:defRPr kumimoji="1"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9pPr>
          </a:lstStyle>
          <a:p>
            <a:fld id="{3C0D3739-8180-4836-A8B3-0FBD9FABF1CD}" type="slidenum">
              <a:rPr kumimoji="0" lang="it-IT" altLang="it-IT" sz="1200"/>
              <a:pPr/>
              <a:t>11</a:t>
            </a:fld>
            <a:endParaRPr kumimoji="0" lang="it-IT" altLang="it-IT" sz="1200"/>
          </a:p>
        </p:txBody>
      </p:sp>
      <p:sp>
        <p:nvSpPr>
          <p:cNvPr id="28676" name="Rectangle 2"/>
          <p:cNvSpPr>
            <a:spLocks noGrp="1" noRot="1" noChangeAspect="1" noChangeArrowheads="1" noTextEdit="1"/>
          </p:cNvSpPr>
          <p:nvPr>
            <p:ph type="sldImg"/>
          </p:nvPr>
        </p:nvSpPr>
        <p:spPr>
          <a:ln/>
        </p:spPr>
      </p:sp>
      <p:sp>
        <p:nvSpPr>
          <p:cNvPr id="28677" name="Rectangle 3"/>
          <p:cNvSpPr>
            <a:spLocks noGrp="1" noChangeArrowheads="1"/>
          </p:cNvSpPr>
          <p:nvPr>
            <p:ph type="body" idx="1"/>
          </p:nvPr>
        </p:nvSpPr>
        <p:spPr>
          <a:noFill/>
        </p:spPr>
        <p:txBody>
          <a:bodyPr/>
          <a:lstStyle/>
          <a:p>
            <a:endParaRPr lang="it-IT" altLang="it-IT"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dt" sz="quarter" idx="1"/>
          </p:nvPr>
        </p:nvSpPr>
        <p:spPr>
          <a:noFill/>
        </p:spPr>
        <p:txBody>
          <a:bodyPr/>
          <a:lstStyle>
            <a:lvl1pPr defTabSz="923925">
              <a:defRPr kumimoji="1" sz="2400">
                <a:solidFill>
                  <a:schemeClr val="tx1"/>
                </a:solidFill>
                <a:latin typeface="Times New Roman" panose="02020603050405020304" pitchFamily="18" charset="0"/>
              </a:defRPr>
            </a:lvl1pPr>
            <a:lvl2pPr marL="742950" indent="-285750" defTabSz="923925">
              <a:defRPr kumimoji="1" sz="2400">
                <a:solidFill>
                  <a:schemeClr val="tx1"/>
                </a:solidFill>
                <a:latin typeface="Times New Roman" panose="02020603050405020304" pitchFamily="18" charset="0"/>
              </a:defRPr>
            </a:lvl2pPr>
            <a:lvl3pPr marL="1143000" indent="-228600" defTabSz="923925">
              <a:defRPr kumimoji="1" sz="2400">
                <a:solidFill>
                  <a:schemeClr val="tx1"/>
                </a:solidFill>
                <a:latin typeface="Times New Roman" panose="02020603050405020304" pitchFamily="18" charset="0"/>
              </a:defRPr>
            </a:lvl3pPr>
            <a:lvl4pPr marL="1600200" indent="-228600" defTabSz="923925">
              <a:defRPr kumimoji="1" sz="2400">
                <a:solidFill>
                  <a:schemeClr val="tx1"/>
                </a:solidFill>
                <a:latin typeface="Times New Roman" panose="02020603050405020304" pitchFamily="18" charset="0"/>
              </a:defRPr>
            </a:lvl4pPr>
            <a:lvl5pPr marL="2057400" indent="-228600" defTabSz="923925">
              <a:defRPr kumimoji="1"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it-IT" altLang="it-IT" sz="1200" smtClean="0"/>
              <a:t>Tecniche Analitiche Ambientali</a:t>
            </a:r>
          </a:p>
        </p:txBody>
      </p:sp>
      <p:sp>
        <p:nvSpPr>
          <p:cNvPr id="29699" name="Rectangle 7"/>
          <p:cNvSpPr>
            <a:spLocks noGrp="1" noChangeArrowheads="1"/>
          </p:cNvSpPr>
          <p:nvPr>
            <p:ph type="sldNum" sz="quarter" idx="5"/>
          </p:nvPr>
        </p:nvSpPr>
        <p:spPr>
          <a:noFill/>
        </p:spPr>
        <p:txBody>
          <a:bodyPr/>
          <a:lstStyle>
            <a:lvl1pPr defTabSz="923925">
              <a:defRPr kumimoji="1" sz="2400">
                <a:solidFill>
                  <a:schemeClr val="tx1"/>
                </a:solidFill>
                <a:latin typeface="Times New Roman" panose="02020603050405020304" pitchFamily="18" charset="0"/>
              </a:defRPr>
            </a:lvl1pPr>
            <a:lvl2pPr marL="742950" indent="-285750" defTabSz="923925">
              <a:defRPr kumimoji="1" sz="2400">
                <a:solidFill>
                  <a:schemeClr val="tx1"/>
                </a:solidFill>
                <a:latin typeface="Times New Roman" panose="02020603050405020304" pitchFamily="18" charset="0"/>
              </a:defRPr>
            </a:lvl2pPr>
            <a:lvl3pPr marL="1143000" indent="-228600" defTabSz="923925">
              <a:defRPr kumimoji="1" sz="2400">
                <a:solidFill>
                  <a:schemeClr val="tx1"/>
                </a:solidFill>
                <a:latin typeface="Times New Roman" panose="02020603050405020304" pitchFamily="18" charset="0"/>
              </a:defRPr>
            </a:lvl3pPr>
            <a:lvl4pPr marL="1600200" indent="-228600" defTabSz="923925">
              <a:defRPr kumimoji="1" sz="2400">
                <a:solidFill>
                  <a:schemeClr val="tx1"/>
                </a:solidFill>
                <a:latin typeface="Times New Roman" panose="02020603050405020304" pitchFamily="18" charset="0"/>
              </a:defRPr>
            </a:lvl4pPr>
            <a:lvl5pPr marL="2057400" indent="-228600" defTabSz="923925">
              <a:defRPr kumimoji="1"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9pPr>
          </a:lstStyle>
          <a:p>
            <a:fld id="{628B799A-A2A1-4EED-A58A-CDE1D6CF5B56}" type="slidenum">
              <a:rPr kumimoji="0" lang="it-IT" altLang="it-IT" sz="1200"/>
              <a:pPr/>
              <a:t>12</a:t>
            </a:fld>
            <a:endParaRPr kumimoji="0" lang="it-IT" altLang="it-IT" sz="1200"/>
          </a:p>
        </p:txBody>
      </p:sp>
      <p:sp>
        <p:nvSpPr>
          <p:cNvPr id="29700" name="Rectangle 2"/>
          <p:cNvSpPr>
            <a:spLocks noGrp="1" noRot="1" noChangeAspect="1" noChangeArrowheads="1" noTextEdit="1"/>
          </p:cNvSpPr>
          <p:nvPr>
            <p:ph type="sldImg"/>
          </p:nvPr>
        </p:nvSpPr>
        <p:spPr>
          <a:ln/>
        </p:spPr>
      </p:sp>
      <p:sp>
        <p:nvSpPr>
          <p:cNvPr id="29701" name="Rectangle 3"/>
          <p:cNvSpPr>
            <a:spLocks noGrp="1" noChangeArrowheads="1"/>
          </p:cNvSpPr>
          <p:nvPr>
            <p:ph type="body" idx="1"/>
          </p:nvPr>
        </p:nvSpPr>
        <p:spPr>
          <a:noFill/>
        </p:spPr>
        <p:txBody>
          <a:bodyPr/>
          <a:lstStyle/>
          <a:p>
            <a:endParaRPr lang="it-IT" altLang="it-IT"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dt" sz="quarter" idx="1"/>
          </p:nvPr>
        </p:nvSpPr>
        <p:spPr>
          <a:noFill/>
        </p:spPr>
        <p:txBody>
          <a:bodyPr/>
          <a:lstStyle>
            <a:lvl1pPr defTabSz="923925">
              <a:defRPr kumimoji="1" sz="2400">
                <a:solidFill>
                  <a:schemeClr val="tx1"/>
                </a:solidFill>
                <a:latin typeface="Times New Roman" panose="02020603050405020304" pitchFamily="18" charset="0"/>
              </a:defRPr>
            </a:lvl1pPr>
            <a:lvl2pPr marL="742950" indent="-285750" defTabSz="923925">
              <a:defRPr kumimoji="1" sz="2400">
                <a:solidFill>
                  <a:schemeClr val="tx1"/>
                </a:solidFill>
                <a:latin typeface="Times New Roman" panose="02020603050405020304" pitchFamily="18" charset="0"/>
              </a:defRPr>
            </a:lvl2pPr>
            <a:lvl3pPr marL="1143000" indent="-228600" defTabSz="923925">
              <a:defRPr kumimoji="1" sz="2400">
                <a:solidFill>
                  <a:schemeClr val="tx1"/>
                </a:solidFill>
                <a:latin typeface="Times New Roman" panose="02020603050405020304" pitchFamily="18" charset="0"/>
              </a:defRPr>
            </a:lvl3pPr>
            <a:lvl4pPr marL="1600200" indent="-228600" defTabSz="923925">
              <a:defRPr kumimoji="1" sz="2400">
                <a:solidFill>
                  <a:schemeClr val="tx1"/>
                </a:solidFill>
                <a:latin typeface="Times New Roman" panose="02020603050405020304" pitchFamily="18" charset="0"/>
              </a:defRPr>
            </a:lvl4pPr>
            <a:lvl5pPr marL="2057400" indent="-228600" defTabSz="923925">
              <a:defRPr kumimoji="1"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it-IT" altLang="it-IT" sz="1200" smtClean="0"/>
              <a:t>Tecniche Analitiche Ambientali</a:t>
            </a:r>
          </a:p>
        </p:txBody>
      </p:sp>
      <p:sp>
        <p:nvSpPr>
          <p:cNvPr id="30723" name="Rectangle 7"/>
          <p:cNvSpPr>
            <a:spLocks noGrp="1" noChangeArrowheads="1"/>
          </p:cNvSpPr>
          <p:nvPr>
            <p:ph type="sldNum" sz="quarter" idx="5"/>
          </p:nvPr>
        </p:nvSpPr>
        <p:spPr>
          <a:noFill/>
        </p:spPr>
        <p:txBody>
          <a:bodyPr/>
          <a:lstStyle>
            <a:lvl1pPr defTabSz="923925">
              <a:defRPr kumimoji="1" sz="2400">
                <a:solidFill>
                  <a:schemeClr val="tx1"/>
                </a:solidFill>
                <a:latin typeface="Times New Roman" panose="02020603050405020304" pitchFamily="18" charset="0"/>
              </a:defRPr>
            </a:lvl1pPr>
            <a:lvl2pPr marL="742950" indent="-285750" defTabSz="923925">
              <a:defRPr kumimoji="1" sz="2400">
                <a:solidFill>
                  <a:schemeClr val="tx1"/>
                </a:solidFill>
                <a:latin typeface="Times New Roman" panose="02020603050405020304" pitchFamily="18" charset="0"/>
              </a:defRPr>
            </a:lvl2pPr>
            <a:lvl3pPr marL="1143000" indent="-228600" defTabSz="923925">
              <a:defRPr kumimoji="1" sz="2400">
                <a:solidFill>
                  <a:schemeClr val="tx1"/>
                </a:solidFill>
                <a:latin typeface="Times New Roman" panose="02020603050405020304" pitchFamily="18" charset="0"/>
              </a:defRPr>
            </a:lvl3pPr>
            <a:lvl4pPr marL="1600200" indent="-228600" defTabSz="923925">
              <a:defRPr kumimoji="1" sz="2400">
                <a:solidFill>
                  <a:schemeClr val="tx1"/>
                </a:solidFill>
                <a:latin typeface="Times New Roman" panose="02020603050405020304" pitchFamily="18" charset="0"/>
              </a:defRPr>
            </a:lvl4pPr>
            <a:lvl5pPr marL="2057400" indent="-228600" defTabSz="923925">
              <a:defRPr kumimoji="1" sz="2400">
                <a:solidFill>
                  <a:schemeClr val="tx1"/>
                </a:solidFill>
                <a:latin typeface="Times New Roman" panose="02020603050405020304" pitchFamily="18" charset="0"/>
              </a:defRPr>
            </a:lvl5pPr>
            <a:lvl6pPr marL="25146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23925" eaLnBrk="0" fontAlgn="base" hangingPunct="0">
              <a:spcBef>
                <a:spcPct val="0"/>
              </a:spcBef>
              <a:spcAft>
                <a:spcPct val="0"/>
              </a:spcAft>
              <a:defRPr kumimoji="1" sz="2400">
                <a:solidFill>
                  <a:schemeClr val="tx1"/>
                </a:solidFill>
                <a:latin typeface="Times New Roman" panose="02020603050405020304" pitchFamily="18" charset="0"/>
              </a:defRPr>
            </a:lvl9pPr>
          </a:lstStyle>
          <a:p>
            <a:fld id="{B98792D4-E6F9-4036-B343-CC03F0ED5E46}" type="slidenum">
              <a:rPr kumimoji="0" lang="it-IT" altLang="it-IT" sz="1200"/>
              <a:pPr/>
              <a:t>13</a:t>
            </a:fld>
            <a:endParaRPr kumimoji="0" lang="it-IT" altLang="it-IT" sz="1200"/>
          </a:p>
        </p:txBody>
      </p:sp>
      <p:sp>
        <p:nvSpPr>
          <p:cNvPr id="30724" name="Rectangle 2"/>
          <p:cNvSpPr>
            <a:spLocks noGrp="1" noRot="1" noChangeAspect="1" noChangeArrowheads="1" noTextEdit="1"/>
          </p:cNvSpPr>
          <p:nvPr>
            <p:ph type="sldImg"/>
          </p:nvPr>
        </p:nvSpPr>
        <p:spPr>
          <a:ln/>
        </p:spPr>
      </p:sp>
      <p:sp>
        <p:nvSpPr>
          <p:cNvPr id="30725" name="Rectangle 3"/>
          <p:cNvSpPr>
            <a:spLocks noGrp="1" noChangeArrowheads="1"/>
          </p:cNvSpPr>
          <p:nvPr>
            <p:ph type="body" idx="1"/>
          </p:nvPr>
        </p:nvSpPr>
        <p:spPr>
          <a:noFill/>
        </p:spPr>
        <p:txBody>
          <a:bodyPr/>
          <a:lstStyle/>
          <a:p>
            <a:endParaRPr lang="it-IT" alt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gradFill rotWithShape="0">
          <a:gsLst>
            <a:gs pos="0">
              <a:srgbClr val="002F5E"/>
            </a:gs>
            <a:gs pos="50000">
              <a:schemeClr val="bg1"/>
            </a:gs>
            <a:gs pos="100000">
              <a:srgbClr val="002F5E"/>
            </a:gs>
          </a:gsLst>
          <a:lin ang="5400000" scaled="1"/>
        </a:grad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0"/>
            <a:ext cx="1447800" cy="6856413"/>
          </a:xfrm>
          <a:prstGeom prst="rect">
            <a:avLst/>
          </a:prstGeom>
          <a:gradFill rotWithShape="0">
            <a:gsLst>
              <a:gs pos="0">
                <a:schemeClr val="bg1">
                  <a:gamma/>
                  <a:shade val="61961"/>
                  <a:invGamma/>
                </a:schemeClr>
              </a:gs>
              <a:gs pos="50000">
                <a:schemeClr val="bg1">
                  <a:alpha val="50000"/>
                </a:schemeClr>
              </a:gs>
              <a:gs pos="100000">
                <a:schemeClr val="bg1">
                  <a:gamma/>
                  <a:shade val="61961"/>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it-IT"/>
          </a:p>
        </p:txBody>
      </p:sp>
      <p:sp>
        <p:nvSpPr>
          <p:cNvPr id="5" name="Rectangle 3"/>
          <p:cNvSpPr>
            <a:spLocks noChangeArrowheads="1"/>
          </p:cNvSpPr>
          <p:nvPr/>
        </p:nvSpPr>
        <p:spPr bwMode="auto">
          <a:xfrm>
            <a:off x="685800" y="2438400"/>
            <a:ext cx="8456613" cy="762000"/>
          </a:xfrm>
          <a:prstGeom prst="rect">
            <a:avLst/>
          </a:prstGeom>
          <a:gradFill rotWithShape="0">
            <a:gsLst>
              <a:gs pos="0">
                <a:schemeClr val="bg1"/>
              </a:gs>
              <a:gs pos="100000">
                <a:schemeClr val="bg1">
                  <a:gamma/>
                  <a:shade val="15294"/>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it-IT"/>
          </a:p>
        </p:txBody>
      </p:sp>
      <p:sp>
        <p:nvSpPr>
          <p:cNvPr id="6" name="Rectangle 9"/>
          <p:cNvSpPr>
            <a:spLocks noChangeArrowheads="1"/>
          </p:cNvSpPr>
          <p:nvPr/>
        </p:nvSpPr>
        <p:spPr bwMode="auto">
          <a:xfrm>
            <a:off x="0" y="3505200"/>
            <a:ext cx="4724400" cy="152400"/>
          </a:xfrm>
          <a:prstGeom prst="rect">
            <a:avLst/>
          </a:prstGeom>
          <a:solidFill>
            <a:schemeClr val="accent1">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pPr>
              <a:defRPr/>
            </a:pPr>
            <a:endParaRPr lang="it-IT" altLang="it-IT" smtClean="0"/>
          </a:p>
        </p:txBody>
      </p:sp>
      <p:sp>
        <p:nvSpPr>
          <p:cNvPr id="3076" name="Rectangle 4"/>
          <p:cNvSpPr>
            <a:spLocks noGrp="1" noChangeArrowheads="1"/>
          </p:cNvSpPr>
          <p:nvPr>
            <p:ph type="ctrTitle" sz="quarter"/>
          </p:nvPr>
        </p:nvSpPr>
        <p:spPr>
          <a:xfrm>
            <a:off x="685800" y="2286000"/>
            <a:ext cx="7772400" cy="1143000"/>
          </a:xfrm>
        </p:spPr>
        <p:txBody>
          <a:bodyPr/>
          <a:lstStyle>
            <a:lvl1pPr>
              <a:defRPr/>
            </a:lvl1pPr>
          </a:lstStyle>
          <a:p>
            <a:pPr lvl="0"/>
            <a:r>
              <a:rPr lang="it-IT" altLang="it-IT" noProof="0" smtClean="0"/>
              <a:t>Fare clic per modificare lo stile del titolo dello schema</a:t>
            </a:r>
          </a:p>
        </p:txBody>
      </p:sp>
      <p:sp>
        <p:nvSpPr>
          <p:cNvPr id="3077" name="Rectangle 5"/>
          <p:cNvSpPr>
            <a:spLocks noGrp="1" noChangeArrowheads="1"/>
          </p:cNvSpPr>
          <p:nvPr>
            <p:ph type="subTitle" sz="quarter" idx="1"/>
          </p:nvPr>
        </p:nvSpPr>
        <p:spPr>
          <a:xfrm>
            <a:off x="2057400" y="4114800"/>
            <a:ext cx="6400800" cy="1752600"/>
          </a:xfrm>
        </p:spPr>
        <p:txBody>
          <a:bodyPr/>
          <a:lstStyle>
            <a:lvl1pPr marL="0" indent="0" algn="ctr">
              <a:defRPr b="1">
                <a:latin typeface="Times New Roman" pitchFamily="18" charset="0"/>
              </a:defRPr>
            </a:lvl1pPr>
          </a:lstStyle>
          <a:p>
            <a:pPr lvl="0"/>
            <a:r>
              <a:rPr lang="it-IT" altLang="it-IT" noProof="0" smtClean="0"/>
              <a:t>Fare clic per modificare lo stile del sottotitolo dello schema</a:t>
            </a:r>
          </a:p>
        </p:txBody>
      </p:sp>
      <p:sp>
        <p:nvSpPr>
          <p:cNvPr id="7" name="Rectangle 6"/>
          <p:cNvSpPr>
            <a:spLocks noGrp="1" noChangeArrowheads="1"/>
          </p:cNvSpPr>
          <p:nvPr>
            <p:ph type="dt" sz="quarter" idx="10"/>
          </p:nvPr>
        </p:nvSpPr>
        <p:spPr/>
        <p:txBody>
          <a:bodyPr/>
          <a:lstStyle>
            <a:lvl1pPr>
              <a:defRPr/>
            </a:lvl1pPr>
          </a:lstStyle>
          <a:p>
            <a:pPr>
              <a:defRPr/>
            </a:pPr>
            <a:endParaRPr lang="it-IT" altLang="it-IT"/>
          </a:p>
        </p:txBody>
      </p:sp>
      <p:sp>
        <p:nvSpPr>
          <p:cNvPr id="8" name="Rectangle 7"/>
          <p:cNvSpPr>
            <a:spLocks noGrp="1" noChangeArrowheads="1"/>
          </p:cNvSpPr>
          <p:nvPr>
            <p:ph type="ftr" sz="quarter" idx="11"/>
          </p:nvPr>
        </p:nvSpPr>
        <p:spPr/>
        <p:txBody>
          <a:bodyPr/>
          <a:lstStyle>
            <a:lvl1pPr>
              <a:defRPr/>
            </a:lvl1pPr>
          </a:lstStyle>
          <a:p>
            <a:pPr>
              <a:defRPr/>
            </a:pPr>
            <a:r>
              <a:rPr lang="it-IT" altLang="it-IT"/>
              <a:t>Tecniche Analitiche Ambientali</a:t>
            </a:r>
          </a:p>
        </p:txBody>
      </p:sp>
      <p:sp>
        <p:nvSpPr>
          <p:cNvPr id="9" name="Rectangle 8"/>
          <p:cNvSpPr>
            <a:spLocks noGrp="1" noChangeArrowheads="1"/>
          </p:cNvSpPr>
          <p:nvPr>
            <p:ph type="sldNum" sz="quarter" idx="12"/>
          </p:nvPr>
        </p:nvSpPr>
        <p:spPr/>
        <p:txBody>
          <a:bodyPr/>
          <a:lstStyle>
            <a:lvl1pPr>
              <a:defRPr/>
            </a:lvl1pPr>
          </a:lstStyle>
          <a:p>
            <a:fld id="{4BFB54F4-DDAA-4167-8C5C-ED9C6111BD7D}" type="slidenum">
              <a:rPr lang="it-IT" altLang="it-IT"/>
              <a:pPr/>
              <a:t>‹N›</a:t>
            </a:fld>
            <a:endParaRPr lang="it-IT" altLang="it-IT"/>
          </a:p>
        </p:txBody>
      </p:sp>
    </p:spTree>
    <p:extLst>
      <p:ext uri="{BB962C8B-B14F-4D97-AF65-F5344CB8AC3E}">
        <p14:creationId xmlns:p14="http://schemas.microsoft.com/office/powerpoint/2010/main" val="1024021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8"/>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9"/>
          <p:cNvSpPr>
            <a:spLocks noGrp="1" noChangeArrowheads="1"/>
          </p:cNvSpPr>
          <p:nvPr>
            <p:ph type="ftr" sz="quarter" idx="11"/>
          </p:nvPr>
        </p:nvSpPr>
        <p:spPr>
          <a:ln/>
        </p:spPr>
        <p:txBody>
          <a:bodyPr/>
          <a:lstStyle>
            <a:lvl1pPr>
              <a:defRPr/>
            </a:lvl1pPr>
          </a:lstStyle>
          <a:p>
            <a:pPr>
              <a:defRPr/>
            </a:pPr>
            <a:r>
              <a:rPr lang="it-IT" altLang="it-IT"/>
              <a:t>Tecniche Analitiche Ambientali</a:t>
            </a:r>
          </a:p>
        </p:txBody>
      </p:sp>
      <p:sp>
        <p:nvSpPr>
          <p:cNvPr id="6" name="Rectangle 10"/>
          <p:cNvSpPr>
            <a:spLocks noGrp="1" noChangeArrowheads="1"/>
          </p:cNvSpPr>
          <p:nvPr>
            <p:ph type="sldNum" sz="quarter" idx="12"/>
          </p:nvPr>
        </p:nvSpPr>
        <p:spPr>
          <a:ln/>
        </p:spPr>
        <p:txBody>
          <a:bodyPr/>
          <a:lstStyle>
            <a:lvl1pPr>
              <a:defRPr/>
            </a:lvl1pPr>
          </a:lstStyle>
          <a:p>
            <a:fld id="{754D6B04-A37F-4923-9A72-89A7A4BC7946}" type="slidenum">
              <a:rPr lang="it-IT" altLang="it-IT"/>
              <a:pPr/>
              <a:t>‹N›</a:t>
            </a:fld>
            <a:endParaRPr lang="it-IT" altLang="it-IT"/>
          </a:p>
        </p:txBody>
      </p:sp>
    </p:spTree>
    <p:extLst>
      <p:ext uri="{BB962C8B-B14F-4D97-AF65-F5344CB8AC3E}">
        <p14:creationId xmlns:p14="http://schemas.microsoft.com/office/powerpoint/2010/main" val="1984289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609600"/>
            <a:ext cx="1943100" cy="54864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5800" y="609600"/>
            <a:ext cx="5676900" cy="5486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8"/>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9"/>
          <p:cNvSpPr>
            <a:spLocks noGrp="1" noChangeArrowheads="1"/>
          </p:cNvSpPr>
          <p:nvPr>
            <p:ph type="ftr" sz="quarter" idx="11"/>
          </p:nvPr>
        </p:nvSpPr>
        <p:spPr>
          <a:ln/>
        </p:spPr>
        <p:txBody>
          <a:bodyPr/>
          <a:lstStyle>
            <a:lvl1pPr>
              <a:defRPr/>
            </a:lvl1pPr>
          </a:lstStyle>
          <a:p>
            <a:pPr>
              <a:defRPr/>
            </a:pPr>
            <a:r>
              <a:rPr lang="it-IT" altLang="it-IT"/>
              <a:t>Tecniche Analitiche Ambientali</a:t>
            </a:r>
          </a:p>
        </p:txBody>
      </p:sp>
      <p:sp>
        <p:nvSpPr>
          <p:cNvPr id="6" name="Rectangle 10"/>
          <p:cNvSpPr>
            <a:spLocks noGrp="1" noChangeArrowheads="1"/>
          </p:cNvSpPr>
          <p:nvPr>
            <p:ph type="sldNum" sz="quarter" idx="12"/>
          </p:nvPr>
        </p:nvSpPr>
        <p:spPr>
          <a:ln/>
        </p:spPr>
        <p:txBody>
          <a:bodyPr/>
          <a:lstStyle>
            <a:lvl1pPr>
              <a:defRPr/>
            </a:lvl1pPr>
          </a:lstStyle>
          <a:p>
            <a:fld id="{20469BC7-C85A-49DE-96A9-C9DF96BCE95B}" type="slidenum">
              <a:rPr lang="it-IT" altLang="it-IT"/>
              <a:pPr/>
              <a:t>‹N›</a:t>
            </a:fld>
            <a:endParaRPr lang="it-IT" altLang="it-IT"/>
          </a:p>
        </p:txBody>
      </p:sp>
    </p:spTree>
    <p:extLst>
      <p:ext uri="{BB962C8B-B14F-4D97-AF65-F5344CB8AC3E}">
        <p14:creationId xmlns:p14="http://schemas.microsoft.com/office/powerpoint/2010/main" val="1399907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8"/>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9"/>
          <p:cNvSpPr>
            <a:spLocks noGrp="1" noChangeArrowheads="1"/>
          </p:cNvSpPr>
          <p:nvPr>
            <p:ph type="ftr" sz="quarter" idx="11"/>
          </p:nvPr>
        </p:nvSpPr>
        <p:spPr>
          <a:ln/>
        </p:spPr>
        <p:txBody>
          <a:bodyPr/>
          <a:lstStyle>
            <a:lvl1pPr>
              <a:defRPr/>
            </a:lvl1pPr>
          </a:lstStyle>
          <a:p>
            <a:pPr>
              <a:defRPr/>
            </a:pPr>
            <a:r>
              <a:rPr lang="it-IT" altLang="it-IT"/>
              <a:t>Tecniche Analitiche Ambientali</a:t>
            </a:r>
          </a:p>
        </p:txBody>
      </p:sp>
      <p:sp>
        <p:nvSpPr>
          <p:cNvPr id="6" name="Rectangle 10"/>
          <p:cNvSpPr>
            <a:spLocks noGrp="1" noChangeArrowheads="1"/>
          </p:cNvSpPr>
          <p:nvPr>
            <p:ph type="sldNum" sz="quarter" idx="12"/>
          </p:nvPr>
        </p:nvSpPr>
        <p:spPr>
          <a:ln/>
        </p:spPr>
        <p:txBody>
          <a:bodyPr/>
          <a:lstStyle>
            <a:lvl1pPr>
              <a:defRPr/>
            </a:lvl1pPr>
          </a:lstStyle>
          <a:p>
            <a:fld id="{8A211550-8288-4684-AEC0-56663BABEF21}" type="slidenum">
              <a:rPr lang="it-IT" altLang="it-IT"/>
              <a:pPr/>
              <a:t>‹N›</a:t>
            </a:fld>
            <a:endParaRPr lang="it-IT" altLang="it-IT"/>
          </a:p>
        </p:txBody>
      </p:sp>
    </p:spTree>
    <p:extLst>
      <p:ext uri="{BB962C8B-B14F-4D97-AF65-F5344CB8AC3E}">
        <p14:creationId xmlns:p14="http://schemas.microsoft.com/office/powerpoint/2010/main" val="3186024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8"/>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9"/>
          <p:cNvSpPr>
            <a:spLocks noGrp="1" noChangeArrowheads="1"/>
          </p:cNvSpPr>
          <p:nvPr>
            <p:ph type="ftr" sz="quarter" idx="11"/>
          </p:nvPr>
        </p:nvSpPr>
        <p:spPr>
          <a:ln/>
        </p:spPr>
        <p:txBody>
          <a:bodyPr/>
          <a:lstStyle>
            <a:lvl1pPr>
              <a:defRPr/>
            </a:lvl1pPr>
          </a:lstStyle>
          <a:p>
            <a:pPr>
              <a:defRPr/>
            </a:pPr>
            <a:r>
              <a:rPr lang="it-IT" altLang="it-IT"/>
              <a:t>Tecniche Analitiche Ambientali</a:t>
            </a:r>
          </a:p>
        </p:txBody>
      </p:sp>
      <p:sp>
        <p:nvSpPr>
          <p:cNvPr id="6" name="Rectangle 10"/>
          <p:cNvSpPr>
            <a:spLocks noGrp="1" noChangeArrowheads="1"/>
          </p:cNvSpPr>
          <p:nvPr>
            <p:ph type="sldNum" sz="quarter" idx="12"/>
          </p:nvPr>
        </p:nvSpPr>
        <p:spPr>
          <a:ln/>
        </p:spPr>
        <p:txBody>
          <a:bodyPr/>
          <a:lstStyle>
            <a:lvl1pPr>
              <a:defRPr/>
            </a:lvl1pPr>
          </a:lstStyle>
          <a:p>
            <a:fld id="{59EBC462-13A0-46F6-8712-E04626CB4735}" type="slidenum">
              <a:rPr lang="it-IT" altLang="it-IT"/>
              <a:pPr/>
              <a:t>‹N›</a:t>
            </a:fld>
            <a:endParaRPr lang="it-IT" altLang="it-IT"/>
          </a:p>
        </p:txBody>
      </p:sp>
    </p:spTree>
    <p:extLst>
      <p:ext uri="{BB962C8B-B14F-4D97-AF65-F5344CB8AC3E}">
        <p14:creationId xmlns:p14="http://schemas.microsoft.com/office/powerpoint/2010/main" val="2301826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8"/>
          <p:cNvSpPr>
            <a:spLocks noGrp="1" noChangeArrowheads="1"/>
          </p:cNvSpPr>
          <p:nvPr>
            <p:ph type="dt" sz="half" idx="10"/>
          </p:nvPr>
        </p:nvSpPr>
        <p:spPr>
          <a:ln/>
        </p:spPr>
        <p:txBody>
          <a:bodyPr/>
          <a:lstStyle>
            <a:lvl1pPr>
              <a:defRPr/>
            </a:lvl1pPr>
          </a:lstStyle>
          <a:p>
            <a:pPr>
              <a:defRPr/>
            </a:pPr>
            <a:endParaRPr lang="it-IT" altLang="it-IT"/>
          </a:p>
        </p:txBody>
      </p:sp>
      <p:sp>
        <p:nvSpPr>
          <p:cNvPr id="6" name="Rectangle 9"/>
          <p:cNvSpPr>
            <a:spLocks noGrp="1" noChangeArrowheads="1"/>
          </p:cNvSpPr>
          <p:nvPr>
            <p:ph type="ftr" sz="quarter" idx="11"/>
          </p:nvPr>
        </p:nvSpPr>
        <p:spPr>
          <a:ln/>
        </p:spPr>
        <p:txBody>
          <a:bodyPr/>
          <a:lstStyle>
            <a:lvl1pPr>
              <a:defRPr/>
            </a:lvl1pPr>
          </a:lstStyle>
          <a:p>
            <a:pPr>
              <a:defRPr/>
            </a:pPr>
            <a:r>
              <a:rPr lang="it-IT" altLang="it-IT"/>
              <a:t>Tecniche Analitiche Ambientali</a:t>
            </a:r>
          </a:p>
        </p:txBody>
      </p:sp>
      <p:sp>
        <p:nvSpPr>
          <p:cNvPr id="7" name="Rectangle 10"/>
          <p:cNvSpPr>
            <a:spLocks noGrp="1" noChangeArrowheads="1"/>
          </p:cNvSpPr>
          <p:nvPr>
            <p:ph type="sldNum" sz="quarter" idx="12"/>
          </p:nvPr>
        </p:nvSpPr>
        <p:spPr>
          <a:ln/>
        </p:spPr>
        <p:txBody>
          <a:bodyPr/>
          <a:lstStyle>
            <a:lvl1pPr>
              <a:defRPr/>
            </a:lvl1pPr>
          </a:lstStyle>
          <a:p>
            <a:fld id="{41306547-5271-45EF-AC9E-76ED20306D1B}" type="slidenum">
              <a:rPr lang="it-IT" altLang="it-IT"/>
              <a:pPr/>
              <a:t>‹N›</a:t>
            </a:fld>
            <a:endParaRPr lang="it-IT" altLang="it-IT"/>
          </a:p>
        </p:txBody>
      </p:sp>
    </p:spTree>
    <p:extLst>
      <p:ext uri="{BB962C8B-B14F-4D97-AF65-F5344CB8AC3E}">
        <p14:creationId xmlns:p14="http://schemas.microsoft.com/office/powerpoint/2010/main" val="154124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8"/>
          <p:cNvSpPr>
            <a:spLocks noGrp="1" noChangeArrowheads="1"/>
          </p:cNvSpPr>
          <p:nvPr>
            <p:ph type="dt" sz="half" idx="10"/>
          </p:nvPr>
        </p:nvSpPr>
        <p:spPr>
          <a:ln/>
        </p:spPr>
        <p:txBody>
          <a:bodyPr/>
          <a:lstStyle>
            <a:lvl1pPr>
              <a:defRPr/>
            </a:lvl1pPr>
          </a:lstStyle>
          <a:p>
            <a:pPr>
              <a:defRPr/>
            </a:pPr>
            <a:endParaRPr lang="it-IT" altLang="it-IT"/>
          </a:p>
        </p:txBody>
      </p:sp>
      <p:sp>
        <p:nvSpPr>
          <p:cNvPr id="8" name="Rectangle 9"/>
          <p:cNvSpPr>
            <a:spLocks noGrp="1" noChangeArrowheads="1"/>
          </p:cNvSpPr>
          <p:nvPr>
            <p:ph type="ftr" sz="quarter" idx="11"/>
          </p:nvPr>
        </p:nvSpPr>
        <p:spPr>
          <a:ln/>
        </p:spPr>
        <p:txBody>
          <a:bodyPr/>
          <a:lstStyle>
            <a:lvl1pPr>
              <a:defRPr/>
            </a:lvl1pPr>
          </a:lstStyle>
          <a:p>
            <a:pPr>
              <a:defRPr/>
            </a:pPr>
            <a:r>
              <a:rPr lang="it-IT" altLang="it-IT"/>
              <a:t>Tecniche Analitiche Ambientali</a:t>
            </a:r>
          </a:p>
        </p:txBody>
      </p:sp>
      <p:sp>
        <p:nvSpPr>
          <p:cNvPr id="9" name="Rectangle 10"/>
          <p:cNvSpPr>
            <a:spLocks noGrp="1" noChangeArrowheads="1"/>
          </p:cNvSpPr>
          <p:nvPr>
            <p:ph type="sldNum" sz="quarter" idx="12"/>
          </p:nvPr>
        </p:nvSpPr>
        <p:spPr>
          <a:ln/>
        </p:spPr>
        <p:txBody>
          <a:bodyPr/>
          <a:lstStyle>
            <a:lvl1pPr>
              <a:defRPr/>
            </a:lvl1pPr>
          </a:lstStyle>
          <a:p>
            <a:fld id="{F68AC55F-14C4-4BFC-850C-E32A2C23A7A4}" type="slidenum">
              <a:rPr lang="it-IT" altLang="it-IT"/>
              <a:pPr/>
              <a:t>‹N›</a:t>
            </a:fld>
            <a:endParaRPr lang="it-IT" altLang="it-IT"/>
          </a:p>
        </p:txBody>
      </p:sp>
    </p:spTree>
    <p:extLst>
      <p:ext uri="{BB962C8B-B14F-4D97-AF65-F5344CB8AC3E}">
        <p14:creationId xmlns:p14="http://schemas.microsoft.com/office/powerpoint/2010/main" val="2183164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8"/>
          <p:cNvSpPr>
            <a:spLocks noGrp="1" noChangeArrowheads="1"/>
          </p:cNvSpPr>
          <p:nvPr>
            <p:ph type="dt" sz="half" idx="10"/>
          </p:nvPr>
        </p:nvSpPr>
        <p:spPr>
          <a:ln/>
        </p:spPr>
        <p:txBody>
          <a:bodyPr/>
          <a:lstStyle>
            <a:lvl1pPr>
              <a:defRPr/>
            </a:lvl1pPr>
          </a:lstStyle>
          <a:p>
            <a:pPr>
              <a:defRPr/>
            </a:pPr>
            <a:endParaRPr lang="it-IT" altLang="it-IT"/>
          </a:p>
        </p:txBody>
      </p:sp>
      <p:sp>
        <p:nvSpPr>
          <p:cNvPr id="4" name="Rectangle 9"/>
          <p:cNvSpPr>
            <a:spLocks noGrp="1" noChangeArrowheads="1"/>
          </p:cNvSpPr>
          <p:nvPr>
            <p:ph type="ftr" sz="quarter" idx="11"/>
          </p:nvPr>
        </p:nvSpPr>
        <p:spPr>
          <a:ln/>
        </p:spPr>
        <p:txBody>
          <a:bodyPr/>
          <a:lstStyle>
            <a:lvl1pPr>
              <a:defRPr/>
            </a:lvl1pPr>
          </a:lstStyle>
          <a:p>
            <a:pPr>
              <a:defRPr/>
            </a:pPr>
            <a:r>
              <a:rPr lang="it-IT" altLang="it-IT"/>
              <a:t>Tecniche Analitiche Ambientali</a:t>
            </a:r>
          </a:p>
        </p:txBody>
      </p:sp>
      <p:sp>
        <p:nvSpPr>
          <p:cNvPr id="5" name="Rectangle 10"/>
          <p:cNvSpPr>
            <a:spLocks noGrp="1" noChangeArrowheads="1"/>
          </p:cNvSpPr>
          <p:nvPr>
            <p:ph type="sldNum" sz="quarter" idx="12"/>
          </p:nvPr>
        </p:nvSpPr>
        <p:spPr>
          <a:ln/>
        </p:spPr>
        <p:txBody>
          <a:bodyPr/>
          <a:lstStyle>
            <a:lvl1pPr>
              <a:defRPr/>
            </a:lvl1pPr>
          </a:lstStyle>
          <a:p>
            <a:fld id="{6ECE5F1E-0B08-4AB6-9CBB-280430A812DF}" type="slidenum">
              <a:rPr lang="it-IT" altLang="it-IT"/>
              <a:pPr/>
              <a:t>‹N›</a:t>
            </a:fld>
            <a:endParaRPr lang="it-IT" altLang="it-IT"/>
          </a:p>
        </p:txBody>
      </p:sp>
    </p:spTree>
    <p:extLst>
      <p:ext uri="{BB962C8B-B14F-4D97-AF65-F5344CB8AC3E}">
        <p14:creationId xmlns:p14="http://schemas.microsoft.com/office/powerpoint/2010/main" val="1379169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it-IT" altLang="it-IT"/>
          </a:p>
        </p:txBody>
      </p:sp>
      <p:sp>
        <p:nvSpPr>
          <p:cNvPr id="3" name="Rectangle 9"/>
          <p:cNvSpPr>
            <a:spLocks noGrp="1" noChangeArrowheads="1"/>
          </p:cNvSpPr>
          <p:nvPr>
            <p:ph type="ftr" sz="quarter" idx="11"/>
          </p:nvPr>
        </p:nvSpPr>
        <p:spPr>
          <a:ln/>
        </p:spPr>
        <p:txBody>
          <a:bodyPr/>
          <a:lstStyle>
            <a:lvl1pPr>
              <a:defRPr/>
            </a:lvl1pPr>
          </a:lstStyle>
          <a:p>
            <a:pPr>
              <a:defRPr/>
            </a:pPr>
            <a:r>
              <a:rPr lang="it-IT" altLang="it-IT"/>
              <a:t>Tecniche Analitiche Ambientali</a:t>
            </a:r>
          </a:p>
        </p:txBody>
      </p:sp>
      <p:sp>
        <p:nvSpPr>
          <p:cNvPr id="4" name="Rectangle 10"/>
          <p:cNvSpPr>
            <a:spLocks noGrp="1" noChangeArrowheads="1"/>
          </p:cNvSpPr>
          <p:nvPr>
            <p:ph type="sldNum" sz="quarter" idx="12"/>
          </p:nvPr>
        </p:nvSpPr>
        <p:spPr>
          <a:ln/>
        </p:spPr>
        <p:txBody>
          <a:bodyPr/>
          <a:lstStyle>
            <a:lvl1pPr>
              <a:defRPr/>
            </a:lvl1pPr>
          </a:lstStyle>
          <a:p>
            <a:fld id="{741CA4A1-B1B1-4A88-B6E6-4D1E326DA051}" type="slidenum">
              <a:rPr lang="it-IT" altLang="it-IT"/>
              <a:pPr/>
              <a:t>‹N›</a:t>
            </a:fld>
            <a:endParaRPr lang="it-IT" altLang="it-IT"/>
          </a:p>
        </p:txBody>
      </p:sp>
    </p:spTree>
    <p:extLst>
      <p:ext uri="{BB962C8B-B14F-4D97-AF65-F5344CB8AC3E}">
        <p14:creationId xmlns:p14="http://schemas.microsoft.com/office/powerpoint/2010/main" val="2364064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8"/>
          <p:cNvSpPr>
            <a:spLocks noGrp="1" noChangeArrowheads="1"/>
          </p:cNvSpPr>
          <p:nvPr>
            <p:ph type="dt" sz="half" idx="10"/>
          </p:nvPr>
        </p:nvSpPr>
        <p:spPr>
          <a:ln/>
        </p:spPr>
        <p:txBody>
          <a:bodyPr/>
          <a:lstStyle>
            <a:lvl1pPr>
              <a:defRPr/>
            </a:lvl1pPr>
          </a:lstStyle>
          <a:p>
            <a:pPr>
              <a:defRPr/>
            </a:pPr>
            <a:endParaRPr lang="it-IT" altLang="it-IT"/>
          </a:p>
        </p:txBody>
      </p:sp>
      <p:sp>
        <p:nvSpPr>
          <p:cNvPr id="6" name="Rectangle 9"/>
          <p:cNvSpPr>
            <a:spLocks noGrp="1" noChangeArrowheads="1"/>
          </p:cNvSpPr>
          <p:nvPr>
            <p:ph type="ftr" sz="quarter" idx="11"/>
          </p:nvPr>
        </p:nvSpPr>
        <p:spPr>
          <a:ln/>
        </p:spPr>
        <p:txBody>
          <a:bodyPr/>
          <a:lstStyle>
            <a:lvl1pPr>
              <a:defRPr/>
            </a:lvl1pPr>
          </a:lstStyle>
          <a:p>
            <a:pPr>
              <a:defRPr/>
            </a:pPr>
            <a:r>
              <a:rPr lang="it-IT" altLang="it-IT"/>
              <a:t>Tecniche Analitiche Ambientali</a:t>
            </a:r>
          </a:p>
        </p:txBody>
      </p:sp>
      <p:sp>
        <p:nvSpPr>
          <p:cNvPr id="7" name="Rectangle 10"/>
          <p:cNvSpPr>
            <a:spLocks noGrp="1" noChangeArrowheads="1"/>
          </p:cNvSpPr>
          <p:nvPr>
            <p:ph type="sldNum" sz="quarter" idx="12"/>
          </p:nvPr>
        </p:nvSpPr>
        <p:spPr>
          <a:ln/>
        </p:spPr>
        <p:txBody>
          <a:bodyPr/>
          <a:lstStyle>
            <a:lvl1pPr>
              <a:defRPr/>
            </a:lvl1pPr>
          </a:lstStyle>
          <a:p>
            <a:fld id="{8231C271-0E7C-427E-95CC-9E01E7F83D8E}" type="slidenum">
              <a:rPr lang="it-IT" altLang="it-IT"/>
              <a:pPr/>
              <a:t>‹N›</a:t>
            </a:fld>
            <a:endParaRPr lang="it-IT" altLang="it-IT"/>
          </a:p>
        </p:txBody>
      </p:sp>
    </p:spTree>
    <p:extLst>
      <p:ext uri="{BB962C8B-B14F-4D97-AF65-F5344CB8AC3E}">
        <p14:creationId xmlns:p14="http://schemas.microsoft.com/office/powerpoint/2010/main" val="1565568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8"/>
          <p:cNvSpPr>
            <a:spLocks noGrp="1" noChangeArrowheads="1"/>
          </p:cNvSpPr>
          <p:nvPr>
            <p:ph type="dt" sz="half" idx="10"/>
          </p:nvPr>
        </p:nvSpPr>
        <p:spPr>
          <a:ln/>
        </p:spPr>
        <p:txBody>
          <a:bodyPr/>
          <a:lstStyle>
            <a:lvl1pPr>
              <a:defRPr/>
            </a:lvl1pPr>
          </a:lstStyle>
          <a:p>
            <a:pPr>
              <a:defRPr/>
            </a:pPr>
            <a:endParaRPr lang="it-IT" altLang="it-IT"/>
          </a:p>
        </p:txBody>
      </p:sp>
      <p:sp>
        <p:nvSpPr>
          <p:cNvPr id="6" name="Rectangle 9"/>
          <p:cNvSpPr>
            <a:spLocks noGrp="1" noChangeArrowheads="1"/>
          </p:cNvSpPr>
          <p:nvPr>
            <p:ph type="ftr" sz="quarter" idx="11"/>
          </p:nvPr>
        </p:nvSpPr>
        <p:spPr>
          <a:ln/>
        </p:spPr>
        <p:txBody>
          <a:bodyPr/>
          <a:lstStyle>
            <a:lvl1pPr>
              <a:defRPr/>
            </a:lvl1pPr>
          </a:lstStyle>
          <a:p>
            <a:pPr>
              <a:defRPr/>
            </a:pPr>
            <a:r>
              <a:rPr lang="it-IT" altLang="it-IT"/>
              <a:t>Tecniche Analitiche Ambientali</a:t>
            </a:r>
          </a:p>
        </p:txBody>
      </p:sp>
      <p:sp>
        <p:nvSpPr>
          <p:cNvPr id="7" name="Rectangle 10"/>
          <p:cNvSpPr>
            <a:spLocks noGrp="1" noChangeArrowheads="1"/>
          </p:cNvSpPr>
          <p:nvPr>
            <p:ph type="sldNum" sz="quarter" idx="12"/>
          </p:nvPr>
        </p:nvSpPr>
        <p:spPr>
          <a:ln/>
        </p:spPr>
        <p:txBody>
          <a:bodyPr/>
          <a:lstStyle>
            <a:lvl1pPr>
              <a:defRPr/>
            </a:lvl1pPr>
          </a:lstStyle>
          <a:p>
            <a:fld id="{5D527E6B-8C5D-4443-A778-28784B58B7E1}" type="slidenum">
              <a:rPr lang="it-IT" altLang="it-IT"/>
              <a:pPr/>
              <a:t>‹N›</a:t>
            </a:fld>
            <a:endParaRPr lang="it-IT" altLang="it-IT"/>
          </a:p>
        </p:txBody>
      </p:sp>
    </p:spTree>
    <p:extLst>
      <p:ext uri="{BB962C8B-B14F-4D97-AF65-F5344CB8AC3E}">
        <p14:creationId xmlns:p14="http://schemas.microsoft.com/office/powerpoint/2010/main" val="2082495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2F5E"/>
            </a:gs>
          </a:gsLst>
          <a:lin ang="5400000" scaled="1"/>
        </a:grad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it-IT" altLang="it-IT" smtClean="0"/>
              <a:t>Fare clic per modificare lo stile del titolo dello schema</a:t>
            </a:r>
          </a:p>
        </p:txBody>
      </p:sp>
      <p:sp>
        <p:nvSpPr>
          <p:cNvPr id="1031" name="Rectangle 7"/>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it-IT" altLang="it-IT" smtClean="0"/>
              <a:t>Fare clic per modificare gli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1032" name="Rectangle 8"/>
          <p:cNvSpPr>
            <a:spLocks noGrp="1" noChangeArrowheads="1"/>
          </p:cNvSpPr>
          <p:nvPr>
            <p:ph type="dt" sz="half" idx="2"/>
          </p:nvPr>
        </p:nvSpPr>
        <p:spPr bwMode="auto">
          <a:xfrm>
            <a:off x="685800" y="61722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defRPr sz="1400"/>
            </a:lvl1pPr>
          </a:lstStyle>
          <a:p>
            <a:pPr>
              <a:defRPr/>
            </a:pPr>
            <a:endParaRPr lang="it-IT" altLang="it-IT"/>
          </a:p>
        </p:txBody>
      </p:sp>
      <p:sp>
        <p:nvSpPr>
          <p:cNvPr id="1033" name="Rectangle 9"/>
          <p:cNvSpPr>
            <a:spLocks noGrp="1" noChangeArrowheads="1"/>
          </p:cNvSpPr>
          <p:nvPr>
            <p:ph type="ftr" sz="quarter" idx="3"/>
          </p:nvPr>
        </p:nvSpPr>
        <p:spPr bwMode="auto">
          <a:xfrm>
            <a:off x="3124200" y="61722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ctr">
              <a:defRPr sz="1400"/>
            </a:lvl1pPr>
          </a:lstStyle>
          <a:p>
            <a:pPr>
              <a:defRPr/>
            </a:pPr>
            <a:r>
              <a:rPr lang="it-IT" altLang="it-IT"/>
              <a:t>Tecniche Analitiche Ambientali</a:t>
            </a:r>
          </a:p>
        </p:txBody>
      </p:sp>
      <p:sp>
        <p:nvSpPr>
          <p:cNvPr id="1034" name="Rectangle 10"/>
          <p:cNvSpPr>
            <a:spLocks noGrp="1" noChangeArrowheads="1"/>
          </p:cNvSpPr>
          <p:nvPr>
            <p:ph type="sldNum" sz="quarter" idx="4"/>
          </p:nvPr>
        </p:nvSpPr>
        <p:spPr bwMode="auto">
          <a:xfrm>
            <a:off x="6553200" y="61722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a:defRPr sz="1400"/>
            </a:lvl1pPr>
          </a:lstStyle>
          <a:p>
            <a:fld id="{10920FA3-2289-46D6-8E94-DC57638EFB7A}" type="slidenum">
              <a:rPr lang="it-IT" altLang="it-IT"/>
              <a:pPr/>
              <a:t>‹N›</a:t>
            </a:fld>
            <a:endParaRPr lang="it-IT" altLang="it-IT"/>
          </a:p>
        </p:txBody>
      </p:sp>
    </p:spTree>
  </p:cSld>
  <p:clrMap bg1="dk2" tx1="lt1" bg2="dk1" tx2="lt2" accent1="accent1" accent2="accent2" accent3="accent3" accent4="accent4" accent5="accent5" accent6="accent6" hlink="hlink" folHlink="folHlink"/>
  <p:sldLayoutIdLst>
    <p:sldLayoutId id="2147483695"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hdr="0" ftr="0" dt="0"/>
  <p:txStyles>
    <p:titleStyle>
      <a:lvl1pPr algn="ctr" rtl="0" eaLnBrk="0" fontAlgn="base" hangingPunct="0">
        <a:spcBef>
          <a:spcPct val="0"/>
        </a:spcBef>
        <a:spcAft>
          <a:spcPct val="0"/>
        </a:spcAft>
        <a:defRPr kumimoji="1" sz="4000">
          <a:solidFill>
            <a:srgbClr val="FFFF0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kumimoji="1" sz="4000">
          <a:solidFill>
            <a:srgbClr val="FFFF00"/>
          </a:solidFill>
          <a:effectLst>
            <a:outerShdw blurRad="38100" dist="38100" dir="2700000" algn="tl">
              <a:srgbClr val="000000"/>
            </a:outerShdw>
          </a:effectLst>
          <a:latin typeface="Times New Roman" pitchFamily="18" charset="0"/>
        </a:defRPr>
      </a:lvl2pPr>
      <a:lvl3pPr algn="ctr" rtl="0" eaLnBrk="0" fontAlgn="base" hangingPunct="0">
        <a:spcBef>
          <a:spcPct val="0"/>
        </a:spcBef>
        <a:spcAft>
          <a:spcPct val="0"/>
        </a:spcAft>
        <a:defRPr kumimoji="1" sz="4000">
          <a:solidFill>
            <a:srgbClr val="FFFF00"/>
          </a:solidFill>
          <a:effectLst>
            <a:outerShdw blurRad="38100" dist="38100" dir="2700000" algn="tl">
              <a:srgbClr val="000000"/>
            </a:outerShdw>
          </a:effectLst>
          <a:latin typeface="Times New Roman" pitchFamily="18" charset="0"/>
        </a:defRPr>
      </a:lvl3pPr>
      <a:lvl4pPr algn="ctr" rtl="0" eaLnBrk="0" fontAlgn="base" hangingPunct="0">
        <a:spcBef>
          <a:spcPct val="0"/>
        </a:spcBef>
        <a:spcAft>
          <a:spcPct val="0"/>
        </a:spcAft>
        <a:defRPr kumimoji="1" sz="4000">
          <a:solidFill>
            <a:srgbClr val="FFFF00"/>
          </a:solidFill>
          <a:effectLst>
            <a:outerShdw blurRad="38100" dist="38100" dir="2700000" algn="tl">
              <a:srgbClr val="000000"/>
            </a:outerShdw>
          </a:effectLst>
          <a:latin typeface="Times New Roman" pitchFamily="18" charset="0"/>
        </a:defRPr>
      </a:lvl4pPr>
      <a:lvl5pPr algn="ctr" rtl="0" eaLnBrk="0" fontAlgn="base" hangingPunct="0">
        <a:spcBef>
          <a:spcPct val="0"/>
        </a:spcBef>
        <a:spcAft>
          <a:spcPct val="0"/>
        </a:spcAft>
        <a:defRPr kumimoji="1" sz="4000">
          <a:solidFill>
            <a:srgbClr val="FFFF00"/>
          </a:solidFill>
          <a:effectLst>
            <a:outerShdw blurRad="38100" dist="38100" dir="2700000" algn="tl">
              <a:srgbClr val="000000"/>
            </a:outerShdw>
          </a:effectLst>
          <a:latin typeface="Times New Roman" pitchFamily="18" charset="0"/>
        </a:defRPr>
      </a:lvl5pPr>
      <a:lvl6pPr marL="457200" algn="ctr" rtl="0" eaLnBrk="0" fontAlgn="base" hangingPunct="0">
        <a:spcBef>
          <a:spcPct val="0"/>
        </a:spcBef>
        <a:spcAft>
          <a:spcPct val="0"/>
        </a:spcAft>
        <a:defRPr kumimoji="1" sz="4000">
          <a:solidFill>
            <a:srgbClr val="FFFF00"/>
          </a:solidFill>
          <a:effectLst>
            <a:outerShdw blurRad="38100" dist="38100" dir="2700000" algn="tl">
              <a:srgbClr val="000000"/>
            </a:outerShdw>
          </a:effectLst>
          <a:latin typeface="Times New Roman" pitchFamily="18" charset="0"/>
        </a:defRPr>
      </a:lvl6pPr>
      <a:lvl7pPr marL="914400" algn="ctr" rtl="0" eaLnBrk="0" fontAlgn="base" hangingPunct="0">
        <a:spcBef>
          <a:spcPct val="0"/>
        </a:spcBef>
        <a:spcAft>
          <a:spcPct val="0"/>
        </a:spcAft>
        <a:defRPr kumimoji="1" sz="4000">
          <a:solidFill>
            <a:srgbClr val="FFFF00"/>
          </a:solidFill>
          <a:effectLst>
            <a:outerShdw blurRad="38100" dist="38100" dir="2700000" algn="tl">
              <a:srgbClr val="000000"/>
            </a:outerShdw>
          </a:effectLst>
          <a:latin typeface="Times New Roman" pitchFamily="18" charset="0"/>
        </a:defRPr>
      </a:lvl7pPr>
      <a:lvl8pPr marL="1371600" algn="ctr" rtl="0" eaLnBrk="0" fontAlgn="base" hangingPunct="0">
        <a:spcBef>
          <a:spcPct val="0"/>
        </a:spcBef>
        <a:spcAft>
          <a:spcPct val="0"/>
        </a:spcAft>
        <a:defRPr kumimoji="1" sz="4000">
          <a:solidFill>
            <a:srgbClr val="FFFF00"/>
          </a:solidFill>
          <a:effectLst>
            <a:outerShdw blurRad="38100" dist="38100" dir="2700000" algn="tl">
              <a:srgbClr val="000000"/>
            </a:outerShdw>
          </a:effectLst>
          <a:latin typeface="Times New Roman" pitchFamily="18" charset="0"/>
        </a:defRPr>
      </a:lvl8pPr>
      <a:lvl9pPr marL="1828800" algn="ctr" rtl="0" eaLnBrk="0" fontAlgn="base" hangingPunct="0">
        <a:spcBef>
          <a:spcPct val="0"/>
        </a:spcBef>
        <a:spcAft>
          <a:spcPct val="0"/>
        </a:spcAft>
        <a:defRPr kumimoji="1" sz="4000">
          <a:solidFill>
            <a:srgbClr val="FFFF00"/>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accent2"/>
        </a:buClr>
        <a:buSzPct val="80000"/>
        <a:buFont typeface="Wingdings" panose="05000000000000000000" pitchFamily="2" charset="2"/>
        <a:defRPr kumimoji="1" sz="24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kumimoji="1" sz="2600" b="1">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Char char="•"/>
        <a:defRPr kumimoji="1" sz="2400" b="1">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kumimoji="1" sz="2000" b="1">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accent2"/>
        </a:buClr>
        <a:buChar char="•"/>
        <a:defRPr kumimoji="1" sz="2000" b="1">
          <a:solidFill>
            <a:schemeClr val="tx1"/>
          </a:solidFill>
          <a:effectLst>
            <a:outerShdw blurRad="38100" dist="38100" dir="2700000" algn="tl">
              <a:srgbClr val="000000"/>
            </a:outerShdw>
          </a:effectLst>
          <a:latin typeface="+mn-lt"/>
        </a:defRPr>
      </a:lvl5pPr>
      <a:lvl6pPr marL="2514600" indent="-228600" algn="l" rtl="0" eaLnBrk="0" fontAlgn="base" hangingPunct="0">
        <a:spcBef>
          <a:spcPct val="20000"/>
        </a:spcBef>
        <a:spcAft>
          <a:spcPct val="0"/>
        </a:spcAft>
        <a:buClr>
          <a:schemeClr val="accent2"/>
        </a:buClr>
        <a:buChar char="•"/>
        <a:defRPr kumimoji="1" sz="2000" b="1">
          <a:solidFill>
            <a:schemeClr val="tx1"/>
          </a:solidFill>
          <a:effectLst>
            <a:outerShdw blurRad="38100" dist="38100" dir="2700000" algn="tl">
              <a:srgbClr val="000000"/>
            </a:outerShdw>
          </a:effectLst>
          <a:latin typeface="+mn-lt"/>
        </a:defRPr>
      </a:lvl6pPr>
      <a:lvl7pPr marL="2971800" indent="-228600" algn="l" rtl="0" eaLnBrk="0" fontAlgn="base" hangingPunct="0">
        <a:spcBef>
          <a:spcPct val="20000"/>
        </a:spcBef>
        <a:spcAft>
          <a:spcPct val="0"/>
        </a:spcAft>
        <a:buClr>
          <a:schemeClr val="accent2"/>
        </a:buClr>
        <a:buChar char="•"/>
        <a:defRPr kumimoji="1" sz="2000" b="1">
          <a:solidFill>
            <a:schemeClr val="tx1"/>
          </a:solidFill>
          <a:effectLst>
            <a:outerShdw blurRad="38100" dist="38100" dir="2700000" algn="tl">
              <a:srgbClr val="000000"/>
            </a:outerShdw>
          </a:effectLst>
          <a:latin typeface="+mn-lt"/>
        </a:defRPr>
      </a:lvl7pPr>
      <a:lvl8pPr marL="3429000" indent="-228600" algn="l" rtl="0" eaLnBrk="0" fontAlgn="base" hangingPunct="0">
        <a:spcBef>
          <a:spcPct val="20000"/>
        </a:spcBef>
        <a:spcAft>
          <a:spcPct val="0"/>
        </a:spcAft>
        <a:buClr>
          <a:schemeClr val="accent2"/>
        </a:buClr>
        <a:buChar char="•"/>
        <a:defRPr kumimoji="1" sz="2000" b="1">
          <a:solidFill>
            <a:schemeClr val="tx1"/>
          </a:solidFill>
          <a:effectLst>
            <a:outerShdw blurRad="38100" dist="38100" dir="2700000" algn="tl">
              <a:srgbClr val="000000"/>
            </a:outerShdw>
          </a:effectLst>
          <a:latin typeface="+mn-lt"/>
        </a:defRPr>
      </a:lvl8pPr>
      <a:lvl9pPr marL="3886200" indent="-228600" algn="l" rtl="0" eaLnBrk="0" fontAlgn="base" hangingPunct="0">
        <a:spcBef>
          <a:spcPct val="20000"/>
        </a:spcBef>
        <a:spcAft>
          <a:spcPct val="0"/>
        </a:spcAft>
        <a:buClr>
          <a:schemeClr val="accent2"/>
        </a:buClr>
        <a:buChar char="•"/>
        <a:defRPr kumimoji="1" sz="2000" b="1">
          <a:solidFill>
            <a:schemeClr val="tx1"/>
          </a:solidFill>
          <a:effectLst>
            <a:outerShdw blurRad="38100" dist="38100" dir="2700000" algn="tl">
              <a:srgbClr val="000000"/>
            </a:outerShdw>
          </a:effectLst>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5800" y="226436"/>
            <a:ext cx="7772400" cy="1143000"/>
          </a:xfrm>
        </p:spPr>
        <p:txBody>
          <a:bodyPr/>
          <a:lstStyle/>
          <a:p>
            <a:r>
              <a:rPr lang="it-IT" sz="2800" dirty="0" smtClean="0"/>
              <a:t>LEZIONI DI CHIMICA ANALITICA</a:t>
            </a:r>
            <a:endParaRPr lang="it-IT" sz="2800" dirty="0"/>
          </a:p>
        </p:txBody>
      </p:sp>
      <p:sp>
        <p:nvSpPr>
          <p:cNvPr id="3" name="Segnaposto contenuto 2"/>
          <p:cNvSpPr>
            <a:spLocks noGrp="1"/>
          </p:cNvSpPr>
          <p:nvPr>
            <p:ph idx="1"/>
          </p:nvPr>
        </p:nvSpPr>
        <p:spPr>
          <a:xfrm>
            <a:off x="665516" y="1369436"/>
            <a:ext cx="8134672" cy="4114800"/>
          </a:xfrm>
        </p:spPr>
        <p:txBody>
          <a:bodyPr/>
          <a:lstStyle/>
          <a:p>
            <a:pPr algn="ctr"/>
            <a:r>
              <a:rPr lang="it-IT" sz="3200" dirty="0" smtClean="0">
                <a:solidFill>
                  <a:srgbClr val="FFC000"/>
                </a:solidFill>
              </a:rPr>
              <a:t>LEZIONE #1: «INTRODUZIONE ALLA CA»</a:t>
            </a:r>
          </a:p>
          <a:p>
            <a:pPr algn="ctr"/>
            <a:endParaRPr lang="it-IT" dirty="0" smtClean="0"/>
          </a:p>
          <a:p>
            <a:pPr algn="ctr"/>
            <a:endParaRPr lang="it-IT" dirty="0"/>
          </a:p>
          <a:p>
            <a:pPr algn="ctr"/>
            <a:r>
              <a:rPr lang="it-IT" dirty="0" smtClean="0"/>
              <a:t>DOCENTE: G. ADAMI</a:t>
            </a:r>
          </a:p>
          <a:p>
            <a:pPr algn="ctr"/>
            <a:r>
              <a:rPr lang="it-IT" dirty="0" smtClean="0"/>
              <a:t>AA: 2019-20</a:t>
            </a:r>
          </a:p>
          <a:p>
            <a:pPr algn="ctr"/>
            <a:endParaRPr lang="it-IT" sz="1800" dirty="0" smtClean="0"/>
          </a:p>
          <a:p>
            <a:r>
              <a:rPr lang="it-IT" sz="1800" dirty="0" smtClean="0"/>
              <a:t>PER INSEGNAMENTI DI:</a:t>
            </a:r>
          </a:p>
          <a:p>
            <a:pPr lvl="1">
              <a:spcBef>
                <a:spcPts val="0"/>
              </a:spcBef>
            </a:pPr>
            <a:r>
              <a:rPr lang="it-IT" sz="2000" dirty="0" smtClean="0"/>
              <a:t>CA1+LAB (CHIMICA)</a:t>
            </a:r>
          </a:p>
          <a:p>
            <a:pPr lvl="1">
              <a:spcBef>
                <a:spcPts val="0"/>
              </a:spcBef>
            </a:pPr>
            <a:r>
              <a:rPr lang="it-IT" sz="2000" dirty="0" smtClean="0"/>
              <a:t>CA (STAN)</a:t>
            </a:r>
          </a:p>
          <a:p>
            <a:pPr lvl="1">
              <a:spcBef>
                <a:spcPts val="0"/>
              </a:spcBef>
            </a:pPr>
            <a:r>
              <a:rPr lang="it-IT" sz="2000" dirty="0" smtClean="0"/>
              <a:t>CA (FARM)</a:t>
            </a:r>
            <a:r>
              <a:rPr lang="it-IT" dirty="0" smtClean="0"/>
              <a:t>			</a:t>
            </a:r>
            <a:endParaRPr lang="it-IT" dirty="0"/>
          </a:p>
        </p:txBody>
      </p:sp>
      <p:sp>
        <p:nvSpPr>
          <p:cNvPr id="4" name="Segnaposto numero diapositiva 3"/>
          <p:cNvSpPr>
            <a:spLocks noGrp="1"/>
          </p:cNvSpPr>
          <p:nvPr>
            <p:ph type="sldNum" sz="quarter" idx="12"/>
          </p:nvPr>
        </p:nvSpPr>
        <p:spPr/>
        <p:txBody>
          <a:bodyPr/>
          <a:lstStyle/>
          <a:p>
            <a:fld id="{8A211550-8288-4684-AEC0-56663BABEF21}" type="slidenum">
              <a:rPr lang="it-IT" altLang="it-IT" smtClean="0"/>
              <a:pPr/>
              <a:t>1</a:t>
            </a:fld>
            <a:endParaRPr lang="it-IT" altLang="it-IT"/>
          </a:p>
        </p:txBody>
      </p:sp>
      <p:sp>
        <p:nvSpPr>
          <p:cNvPr id="6" name="Rettangolo 5"/>
          <p:cNvSpPr/>
          <p:nvPr/>
        </p:nvSpPr>
        <p:spPr bwMode="auto">
          <a:xfrm>
            <a:off x="170790" y="226436"/>
            <a:ext cx="8793697" cy="6402964"/>
          </a:xfrm>
          <a:prstGeom prst="rect">
            <a:avLst/>
          </a:prstGeom>
          <a:noFill/>
          <a:ln>
            <a:headEnd type="none" w="sm" len="sm"/>
            <a:tailEnd type="none" w="sm" len="sm"/>
          </a:ln>
          <a:extLst/>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1" lang="it-IT" sz="24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4646061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3"/>
          <p:cNvSpPr>
            <a:spLocks noGrp="1" noChangeArrowheads="1"/>
          </p:cNvSpPr>
          <p:nvPr>
            <p:ph idx="1"/>
          </p:nvPr>
        </p:nvSpPr>
        <p:spPr>
          <a:xfrm>
            <a:off x="609600" y="457200"/>
            <a:ext cx="7772400" cy="4987925"/>
          </a:xfrm>
        </p:spPr>
        <p:txBody>
          <a:bodyPr/>
          <a:lstStyle/>
          <a:p>
            <a:pPr algn="just">
              <a:buFont typeface="Wingdings" panose="05000000000000000000" pitchFamily="2" charset="2"/>
              <a:buChar char="l"/>
              <a:defRPr/>
            </a:pPr>
            <a:r>
              <a:rPr lang="it-IT" altLang="it-IT" dirty="0"/>
              <a:t>Solo una piccola frazione delle risorse viene impiegata per operazioni connesse con le </a:t>
            </a:r>
            <a:r>
              <a:rPr lang="it-IT" altLang="it-IT" dirty="0">
                <a:solidFill>
                  <a:srgbClr val="FFFF00"/>
                </a:solidFill>
              </a:rPr>
              <a:t>operazioni di campionamento</a:t>
            </a:r>
            <a:r>
              <a:rPr lang="it-IT" altLang="it-IT" dirty="0"/>
              <a:t>.</a:t>
            </a:r>
            <a:r>
              <a:rPr lang="it-IT" altLang="it-IT" sz="2000" dirty="0"/>
              <a:t> </a:t>
            </a:r>
            <a:endParaRPr lang="it-IT" altLang="it-IT" sz="2000" dirty="0" smtClean="0"/>
          </a:p>
          <a:p>
            <a:pPr algn="just">
              <a:buFont typeface="Wingdings" panose="05000000000000000000" pitchFamily="2" charset="2"/>
              <a:buChar char="l"/>
              <a:defRPr/>
            </a:pPr>
            <a:endParaRPr lang="it-IT" altLang="it-IT" sz="2000" dirty="0"/>
          </a:p>
          <a:p>
            <a:pPr algn="just">
              <a:buFont typeface="Wingdings" panose="05000000000000000000" pitchFamily="2" charset="2"/>
              <a:buChar char="l"/>
              <a:defRPr/>
            </a:pPr>
            <a:r>
              <a:rPr lang="it-IT" altLang="it-IT" dirty="0" smtClean="0"/>
              <a:t>posizione culturale di minore attenzione verso il prelievo del campione, la sua rappresentatività e la sua conservazione.</a:t>
            </a:r>
          </a:p>
          <a:p>
            <a:pPr algn="just">
              <a:defRPr/>
            </a:pPr>
            <a:endParaRPr lang="it-IT" altLang="it-IT" dirty="0" smtClean="0"/>
          </a:p>
          <a:p>
            <a:pPr algn="just">
              <a:buFont typeface="Wingdings" panose="05000000000000000000" pitchFamily="2" charset="2"/>
              <a:buChar char="l"/>
              <a:defRPr/>
            </a:pPr>
            <a:r>
              <a:rPr lang="it-IT" altLang="it-IT" dirty="0" smtClean="0"/>
              <a:t>L'errore associato alla misura rappresenta al </a:t>
            </a:r>
            <a:r>
              <a:rPr lang="it-IT" altLang="it-IT" dirty="0" err="1" smtClean="0"/>
              <a:t>max</a:t>
            </a:r>
            <a:r>
              <a:rPr lang="it-IT" altLang="it-IT" dirty="0" smtClean="0"/>
              <a:t> il 10-20% dell'errore totale; gli errori connessi al campionamento e al trattamento dei campioni rappresentano anche il 90% dell'errore totale!!</a:t>
            </a:r>
          </a:p>
          <a:p>
            <a:pPr algn="just">
              <a:defRPr/>
            </a:pPr>
            <a:endParaRPr lang="it-IT" altLang="it-IT" dirty="0" smtClean="0"/>
          </a:p>
          <a:p>
            <a:pPr algn="just">
              <a:buFont typeface="Wingdings" panose="05000000000000000000" pitchFamily="2" charset="2"/>
              <a:buChar char="l"/>
              <a:defRPr/>
            </a:pPr>
            <a:r>
              <a:rPr lang="it-IT" altLang="it-IT" dirty="0" smtClean="0"/>
              <a:t>Perdite economiche per dati errati</a:t>
            </a:r>
          </a:p>
        </p:txBody>
      </p:sp>
      <p:sp>
        <p:nvSpPr>
          <p:cNvPr id="11267" name="Segnaposto numero diapositiva 5"/>
          <p:cNvSpPr>
            <a:spLocks noGrp="1"/>
          </p:cNvSpPr>
          <p:nvPr>
            <p:ph type="sldNum" sz="quarter" idx="12"/>
          </p:nvPr>
        </p:nvSpPr>
        <p:spPr>
          <a:noFill/>
        </p:spPr>
        <p:txBody>
          <a:bodyPr/>
          <a:lstStyle>
            <a:lvl1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defRPr>
            </a:lvl1pPr>
            <a:lvl2pPr marL="742950" indent="-285750">
              <a:spcBef>
                <a:spcPct val="20000"/>
              </a:spcBef>
              <a:buChar char="–"/>
              <a:defRPr kumimoji="1" sz="26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spcBef>
                <a:spcPct val="0"/>
              </a:spcBef>
              <a:buClrTx/>
              <a:buSzTx/>
              <a:buFontTx/>
              <a:buNone/>
            </a:pPr>
            <a:fld id="{325C7702-82FC-4C84-8EDE-23A52BA899FE}" type="slidenum">
              <a:rPr lang="it-IT" altLang="it-IT" sz="1400">
                <a:latin typeface="Times New Roman" panose="02020603050405020304" pitchFamily="18" charset="0"/>
              </a:rPr>
              <a:pPr>
                <a:spcBef>
                  <a:spcPct val="0"/>
                </a:spcBef>
                <a:buClrTx/>
                <a:buSzTx/>
                <a:buFontTx/>
                <a:buNone/>
              </a:pPr>
              <a:t>10</a:t>
            </a:fld>
            <a:endParaRPr lang="it-IT" altLang="it-IT" sz="140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5" name="Rectangle 2051"/>
          <p:cNvSpPr>
            <a:spLocks noGrp="1" noChangeArrowheads="1"/>
          </p:cNvSpPr>
          <p:nvPr>
            <p:ph idx="1"/>
          </p:nvPr>
        </p:nvSpPr>
        <p:spPr>
          <a:xfrm>
            <a:off x="609600" y="533400"/>
            <a:ext cx="7848600" cy="5257800"/>
          </a:xfrm>
        </p:spPr>
        <p:txBody>
          <a:bodyPr/>
          <a:lstStyle/>
          <a:p>
            <a:pPr marL="0" indent="0">
              <a:lnSpc>
                <a:spcPct val="90000"/>
              </a:lnSpc>
              <a:defRPr/>
            </a:pPr>
            <a:endParaRPr lang="it-IT" altLang="it-IT" dirty="0" smtClean="0">
              <a:solidFill>
                <a:srgbClr val="FFFF00"/>
              </a:solidFill>
            </a:endParaRPr>
          </a:p>
          <a:p>
            <a:pPr marL="0" indent="0">
              <a:lnSpc>
                <a:spcPct val="90000"/>
              </a:lnSpc>
              <a:defRPr/>
            </a:pPr>
            <a:r>
              <a:rPr lang="it-IT" altLang="it-IT" dirty="0" smtClean="0">
                <a:solidFill>
                  <a:srgbClr val="FFFF00"/>
                </a:solidFill>
              </a:rPr>
              <a:t>2) CONTROVERSIE GIURIDICHE</a:t>
            </a:r>
            <a:endParaRPr lang="it-IT" altLang="it-IT" dirty="0" smtClean="0"/>
          </a:p>
          <a:p>
            <a:pPr marL="0" indent="0">
              <a:lnSpc>
                <a:spcPct val="90000"/>
              </a:lnSpc>
              <a:defRPr/>
            </a:pPr>
            <a:endParaRPr lang="it-IT" altLang="it-IT" dirty="0" smtClean="0"/>
          </a:p>
          <a:p>
            <a:pPr marL="0" indent="0">
              <a:lnSpc>
                <a:spcPct val="90000"/>
              </a:lnSpc>
              <a:defRPr/>
            </a:pPr>
            <a:r>
              <a:rPr lang="it-IT" altLang="it-IT" dirty="0" smtClean="0"/>
              <a:t>Il limite di legge in Italia per mercurio totale per un'acqua potabile è 1 µg/L (DL 31/2001)</a:t>
            </a:r>
          </a:p>
          <a:p>
            <a:pPr marL="0" indent="0">
              <a:lnSpc>
                <a:spcPct val="90000"/>
              </a:lnSpc>
              <a:defRPr/>
            </a:pPr>
            <a:endParaRPr lang="it-IT" altLang="it-IT" dirty="0" smtClean="0"/>
          </a:p>
          <a:p>
            <a:pPr marL="0" indent="0">
              <a:lnSpc>
                <a:spcPct val="90000"/>
              </a:lnSpc>
              <a:defRPr/>
            </a:pPr>
            <a:r>
              <a:rPr lang="it-IT" altLang="it-IT" dirty="0" smtClean="0"/>
              <a:t>Dalla misura sperimentale risulta : 1,05 µg/L    o </a:t>
            </a:r>
            <a:r>
              <a:rPr lang="it-IT" altLang="it-IT" dirty="0" err="1" smtClean="0"/>
              <a:t>ppb</a:t>
            </a:r>
            <a:r>
              <a:rPr lang="it-IT" altLang="it-IT" dirty="0" smtClean="0"/>
              <a:t>.</a:t>
            </a:r>
          </a:p>
          <a:p>
            <a:pPr marL="0" indent="0">
              <a:lnSpc>
                <a:spcPct val="90000"/>
              </a:lnSpc>
              <a:defRPr/>
            </a:pPr>
            <a:endParaRPr lang="it-IT" altLang="it-IT" dirty="0" smtClean="0"/>
          </a:p>
          <a:p>
            <a:pPr marL="0" indent="0">
              <a:lnSpc>
                <a:spcPct val="90000"/>
              </a:lnSpc>
              <a:buFont typeface="Wingdings" panose="05000000000000000000" pitchFamily="2" charset="2"/>
              <a:buChar char="l"/>
              <a:defRPr/>
            </a:pPr>
            <a:r>
              <a:rPr lang="it-IT" altLang="it-IT" dirty="0" smtClean="0"/>
              <a:t> Cosa deciderà il giudice in un eventuale contraddittorio processuale? L'acqua è potabile o no?</a:t>
            </a:r>
          </a:p>
          <a:p>
            <a:pPr marL="0" indent="0">
              <a:lnSpc>
                <a:spcPct val="90000"/>
              </a:lnSpc>
              <a:buFont typeface="Wingdings" panose="05000000000000000000" pitchFamily="2" charset="2"/>
              <a:buChar char="l"/>
              <a:defRPr/>
            </a:pPr>
            <a:endParaRPr lang="it-IT" altLang="it-IT" dirty="0" smtClean="0"/>
          </a:p>
          <a:p>
            <a:pPr marL="0" indent="0">
              <a:lnSpc>
                <a:spcPct val="90000"/>
              </a:lnSpc>
              <a:buFont typeface="Wingdings" panose="05000000000000000000" pitchFamily="2" charset="2"/>
              <a:buChar char="l"/>
              <a:defRPr/>
            </a:pPr>
            <a:r>
              <a:rPr lang="it-IT" altLang="it-IT" dirty="0" smtClean="0"/>
              <a:t> Cosa risponderà il chimico analitico?</a:t>
            </a:r>
          </a:p>
          <a:p>
            <a:pPr marL="0" indent="0">
              <a:lnSpc>
                <a:spcPct val="90000"/>
              </a:lnSpc>
              <a:defRPr/>
            </a:pPr>
            <a:endParaRPr lang="it-IT" altLang="it-IT" dirty="0" smtClean="0"/>
          </a:p>
        </p:txBody>
      </p:sp>
      <p:sp>
        <p:nvSpPr>
          <p:cNvPr id="12291" name="Segnaposto numero diapositiva 5"/>
          <p:cNvSpPr>
            <a:spLocks noGrp="1"/>
          </p:cNvSpPr>
          <p:nvPr>
            <p:ph type="sldNum" sz="quarter" idx="12"/>
          </p:nvPr>
        </p:nvSpPr>
        <p:spPr>
          <a:noFill/>
        </p:spPr>
        <p:txBody>
          <a:bodyPr/>
          <a:lstStyle>
            <a:lvl1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defRPr>
            </a:lvl1pPr>
            <a:lvl2pPr marL="742950" indent="-285750">
              <a:spcBef>
                <a:spcPct val="20000"/>
              </a:spcBef>
              <a:buChar char="–"/>
              <a:defRPr kumimoji="1" sz="26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spcBef>
                <a:spcPct val="0"/>
              </a:spcBef>
              <a:buClrTx/>
              <a:buSzTx/>
              <a:buFontTx/>
              <a:buNone/>
            </a:pPr>
            <a:fld id="{808FD4B0-9463-4AD9-983F-40AA52550C36}" type="slidenum">
              <a:rPr lang="it-IT" altLang="it-IT" sz="1400">
                <a:latin typeface="Times New Roman" panose="02020603050405020304" pitchFamily="18" charset="0"/>
              </a:rPr>
              <a:pPr>
                <a:spcBef>
                  <a:spcPct val="0"/>
                </a:spcBef>
                <a:buClrTx/>
                <a:buSzTx/>
                <a:buFontTx/>
                <a:buNone/>
              </a:pPr>
              <a:t>11</a:t>
            </a:fld>
            <a:endParaRPr lang="it-IT" altLang="it-IT" sz="1400">
              <a:latin typeface="Times New Roman" panose="02020603050405020304" pitchFamily="18" charset="0"/>
            </a:endParaRPr>
          </a:p>
        </p:txBody>
      </p:sp>
      <p:sp>
        <p:nvSpPr>
          <p:cNvPr id="12292" name="Rectangle 2052"/>
          <p:cNvSpPr>
            <a:spLocks noChangeArrowheads="1"/>
          </p:cNvSpPr>
          <p:nvPr/>
        </p:nvSpPr>
        <p:spPr bwMode="auto">
          <a:xfrm>
            <a:off x="5292725" y="2743200"/>
            <a:ext cx="1600200" cy="609600"/>
          </a:xfrm>
          <a:prstGeom prst="rect">
            <a:avLst/>
          </a:prstGeom>
          <a:noFill/>
          <a:ln w="38100" cap="sq">
            <a:solidFill>
              <a:srgbClr val="FF000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defRPr>
            </a:lvl1pPr>
            <a:lvl2pPr marL="742950" indent="-285750">
              <a:spcBef>
                <a:spcPct val="20000"/>
              </a:spcBef>
              <a:buChar char="–"/>
              <a:defRPr kumimoji="1" sz="26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spcBef>
                <a:spcPct val="0"/>
              </a:spcBef>
              <a:buClrTx/>
              <a:buSzTx/>
              <a:buFontTx/>
              <a:buNone/>
            </a:pPr>
            <a:endParaRPr lang="it-IT" altLang="it-IT">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Rectangle 3"/>
          <p:cNvSpPr>
            <a:spLocks noGrp="1" noChangeArrowheads="1"/>
          </p:cNvSpPr>
          <p:nvPr>
            <p:ph idx="1"/>
          </p:nvPr>
        </p:nvSpPr>
        <p:spPr>
          <a:xfrm>
            <a:off x="609600" y="457200"/>
            <a:ext cx="7772400" cy="4953000"/>
          </a:xfrm>
        </p:spPr>
        <p:txBody>
          <a:bodyPr/>
          <a:lstStyle/>
          <a:p>
            <a:pPr marL="0" indent="0">
              <a:defRPr/>
            </a:pPr>
            <a:r>
              <a:rPr lang="it-IT" altLang="it-IT" dirty="0" smtClean="0">
                <a:solidFill>
                  <a:srgbClr val="FFFF00"/>
                </a:solidFill>
              </a:rPr>
              <a:t>3) STUDI INTERLABORATORI</a:t>
            </a:r>
            <a:endParaRPr lang="it-IT" altLang="it-IT" dirty="0" smtClean="0"/>
          </a:p>
          <a:p>
            <a:pPr marL="0" indent="0">
              <a:defRPr/>
            </a:pPr>
            <a:endParaRPr lang="it-IT" altLang="it-IT" dirty="0" smtClean="0"/>
          </a:p>
          <a:p>
            <a:pPr marL="0" indent="0">
              <a:defRPr/>
            </a:pPr>
            <a:r>
              <a:rPr lang="it-IT" altLang="it-IT" dirty="0" smtClean="0"/>
              <a:t>Studio Europeo: </a:t>
            </a:r>
            <a:r>
              <a:rPr lang="it-IT" altLang="it-IT" dirty="0" smtClean="0">
                <a:solidFill>
                  <a:srgbClr val="FFFF00"/>
                </a:solidFill>
              </a:rPr>
              <a:t>determinazione di metalli in tracce su campioni di licheni </a:t>
            </a:r>
            <a:r>
              <a:rPr lang="it-IT" altLang="it-IT" dirty="0" smtClean="0"/>
              <a:t>(</a:t>
            </a:r>
            <a:r>
              <a:rPr lang="it-IT" altLang="it-IT" dirty="0" err="1" smtClean="0"/>
              <a:t>biondicatori</a:t>
            </a:r>
            <a:r>
              <a:rPr lang="it-IT" altLang="it-IT" dirty="0" smtClean="0"/>
              <a:t> di inquinamento).</a:t>
            </a:r>
          </a:p>
          <a:p>
            <a:pPr marL="0" indent="0">
              <a:defRPr/>
            </a:pPr>
            <a:r>
              <a:rPr lang="it-IT" altLang="it-IT" dirty="0" smtClean="0"/>
              <a:t>Vari laboratori europei certificati e affidabili.</a:t>
            </a:r>
          </a:p>
          <a:p>
            <a:pPr marL="0" indent="0">
              <a:defRPr/>
            </a:pPr>
            <a:r>
              <a:rPr lang="it-IT" altLang="it-IT" dirty="0" smtClean="0"/>
              <a:t>Risultati sconcertanti!!!</a:t>
            </a:r>
          </a:p>
          <a:p>
            <a:pPr marL="0" indent="0">
              <a:buFont typeface="Wingdings" panose="05000000000000000000" pitchFamily="2" charset="2"/>
              <a:buChar char="l"/>
              <a:defRPr/>
            </a:pPr>
            <a:r>
              <a:rPr lang="it-IT" altLang="it-IT" dirty="0" smtClean="0"/>
              <a:t> Hg (sullo stesso campione): da 0.005 a 0.55 </a:t>
            </a:r>
            <a:r>
              <a:rPr lang="it-IT" altLang="it-IT" dirty="0" err="1" smtClean="0"/>
              <a:t>ppm</a:t>
            </a:r>
            <a:r>
              <a:rPr lang="it-IT" altLang="it-IT" dirty="0" smtClean="0"/>
              <a:t>, </a:t>
            </a:r>
          </a:p>
          <a:p>
            <a:pPr marL="0" indent="0">
              <a:buFont typeface="Wingdings" panose="05000000000000000000" pitchFamily="2" charset="2"/>
              <a:buChar char="l"/>
              <a:defRPr/>
            </a:pPr>
            <a:r>
              <a:rPr lang="it-IT" altLang="it-IT" dirty="0" smtClean="0"/>
              <a:t> Zn (sullo stesso campione): da 70 e 1000 </a:t>
            </a:r>
            <a:r>
              <a:rPr lang="it-IT" altLang="it-IT" dirty="0" err="1" smtClean="0"/>
              <a:t>ppm</a:t>
            </a:r>
            <a:r>
              <a:rPr lang="it-IT" altLang="it-IT" dirty="0" smtClean="0"/>
              <a:t>.</a:t>
            </a:r>
          </a:p>
          <a:p>
            <a:pPr marL="0" indent="0">
              <a:defRPr/>
            </a:pPr>
            <a:endParaRPr lang="it-IT" altLang="it-IT" dirty="0" smtClean="0"/>
          </a:p>
          <a:p>
            <a:pPr marL="0" indent="0">
              <a:defRPr/>
            </a:pPr>
            <a:endParaRPr lang="it-IT" altLang="it-IT" dirty="0" smtClean="0"/>
          </a:p>
          <a:p>
            <a:pPr marL="0" indent="0">
              <a:defRPr/>
            </a:pPr>
            <a:endParaRPr lang="it-IT" altLang="it-IT" dirty="0"/>
          </a:p>
          <a:p>
            <a:pPr marL="0" indent="0" algn="ctr">
              <a:defRPr/>
            </a:pPr>
            <a:r>
              <a:rPr lang="it-IT" altLang="it-IT" dirty="0" smtClean="0"/>
              <a:t>OGGI È ESSENZIALE PRODURRE DATI ANALITICI DI QUALITÀ (in tutti i settori: INDUSTRIA, AMBIENTE e soprattutto </a:t>
            </a:r>
            <a:r>
              <a:rPr lang="it-IT" altLang="it-IT" dirty="0" smtClean="0">
                <a:solidFill>
                  <a:srgbClr val="FFFF00"/>
                </a:solidFill>
              </a:rPr>
              <a:t>SALUTE</a:t>
            </a:r>
            <a:r>
              <a:rPr lang="it-IT" altLang="it-IT" dirty="0" smtClean="0"/>
              <a:t>).</a:t>
            </a:r>
          </a:p>
          <a:p>
            <a:pPr marL="0" indent="0">
              <a:defRPr/>
            </a:pPr>
            <a:endParaRPr lang="it-IT" altLang="it-IT" dirty="0" smtClean="0"/>
          </a:p>
        </p:txBody>
      </p:sp>
      <p:sp>
        <p:nvSpPr>
          <p:cNvPr id="13315" name="Segnaposto numero diapositiva 5"/>
          <p:cNvSpPr>
            <a:spLocks noGrp="1"/>
          </p:cNvSpPr>
          <p:nvPr>
            <p:ph type="sldNum" sz="quarter" idx="12"/>
          </p:nvPr>
        </p:nvSpPr>
        <p:spPr>
          <a:noFill/>
        </p:spPr>
        <p:txBody>
          <a:bodyPr/>
          <a:lstStyle>
            <a:lvl1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defRPr>
            </a:lvl1pPr>
            <a:lvl2pPr marL="742950" indent="-285750">
              <a:spcBef>
                <a:spcPct val="20000"/>
              </a:spcBef>
              <a:buChar char="–"/>
              <a:defRPr kumimoji="1" sz="26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spcBef>
                <a:spcPct val="0"/>
              </a:spcBef>
              <a:buClrTx/>
              <a:buSzTx/>
              <a:buFontTx/>
              <a:buNone/>
            </a:pPr>
            <a:fld id="{1283FD4A-3568-4C69-B7CB-CC4FB96DC942}" type="slidenum">
              <a:rPr lang="it-IT" altLang="it-IT" sz="1400">
                <a:latin typeface="Times New Roman" panose="02020603050405020304" pitchFamily="18" charset="0"/>
              </a:rPr>
              <a:pPr>
                <a:spcBef>
                  <a:spcPct val="0"/>
                </a:spcBef>
                <a:buClrTx/>
                <a:buSzTx/>
                <a:buFontTx/>
                <a:buNone/>
              </a:pPr>
              <a:t>12</a:t>
            </a:fld>
            <a:endParaRPr lang="it-IT" altLang="it-IT" sz="1400">
              <a:latin typeface="Times New Roman" panose="02020603050405020304" pitchFamily="18" charset="0"/>
            </a:endParaRPr>
          </a:p>
        </p:txBody>
      </p:sp>
      <p:sp>
        <p:nvSpPr>
          <p:cNvPr id="13316" name="Rectangle 4"/>
          <p:cNvSpPr>
            <a:spLocks noChangeArrowheads="1"/>
          </p:cNvSpPr>
          <p:nvPr/>
        </p:nvSpPr>
        <p:spPr bwMode="auto">
          <a:xfrm>
            <a:off x="5105400" y="2895600"/>
            <a:ext cx="2590800" cy="533400"/>
          </a:xfrm>
          <a:prstGeom prst="rect">
            <a:avLst/>
          </a:prstGeom>
          <a:noFill/>
          <a:ln w="38100" cap="sq">
            <a:solidFill>
              <a:srgbClr val="FF000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defRPr>
            </a:lvl1pPr>
            <a:lvl2pPr marL="742950" indent="-285750">
              <a:spcBef>
                <a:spcPct val="20000"/>
              </a:spcBef>
              <a:buChar char="–"/>
              <a:defRPr kumimoji="1" sz="26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spcBef>
                <a:spcPct val="0"/>
              </a:spcBef>
              <a:buClrTx/>
              <a:buSzTx/>
              <a:buFontTx/>
              <a:buNone/>
            </a:pPr>
            <a:endParaRPr lang="it-IT" altLang="it-IT">
              <a:latin typeface="Times New Roman" panose="02020603050405020304" pitchFamily="18" charset="0"/>
            </a:endParaRPr>
          </a:p>
        </p:txBody>
      </p:sp>
      <p:sp>
        <p:nvSpPr>
          <p:cNvPr id="13317" name="Rectangle 5"/>
          <p:cNvSpPr>
            <a:spLocks noChangeArrowheads="1"/>
          </p:cNvSpPr>
          <p:nvPr/>
        </p:nvSpPr>
        <p:spPr bwMode="auto">
          <a:xfrm>
            <a:off x="5105400" y="3505200"/>
            <a:ext cx="2590800" cy="533400"/>
          </a:xfrm>
          <a:prstGeom prst="rect">
            <a:avLst/>
          </a:prstGeom>
          <a:noFill/>
          <a:ln w="38100" cap="sq">
            <a:solidFill>
              <a:srgbClr val="FF000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defRPr>
            </a:lvl1pPr>
            <a:lvl2pPr marL="742950" indent="-285750">
              <a:spcBef>
                <a:spcPct val="20000"/>
              </a:spcBef>
              <a:buChar char="–"/>
              <a:defRPr kumimoji="1" sz="26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spcBef>
                <a:spcPct val="0"/>
              </a:spcBef>
              <a:buClrTx/>
              <a:buSzTx/>
              <a:buFontTx/>
              <a:buNone/>
            </a:pPr>
            <a:endParaRPr lang="it-IT" altLang="it-IT">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684213" y="333375"/>
            <a:ext cx="7772400" cy="1143000"/>
          </a:xfrm>
        </p:spPr>
        <p:txBody>
          <a:bodyPr/>
          <a:lstStyle/>
          <a:p>
            <a:pPr>
              <a:defRPr/>
            </a:pPr>
            <a:r>
              <a:rPr lang="it-IT" altLang="it-IT" sz="3200" dirty="0" smtClean="0"/>
              <a:t>DEFINIZIONI IMPORTANTI DEL LINGUAGGIO ANALITICO</a:t>
            </a:r>
          </a:p>
        </p:txBody>
      </p:sp>
      <p:sp>
        <p:nvSpPr>
          <p:cNvPr id="122883" name="Rectangle 3"/>
          <p:cNvSpPr>
            <a:spLocks noGrp="1" noChangeArrowheads="1"/>
          </p:cNvSpPr>
          <p:nvPr>
            <p:ph idx="1"/>
          </p:nvPr>
        </p:nvSpPr>
        <p:spPr>
          <a:xfrm>
            <a:off x="684213" y="1628775"/>
            <a:ext cx="7848600" cy="4419600"/>
          </a:xfrm>
        </p:spPr>
        <p:txBody>
          <a:bodyPr/>
          <a:lstStyle/>
          <a:p>
            <a:pPr marL="0" indent="0" algn="just">
              <a:defRPr/>
            </a:pPr>
            <a:r>
              <a:rPr lang="it-IT" altLang="it-IT" dirty="0" smtClean="0">
                <a:solidFill>
                  <a:schemeClr val="accent6">
                    <a:lumMod val="60000"/>
                    <a:lumOff val="40000"/>
                  </a:schemeClr>
                </a:solidFill>
              </a:rPr>
              <a:t>TECNICA ANALITICA ('ANALYTICAL TECHNIQUE'):</a:t>
            </a:r>
          </a:p>
          <a:p>
            <a:pPr marL="0" indent="0" algn="just">
              <a:defRPr/>
            </a:pPr>
            <a:r>
              <a:rPr lang="it-IT" altLang="it-IT" sz="2200" dirty="0" smtClean="0"/>
              <a:t>Insieme dei </a:t>
            </a:r>
            <a:r>
              <a:rPr lang="it-IT" altLang="it-IT" sz="2200" dirty="0" smtClean="0">
                <a:solidFill>
                  <a:srgbClr val="FFFF00"/>
                </a:solidFill>
              </a:rPr>
              <a:t>principi teorici e degli accorgimenti sperimentali </a:t>
            </a:r>
            <a:r>
              <a:rPr lang="it-IT" altLang="it-IT" sz="2200" dirty="0" smtClean="0"/>
              <a:t>che permettono di utilizzare un fenomeno scientifico fondamentale per ottenere informazioni sulla composizione di un certo campione </a:t>
            </a:r>
            <a:r>
              <a:rPr lang="it-IT" altLang="it-IT" sz="2000" dirty="0" smtClean="0"/>
              <a:t>(ad es. la spettrometria ottica o la </a:t>
            </a:r>
            <a:r>
              <a:rPr lang="it-IT" altLang="it-IT" sz="2000" dirty="0" err="1" smtClean="0"/>
              <a:t>potenziometria</a:t>
            </a:r>
            <a:r>
              <a:rPr lang="it-IT" altLang="it-IT" sz="2000" dirty="0" smtClean="0"/>
              <a:t>)  </a:t>
            </a:r>
          </a:p>
          <a:p>
            <a:pPr marL="0" indent="0" algn="just">
              <a:defRPr/>
            </a:pPr>
            <a:endParaRPr lang="it-IT" altLang="it-IT" sz="2000" dirty="0" smtClean="0"/>
          </a:p>
          <a:p>
            <a:pPr marL="0" indent="0" algn="just">
              <a:defRPr/>
            </a:pPr>
            <a:r>
              <a:rPr lang="it-IT" altLang="it-IT" dirty="0" smtClean="0">
                <a:solidFill>
                  <a:schemeClr val="accent6">
                    <a:lumMod val="60000"/>
                    <a:lumOff val="40000"/>
                  </a:schemeClr>
                </a:solidFill>
              </a:rPr>
              <a:t>METODO ANALITICO ('ANALYTICAL METHOD'):</a:t>
            </a:r>
          </a:p>
          <a:p>
            <a:pPr marL="0" indent="0" algn="just">
              <a:defRPr/>
            </a:pPr>
            <a:r>
              <a:rPr lang="it-IT" altLang="it-IT" sz="2200" dirty="0" smtClean="0">
                <a:solidFill>
                  <a:srgbClr val="FFFF00"/>
                </a:solidFill>
              </a:rPr>
              <a:t>Applicazione di una tecnica analitica per risolvere uno specifico problema analitico </a:t>
            </a:r>
            <a:r>
              <a:rPr lang="it-IT" altLang="it-IT" sz="2000" dirty="0" smtClean="0"/>
              <a:t>(ad es. la determinazione del </a:t>
            </a:r>
            <a:r>
              <a:rPr lang="it-IT" altLang="it-IT" sz="2000" dirty="0" err="1" smtClean="0"/>
              <a:t>pH</a:t>
            </a:r>
            <a:r>
              <a:rPr lang="it-IT" altLang="it-IT" sz="2000" dirty="0" smtClean="0"/>
              <a:t> per via potenziometrica e l'analisi del contenuto di piombo di una lega per mezzo della spettroscopia di assorbimento atomico).</a:t>
            </a:r>
            <a:endParaRPr lang="it-IT" altLang="it-IT" dirty="0" smtClean="0"/>
          </a:p>
          <a:p>
            <a:pPr marL="0" indent="0" algn="just">
              <a:defRPr/>
            </a:pPr>
            <a:endParaRPr lang="it-IT" altLang="it-IT" dirty="0" smtClean="0"/>
          </a:p>
        </p:txBody>
      </p:sp>
      <p:sp>
        <p:nvSpPr>
          <p:cNvPr id="14340" name="Segnaposto numero diapositiva 5"/>
          <p:cNvSpPr>
            <a:spLocks noGrp="1"/>
          </p:cNvSpPr>
          <p:nvPr>
            <p:ph type="sldNum" sz="quarter" idx="12"/>
          </p:nvPr>
        </p:nvSpPr>
        <p:spPr>
          <a:noFill/>
        </p:spPr>
        <p:txBody>
          <a:bodyPr/>
          <a:lstStyle>
            <a:lvl1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defRPr>
            </a:lvl1pPr>
            <a:lvl2pPr marL="742950" indent="-285750">
              <a:spcBef>
                <a:spcPct val="20000"/>
              </a:spcBef>
              <a:buChar char="–"/>
              <a:defRPr kumimoji="1" sz="26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spcBef>
                <a:spcPct val="0"/>
              </a:spcBef>
              <a:buClrTx/>
              <a:buSzTx/>
              <a:buFontTx/>
              <a:buNone/>
            </a:pPr>
            <a:fld id="{084980E8-6BB3-49FA-AB9B-1694EC9ADA7F}" type="slidenum">
              <a:rPr lang="it-IT" altLang="it-IT" sz="1400">
                <a:latin typeface="Times New Roman" panose="02020603050405020304" pitchFamily="18" charset="0"/>
              </a:rPr>
              <a:pPr>
                <a:spcBef>
                  <a:spcPct val="0"/>
                </a:spcBef>
                <a:buClrTx/>
                <a:buSzTx/>
                <a:buFontTx/>
                <a:buNone/>
              </a:pPr>
              <a:t>13</a:t>
            </a:fld>
            <a:endParaRPr lang="it-IT" altLang="it-IT" sz="140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7" name="Rectangle 3"/>
          <p:cNvSpPr>
            <a:spLocks noGrp="1" noChangeArrowheads="1"/>
          </p:cNvSpPr>
          <p:nvPr>
            <p:ph idx="1"/>
          </p:nvPr>
        </p:nvSpPr>
        <p:spPr>
          <a:xfrm>
            <a:off x="685800" y="381000"/>
            <a:ext cx="7773988" cy="5856288"/>
          </a:xfrm>
        </p:spPr>
        <p:txBody>
          <a:bodyPr/>
          <a:lstStyle/>
          <a:p>
            <a:pPr marL="0" indent="0" algn="just">
              <a:defRPr/>
            </a:pPr>
            <a:r>
              <a:rPr lang="it-IT" altLang="it-IT" dirty="0" smtClean="0">
                <a:solidFill>
                  <a:schemeClr val="accent6">
                    <a:lumMod val="60000"/>
                    <a:lumOff val="40000"/>
                  </a:schemeClr>
                </a:solidFill>
              </a:rPr>
              <a:t>PROCEDURA ('PROCEDURE'):</a:t>
            </a:r>
          </a:p>
          <a:p>
            <a:pPr marL="0" indent="0" algn="just">
              <a:defRPr/>
            </a:pPr>
            <a:r>
              <a:rPr lang="it-IT" altLang="it-IT" sz="2200" dirty="0" smtClean="0"/>
              <a:t>Insieme delle </a:t>
            </a:r>
            <a:r>
              <a:rPr lang="it-IT" altLang="it-IT" sz="2200" dirty="0" smtClean="0">
                <a:solidFill>
                  <a:srgbClr val="FFFF00"/>
                </a:solidFill>
              </a:rPr>
              <a:t>istruzioni di base necessarie per utilizzare un metodo analitico</a:t>
            </a:r>
            <a:r>
              <a:rPr lang="it-IT" altLang="it-IT" sz="2200" dirty="0" smtClean="0"/>
              <a:t>. I metodi standard sviluppati dalle varie organizzazioni (ad es. NIST, IUPAC, UNICHIM) sono in realtà procedure standardizzate. Se l'utilizzatore dispone di una cultura specifica nel campo in cui deve operare, la procedura stabilisce la successione degli stadi operativi principali.</a:t>
            </a:r>
            <a:endParaRPr lang="it-IT" altLang="it-IT" sz="2000" dirty="0" smtClean="0"/>
          </a:p>
          <a:p>
            <a:pPr marL="0" indent="0" algn="just">
              <a:defRPr/>
            </a:pPr>
            <a:endParaRPr lang="it-IT" altLang="it-IT" dirty="0" smtClean="0"/>
          </a:p>
          <a:p>
            <a:pPr marL="0" indent="0" algn="just">
              <a:defRPr/>
            </a:pPr>
            <a:r>
              <a:rPr lang="it-IT" altLang="it-IT" dirty="0" smtClean="0">
                <a:solidFill>
                  <a:schemeClr val="accent6">
                    <a:lumMod val="60000"/>
                    <a:lumOff val="40000"/>
                  </a:schemeClr>
                </a:solidFill>
              </a:rPr>
              <a:t>PROTOCOLLO ('PROTOCOL'):</a:t>
            </a:r>
          </a:p>
          <a:p>
            <a:pPr marL="0" indent="0" algn="just">
              <a:defRPr/>
            </a:pPr>
            <a:r>
              <a:rPr lang="it-IT" altLang="it-IT" sz="2200" dirty="0" smtClean="0"/>
              <a:t>Insieme delle </a:t>
            </a:r>
            <a:r>
              <a:rPr lang="it-IT" altLang="it-IT" sz="2200" dirty="0" smtClean="0">
                <a:solidFill>
                  <a:srgbClr val="FFFF00"/>
                </a:solidFill>
              </a:rPr>
              <a:t>istruzioni e direttive dettagliate </a:t>
            </a:r>
            <a:r>
              <a:rPr lang="it-IT" altLang="it-IT" sz="2200" dirty="0" smtClean="0"/>
              <a:t>da seguire rigidamente affinché il risultato possa essere accettato per fini particolari. E' il caso, per esempio, delle analisi che devono essere eseguite nell'ambito di </a:t>
            </a:r>
            <a:r>
              <a:rPr lang="it-IT" altLang="it-IT" sz="2200" dirty="0" smtClean="0">
                <a:solidFill>
                  <a:srgbClr val="FFFF00"/>
                </a:solidFill>
              </a:rPr>
              <a:t>controversie legali </a:t>
            </a:r>
            <a:r>
              <a:rPr lang="it-IT" altLang="it-IT" sz="2200" dirty="0" smtClean="0"/>
              <a:t>o di verifica della rispondenza di un certo campione ai parametri di qualità fissati dalla legislazione vigente. </a:t>
            </a:r>
          </a:p>
          <a:p>
            <a:pPr marL="0" indent="0" algn="just">
              <a:defRPr/>
            </a:pPr>
            <a:endParaRPr lang="it-IT" altLang="it-IT" dirty="0" smtClean="0"/>
          </a:p>
        </p:txBody>
      </p:sp>
      <p:sp>
        <p:nvSpPr>
          <p:cNvPr id="15363" name="Segnaposto numero diapositiva 5"/>
          <p:cNvSpPr>
            <a:spLocks noGrp="1"/>
          </p:cNvSpPr>
          <p:nvPr>
            <p:ph type="sldNum" sz="quarter" idx="12"/>
          </p:nvPr>
        </p:nvSpPr>
        <p:spPr>
          <a:noFill/>
        </p:spPr>
        <p:txBody>
          <a:bodyPr/>
          <a:lstStyle>
            <a:lvl1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defRPr>
            </a:lvl1pPr>
            <a:lvl2pPr marL="742950" indent="-285750">
              <a:spcBef>
                <a:spcPct val="20000"/>
              </a:spcBef>
              <a:buChar char="–"/>
              <a:defRPr kumimoji="1" sz="26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spcBef>
                <a:spcPct val="0"/>
              </a:spcBef>
              <a:buClrTx/>
              <a:buSzTx/>
              <a:buFontTx/>
              <a:buNone/>
            </a:pPr>
            <a:fld id="{FEF5640F-C29E-46B4-A7DB-777A1F83F4C1}" type="slidenum">
              <a:rPr lang="it-IT" altLang="it-IT" sz="1400">
                <a:latin typeface="Times New Roman" panose="02020603050405020304" pitchFamily="18" charset="0"/>
              </a:rPr>
              <a:pPr>
                <a:spcBef>
                  <a:spcPct val="0"/>
                </a:spcBef>
                <a:buClrTx/>
                <a:buSzTx/>
                <a:buFontTx/>
                <a:buNone/>
              </a:pPr>
              <a:t>14</a:t>
            </a:fld>
            <a:endParaRPr lang="it-IT" altLang="it-IT" sz="140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1" name="Rectangle 3"/>
          <p:cNvSpPr>
            <a:spLocks noGrp="1" noChangeArrowheads="1"/>
          </p:cNvSpPr>
          <p:nvPr>
            <p:ph idx="1"/>
          </p:nvPr>
        </p:nvSpPr>
        <p:spPr>
          <a:xfrm>
            <a:off x="609600" y="609600"/>
            <a:ext cx="7772400" cy="4114800"/>
          </a:xfrm>
        </p:spPr>
        <p:txBody>
          <a:bodyPr/>
          <a:lstStyle/>
          <a:p>
            <a:pPr marL="0" indent="0" algn="ctr">
              <a:defRPr/>
            </a:pPr>
            <a:r>
              <a:rPr lang="it-IT" altLang="it-IT" dirty="0" smtClean="0"/>
              <a:t>SI INTUISCE CHE LA DISTINZIONE TRA I QUATTRO TERMINI È DI </a:t>
            </a:r>
            <a:r>
              <a:rPr lang="it-IT" altLang="it-IT" b="1" dirty="0" smtClean="0">
                <a:solidFill>
                  <a:srgbClr val="FFFF00"/>
                </a:solidFill>
              </a:rPr>
              <a:t>TIPO GERARCHICO</a:t>
            </a:r>
            <a:r>
              <a:rPr lang="it-IT" altLang="it-IT" dirty="0" smtClean="0"/>
              <a:t>, ESSENDO DETERMINATA DALL'AUMENTO DI SPECIFICITÀ:</a:t>
            </a:r>
          </a:p>
          <a:p>
            <a:pPr marL="0" indent="0" algn="ctr">
              <a:defRPr/>
            </a:pPr>
            <a:endParaRPr lang="it-IT" altLang="it-IT" dirty="0" smtClean="0"/>
          </a:p>
          <a:p>
            <a:pPr marL="0" indent="0" algn="ctr">
              <a:lnSpc>
                <a:spcPct val="140000"/>
              </a:lnSpc>
              <a:buFont typeface="Wingdings" panose="05000000000000000000" pitchFamily="2" charset="2"/>
              <a:buChar char="l"/>
              <a:defRPr/>
            </a:pPr>
            <a:r>
              <a:rPr lang="it-IT" altLang="it-IT" dirty="0" smtClean="0"/>
              <a:t> TECNICA ANALITICA </a:t>
            </a:r>
          </a:p>
          <a:p>
            <a:pPr marL="0" indent="0" algn="ctr">
              <a:lnSpc>
                <a:spcPct val="140000"/>
              </a:lnSpc>
              <a:buFont typeface="Wingdings" panose="05000000000000000000" pitchFamily="2" charset="2"/>
              <a:buChar char="l"/>
              <a:defRPr/>
            </a:pPr>
            <a:r>
              <a:rPr lang="it-IT" altLang="it-IT" dirty="0" smtClean="0"/>
              <a:t> METODO ANALITICO</a:t>
            </a:r>
          </a:p>
          <a:p>
            <a:pPr marL="0" indent="0" algn="ctr">
              <a:lnSpc>
                <a:spcPct val="140000"/>
              </a:lnSpc>
              <a:buFont typeface="Wingdings" panose="05000000000000000000" pitchFamily="2" charset="2"/>
              <a:buChar char="l"/>
              <a:defRPr/>
            </a:pPr>
            <a:r>
              <a:rPr lang="it-IT" altLang="it-IT" dirty="0" smtClean="0"/>
              <a:t> PROCEDURA </a:t>
            </a:r>
          </a:p>
          <a:p>
            <a:pPr marL="0" indent="0" algn="ctr">
              <a:lnSpc>
                <a:spcPct val="140000"/>
              </a:lnSpc>
              <a:buFont typeface="Wingdings" panose="05000000000000000000" pitchFamily="2" charset="2"/>
              <a:buChar char="l"/>
              <a:defRPr/>
            </a:pPr>
            <a:r>
              <a:rPr lang="it-IT" altLang="it-IT" dirty="0" smtClean="0"/>
              <a:t> PROTOCOLLO</a:t>
            </a:r>
          </a:p>
          <a:p>
            <a:pPr marL="0" indent="0" algn="ctr">
              <a:defRPr/>
            </a:pPr>
            <a:endParaRPr lang="it-IT" altLang="it-IT" dirty="0" smtClean="0"/>
          </a:p>
        </p:txBody>
      </p:sp>
      <p:sp>
        <p:nvSpPr>
          <p:cNvPr id="16387" name="Segnaposto numero diapositiva 5"/>
          <p:cNvSpPr>
            <a:spLocks noGrp="1"/>
          </p:cNvSpPr>
          <p:nvPr>
            <p:ph type="sldNum" sz="quarter" idx="12"/>
          </p:nvPr>
        </p:nvSpPr>
        <p:spPr>
          <a:noFill/>
        </p:spPr>
        <p:txBody>
          <a:bodyPr/>
          <a:lstStyle>
            <a:lvl1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defRPr>
            </a:lvl1pPr>
            <a:lvl2pPr marL="742950" indent="-285750">
              <a:spcBef>
                <a:spcPct val="20000"/>
              </a:spcBef>
              <a:buChar char="–"/>
              <a:defRPr kumimoji="1" sz="26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spcBef>
                <a:spcPct val="0"/>
              </a:spcBef>
              <a:buClrTx/>
              <a:buSzTx/>
              <a:buFontTx/>
              <a:buNone/>
            </a:pPr>
            <a:fld id="{97EA80D7-6D8D-4319-A76B-B1EB03E5DB96}" type="slidenum">
              <a:rPr lang="it-IT" altLang="it-IT" sz="1400">
                <a:latin typeface="Times New Roman" panose="02020603050405020304" pitchFamily="18" charset="0"/>
              </a:rPr>
              <a:pPr>
                <a:spcBef>
                  <a:spcPct val="0"/>
                </a:spcBef>
                <a:buClrTx/>
                <a:buSzTx/>
                <a:buFontTx/>
                <a:buNone/>
              </a:pPr>
              <a:t>15</a:t>
            </a:fld>
            <a:endParaRPr lang="it-IT" altLang="it-IT" sz="140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1026"/>
          <p:cNvSpPr>
            <a:spLocks noGrp="1" noChangeArrowheads="1"/>
          </p:cNvSpPr>
          <p:nvPr>
            <p:ph type="title"/>
          </p:nvPr>
        </p:nvSpPr>
        <p:spPr/>
        <p:txBody>
          <a:bodyPr/>
          <a:lstStyle/>
          <a:p>
            <a:pPr>
              <a:defRPr/>
            </a:pPr>
            <a:r>
              <a:rPr lang="it-IT" altLang="it-IT" sz="3200" dirty="0" smtClean="0"/>
              <a:t>Definizione di RISULTATO </a:t>
            </a:r>
            <a:br>
              <a:rPr lang="it-IT" altLang="it-IT" sz="3200" dirty="0" smtClean="0"/>
            </a:br>
            <a:r>
              <a:rPr lang="it-IT" altLang="it-IT" sz="3200" dirty="0" smtClean="0"/>
              <a:t>O DATO SPERIMENTALE ('RESULT'):</a:t>
            </a:r>
          </a:p>
        </p:txBody>
      </p:sp>
      <p:sp>
        <p:nvSpPr>
          <p:cNvPr id="125955" name="Rectangle 1027"/>
          <p:cNvSpPr>
            <a:spLocks noGrp="1" noChangeArrowheads="1"/>
          </p:cNvSpPr>
          <p:nvPr>
            <p:ph idx="1"/>
          </p:nvPr>
        </p:nvSpPr>
        <p:spPr>
          <a:xfrm>
            <a:off x="685800" y="1981200"/>
            <a:ext cx="7847013" cy="4327525"/>
          </a:xfrm>
        </p:spPr>
        <p:txBody>
          <a:bodyPr/>
          <a:lstStyle/>
          <a:p>
            <a:pPr marL="0" indent="0" algn="just">
              <a:lnSpc>
                <a:spcPct val="110000"/>
              </a:lnSpc>
              <a:buFont typeface="Wingdings" panose="05000000000000000000" pitchFamily="2" charset="2"/>
              <a:buChar char="l"/>
              <a:defRPr/>
            </a:pPr>
            <a:r>
              <a:rPr lang="it-IT" altLang="it-IT" dirty="0" smtClean="0"/>
              <a:t>Informazione, costituita da un </a:t>
            </a:r>
            <a:r>
              <a:rPr lang="it-IT" altLang="it-IT" dirty="0" smtClean="0">
                <a:solidFill>
                  <a:srgbClr val="FFFF00"/>
                </a:solidFill>
              </a:rPr>
              <a:t>numero, un'incertezza ed un'unità di misura</a:t>
            </a:r>
            <a:r>
              <a:rPr lang="it-IT" altLang="it-IT" dirty="0" smtClean="0"/>
              <a:t> assegnata a rappresentare un parametro in un determinato stato del sistema</a:t>
            </a:r>
          </a:p>
          <a:p>
            <a:pPr marL="0" indent="0" algn="just">
              <a:lnSpc>
                <a:spcPct val="110000"/>
              </a:lnSpc>
              <a:buFont typeface="Wingdings" panose="05000000000000000000" pitchFamily="2" charset="2"/>
              <a:buChar char="l"/>
              <a:defRPr/>
            </a:pPr>
            <a:endParaRPr lang="it-IT" altLang="it-IT" dirty="0" smtClean="0"/>
          </a:p>
          <a:p>
            <a:pPr marL="0" indent="0" algn="just">
              <a:lnSpc>
                <a:spcPct val="110000"/>
              </a:lnSpc>
              <a:buFont typeface="Wingdings" panose="05000000000000000000" pitchFamily="2" charset="2"/>
              <a:buChar char="l"/>
              <a:defRPr/>
            </a:pPr>
            <a:r>
              <a:rPr lang="it-IT" altLang="it-IT" dirty="0" smtClean="0"/>
              <a:t> una </a:t>
            </a:r>
            <a:r>
              <a:rPr lang="it-IT" altLang="it-IT" dirty="0" smtClean="0">
                <a:solidFill>
                  <a:srgbClr val="FFFF00"/>
                </a:solidFill>
              </a:rPr>
              <a:t>misurazione </a:t>
            </a:r>
            <a:r>
              <a:rPr lang="it-IT" altLang="it-IT" dirty="0" smtClean="0"/>
              <a:t>(determinazione analitica) </a:t>
            </a:r>
            <a:r>
              <a:rPr lang="it-IT" altLang="it-IT" u="sng" dirty="0" smtClean="0"/>
              <a:t>è invece </a:t>
            </a:r>
            <a:r>
              <a:rPr lang="it-IT" altLang="it-IT" dirty="0" smtClean="0"/>
              <a:t>l'insieme di operazioni materiali ed elaborative compiute mediante appositi dispositivi posti in interazione con il sistema misurato </a:t>
            </a:r>
          </a:p>
          <a:p>
            <a:pPr marL="0" indent="0" algn="just">
              <a:lnSpc>
                <a:spcPct val="110000"/>
              </a:lnSpc>
              <a:defRPr/>
            </a:pPr>
            <a:r>
              <a:rPr lang="it-IT" altLang="it-IT" dirty="0" smtClean="0"/>
              <a:t>Lo scopo è di assegnare la misura di una grandezza assunta come parametro di tale sistema. </a:t>
            </a:r>
          </a:p>
          <a:p>
            <a:pPr marL="0" indent="0" algn="just">
              <a:lnSpc>
                <a:spcPct val="90000"/>
              </a:lnSpc>
              <a:defRPr/>
            </a:pPr>
            <a:endParaRPr lang="it-IT" altLang="it-IT" dirty="0" smtClean="0"/>
          </a:p>
          <a:p>
            <a:pPr marL="0" indent="0" algn="just">
              <a:lnSpc>
                <a:spcPct val="90000"/>
              </a:lnSpc>
              <a:defRPr/>
            </a:pPr>
            <a:endParaRPr lang="it-IT" altLang="it-IT" dirty="0" smtClean="0"/>
          </a:p>
        </p:txBody>
      </p:sp>
      <p:sp>
        <p:nvSpPr>
          <p:cNvPr id="17412" name="Segnaposto numero diapositiva 5"/>
          <p:cNvSpPr>
            <a:spLocks noGrp="1"/>
          </p:cNvSpPr>
          <p:nvPr>
            <p:ph type="sldNum" sz="quarter" idx="12"/>
          </p:nvPr>
        </p:nvSpPr>
        <p:spPr>
          <a:noFill/>
        </p:spPr>
        <p:txBody>
          <a:bodyPr/>
          <a:lstStyle>
            <a:lvl1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defRPr>
            </a:lvl1pPr>
            <a:lvl2pPr marL="742950" indent="-285750">
              <a:spcBef>
                <a:spcPct val="20000"/>
              </a:spcBef>
              <a:buChar char="–"/>
              <a:defRPr kumimoji="1" sz="26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spcBef>
                <a:spcPct val="0"/>
              </a:spcBef>
              <a:buClrTx/>
              <a:buSzTx/>
              <a:buFontTx/>
              <a:buNone/>
            </a:pPr>
            <a:fld id="{CEE82B67-3559-495B-9096-7C643B5BDBA9}" type="slidenum">
              <a:rPr lang="it-IT" altLang="it-IT" sz="1400">
                <a:latin typeface="Times New Roman" panose="02020603050405020304" pitchFamily="18" charset="0"/>
              </a:rPr>
              <a:pPr>
                <a:spcBef>
                  <a:spcPct val="0"/>
                </a:spcBef>
                <a:buClrTx/>
                <a:buSzTx/>
                <a:buFontTx/>
                <a:buNone/>
              </a:pPr>
              <a:t>16</a:t>
            </a:fld>
            <a:endParaRPr lang="it-IT" altLang="it-IT" sz="140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Rectangle 3"/>
          <p:cNvSpPr>
            <a:spLocks noGrp="1" noChangeArrowheads="1"/>
          </p:cNvSpPr>
          <p:nvPr>
            <p:ph idx="1"/>
          </p:nvPr>
        </p:nvSpPr>
        <p:spPr>
          <a:xfrm>
            <a:off x="685800" y="685800"/>
            <a:ext cx="7772400" cy="5410200"/>
          </a:xfrm>
        </p:spPr>
        <p:txBody>
          <a:bodyPr/>
          <a:lstStyle/>
          <a:p>
            <a:pPr marL="0" indent="0" algn="just">
              <a:defRPr/>
            </a:pPr>
            <a:r>
              <a:rPr lang="it-IT" altLang="it-IT" dirty="0" smtClean="0"/>
              <a:t>La necessità di assegnare alla misura un'incertezza (o meglio di stimarne la precisione) implica l'esecuzione di numerose misurazioni, o repliche.</a:t>
            </a:r>
          </a:p>
          <a:p>
            <a:pPr marL="0" indent="0">
              <a:defRPr/>
            </a:pPr>
            <a:endParaRPr lang="it-IT" altLang="it-IT" dirty="0" smtClean="0"/>
          </a:p>
          <a:p>
            <a:pPr marL="0" indent="0" algn="ctr">
              <a:defRPr/>
            </a:pPr>
            <a:r>
              <a:rPr kumimoji="0" lang="it-IT" altLang="it-IT" sz="3200" i="1" dirty="0" smtClean="0"/>
              <a:t>“In chimica analitica </a:t>
            </a:r>
            <a:r>
              <a:rPr kumimoji="0" lang="it-IT" altLang="it-IT" sz="3200" i="1" dirty="0" smtClean="0">
                <a:solidFill>
                  <a:srgbClr val="FFFF00"/>
                </a:solidFill>
              </a:rPr>
              <a:t>la misura è il risultato di un’analisi</a:t>
            </a:r>
            <a:r>
              <a:rPr kumimoji="0" lang="it-IT" altLang="it-IT" sz="3200" i="1" dirty="0" smtClean="0"/>
              <a:t>, ottenuto mediante elaborazione statistica dei valori sperimentali relativi alle diverse repliche effettuate.”</a:t>
            </a:r>
            <a:endParaRPr kumimoji="0" lang="it-IT" altLang="it-IT" i="1" dirty="0" smtClean="0"/>
          </a:p>
        </p:txBody>
      </p:sp>
      <p:sp>
        <p:nvSpPr>
          <p:cNvPr id="18435" name="Segnaposto numero diapositiva 5"/>
          <p:cNvSpPr>
            <a:spLocks noGrp="1"/>
          </p:cNvSpPr>
          <p:nvPr>
            <p:ph type="sldNum" sz="quarter" idx="12"/>
          </p:nvPr>
        </p:nvSpPr>
        <p:spPr>
          <a:noFill/>
        </p:spPr>
        <p:txBody>
          <a:bodyPr/>
          <a:lstStyle>
            <a:lvl1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defRPr>
            </a:lvl1pPr>
            <a:lvl2pPr marL="742950" indent="-285750">
              <a:spcBef>
                <a:spcPct val="20000"/>
              </a:spcBef>
              <a:buChar char="–"/>
              <a:defRPr kumimoji="1" sz="26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spcBef>
                <a:spcPct val="0"/>
              </a:spcBef>
              <a:buClrTx/>
              <a:buSzTx/>
              <a:buFontTx/>
              <a:buNone/>
            </a:pPr>
            <a:fld id="{5FC9261F-4442-4E0E-BB8C-16CF671E0538}" type="slidenum">
              <a:rPr lang="it-IT" altLang="it-IT" sz="1400">
                <a:latin typeface="Times New Roman" panose="02020603050405020304" pitchFamily="18" charset="0"/>
              </a:rPr>
              <a:pPr>
                <a:spcBef>
                  <a:spcPct val="0"/>
                </a:spcBef>
                <a:buClrTx/>
                <a:buSzTx/>
                <a:buFontTx/>
                <a:buNone/>
              </a:pPr>
              <a:t>17</a:t>
            </a:fld>
            <a:endParaRPr lang="it-IT" altLang="it-IT" sz="140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684213" y="0"/>
            <a:ext cx="7772400" cy="1143000"/>
          </a:xfrm>
        </p:spPr>
        <p:txBody>
          <a:bodyPr/>
          <a:lstStyle/>
          <a:p>
            <a:pPr>
              <a:defRPr/>
            </a:pPr>
            <a:r>
              <a:rPr lang="it-IT" altLang="it-IT" dirty="0" smtClean="0"/>
              <a:t>Cos’è la Chimica Analitica?</a:t>
            </a:r>
          </a:p>
        </p:txBody>
      </p:sp>
      <p:sp>
        <p:nvSpPr>
          <p:cNvPr id="116744" name="Rectangle 8"/>
          <p:cNvSpPr>
            <a:spLocks noGrp="1" noChangeArrowheads="1"/>
          </p:cNvSpPr>
          <p:nvPr>
            <p:ph idx="1"/>
          </p:nvPr>
        </p:nvSpPr>
        <p:spPr>
          <a:xfrm>
            <a:off x="395288" y="2781300"/>
            <a:ext cx="8064500" cy="2160588"/>
          </a:xfrm>
        </p:spPr>
        <p:txBody>
          <a:bodyPr/>
          <a:lstStyle/>
          <a:p>
            <a:pPr algn="just">
              <a:lnSpc>
                <a:spcPct val="90000"/>
              </a:lnSpc>
              <a:defRPr/>
            </a:pPr>
            <a:r>
              <a:rPr lang="it-IT" altLang="it-IT" dirty="0" smtClean="0">
                <a:solidFill>
                  <a:srgbClr val="FFFF00"/>
                </a:solidFill>
                <a:effectLst>
                  <a:outerShdw blurRad="38100" dist="38100" dir="2700000" algn="tl">
                    <a:srgbClr val="000000">
                      <a:alpha val="43137"/>
                    </a:srgbClr>
                  </a:outerShdw>
                </a:effectLst>
              </a:rPr>
              <a:t>Voce dotta dal greco: io sciolgo “…</a:t>
            </a:r>
            <a:r>
              <a:rPr lang="it-IT" altLang="it-IT" b="1" i="1" dirty="0" smtClean="0">
                <a:solidFill>
                  <a:srgbClr val="FFFF00"/>
                </a:solidFill>
                <a:effectLst>
                  <a:outerShdw blurRad="38100" dist="38100" dir="2700000" algn="tl">
                    <a:srgbClr val="000000">
                      <a:alpha val="43137"/>
                    </a:srgbClr>
                  </a:outerShdw>
                </a:effectLst>
              </a:rPr>
              <a:t>scomporre un tutto nelle sue singole componenti allo scopo di esaminarle e definirle</a:t>
            </a:r>
            <a:r>
              <a:rPr lang="it-IT" altLang="it-IT" dirty="0" smtClean="0">
                <a:solidFill>
                  <a:srgbClr val="FFFF00"/>
                </a:solidFill>
                <a:effectLst>
                  <a:outerShdw blurRad="38100" dist="38100" dir="2700000" algn="tl">
                    <a:srgbClr val="000000">
                      <a:alpha val="43137"/>
                    </a:srgbClr>
                  </a:outerShdw>
                </a:effectLst>
              </a:rPr>
              <a:t>.” (</a:t>
            </a:r>
            <a:r>
              <a:rPr lang="it-IT" altLang="it-IT" dirty="0" err="1" smtClean="0">
                <a:solidFill>
                  <a:srgbClr val="FFFF00"/>
                </a:solidFill>
                <a:effectLst>
                  <a:outerShdw blurRad="38100" dist="38100" dir="2700000" algn="tl">
                    <a:srgbClr val="000000">
                      <a:alpha val="43137"/>
                    </a:srgbClr>
                  </a:outerShdw>
                </a:effectLst>
              </a:rPr>
              <a:t>def</a:t>
            </a:r>
            <a:r>
              <a:rPr lang="it-IT" altLang="it-IT" dirty="0" smtClean="0">
                <a:solidFill>
                  <a:srgbClr val="FFFF00"/>
                </a:solidFill>
                <a:effectLst>
                  <a:outerShdw blurRad="38100" dist="38100" dir="2700000" algn="tl">
                    <a:srgbClr val="000000">
                      <a:alpha val="43137"/>
                    </a:srgbClr>
                  </a:outerShdw>
                </a:effectLst>
              </a:rPr>
              <a:t>. Zanichelli)</a:t>
            </a:r>
          </a:p>
          <a:p>
            <a:pPr algn="ctr">
              <a:lnSpc>
                <a:spcPct val="90000"/>
              </a:lnSpc>
              <a:defRPr/>
            </a:pPr>
            <a:r>
              <a:rPr lang="it-IT" altLang="it-IT" dirty="0" smtClean="0">
                <a:solidFill>
                  <a:srgbClr val="FFFF00"/>
                </a:solidFill>
                <a:effectLst>
                  <a:outerShdw blurRad="38100" dist="38100" dir="2700000" algn="tl">
                    <a:srgbClr val="000000">
                      <a:alpha val="43137"/>
                    </a:srgbClr>
                  </a:outerShdw>
                </a:effectLst>
              </a:rPr>
              <a:t>“Insieme delle operazioni aventi lo scopo di determinare la natura e le caratteristiche fondamentali di una sostanza o di un complesso di sostanze”</a:t>
            </a:r>
          </a:p>
          <a:p>
            <a:pPr algn="just">
              <a:lnSpc>
                <a:spcPct val="90000"/>
              </a:lnSpc>
              <a:defRPr/>
            </a:pPr>
            <a:endParaRPr lang="it-IT" altLang="it-IT" dirty="0" smtClean="0">
              <a:solidFill>
                <a:srgbClr val="FFFF00"/>
              </a:solidFill>
              <a:effectLst>
                <a:outerShdw blurRad="38100" dist="38100" dir="2700000" algn="tl">
                  <a:srgbClr val="000000">
                    <a:alpha val="43137"/>
                  </a:srgbClr>
                </a:outerShdw>
              </a:effectLst>
            </a:endParaRPr>
          </a:p>
        </p:txBody>
      </p:sp>
      <p:sp>
        <p:nvSpPr>
          <p:cNvPr id="3076" name="Segnaposto numero diapositiva 5"/>
          <p:cNvSpPr>
            <a:spLocks noGrp="1"/>
          </p:cNvSpPr>
          <p:nvPr>
            <p:ph type="sldNum" sz="quarter" idx="12"/>
          </p:nvPr>
        </p:nvSpPr>
        <p:spPr>
          <a:noFill/>
        </p:spPr>
        <p:txBody>
          <a:bodyPr/>
          <a:lstStyle>
            <a:lvl1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defRPr>
            </a:lvl1pPr>
            <a:lvl2pPr marL="742950" indent="-285750">
              <a:spcBef>
                <a:spcPct val="20000"/>
              </a:spcBef>
              <a:buChar char="–"/>
              <a:defRPr kumimoji="1" sz="26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spcBef>
                <a:spcPct val="0"/>
              </a:spcBef>
              <a:buClrTx/>
              <a:buSzTx/>
              <a:buFontTx/>
              <a:buNone/>
            </a:pPr>
            <a:fld id="{B0FE1298-350B-4C77-A0A8-230AD9AC67DD}" type="slidenum">
              <a:rPr lang="it-IT" altLang="it-IT" sz="1400">
                <a:latin typeface="Times New Roman" panose="02020603050405020304" pitchFamily="18" charset="0"/>
              </a:rPr>
              <a:pPr>
                <a:spcBef>
                  <a:spcPct val="0"/>
                </a:spcBef>
                <a:buClrTx/>
                <a:buSzTx/>
                <a:buFontTx/>
                <a:buNone/>
              </a:pPr>
              <a:t>2</a:t>
            </a:fld>
            <a:endParaRPr lang="it-IT" altLang="it-IT" sz="1400">
              <a:latin typeface="Times New Roman" panose="02020603050405020304" pitchFamily="18" charset="0"/>
            </a:endParaRPr>
          </a:p>
        </p:txBody>
      </p:sp>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908050"/>
            <a:ext cx="8234362" cy="1827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78" name="Text Box 7"/>
          <p:cNvSpPr txBox="1">
            <a:spLocks noChangeArrowheads="1"/>
          </p:cNvSpPr>
          <p:nvPr/>
        </p:nvSpPr>
        <p:spPr bwMode="auto">
          <a:xfrm>
            <a:off x="1023938" y="128905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defRPr>
            </a:lvl1pPr>
            <a:lvl2pPr marL="742950" indent="-285750">
              <a:spcBef>
                <a:spcPct val="20000"/>
              </a:spcBef>
              <a:buChar char="–"/>
              <a:defRPr kumimoji="1" sz="26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spcBef>
                <a:spcPct val="0"/>
              </a:spcBef>
              <a:buClrTx/>
              <a:buSzTx/>
              <a:buFontTx/>
              <a:buNone/>
            </a:pPr>
            <a:endParaRPr lang="it-IT" altLang="it-IT">
              <a:latin typeface="Times New Roman" panose="02020603050405020304" pitchFamily="18" charset="0"/>
            </a:endParaRPr>
          </a:p>
        </p:txBody>
      </p:sp>
      <p:sp>
        <p:nvSpPr>
          <p:cNvPr id="116745" name="Rectangle 9"/>
          <p:cNvSpPr>
            <a:spLocks noChangeArrowheads="1"/>
          </p:cNvSpPr>
          <p:nvPr/>
        </p:nvSpPr>
        <p:spPr bwMode="auto">
          <a:xfrm>
            <a:off x="250825" y="5516563"/>
            <a:ext cx="8064500" cy="574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spcBef>
                <a:spcPct val="20000"/>
              </a:spcBef>
              <a:buClr>
                <a:schemeClr val="accent2"/>
              </a:buClr>
              <a:buSzPct val="80000"/>
              <a:buFont typeface="Wingdings" pitchFamily="2" charset="2"/>
              <a:defRPr kumimoji="1" sz="2400">
                <a:solidFill>
                  <a:schemeClr val="tx1"/>
                </a:solidFill>
                <a:effectLst>
                  <a:outerShdw blurRad="38100" dist="38100" dir="2700000" algn="tl">
                    <a:srgbClr val="000000"/>
                  </a:outerShdw>
                </a:effectLst>
                <a:latin typeface="Arial" charset="0"/>
              </a:defRPr>
            </a:lvl1pPr>
            <a:lvl2pPr marL="742950" indent="-285750">
              <a:spcBef>
                <a:spcPct val="20000"/>
              </a:spcBef>
              <a:buChar char="–"/>
              <a:defRPr kumimoji="1" sz="2600" b="1">
                <a:solidFill>
                  <a:schemeClr val="tx1"/>
                </a:solidFill>
                <a:effectLst>
                  <a:outerShdw blurRad="38100" dist="38100" dir="2700000" algn="tl">
                    <a:srgbClr val="000000"/>
                  </a:outerShdw>
                </a:effectLst>
                <a:latin typeface="Arial" charset="0"/>
              </a:defRPr>
            </a:lvl2pPr>
            <a:lvl3pPr marL="1143000" indent="-228600">
              <a:spcBef>
                <a:spcPct val="20000"/>
              </a:spcBef>
              <a:buClr>
                <a:schemeClr val="accent2"/>
              </a:buClr>
              <a:buChar char="•"/>
              <a:defRPr kumimoji="1" sz="2400" b="1">
                <a:solidFill>
                  <a:schemeClr val="tx1"/>
                </a:solidFill>
                <a:effectLst>
                  <a:outerShdw blurRad="38100" dist="38100" dir="2700000" algn="tl">
                    <a:srgbClr val="000000"/>
                  </a:outerShdw>
                </a:effectLst>
                <a:latin typeface="Arial" charset="0"/>
              </a:defRPr>
            </a:lvl3pPr>
            <a:lvl4pPr marL="1600200" indent="-228600">
              <a:spcBef>
                <a:spcPct val="20000"/>
              </a:spcBef>
              <a:buChar char="–"/>
              <a:defRPr kumimoji="1" sz="2000" b="1">
                <a:solidFill>
                  <a:schemeClr val="tx1"/>
                </a:solidFill>
                <a:effectLst>
                  <a:outerShdw blurRad="38100" dist="38100" dir="2700000" algn="tl">
                    <a:srgbClr val="000000"/>
                  </a:outerShdw>
                </a:effectLst>
                <a:latin typeface="Arial" charset="0"/>
              </a:defRPr>
            </a:lvl4pPr>
            <a:lvl5pPr marL="2057400" indent="-228600">
              <a:spcBef>
                <a:spcPct val="20000"/>
              </a:spcBef>
              <a:buClr>
                <a:schemeClr val="accent2"/>
              </a:buClr>
              <a:buChar char="•"/>
              <a:defRPr kumimoji="1" sz="2000" b="1">
                <a:solidFill>
                  <a:schemeClr val="tx1"/>
                </a:solidFill>
                <a:effectLst>
                  <a:outerShdw blurRad="38100" dist="38100" dir="2700000" algn="tl">
                    <a:srgbClr val="000000"/>
                  </a:outerShdw>
                </a:effectLst>
                <a:latin typeface="Arial" charset="0"/>
              </a:defRPr>
            </a:lvl5pPr>
            <a:lvl6pPr marL="2514600" indent="-228600" eaLnBrk="0" fontAlgn="base" hangingPunct="0">
              <a:spcBef>
                <a:spcPct val="20000"/>
              </a:spcBef>
              <a:spcAft>
                <a:spcPct val="0"/>
              </a:spcAft>
              <a:buClr>
                <a:schemeClr val="accent2"/>
              </a:buClr>
              <a:buChar char="•"/>
              <a:defRPr kumimoji="1" sz="2000" b="1">
                <a:solidFill>
                  <a:schemeClr val="tx1"/>
                </a:solidFill>
                <a:effectLst>
                  <a:outerShdw blurRad="38100" dist="38100" dir="2700000" algn="tl">
                    <a:srgbClr val="000000"/>
                  </a:outerShdw>
                </a:effectLst>
                <a:latin typeface="Arial" charset="0"/>
              </a:defRPr>
            </a:lvl6pPr>
            <a:lvl7pPr marL="2971800" indent="-228600" eaLnBrk="0" fontAlgn="base" hangingPunct="0">
              <a:spcBef>
                <a:spcPct val="20000"/>
              </a:spcBef>
              <a:spcAft>
                <a:spcPct val="0"/>
              </a:spcAft>
              <a:buClr>
                <a:schemeClr val="accent2"/>
              </a:buClr>
              <a:buChar char="•"/>
              <a:defRPr kumimoji="1" sz="2000" b="1">
                <a:solidFill>
                  <a:schemeClr val="tx1"/>
                </a:solidFill>
                <a:effectLst>
                  <a:outerShdw blurRad="38100" dist="38100" dir="2700000" algn="tl">
                    <a:srgbClr val="000000"/>
                  </a:outerShdw>
                </a:effectLst>
                <a:latin typeface="Arial" charset="0"/>
              </a:defRPr>
            </a:lvl7pPr>
            <a:lvl8pPr marL="3429000" indent="-228600" eaLnBrk="0" fontAlgn="base" hangingPunct="0">
              <a:spcBef>
                <a:spcPct val="20000"/>
              </a:spcBef>
              <a:spcAft>
                <a:spcPct val="0"/>
              </a:spcAft>
              <a:buClr>
                <a:schemeClr val="accent2"/>
              </a:buClr>
              <a:buChar char="•"/>
              <a:defRPr kumimoji="1" sz="2000" b="1">
                <a:solidFill>
                  <a:schemeClr val="tx1"/>
                </a:solidFill>
                <a:effectLst>
                  <a:outerShdw blurRad="38100" dist="38100" dir="2700000" algn="tl">
                    <a:srgbClr val="000000"/>
                  </a:outerShdw>
                </a:effectLst>
                <a:latin typeface="Arial" charset="0"/>
              </a:defRPr>
            </a:lvl8pPr>
            <a:lvl9pPr marL="3886200" indent="-228600" eaLnBrk="0" fontAlgn="base" hangingPunct="0">
              <a:spcBef>
                <a:spcPct val="20000"/>
              </a:spcBef>
              <a:spcAft>
                <a:spcPct val="0"/>
              </a:spcAft>
              <a:buClr>
                <a:schemeClr val="accent2"/>
              </a:buClr>
              <a:buChar char="•"/>
              <a:defRPr kumimoji="1" sz="2000" b="1">
                <a:solidFill>
                  <a:schemeClr val="tx1"/>
                </a:solidFill>
                <a:effectLst>
                  <a:outerShdw blurRad="38100" dist="38100" dir="2700000" algn="tl">
                    <a:srgbClr val="000000"/>
                  </a:outerShdw>
                </a:effectLst>
                <a:latin typeface="Arial" charset="0"/>
              </a:defRPr>
            </a:lvl9pPr>
          </a:lstStyle>
          <a:p>
            <a:pPr algn="just">
              <a:lnSpc>
                <a:spcPct val="90000"/>
              </a:lnSpc>
              <a:defRPr/>
            </a:pPr>
            <a:r>
              <a:rPr lang="it-IT" altLang="it-IT" dirty="0" err="1" smtClean="0"/>
              <a:t>n.b.</a:t>
            </a:r>
            <a:r>
              <a:rPr lang="it-IT" altLang="it-IT" dirty="0" smtClean="0"/>
              <a:t>: Chimica: dal francese ‘</a:t>
            </a:r>
            <a:r>
              <a:rPr lang="it-IT" altLang="it-IT" dirty="0" err="1" smtClean="0"/>
              <a:t>chimie</a:t>
            </a:r>
            <a:r>
              <a:rPr lang="it-IT" altLang="it-IT" dirty="0" smtClean="0"/>
              <a:t>’ stessa etimologia di “Alchimia” (dall’arabo </a:t>
            </a:r>
            <a:r>
              <a:rPr lang="it-IT" altLang="it-IT" dirty="0" err="1" smtClean="0"/>
              <a:t>Kimiya</a:t>
            </a:r>
            <a:r>
              <a:rPr lang="it-IT" altLang="it-IT" dirty="0" smtClean="0"/>
              <a:t>: pietra filosofale per trasformare i metalli in oro, cfr. elisir di lunga vita)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a:xfrm>
            <a:off x="685800" y="304800"/>
            <a:ext cx="7772400" cy="1143000"/>
          </a:xfrm>
        </p:spPr>
        <p:txBody>
          <a:bodyPr/>
          <a:lstStyle/>
          <a:p>
            <a:pPr>
              <a:defRPr/>
            </a:pPr>
            <a:r>
              <a:rPr lang="it-IT" altLang="it-IT" dirty="0" smtClean="0"/>
              <a:t>Cos’è la Chimica Analitica?</a:t>
            </a:r>
          </a:p>
        </p:txBody>
      </p:sp>
      <p:sp>
        <p:nvSpPr>
          <p:cNvPr id="185347" name="Rectangle 3"/>
          <p:cNvSpPr>
            <a:spLocks noGrp="1" noChangeArrowheads="1"/>
          </p:cNvSpPr>
          <p:nvPr>
            <p:ph idx="1"/>
          </p:nvPr>
        </p:nvSpPr>
        <p:spPr>
          <a:xfrm>
            <a:off x="250825" y="3644900"/>
            <a:ext cx="8569325" cy="2565400"/>
          </a:xfrm>
        </p:spPr>
        <p:txBody>
          <a:bodyPr/>
          <a:lstStyle/>
          <a:p>
            <a:pPr marL="0" indent="0" algn="ctr">
              <a:defRPr/>
            </a:pPr>
            <a:r>
              <a:rPr lang="it-IT" altLang="it-IT" sz="2800" dirty="0" smtClean="0"/>
              <a:t>Disciplina scientifica che </a:t>
            </a:r>
            <a:r>
              <a:rPr lang="it-IT" altLang="it-IT" sz="2800" u="sng" dirty="0" smtClean="0">
                <a:solidFill>
                  <a:srgbClr val="FFFF00"/>
                </a:solidFill>
              </a:rPr>
              <a:t>sviluppa e applica metodi</a:t>
            </a:r>
            <a:r>
              <a:rPr lang="it-IT" altLang="it-IT" sz="2800" dirty="0" smtClean="0"/>
              <a:t>, </a:t>
            </a:r>
            <a:r>
              <a:rPr lang="it-IT" altLang="it-IT" sz="2800" dirty="0" smtClean="0">
                <a:solidFill>
                  <a:srgbClr val="FFFF00"/>
                </a:solidFill>
              </a:rPr>
              <a:t>strumenti e strategie </a:t>
            </a:r>
            <a:r>
              <a:rPr lang="it-IT" altLang="it-IT" sz="2800" dirty="0" smtClean="0"/>
              <a:t>per ottenere </a:t>
            </a:r>
            <a:r>
              <a:rPr lang="it-IT" altLang="it-IT" sz="2800" dirty="0" smtClean="0">
                <a:solidFill>
                  <a:srgbClr val="FFFF00"/>
                </a:solidFill>
              </a:rPr>
              <a:t>informazioni</a:t>
            </a:r>
            <a:r>
              <a:rPr lang="it-IT" altLang="it-IT" sz="2800" dirty="0" smtClean="0"/>
              <a:t> sulla </a:t>
            </a:r>
            <a:r>
              <a:rPr lang="it-IT" altLang="it-IT" sz="2800" dirty="0" smtClean="0">
                <a:solidFill>
                  <a:srgbClr val="FFFF00"/>
                </a:solidFill>
              </a:rPr>
              <a:t>composizione</a:t>
            </a:r>
            <a:r>
              <a:rPr lang="it-IT" altLang="it-IT" sz="2800" dirty="0" smtClean="0"/>
              <a:t> e natura della materia nello spazio e nel tempo</a:t>
            </a:r>
          </a:p>
          <a:p>
            <a:pPr marL="0" indent="0" algn="ctr">
              <a:defRPr/>
            </a:pPr>
            <a:r>
              <a:rPr lang="it-IT" altLang="it-IT" dirty="0" smtClean="0"/>
              <a:t> </a:t>
            </a:r>
          </a:p>
          <a:p>
            <a:pPr marL="0" indent="0" algn="ctr">
              <a:defRPr/>
            </a:pPr>
            <a:r>
              <a:rPr lang="it-IT" altLang="it-IT" sz="2000" dirty="0" smtClean="0"/>
              <a:t>(</a:t>
            </a:r>
            <a:r>
              <a:rPr lang="it-IT" altLang="it-IT" sz="2000" dirty="0" err="1" smtClean="0"/>
              <a:t>def</a:t>
            </a:r>
            <a:r>
              <a:rPr lang="it-IT" altLang="it-IT" sz="2000" dirty="0" smtClean="0"/>
              <a:t>: </a:t>
            </a:r>
            <a:r>
              <a:rPr lang="en-US" altLang="it-IT" sz="2000" dirty="0" smtClean="0"/>
              <a:t>Working Party of Analytical Chemistry </a:t>
            </a:r>
            <a:r>
              <a:rPr lang="en-US" altLang="it-IT" sz="2000" dirty="0" err="1" smtClean="0"/>
              <a:t>della</a:t>
            </a:r>
            <a:r>
              <a:rPr lang="en-US" altLang="it-IT" sz="2000" dirty="0" smtClean="0"/>
              <a:t> Federation of European Chemical Society (WPAC/FECS) </a:t>
            </a:r>
            <a:r>
              <a:rPr lang="it-IT" altLang="it-IT" sz="2000" dirty="0" smtClean="0"/>
              <a:t>.</a:t>
            </a:r>
          </a:p>
          <a:p>
            <a:pPr marL="0" indent="0" algn="just">
              <a:buFont typeface="Wingdings" panose="05000000000000000000" pitchFamily="2" charset="2"/>
              <a:buChar char="l"/>
              <a:defRPr/>
            </a:pPr>
            <a:endParaRPr lang="it-IT" altLang="it-IT" dirty="0" smtClean="0"/>
          </a:p>
          <a:p>
            <a:pPr marL="0" indent="0" algn="just">
              <a:defRPr/>
            </a:pPr>
            <a:endParaRPr lang="it-IT" altLang="it-IT" dirty="0" smtClean="0"/>
          </a:p>
        </p:txBody>
      </p:sp>
      <p:sp>
        <p:nvSpPr>
          <p:cNvPr id="4100" name="Segnaposto numero diapositiva 5"/>
          <p:cNvSpPr>
            <a:spLocks noGrp="1"/>
          </p:cNvSpPr>
          <p:nvPr>
            <p:ph type="sldNum" sz="quarter" idx="12"/>
          </p:nvPr>
        </p:nvSpPr>
        <p:spPr>
          <a:noFill/>
        </p:spPr>
        <p:txBody>
          <a:bodyPr/>
          <a:lstStyle>
            <a:lvl1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defRPr>
            </a:lvl1pPr>
            <a:lvl2pPr marL="742950" indent="-285750">
              <a:spcBef>
                <a:spcPct val="20000"/>
              </a:spcBef>
              <a:buChar char="–"/>
              <a:defRPr kumimoji="1" sz="26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spcBef>
                <a:spcPct val="0"/>
              </a:spcBef>
              <a:buClrTx/>
              <a:buSzTx/>
              <a:buFontTx/>
              <a:buNone/>
            </a:pPr>
            <a:fld id="{1A7FD915-A148-4B36-85D9-DB6435EC47D6}" type="slidenum">
              <a:rPr lang="it-IT" altLang="it-IT" sz="1400">
                <a:latin typeface="Times New Roman" panose="02020603050405020304" pitchFamily="18" charset="0"/>
              </a:rPr>
              <a:pPr>
                <a:spcBef>
                  <a:spcPct val="0"/>
                </a:spcBef>
                <a:buClrTx/>
                <a:buSzTx/>
                <a:buFontTx/>
                <a:buNone/>
              </a:pPr>
              <a:t>3</a:t>
            </a:fld>
            <a:endParaRPr lang="it-IT" altLang="it-IT" sz="1400">
              <a:latin typeface="Times New Roman" panose="02020603050405020304" pitchFamily="18" charset="0"/>
            </a:endParaRPr>
          </a:p>
        </p:txBody>
      </p:sp>
      <p:pic>
        <p:nvPicPr>
          <p:cNvPr id="4101"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088" y="1412875"/>
            <a:ext cx="7127875" cy="211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egnaposto numero diapositiva 5"/>
          <p:cNvSpPr>
            <a:spLocks noGrp="1"/>
          </p:cNvSpPr>
          <p:nvPr>
            <p:ph type="sldNum" sz="quarter" idx="12"/>
          </p:nvPr>
        </p:nvSpPr>
        <p:spPr>
          <a:noFill/>
        </p:spPr>
        <p:txBody>
          <a:bodyPr/>
          <a:lstStyle>
            <a:lvl1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defRPr>
            </a:lvl1pPr>
            <a:lvl2pPr marL="742950" indent="-285750">
              <a:spcBef>
                <a:spcPct val="20000"/>
              </a:spcBef>
              <a:buChar char="–"/>
              <a:defRPr kumimoji="1" sz="26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spcBef>
                <a:spcPct val="0"/>
              </a:spcBef>
              <a:buClrTx/>
              <a:buSzTx/>
              <a:buFontTx/>
              <a:buNone/>
            </a:pPr>
            <a:fld id="{895AC0FB-2C98-4C57-A727-46FDCA9AA38E}" type="slidenum">
              <a:rPr lang="it-IT" altLang="it-IT" sz="1400">
                <a:latin typeface="Times New Roman" panose="02020603050405020304" pitchFamily="18" charset="0"/>
              </a:rPr>
              <a:pPr>
                <a:spcBef>
                  <a:spcPct val="0"/>
                </a:spcBef>
                <a:buClrTx/>
                <a:buSzTx/>
                <a:buFontTx/>
                <a:buNone/>
              </a:pPr>
              <a:t>4</a:t>
            </a:fld>
            <a:endParaRPr lang="it-IT" altLang="it-IT" sz="1400">
              <a:latin typeface="Times New Roman" panose="02020603050405020304" pitchFamily="18" charset="0"/>
            </a:endParaRPr>
          </a:p>
        </p:txBody>
      </p:sp>
      <p:sp>
        <p:nvSpPr>
          <p:cNvPr id="191490" name="Text Box 2"/>
          <p:cNvSpPr txBox="1">
            <a:spLocks noChangeArrowheads="1"/>
          </p:cNvSpPr>
          <p:nvPr/>
        </p:nvSpPr>
        <p:spPr bwMode="auto">
          <a:xfrm>
            <a:off x="539750" y="544513"/>
            <a:ext cx="8280400" cy="5078412"/>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eaLnBrk="1" hangingPunct="1">
              <a:spcBef>
                <a:spcPct val="50000"/>
              </a:spcBef>
              <a:defRPr/>
            </a:pPr>
            <a:r>
              <a:rPr kumimoji="0" lang="it-IT" altLang="it-IT" dirty="0">
                <a:solidFill>
                  <a:srgbClr val="FFFFFF"/>
                </a:solidFill>
                <a:effectLst>
                  <a:outerShdw blurRad="38100" dist="38100" dir="2700000" algn="tl">
                    <a:srgbClr val="000000"/>
                  </a:outerShdw>
                </a:effectLst>
                <a:latin typeface="Arial" charset="0"/>
                <a:cs typeface="Times New Roman" pitchFamily="18" charset="0"/>
              </a:rPr>
              <a:t>Questa definizione suggerisce una </a:t>
            </a:r>
            <a:r>
              <a:rPr kumimoji="0" lang="it-IT" altLang="it-IT" dirty="0">
                <a:solidFill>
                  <a:srgbClr val="FFFF00"/>
                </a:solidFill>
                <a:effectLst>
                  <a:outerShdw blurRad="38100" dist="38100" dir="2700000" algn="tl">
                    <a:srgbClr val="000000"/>
                  </a:outerShdw>
                </a:effectLst>
                <a:latin typeface="Arial" charset="0"/>
                <a:cs typeface="Times New Roman" pitchFamily="18" charset="0"/>
              </a:rPr>
              <a:t>natura interdisciplinare</a:t>
            </a:r>
            <a:r>
              <a:rPr kumimoji="0" lang="it-IT" altLang="it-IT" dirty="0">
                <a:solidFill>
                  <a:srgbClr val="FFFFFF"/>
                </a:solidFill>
                <a:effectLst>
                  <a:outerShdw blurRad="38100" dist="38100" dir="2700000" algn="tl">
                    <a:srgbClr val="000000"/>
                  </a:outerShdw>
                </a:effectLst>
                <a:latin typeface="Arial" charset="0"/>
                <a:cs typeface="Times New Roman" pitchFamily="18" charset="0"/>
              </a:rPr>
              <a:t>. </a:t>
            </a:r>
          </a:p>
          <a:p>
            <a:pPr algn="just" eaLnBrk="1" hangingPunct="1">
              <a:spcBef>
                <a:spcPct val="50000"/>
              </a:spcBef>
              <a:defRPr/>
            </a:pPr>
            <a:r>
              <a:rPr kumimoji="0" lang="it-IT" altLang="it-IT" dirty="0">
                <a:solidFill>
                  <a:srgbClr val="FFFFFF"/>
                </a:solidFill>
                <a:effectLst>
                  <a:outerShdw blurRad="38100" dist="38100" dir="2700000" algn="tl">
                    <a:srgbClr val="000000"/>
                  </a:outerShdw>
                </a:effectLst>
                <a:latin typeface="Arial" charset="0"/>
                <a:cs typeface="Times New Roman" pitchFamily="18" charset="0"/>
              </a:rPr>
              <a:t>In effetti, il chimico analitico spesso deve utilizzare nozioni, tecniche e metodi specifici della </a:t>
            </a:r>
            <a:r>
              <a:rPr kumimoji="0" lang="it-IT" altLang="it-IT" dirty="0">
                <a:solidFill>
                  <a:schemeClr val="accent6">
                    <a:lumMod val="60000"/>
                    <a:lumOff val="40000"/>
                  </a:schemeClr>
                </a:solidFill>
                <a:effectLst>
                  <a:outerShdw blurRad="38100" dist="38100" dir="2700000" algn="tl">
                    <a:srgbClr val="000000"/>
                  </a:outerShdw>
                </a:effectLst>
                <a:latin typeface="Arial" charset="0"/>
                <a:cs typeface="Times New Roman" pitchFamily="18" charset="0"/>
              </a:rPr>
              <a:t>Chimica Fisica, Fisica, Elettronica, Informatica, Biologia, Fisiologia, Tossicologia, Chimica dei Materiali, Statistica</a:t>
            </a:r>
            <a:r>
              <a:rPr kumimoji="0" lang="it-IT" altLang="it-IT" dirty="0">
                <a:solidFill>
                  <a:srgbClr val="FFFFFF"/>
                </a:solidFill>
                <a:effectLst>
                  <a:outerShdw blurRad="38100" dist="38100" dir="2700000" algn="tl">
                    <a:srgbClr val="000000"/>
                  </a:outerShdw>
                </a:effectLst>
                <a:latin typeface="Arial" charset="0"/>
                <a:cs typeface="Times New Roman" pitchFamily="18" charset="0"/>
              </a:rPr>
              <a:t>, ecc.</a:t>
            </a:r>
          </a:p>
          <a:p>
            <a:pPr algn="just" eaLnBrk="1" hangingPunct="1">
              <a:spcBef>
                <a:spcPct val="50000"/>
              </a:spcBef>
              <a:defRPr/>
            </a:pPr>
            <a:r>
              <a:rPr kumimoji="0" lang="it-IT" altLang="it-IT" dirty="0">
                <a:solidFill>
                  <a:srgbClr val="FFFFFF"/>
                </a:solidFill>
                <a:effectLst>
                  <a:outerShdw blurRad="38100" dist="38100" dir="2700000" algn="tl">
                    <a:srgbClr val="000000"/>
                  </a:outerShdw>
                </a:effectLst>
                <a:latin typeface="Arial" charset="0"/>
                <a:cs typeface="Times New Roman" pitchFamily="18" charset="0"/>
              </a:rPr>
              <a:t>La suddivisione tradizionale in Chimica Analitica classica (cioè equilibri in soluzione, gravimetria e volumetria) e Chimica Analitica strumentale appare ormai obsoleta. </a:t>
            </a:r>
          </a:p>
          <a:p>
            <a:pPr algn="just" eaLnBrk="1" hangingPunct="1">
              <a:spcBef>
                <a:spcPct val="50000"/>
              </a:spcBef>
              <a:defRPr/>
            </a:pPr>
            <a:r>
              <a:rPr kumimoji="0" lang="it-IT" altLang="it-IT" dirty="0">
                <a:solidFill>
                  <a:srgbClr val="FFFFFF"/>
                </a:solidFill>
                <a:effectLst>
                  <a:outerShdw blurRad="38100" dist="38100" dir="2700000" algn="tl">
                    <a:srgbClr val="000000"/>
                  </a:outerShdw>
                </a:effectLst>
                <a:latin typeface="Arial" charset="0"/>
                <a:cs typeface="Times New Roman" pitchFamily="18" charset="0"/>
              </a:rPr>
              <a:t>Anche la distinzione tra Chimica Analitica qualitativa e quantitativa ha perso gran parte del suo significato, e l'interesse si sposta sempre più verso </a:t>
            </a:r>
            <a:r>
              <a:rPr kumimoji="0" lang="it-IT" altLang="it-IT" dirty="0">
                <a:solidFill>
                  <a:srgbClr val="FFFF00"/>
                </a:solidFill>
                <a:effectLst>
                  <a:outerShdw blurRad="38100" dist="38100" dir="2700000" algn="tl">
                    <a:srgbClr val="000000"/>
                  </a:outerShdw>
                </a:effectLst>
                <a:latin typeface="Arial" charset="0"/>
                <a:cs typeface="Times New Roman" pitchFamily="18" charset="0"/>
              </a:rPr>
              <a:t>l'analisi di speciazione</a:t>
            </a:r>
            <a:r>
              <a:rPr kumimoji="0" lang="it-IT" altLang="it-IT" dirty="0">
                <a:solidFill>
                  <a:srgbClr val="FFFFFF"/>
                </a:solidFill>
                <a:effectLst>
                  <a:outerShdw blurRad="38100" dist="38100" dir="2700000" algn="tl">
                    <a:srgbClr val="000000"/>
                  </a:outerShdw>
                </a:effectLst>
                <a:latin typeface="Arial" charset="0"/>
                <a:cs typeface="Times New Roman" pitchFamily="18" charset="0"/>
              </a:rPr>
              <a:t>. </a:t>
            </a:r>
          </a:p>
        </p:txBody>
      </p:sp>
    </p:spTree>
  </p:cSld>
  <p:clrMapOvr>
    <a:masterClrMapping/>
  </p:clrMapOvr>
  <mc:AlternateContent xmlns:mc="http://schemas.openxmlformats.org/markup-compatibility/2006" xmlns:p14="http://schemas.microsoft.com/office/powerpoint/2010/main">
    <mc:Choice Requires="p14">
      <p:transition spd="slow" p14:dur="2250" advClick="0"/>
    </mc:Choice>
    <mc:Fallback xmlns="">
      <p:transition spd="slow" advClick="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a:xfrm>
            <a:off x="685800" y="304800"/>
            <a:ext cx="7772400" cy="1143000"/>
          </a:xfrm>
        </p:spPr>
        <p:txBody>
          <a:bodyPr/>
          <a:lstStyle/>
          <a:p>
            <a:pPr>
              <a:defRPr/>
            </a:pPr>
            <a:r>
              <a:rPr lang="it-IT" altLang="it-IT" dirty="0" smtClean="0"/>
              <a:t>Cos’è la Chimica Analitica?</a:t>
            </a:r>
          </a:p>
        </p:txBody>
      </p:sp>
      <p:sp>
        <p:nvSpPr>
          <p:cNvPr id="189443" name="Rectangle 3"/>
          <p:cNvSpPr>
            <a:spLocks noGrp="1" noChangeArrowheads="1"/>
          </p:cNvSpPr>
          <p:nvPr>
            <p:ph idx="1"/>
          </p:nvPr>
        </p:nvSpPr>
        <p:spPr>
          <a:xfrm>
            <a:off x="685800" y="1295400"/>
            <a:ext cx="7918450" cy="4510088"/>
          </a:xfrm>
        </p:spPr>
        <p:txBody>
          <a:bodyPr/>
          <a:lstStyle/>
          <a:p>
            <a:pPr marL="0" indent="0">
              <a:defRPr/>
            </a:pPr>
            <a:endParaRPr lang="it-IT" altLang="it-IT" dirty="0" smtClean="0"/>
          </a:p>
          <a:p>
            <a:pPr marL="0" indent="0">
              <a:buFont typeface="Wingdings" panose="05000000000000000000" pitchFamily="2" charset="2"/>
              <a:buChar char="l"/>
              <a:defRPr/>
            </a:pPr>
            <a:r>
              <a:rPr lang="it-IT" altLang="it-IT" dirty="0" smtClean="0"/>
              <a:t> La Chimica Analitica produce strategie per ottenere informazioni chimiche, cioè per </a:t>
            </a:r>
            <a:r>
              <a:rPr lang="it-IT" altLang="it-IT" dirty="0" smtClean="0">
                <a:solidFill>
                  <a:srgbClr val="FFFF00"/>
                </a:solidFill>
              </a:rPr>
              <a:t>ottenere dati chimici sulla composizione </a:t>
            </a:r>
            <a:r>
              <a:rPr lang="it-IT" altLang="it-IT" dirty="0" smtClean="0"/>
              <a:t>dei sistemi materiali.</a:t>
            </a:r>
          </a:p>
          <a:p>
            <a:pPr marL="0" indent="0">
              <a:buFont typeface="Wingdings" panose="05000000000000000000" pitchFamily="2" charset="2"/>
              <a:buChar char="l"/>
              <a:defRPr/>
            </a:pPr>
            <a:endParaRPr lang="it-IT" altLang="it-IT" dirty="0" smtClean="0"/>
          </a:p>
          <a:p>
            <a:pPr marL="0" indent="0">
              <a:buFont typeface="Wingdings" panose="05000000000000000000" pitchFamily="2" charset="2"/>
              <a:buChar char="l"/>
              <a:defRPr/>
            </a:pPr>
            <a:r>
              <a:rPr lang="it-IT" altLang="it-IT" dirty="0" smtClean="0"/>
              <a:t> </a:t>
            </a:r>
            <a:r>
              <a:rPr lang="it-IT" altLang="it-IT" dirty="0" smtClean="0">
                <a:solidFill>
                  <a:srgbClr val="FFFF00"/>
                </a:solidFill>
              </a:rPr>
              <a:t>Tutti i sistemi materiali </a:t>
            </a:r>
            <a:r>
              <a:rPr lang="it-IT" altLang="it-IT" dirty="0" smtClean="0"/>
              <a:t>quali i Prodotti Industriali, l'Ambiente, i Sistemi Biologici, gli Alimenti, i Beni culturali ed ambientali costituiscono i campi di indagine e quindi </a:t>
            </a:r>
            <a:r>
              <a:rPr lang="it-IT" altLang="it-IT" dirty="0" smtClean="0">
                <a:solidFill>
                  <a:srgbClr val="FFFF00"/>
                </a:solidFill>
              </a:rPr>
              <a:t>opportunità di impiego anche speculativo per il Chimico Analitico</a:t>
            </a:r>
            <a:r>
              <a:rPr lang="it-IT" altLang="it-IT" dirty="0" smtClean="0"/>
              <a:t>.</a:t>
            </a:r>
          </a:p>
          <a:p>
            <a:pPr marL="0" indent="0">
              <a:defRPr/>
            </a:pPr>
            <a:endParaRPr lang="it-IT" altLang="it-IT" dirty="0" smtClean="0"/>
          </a:p>
          <a:p>
            <a:pPr marL="0" indent="0">
              <a:defRPr/>
            </a:pPr>
            <a:endParaRPr lang="it-IT" altLang="it-IT" dirty="0" smtClean="0"/>
          </a:p>
        </p:txBody>
      </p:sp>
      <p:sp>
        <p:nvSpPr>
          <p:cNvPr id="6148" name="Segnaposto numero diapositiva 5"/>
          <p:cNvSpPr>
            <a:spLocks noGrp="1"/>
          </p:cNvSpPr>
          <p:nvPr>
            <p:ph type="sldNum" sz="quarter" idx="12"/>
          </p:nvPr>
        </p:nvSpPr>
        <p:spPr>
          <a:noFill/>
        </p:spPr>
        <p:txBody>
          <a:bodyPr/>
          <a:lstStyle>
            <a:lvl1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defRPr>
            </a:lvl1pPr>
            <a:lvl2pPr marL="742950" indent="-285750">
              <a:spcBef>
                <a:spcPct val="20000"/>
              </a:spcBef>
              <a:buChar char="–"/>
              <a:defRPr kumimoji="1" sz="26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spcBef>
                <a:spcPct val="0"/>
              </a:spcBef>
              <a:buClrTx/>
              <a:buSzTx/>
              <a:buFontTx/>
              <a:buNone/>
            </a:pPr>
            <a:fld id="{92643E11-3B58-4910-B1FB-7444A7146840}" type="slidenum">
              <a:rPr lang="it-IT" altLang="it-IT" sz="1400">
                <a:latin typeface="Times New Roman" panose="02020603050405020304" pitchFamily="18" charset="0"/>
              </a:rPr>
              <a:pPr>
                <a:spcBef>
                  <a:spcPct val="0"/>
                </a:spcBef>
                <a:buClrTx/>
                <a:buSzTx/>
                <a:buFontTx/>
                <a:buNone/>
              </a:pPr>
              <a:t>5</a:t>
            </a:fld>
            <a:endParaRPr lang="it-IT" altLang="it-IT" sz="140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4" name="Rectangle 4"/>
          <p:cNvSpPr>
            <a:spLocks noGrp="1" noChangeArrowheads="1"/>
          </p:cNvSpPr>
          <p:nvPr>
            <p:ph type="title"/>
          </p:nvPr>
        </p:nvSpPr>
        <p:spPr>
          <a:xfrm>
            <a:off x="685800" y="304800"/>
            <a:ext cx="7772400" cy="1143000"/>
          </a:xfrm>
        </p:spPr>
        <p:txBody>
          <a:bodyPr/>
          <a:lstStyle/>
          <a:p>
            <a:pPr>
              <a:defRPr/>
            </a:pPr>
            <a:r>
              <a:rPr lang="it-IT" altLang="it-IT" sz="3600" dirty="0" smtClean="0"/>
              <a:t>Importanza della CA</a:t>
            </a:r>
          </a:p>
        </p:txBody>
      </p:sp>
      <p:sp>
        <p:nvSpPr>
          <p:cNvPr id="117763" name="Rectangle 3"/>
          <p:cNvSpPr>
            <a:spLocks noGrp="1" noChangeArrowheads="1"/>
          </p:cNvSpPr>
          <p:nvPr>
            <p:ph idx="1"/>
          </p:nvPr>
        </p:nvSpPr>
        <p:spPr>
          <a:xfrm>
            <a:off x="762000" y="1371600"/>
            <a:ext cx="7772400" cy="5257800"/>
          </a:xfrm>
        </p:spPr>
        <p:txBody>
          <a:bodyPr/>
          <a:lstStyle/>
          <a:p>
            <a:pPr algn="just">
              <a:buFont typeface="Wingdings" panose="05000000000000000000" pitchFamily="2" charset="2"/>
              <a:buChar char="l"/>
              <a:defRPr/>
            </a:pPr>
            <a:r>
              <a:rPr lang="it-IT" altLang="it-IT" dirty="0" smtClean="0"/>
              <a:t>Le attuali condizioni del mercato mondiale impongono alle aziende </a:t>
            </a:r>
            <a:r>
              <a:rPr lang="it-IT" altLang="it-IT" dirty="0" smtClean="0">
                <a:solidFill>
                  <a:srgbClr val="FFFF00"/>
                </a:solidFill>
              </a:rPr>
              <a:t>una sempre maggiore competitività </a:t>
            </a:r>
            <a:r>
              <a:rPr lang="it-IT" altLang="it-IT" dirty="0" smtClean="0"/>
              <a:t>dei propri prodotti; </a:t>
            </a:r>
          </a:p>
          <a:p>
            <a:pPr algn="just">
              <a:buFont typeface="Wingdings" panose="05000000000000000000" pitchFamily="2" charset="2"/>
              <a:buChar char="l"/>
              <a:defRPr/>
            </a:pPr>
            <a:endParaRPr lang="it-IT" altLang="it-IT" dirty="0" smtClean="0"/>
          </a:p>
          <a:p>
            <a:pPr algn="just">
              <a:buFont typeface="Wingdings" panose="05000000000000000000" pitchFamily="2" charset="2"/>
              <a:buChar char="l"/>
              <a:defRPr/>
            </a:pPr>
            <a:r>
              <a:rPr lang="it-IT" altLang="it-IT" dirty="0" smtClean="0"/>
              <a:t>esse devono proporre al pubblico un prodotto </a:t>
            </a:r>
            <a:r>
              <a:rPr lang="it-IT" altLang="it-IT" dirty="0" smtClean="0">
                <a:solidFill>
                  <a:srgbClr val="FFFF00"/>
                </a:solidFill>
              </a:rPr>
              <a:t>qualitativamente valido </a:t>
            </a:r>
            <a:r>
              <a:rPr lang="it-IT" altLang="it-IT" dirty="0" smtClean="0"/>
              <a:t>(con particolari "</a:t>
            </a:r>
            <a:r>
              <a:rPr lang="it-IT" altLang="it-IT" dirty="0" err="1" smtClean="0"/>
              <a:t>standards</a:t>
            </a:r>
            <a:r>
              <a:rPr lang="it-IT" altLang="it-IT" dirty="0" smtClean="0"/>
              <a:t>");</a:t>
            </a:r>
          </a:p>
          <a:p>
            <a:pPr algn="just">
              <a:buFont typeface="Wingdings" panose="05000000000000000000" pitchFamily="2" charset="2"/>
              <a:buChar char="l"/>
              <a:defRPr/>
            </a:pPr>
            <a:endParaRPr lang="it-IT" altLang="it-IT" dirty="0" smtClean="0"/>
          </a:p>
          <a:p>
            <a:pPr algn="just">
              <a:buFont typeface="Wingdings" panose="05000000000000000000" pitchFamily="2" charset="2"/>
              <a:buChar char="l"/>
              <a:defRPr/>
            </a:pPr>
            <a:r>
              <a:rPr lang="it-IT" altLang="it-IT" dirty="0" smtClean="0"/>
              <a:t>adottare </a:t>
            </a:r>
            <a:r>
              <a:rPr lang="it-IT" altLang="it-IT" dirty="0" smtClean="0">
                <a:solidFill>
                  <a:srgbClr val="FFFF00"/>
                </a:solidFill>
              </a:rPr>
              <a:t>metodi di controllo dei prodotti</a:t>
            </a:r>
            <a:r>
              <a:rPr lang="it-IT" altLang="it-IT" dirty="0" smtClean="0"/>
              <a:t>: dai dati ottenuti si prendono importanti </a:t>
            </a:r>
            <a:r>
              <a:rPr lang="it-IT" altLang="it-IT" dirty="0" smtClean="0">
                <a:solidFill>
                  <a:srgbClr val="FFFF00"/>
                </a:solidFill>
              </a:rPr>
              <a:t>decisioni</a:t>
            </a:r>
            <a:r>
              <a:rPr lang="it-IT" altLang="it-IT" dirty="0" smtClean="0"/>
              <a:t> che influiscono positivamente sulla gestione della produzione, della ricerca e sviluppo e della qualità della vita. </a:t>
            </a:r>
          </a:p>
          <a:p>
            <a:pPr algn="just">
              <a:defRPr/>
            </a:pPr>
            <a:endParaRPr lang="it-IT" altLang="it-IT" dirty="0" smtClean="0"/>
          </a:p>
        </p:txBody>
      </p:sp>
      <p:sp>
        <p:nvSpPr>
          <p:cNvPr id="7172" name="Segnaposto numero diapositiva 5"/>
          <p:cNvSpPr>
            <a:spLocks noGrp="1"/>
          </p:cNvSpPr>
          <p:nvPr>
            <p:ph type="sldNum" sz="quarter" idx="12"/>
          </p:nvPr>
        </p:nvSpPr>
        <p:spPr>
          <a:noFill/>
        </p:spPr>
        <p:txBody>
          <a:bodyPr/>
          <a:lstStyle>
            <a:lvl1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defRPr>
            </a:lvl1pPr>
            <a:lvl2pPr marL="742950" indent="-285750">
              <a:spcBef>
                <a:spcPct val="20000"/>
              </a:spcBef>
              <a:buChar char="–"/>
              <a:defRPr kumimoji="1" sz="26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spcBef>
                <a:spcPct val="0"/>
              </a:spcBef>
              <a:buClrTx/>
              <a:buSzTx/>
              <a:buFontTx/>
              <a:buNone/>
            </a:pPr>
            <a:fld id="{E49987C5-5145-4606-8147-9EFE787562E1}" type="slidenum">
              <a:rPr lang="it-IT" altLang="it-IT" sz="1400">
                <a:latin typeface="Times New Roman" panose="02020603050405020304" pitchFamily="18" charset="0"/>
              </a:rPr>
              <a:pPr>
                <a:spcBef>
                  <a:spcPct val="0"/>
                </a:spcBef>
                <a:buClrTx/>
                <a:buSzTx/>
                <a:buFontTx/>
                <a:buNone/>
              </a:pPr>
              <a:t>6</a:t>
            </a:fld>
            <a:endParaRPr lang="it-IT" altLang="it-IT" sz="140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egnaposto numero diapositiva 5"/>
          <p:cNvSpPr>
            <a:spLocks noGrp="1"/>
          </p:cNvSpPr>
          <p:nvPr>
            <p:ph type="sldNum" sz="quarter" idx="12"/>
          </p:nvPr>
        </p:nvSpPr>
        <p:spPr>
          <a:noFill/>
        </p:spPr>
        <p:txBody>
          <a:bodyPr/>
          <a:lstStyle>
            <a:lvl1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defRPr>
            </a:lvl1pPr>
            <a:lvl2pPr marL="742950" indent="-285750">
              <a:spcBef>
                <a:spcPct val="20000"/>
              </a:spcBef>
              <a:buChar char="–"/>
              <a:defRPr kumimoji="1" sz="26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spcBef>
                <a:spcPct val="0"/>
              </a:spcBef>
              <a:buClrTx/>
              <a:buSzTx/>
              <a:buFontTx/>
              <a:buNone/>
            </a:pPr>
            <a:fld id="{5E7604C9-0F6A-4F70-B8E9-CD168EA70FBC}" type="slidenum">
              <a:rPr lang="it-IT" altLang="it-IT" sz="1400">
                <a:latin typeface="Times New Roman" panose="02020603050405020304" pitchFamily="18" charset="0"/>
              </a:rPr>
              <a:pPr>
                <a:spcBef>
                  <a:spcPct val="0"/>
                </a:spcBef>
                <a:buClrTx/>
                <a:buSzTx/>
                <a:buFontTx/>
                <a:buNone/>
              </a:pPr>
              <a:t>7</a:t>
            </a:fld>
            <a:endParaRPr lang="it-IT" altLang="it-IT" sz="1400">
              <a:latin typeface="Times New Roman" panose="02020603050405020304" pitchFamily="18" charset="0"/>
            </a:endParaRPr>
          </a:p>
        </p:txBody>
      </p:sp>
      <p:sp>
        <p:nvSpPr>
          <p:cNvPr id="182277" name="Text Box 5"/>
          <p:cNvSpPr txBox="1">
            <a:spLocks noChangeArrowheads="1"/>
          </p:cNvSpPr>
          <p:nvPr/>
        </p:nvSpPr>
        <p:spPr bwMode="auto">
          <a:xfrm>
            <a:off x="323850" y="333375"/>
            <a:ext cx="828040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lvl1pPr algn="ctr">
              <a:defRPr sz="3600">
                <a:solidFill>
                  <a:srgbClr val="FFFF00"/>
                </a:solidFill>
                <a:effectLst>
                  <a:outerShdw blurRad="38100" dist="38100" dir="2700000" algn="tl">
                    <a:srgbClr val="000000"/>
                  </a:outerShdw>
                </a:effectLst>
                <a:latin typeface="+mj-lt"/>
                <a:ea typeface="+mj-ea"/>
                <a:cs typeface="+mj-cs"/>
              </a:defRPr>
            </a:lvl1pPr>
            <a:lvl2pPr algn="ctr">
              <a:defRPr sz="4000">
                <a:solidFill>
                  <a:srgbClr val="FFFF00"/>
                </a:solidFill>
                <a:effectLst>
                  <a:outerShdw blurRad="38100" dist="38100" dir="2700000" algn="tl">
                    <a:srgbClr val="000000"/>
                  </a:outerShdw>
                </a:effectLst>
              </a:defRPr>
            </a:lvl2pPr>
            <a:lvl3pPr algn="ctr">
              <a:defRPr sz="4000">
                <a:solidFill>
                  <a:srgbClr val="FFFF00"/>
                </a:solidFill>
                <a:effectLst>
                  <a:outerShdw blurRad="38100" dist="38100" dir="2700000" algn="tl">
                    <a:srgbClr val="000000"/>
                  </a:outerShdw>
                </a:effectLst>
              </a:defRPr>
            </a:lvl3pPr>
            <a:lvl4pPr algn="ctr">
              <a:defRPr sz="4000">
                <a:solidFill>
                  <a:srgbClr val="FFFF00"/>
                </a:solidFill>
                <a:effectLst>
                  <a:outerShdw blurRad="38100" dist="38100" dir="2700000" algn="tl">
                    <a:srgbClr val="000000"/>
                  </a:outerShdw>
                </a:effectLst>
              </a:defRPr>
            </a:lvl4pPr>
            <a:lvl5pPr algn="ctr">
              <a:defRPr sz="4000">
                <a:solidFill>
                  <a:srgbClr val="FFFF00"/>
                </a:solidFill>
                <a:effectLst>
                  <a:outerShdw blurRad="38100" dist="38100" dir="2700000" algn="tl">
                    <a:srgbClr val="000000"/>
                  </a:outerShdw>
                </a:effectLst>
              </a:defRPr>
            </a:lvl5pPr>
            <a:lvl6pPr marL="457200" algn="ctr" eaLnBrk="0" fontAlgn="base" hangingPunct="0">
              <a:spcBef>
                <a:spcPct val="0"/>
              </a:spcBef>
              <a:spcAft>
                <a:spcPct val="0"/>
              </a:spcAft>
              <a:defRPr sz="4000">
                <a:solidFill>
                  <a:srgbClr val="FFFF00"/>
                </a:solidFill>
                <a:effectLst>
                  <a:outerShdw blurRad="38100" dist="38100" dir="2700000" algn="tl">
                    <a:srgbClr val="000000"/>
                  </a:outerShdw>
                </a:effectLst>
              </a:defRPr>
            </a:lvl6pPr>
            <a:lvl7pPr marL="914400" algn="ctr" eaLnBrk="0" fontAlgn="base" hangingPunct="0">
              <a:spcBef>
                <a:spcPct val="0"/>
              </a:spcBef>
              <a:spcAft>
                <a:spcPct val="0"/>
              </a:spcAft>
              <a:defRPr sz="4000">
                <a:solidFill>
                  <a:srgbClr val="FFFF00"/>
                </a:solidFill>
                <a:effectLst>
                  <a:outerShdw blurRad="38100" dist="38100" dir="2700000" algn="tl">
                    <a:srgbClr val="000000"/>
                  </a:outerShdw>
                </a:effectLst>
              </a:defRPr>
            </a:lvl7pPr>
            <a:lvl8pPr marL="1371600" algn="ctr" eaLnBrk="0" fontAlgn="base" hangingPunct="0">
              <a:spcBef>
                <a:spcPct val="0"/>
              </a:spcBef>
              <a:spcAft>
                <a:spcPct val="0"/>
              </a:spcAft>
              <a:defRPr sz="4000">
                <a:solidFill>
                  <a:srgbClr val="FFFF00"/>
                </a:solidFill>
                <a:effectLst>
                  <a:outerShdw blurRad="38100" dist="38100" dir="2700000" algn="tl">
                    <a:srgbClr val="000000"/>
                  </a:outerShdw>
                </a:effectLst>
              </a:defRPr>
            </a:lvl8pPr>
            <a:lvl9pPr marL="1828800" algn="ctr" eaLnBrk="0" fontAlgn="base" hangingPunct="0">
              <a:spcBef>
                <a:spcPct val="0"/>
              </a:spcBef>
              <a:spcAft>
                <a:spcPct val="0"/>
              </a:spcAft>
              <a:defRPr sz="4000">
                <a:solidFill>
                  <a:srgbClr val="FFFF00"/>
                </a:solidFill>
                <a:effectLst>
                  <a:outerShdw blurRad="38100" dist="38100" dir="2700000" algn="tl">
                    <a:srgbClr val="000000"/>
                  </a:outerShdw>
                </a:effectLst>
              </a:defRPr>
            </a:lvl9pPr>
          </a:lstStyle>
          <a:p>
            <a:pPr>
              <a:defRPr/>
            </a:pPr>
            <a:r>
              <a:rPr lang="it-IT" altLang="it-IT" dirty="0"/>
              <a:t>AREE DI APPLICAZIONE DELLA CA</a:t>
            </a:r>
          </a:p>
        </p:txBody>
      </p:sp>
      <p:sp>
        <p:nvSpPr>
          <p:cNvPr id="182279" name="Text Box 7"/>
          <p:cNvSpPr txBox="1">
            <a:spLocks noChangeArrowheads="1"/>
          </p:cNvSpPr>
          <p:nvPr/>
        </p:nvSpPr>
        <p:spPr bwMode="auto">
          <a:xfrm>
            <a:off x="395288" y="1557338"/>
            <a:ext cx="8569325" cy="4894262"/>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eaLnBrk="1" hangingPunct="1">
              <a:spcBef>
                <a:spcPct val="50000"/>
              </a:spcBef>
              <a:buFontTx/>
              <a:buBlip>
                <a:blip r:embed="rId2"/>
              </a:buBlip>
              <a:defRPr/>
            </a:pPr>
            <a:r>
              <a:rPr kumimoji="0" lang="it-IT" altLang="it-IT" dirty="0">
                <a:solidFill>
                  <a:srgbClr val="FFFFFF"/>
                </a:solidFill>
                <a:effectLst>
                  <a:outerShdw blurRad="38100" dist="38100" dir="2700000" algn="tl">
                    <a:srgbClr val="000000"/>
                  </a:outerShdw>
                </a:effectLst>
                <a:latin typeface="Arial" charset="0"/>
                <a:cs typeface="Times New Roman" pitchFamily="18" charset="0"/>
              </a:rPr>
              <a:t>  controllo ambientale (acque, aria, suoli)</a:t>
            </a:r>
          </a:p>
          <a:p>
            <a:pPr algn="just" eaLnBrk="1" hangingPunct="1">
              <a:spcBef>
                <a:spcPct val="50000"/>
              </a:spcBef>
              <a:buClr>
                <a:srgbClr val="FF99FF"/>
              </a:buClr>
              <a:buFont typeface="Wingdings" pitchFamily="2" charset="2"/>
              <a:buBlip>
                <a:blip r:embed="rId2"/>
              </a:buBlip>
              <a:defRPr/>
            </a:pPr>
            <a:r>
              <a:rPr kumimoji="0" lang="it-IT" altLang="it-IT" dirty="0">
                <a:solidFill>
                  <a:srgbClr val="FFFFFF"/>
                </a:solidFill>
                <a:effectLst>
                  <a:outerShdw blurRad="38100" dist="38100" dir="2700000" algn="tl">
                    <a:srgbClr val="000000"/>
                  </a:outerShdw>
                </a:effectLst>
                <a:latin typeface="Arial" charset="0"/>
                <a:cs typeface="Times New Roman" pitchFamily="18" charset="0"/>
              </a:rPr>
              <a:t>  analisi chimico-cliniche (sangue, urine, ecc.)</a:t>
            </a:r>
          </a:p>
          <a:p>
            <a:pPr algn="just" eaLnBrk="1" hangingPunct="1">
              <a:spcBef>
                <a:spcPct val="50000"/>
              </a:spcBef>
              <a:buClr>
                <a:srgbClr val="FF99FF"/>
              </a:buClr>
              <a:buFont typeface="Wingdings" pitchFamily="2" charset="2"/>
              <a:buBlip>
                <a:blip r:embed="rId2"/>
              </a:buBlip>
              <a:defRPr/>
            </a:pPr>
            <a:r>
              <a:rPr kumimoji="0" lang="it-IT" altLang="it-IT" dirty="0">
                <a:solidFill>
                  <a:srgbClr val="FFFFFF"/>
                </a:solidFill>
                <a:effectLst>
                  <a:outerShdw blurRad="38100" dist="38100" dir="2700000" algn="tl">
                    <a:srgbClr val="000000"/>
                  </a:outerShdw>
                </a:effectLst>
                <a:latin typeface="Arial" charset="0"/>
                <a:cs typeface="Times New Roman" pitchFamily="18" charset="0"/>
              </a:rPr>
              <a:t>  controllo della qualità degli alimenti</a:t>
            </a:r>
          </a:p>
          <a:p>
            <a:pPr algn="just" eaLnBrk="1" hangingPunct="1">
              <a:spcBef>
                <a:spcPct val="50000"/>
              </a:spcBef>
              <a:buClr>
                <a:srgbClr val="FF99FF"/>
              </a:buClr>
              <a:buFont typeface="Wingdings" pitchFamily="2" charset="2"/>
              <a:buBlip>
                <a:blip r:embed="rId2"/>
              </a:buBlip>
              <a:defRPr/>
            </a:pPr>
            <a:r>
              <a:rPr kumimoji="0" lang="it-IT" altLang="it-IT" dirty="0">
                <a:solidFill>
                  <a:srgbClr val="FFFFFF"/>
                </a:solidFill>
                <a:effectLst>
                  <a:outerShdw blurRad="38100" dist="38100" dir="2700000" algn="tl">
                    <a:srgbClr val="000000"/>
                  </a:outerShdw>
                </a:effectLst>
                <a:latin typeface="Arial" charset="0"/>
                <a:cs typeface="Times New Roman" pitchFamily="18" charset="0"/>
              </a:rPr>
              <a:t>  analisi merceologiche </a:t>
            </a:r>
          </a:p>
          <a:p>
            <a:pPr algn="just" eaLnBrk="1" hangingPunct="1">
              <a:spcBef>
                <a:spcPct val="50000"/>
              </a:spcBef>
              <a:buClr>
                <a:srgbClr val="FF99FF"/>
              </a:buClr>
              <a:buFont typeface="Wingdings" pitchFamily="2" charset="2"/>
              <a:buBlip>
                <a:blip r:embed="rId2"/>
              </a:buBlip>
              <a:defRPr/>
            </a:pPr>
            <a:r>
              <a:rPr kumimoji="0" lang="it-IT" altLang="it-IT" dirty="0">
                <a:solidFill>
                  <a:srgbClr val="FFFFFF"/>
                </a:solidFill>
                <a:effectLst>
                  <a:outerShdw blurRad="38100" dist="38100" dir="2700000" algn="tl">
                    <a:srgbClr val="000000"/>
                  </a:outerShdw>
                </a:effectLst>
                <a:latin typeface="Arial" charset="0"/>
                <a:cs typeface="Times New Roman" pitchFamily="18" charset="0"/>
              </a:rPr>
              <a:t>  analisi farmacologiche</a:t>
            </a:r>
          </a:p>
          <a:p>
            <a:pPr algn="just" eaLnBrk="1" hangingPunct="1">
              <a:spcBef>
                <a:spcPct val="50000"/>
              </a:spcBef>
              <a:buClr>
                <a:srgbClr val="FF99FF"/>
              </a:buClr>
              <a:buFont typeface="Wingdings" pitchFamily="2" charset="2"/>
              <a:buBlip>
                <a:blip r:embed="rId2"/>
              </a:buBlip>
              <a:defRPr/>
            </a:pPr>
            <a:r>
              <a:rPr kumimoji="0" lang="it-IT" altLang="it-IT" dirty="0">
                <a:solidFill>
                  <a:srgbClr val="FFFFFF"/>
                </a:solidFill>
                <a:effectLst>
                  <a:outerShdw blurRad="38100" dist="38100" dir="2700000" algn="tl">
                    <a:srgbClr val="000000"/>
                  </a:outerShdw>
                </a:effectLst>
                <a:latin typeface="Arial" charset="0"/>
                <a:cs typeface="Times New Roman" pitchFamily="18" charset="0"/>
              </a:rPr>
              <a:t>  controllo di qualità nelle industrie manifatturiere</a:t>
            </a:r>
          </a:p>
          <a:p>
            <a:pPr algn="just" eaLnBrk="1" hangingPunct="1">
              <a:spcBef>
                <a:spcPct val="50000"/>
              </a:spcBef>
              <a:buClr>
                <a:srgbClr val="FF99FF"/>
              </a:buClr>
              <a:buFont typeface="Wingdings" pitchFamily="2" charset="2"/>
              <a:buBlip>
                <a:blip r:embed="rId2"/>
              </a:buBlip>
              <a:defRPr/>
            </a:pPr>
            <a:r>
              <a:rPr kumimoji="0" lang="it-IT" altLang="it-IT" dirty="0">
                <a:solidFill>
                  <a:srgbClr val="FFFFFF"/>
                </a:solidFill>
                <a:effectLst>
                  <a:outerShdw blurRad="38100" dist="38100" dir="2700000" algn="tl">
                    <a:srgbClr val="000000"/>
                  </a:outerShdw>
                </a:effectLst>
                <a:latin typeface="Arial" charset="0"/>
                <a:cs typeface="Times New Roman" pitchFamily="18" charset="0"/>
              </a:rPr>
              <a:t>  analisi legali (conformità a limiti legali, contestazioni)</a:t>
            </a:r>
          </a:p>
          <a:p>
            <a:pPr algn="just" eaLnBrk="1" hangingPunct="1">
              <a:spcBef>
                <a:spcPct val="50000"/>
              </a:spcBef>
              <a:buClr>
                <a:srgbClr val="FF99FF"/>
              </a:buClr>
              <a:buFont typeface="Wingdings" pitchFamily="2" charset="2"/>
              <a:buBlip>
                <a:blip r:embed="rId2"/>
              </a:buBlip>
              <a:defRPr/>
            </a:pPr>
            <a:r>
              <a:rPr kumimoji="0" lang="it-IT" altLang="it-IT" dirty="0">
                <a:solidFill>
                  <a:srgbClr val="FFFFFF"/>
                </a:solidFill>
                <a:effectLst>
                  <a:outerShdw blurRad="38100" dist="38100" dir="2700000" algn="tl">
                    <a:srgbClr val="000000"/>
                  </a:outerShdw>
                </a:effectLst>
                <a:latin typeface="Arial" charset="0"/>
                <a:cs typeface="Times New Roman" pitchFamily="18" charset="0"/>
              </a:rPr>
              <a:t>  sviluppo di materiali tecnologici (compositi, ceramiche)   </a:t>
            </a:r>
          </a:p>
          <a:p>
            <a:pPr algn="just" eaLnBrk="1" hangingPunct="1">
              <a:spcBef>
                <a:spcPct val="50000"/>
              </a:spcBef>
              <a:buClr>
                <a:srgbClr val="FF99FF"/>
              </a:buClr>
              <a:buFont typeface="Wingdings" pitchFamily="2" charset="2"/>
              <a:buBlip>
                <a:blip r:embed="rId2"/>
              </a:buBlip>
              <a:defRPr/>
            </a:pPr>
            <a:r>
              <a:rPr kumimoji="0" lang="it-IT" altLang="it-IT" dirty="0">
                <a:solidFill>
                  <a:srgbClr val="FFFFFF"/>
                </a:solidFill>
                <a:effectLst>
                  <a:outerShdw blurRad="38100" dist="38100" dir="2700000" algn="tl">
                    <a:srgbClr val="000000"/>
                  </a:outerShdw>
                </a:effectLst>
                <a:latin typeface="Arial" charset="0"/>
                <a:cs typeface="Times New Roman" pitchFamily="18" charset="0"/>
              </a:rPr>
              <a:t>  ecc.……..</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egnaposto numero diapositiva 5"/>
          <p:cNvSpPr>
            <a:spLocks noGrp="1"/>
          </p:cNvSpPr>
          <p:nvPr>
            <p:ph type="sldNum" sz="quarter" idx="12"/>
          </p:nvPr>
        </p:nvSpPr>
        <p:spPr>
          <a:noFill/>
        </p:spPr>
        <p:txBody>
          <a:bodyPr/>
          <a:lstStyle>
            <a:lvl1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defRPr>
            </a:lvl1pPr>
            <a:lvl2pPr marL="742950" indent="-285750">
              <a:spcBef>
                <a:spcPct val="20000"/>
              </a:spcBef>
              <a:buChar char="–"/>
              <a:defRPr kumimoji="1" sz="26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spcBef>
                <a:spcPct val="0"/>
              </a:spcBef>
              <a:buClrTx/>
              <a:buSzTx/>
              <a:buFontTx/>
              <a:buNone/>
            </a:pPr>
            <a:fld id="{F3F62F24-1EC7-4BBC-AC67-40A36D469AE1}" type="slidenum">
              <a:rPr lang="it-IT" altLang="it-IT" sz="1400">
                <a:latin typeface="Times New Roman" panose="02020603050405020304" pitchFamily="18" charset="0"/>
              </a:rPr>
              <a:pPr>
                <a:spcBef>
                  <a:spcPct val="0"/>
                </a:spcBef>
                <a:buClrTx/>
                <a:buSzTx/>
                <a:buFontTx/>
                <a:buNone/>
              </a:pPr>
              <a:t>8</a:t>
            </a:fld>
            <a:endParaRPr lang="it-IT" altLang="it-IT" sz="1400">
              <a:latin typeface="Times New Roman" panose="02020603050405020304" pitchFamily="18" charset="0"/>
            </a:endParaRPr>
          </a:p>
        </p:txBody>
      </p:sp>
      <p:pic>
        <p:nvPicPr>
          <p:cNvPr id="921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8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1026"/>
          <p:cNvSpPr>
            <a:spLocks noGrp="1" noChangeArrowheads="1"/>
          </p:cNvSpPr>
          <p:nvPr>
            <p:ph type="title"/>
          </p:nvPr>
        </p:nvSpPr>
        <p:spPr>
          <a:xfrm>
            <a:off x="685800" y="304800"/>
            <a:ext cx="7772400" cy="1143000"/>
          </a:xfrm>
        </p:spPr>
        <p:txBody>
          <a:bodyPr/>
          <a:lstStyle/>
          <a:p>
            <a:pPr>
              <a:defRPr/>
            </a:pPr>
            <a:r>
              <a:rPr lang="it-IT" altLang="it-IT" dirty="0" smtClean="0"/>
              <a:t>ESEMPI</a:t>
            </a:r>
          </a:p>
        </p:txBody>
      </p:sp>
      <p:sp>
        <p:nvSpPr>
          <p:cNvPr id="118787" name="Rectangle 1027"/>
          <p:cNvSpPr>
            <a:spLocks noGrp="1" noChangeArrowheads="1"/>
          </p:cNvSpPr>
          <p:nvPr>
            <p:ph idx="1"/>
          </p:nvPr>
        </p:nvSpPr>
        <p:spPr>
          <a:xfrm>
            <a:off x="685800" y="1295400"/>
            <a:ext cx="7631113" cy="4581525"/>
          </a:xfrm>
        </p:spPr>
        <p:txBody>
          <a:bodyPr/>
          <a:lstStyle/>
          <a:p>
            <a:pPr>
              <a:lnSpc>
                <a:spcPct val="80000"/>
              </a:lnSpc>
              <a:defRPr/>
            </a:pPr>
            <a:endParaRPr lang="it-IT" altLang="it-IT" sz="2000" dirty="0" smtClean="0">
              <a:solidFill>
                <a:srgbClr val="FFFF00"/>
              </a:solidFill>
            </a:endParaRPr>
          </a:p>
          <a:p>
            <a:pPr algn="just">
              <a:lnSpc>
                <a:spcPct val="80000"/>
              </a:lnSpc>
              <a:defRPr/>
            </a:pPr>
            <a:r>
              <a:rPr lang="it-IT" altLang="it-IT" sz="2000" dirty="0" smtClean="0">
                <a:solidFill>
                  <a:srgbClr val="FFFF00"/>
                </a:solidFill>
              </a:rPr>
              <a:t>1) QUALITÀ DEL DATO Vs INVESTIMENTI PUBBLICI</a:t>
            </a:r>
            <a:endParaRPr lang="it-IT" altLang="it-IT" sz="2000" dirty="0" smtClean="0"/>
          </a:p>
          <a:p>
            <a:pPr algn="just">
              <a:lnSpc>
                <a:spcPct val="80000"/>
              </a:lnSpc>
              <a:defRPr/>
            </a:pPr>
            <a:endParaRPr lang="it-IT" altLang="it-IT" sz="2000" dirty="0" smtClean="0"/>
          </a:p>
          <a:p>
            <a:pPr algn="just">
              <a:defRPr/>
            </a:pPr>
            <a:r>
              <a:rPr lang="it-IT" altLang="it-IT" dirty="0" smtClean="0"/>
              <a:t>Nei paesi più industrializzati:</a:t>
            </a:r>
          </a:p>
          <a:p>
            <a:pPr algn="just">
              <a:buFont typeface="Wingdings" panose="05000000000000000000" pitchFamily="2" charset="2"/>
              <a:buChar char="l"/>
              <a:defRPr/>
            </a:pPr>
            <a:r>
              <a:rPr lang="it-IT" altLang="it-IT" dirty="0" smtClean="0"/>
              <a:t>le risorse destinate alle misure ed operazioni collegate alle misure chimiche (ambiente, alimentazione, medicina, ecc.) circa il 6% del PIL.</a:t>
            </a:r>
          </a:p>
          <a:p>
            <a:pPr algn="just">
              <a:buFont typeface="Wingdings" panose="05000000000000000000" pitchFamily="2" charset="2"/>
              <a:buChar char="l"/>
              <a:defRPr/>
            </a:pPr>
            <a:endParaRPr lang="it-IT" altLang="it-IT" dirty="0" smtClean="0"/>
          </a:p>
          <a:p>
            <a:pPr algn="just">
              <a:buFont typeface="Wingdings" panose="05000000000000000000" pitchFamily="2" charset="2"/>
              <a:buChar char="l"/>
              <a:defRPr/>
            </a:pPr>
            <a:r>
              <a:rPr lang="it-IT" altLang="it-IT" dirty="0" smtClean="0"/>
              <a:t>Per la ricerca in Europa (dati 2019) si investe mediamente circa il 2.7 % del PIL e in Italia siamo a 1,35%!</a:t>
            </a:r>
          </a:p>
          <a:p>
            <a:pPr algn="just">
              <a:buFont typeface="Wingdings" panose="05000000000000000000" pitchFamily="2" charset="2"/>
              <a:buChar char="l"/>
              <a:defRPr/>
            </a:pPr>
            <a:endParaRPr lang="it-IT" altLang="it-IT" dirty="0" smtClean="0"/>
          </a:p>
          <a:p>
            <a:pPr>
              <a:lnSpc>
                <a:spcPct val="80000"/>
              </a:lnSpc>
              <a:defRPr/>
            </a:pPr>
            <a:endParaRPr lang="it-IT" altLang="it-IT" sz="2000" dirty="0" smtClean="0"/>
          </a:p>
        </p:txBody>
      </p:sp>
      <p:sp>
        <p:nvSpPr>
          <p:cNvPr id="10244" name="Segnaposto numero diapositiva 5"/>
          <p:cNvSpPr>
            <a:spLocks noGrp="1"/>
          </p:cNvSpPr>
          <p:nvPr>
            <p:ph type="sldNum" sz="quarter" idx="12"/>
          </p:nvPr>
        </p:nvSpPr>
        <p:spPr>
          <a:noFill/>
        </p:spPr>
        <p:txBody>
          <a:bodyPr/>
          <a:lstStyle>
            <a:lvl1pPr>
              <a:spcBef>
                <a:spcPct val="20000"/>
              </a:spcBef>
              <a:buClr>
                <a:schemeClr val="accent2"/>
              </a:buClr>
              <a:buSzPct val="80000"/>
              <a:buFont typeface="Wingdings" panose="05000000000000000000" pitchFamily="2" charset="2"/>
              <a:defRPr kumimoji="1" sz="2400">
                <a:solidFill>
                  <a:schemeClr val="tx1"/>
                </a:solidFill>
                <a:latin typeface="Arial" panose="020B0604020202020204" pitchFamily="34" charset="0"/>
              </a:defRPr>
            </a:lvl1pPr>
            <a:lvl2pPr marL="742950" indent="-285750">
              <a:spcBef>
                <a:spcPct val="20000"/>
              </a:spcBef>
              <a:buChar char="–"/>
              <a:defRPr kumimoji="1" sz="26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spcBef>
                <a:spcPct val="0"/>
              </a:spcBef>
              <a:buClrTx/>
              <a:buSzTx/>
              <a:buFontTx/>
              <a:buNone/>
            </a:pPr>
            <a:fld id="{57943144-9791-45C2-B5C4-F43A4C6F665D}" type="slidenum">
              <a:rPr lang="it-IT" altLang="it-IT" sz="1400">
                <a:latin typeface="Times New Roman" panose="02020603050405020304" pitchFamily="18" charset="0"/>
              </a:rPr>
              <a:pPr>
                <a:spcBef>
                  <a:spcPct val="0"/>
                </a:spcBef>
                <a:buClrTx/>
                <a:buSzTx/>
                <a:buFontTx/>
                <a:buNone/>
              </a:pPr>
              <a:t>9</a:t>
            </a:fld>
            <a:endParaRPr lang="it-IT" altLang="it-IT" sz="1400">
              <a:latin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ruttura predefinit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uttura predefinita">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altLang="it-IT"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altLang="it-IT"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truttura predefinita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1688</TotalTime>
  <Words>1194</Words>
  <Application>Microsoft Office PowerPoint</Application>
  <PresentationFormat>Presentazione su schermo (4:3)</PresentationFormat>
  <Paragraphs>148</Paragraphs>
  <Slides>17</Slides>
  <Notes>13</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17</vt:i4>
      </vt:variant>
    </vt:vector>
  </HeadingPairs>
  <TitlesOfParts>
    <vt:vector size="21" baseType="lpstr">
      <vt:lpstr>Arial</vt:lpstr>
      <vt:lpstr>Times New Roman</vt:lpstr>
      <vt:lpstr>Wingdings</vt:lpstr>
      <vt:lpstr>Struttura predefinita</vt:lpstr>
      <vt:lpstr>LEZIONI DI CHIMICA ANALITICA</vt:lpstr>
      <vt:lpstr>Cos’è la Chimica Analitica?</vt:lpstr>
      <vt:lpstr>Cos’è la Chimica Analitica?</vt:lpstr>
      <vt:lpstr>Presentazione standard di PowerPoint</vt:lpstr>
      <vt:lpstr>Cos’è la Chimica Analitica?</vt:lpstr>
      <vt:lpstr>Importanza della CA</vt:lpstr>
      <vt:lpstr>Presentazione standard di PowerPoint</vt:lpstr>
      <vt:lpstr>Presentazione standard di PowerPoint</vt:lpstr>
      <vt:lpstr>ESEMPI</vt:lpstr>
      <vt:lpstr>Presentazione standard di PowerPoint</vt:lpstr>
      <vt:lpstr>Presentazione standard di PowerPoint</vt:lpstr>
      <vt:lpstr>Presentazione standard di PowerPoint</vt:lpstr>
      <vt:lpstr>DEFINIZIONI IMPORTANTI DEL LINGUAGGIO ANALITICO</vt:lpstr>
      <vt:lpstr>Presentazione standard di PowerPoint</vt:lpstr>
      <vt:lpstr>Presentazione standard di PowerPoint</vt:lpstr>
      <vt:lpstr>Definizione di RISULTATO  O DATO SPERIMENTALE ('RESULT'):</vt:lpstr>
      <vt:lpstr>Presentazione standard di PowerPoint</vt:lpstr>
    </vt:vector>
  </TitlesOfParts>
  <Company>Dip. Scienze Chimiche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Titolo</dc:title>
  <dc:creator>Gianpiero Adami</dc:creator>
  <cp:lastModifiedBy>AG</cp:lastModifiedBy>
  <cp:revision>343</cp:revision>
  <cp:lastPrinted>2004-10-06T08:03:40Z</cp:lastPrinted>
  <dcterms:created xsi:type="dcterms:W3CDTF">2003-01-22T08:58:03Z</dcterms:created>
  <dcterms:modified xsi:type="dcterms:W3CDTF">2020-03-16T11:11:42Z</dcterms:modified>
</cp:coreProperties>
</file>