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18F0FB-632B-44F2-8E27-C8FC021C8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7AC50E7-3167-4D55-941E-840E944B7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89EA76-2ED3-47E1-9457-9E8267E08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B257-7A4C-4B90-A969-3AB79EF1B33B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8BCFC2-2CBB-4EF8-8A92-2CD92637C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EE886D-23B7-46DD-B509-DD6EC3C5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D2BA-23C2-41C8-B54D-FD2CA5DFB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21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0ADA8D-99DD-4DD1-8F92-1421AFB98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902487A-4E3F-4FAC-81A3-250D6B44B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27F8EA-B2C6-4E39-B242-265D65993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B257-7A4C-4B90-A969-3AB79EF1B33B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E177CE-3097-4847-A0A8-4D06D92D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ABD50F-3172-4A2D-9169-A8731A9DC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D2BA-23C2-41C8-B54D-FD2CA5DFB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16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ECCBDA8-1482-4799-9685-A52C78C5F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9D53CF6-F690-4492-850C-04BE64DAC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EE39E8-C8F9-4975-A35D-8EFB3D51A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B257-7A4C-4B90-A969-3AB79EF1B33B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B622A4-B71D-43B5-BAB8-4F4BFBFD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5C4BC9-45F4-41BD-A410-38D941E9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D2BA-23C2-41C8-B54D-FD2CA5DFB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34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3649CB-2E54-401B-8B75-67271DFB1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EA0652-5D86-4FD3-A135-5EADBC1D3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49F7D5-CE27-47AC-8F6D-47F8CD72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B257-7A4C-4B90-A969-3AB79EF1B33B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C6B6E5-B3AD-4483-9418-D5FD2A43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B2ECAC-DB74-4B7E-BA8D-405868E1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D2BA-23C2-41C8-B54D-FD2CA5DFB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24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8BF41F-D417-4957-991C-CFB351BCF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AD83AB-42D1-4ABB-B470-092DCA8F0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57D8EC-C293-4F6C-93C0-FBA95593E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B257-7A4C-4B90-A969-3AB79EF1B33B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5D8AB1-5DBC-4CB1-83F6-07BB6D20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E259F3-5EF5-444B-BE97-95999837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D2BA-23C2-41C8-B54D-FD2CA5DFB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97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9163F4-8F4B-489B-8467-774533FD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0BDBD3-BC32-4197-A295-19B2FE5E5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9C7967C-4AF8-4FBC-9993-DF8A54A66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5BE3B99-D50A-4E56-8FA1-C19163FE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B257-7A4C-4B90-A969-3AB79EF1B33B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7E2366-AA2B-40B6-9277-CA9DF864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5F1986-88E5-4348-B11B-A9BAD3C04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D2BA-23C2-41C8-B54D-FD2CA5DFB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22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CAD2A1-6EC2-4045-AB7C-6B1732B8F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C49772-F14A-4568-87DD-6225F89A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95DD58-9BD1-4C8A-9BE7-0515EEC48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51F825A-C94E-4C09-89D9-DD085B04E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28D4021-0D45-45E2-9DD0-43CF4863F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7DAC059-5EB4-44FF-B865-73905A6E6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B257-7A4C-4B90-A969-3AB79EF1B33B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3C3060-22C9-450A-85BE-00F5AE6B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8F77A4-B9FD-4146-BE39-94F632C95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D2BA-23C2-41C8-B54D-FD2CA5DFB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1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5ED596-68AA-475D-9904-AD7194BAC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9F49942-787D-4BAF-A678-78F600043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B257-7A4C-4B90-A969-3AB79EF1B33B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403D133-A3D8-4C78-A574-CDC2D8623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EB14D0-4DE6-4C20-A82F-7614FDB7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D2BA-23C2-41C8-B54D-FD2CA5DFB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093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CA5FDCF-C891-4C2D-852D-36DB1AA1A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B257-7A4C-4B90-A969-3AB79EF1B33B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B238874-F254-45E9-95A3-AB95BC6F6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4ECD41-D49F-44DD-8A34-BA909E6E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D2BA-23C2-41C8-B54D-FD2CA5DFB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88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0ADE65-7D65-4A0D-8AC8-9FECBD330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4DD2DA-B1C8-4C46-ABC9-03E6391E0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B2CEE42-DF7E-4CA9-8F8A-6B0EE6AA3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70554F2-EA36-4DD8-B020-3FC43B44C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B257-7A4C-4B90-A969-3AB79EF1B33B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639EE63-D8A2-4B5E-A281-73CB59702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C83EEB-F2E5-4B73-A8EC-4ED8D81EB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D2BA-23C2-41C8-B54D-FD2CA5DFB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6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82CBFF-637E-42EA-9194-FE339C4A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B9EF2F-052A-4AA7-8A00-0BAD9EA445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778B798-B8A0-4478-B473-C8B30774E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484963-A2B3-49C8-8BEE-7E7AE73B0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B257-7A4C-4B90-A969-3AB79EF1B33B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E198CFD-4C59-4652-A670-F61EE10F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54B4D2-8775-44C8-8FFD-52399EF55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D2BA-23C2-41C8-B54D-FD2CA5DFB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973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5C18F7A-B469-4D9D-92E0-A400ECC9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4B44C1-EB0B-40F8-B3AB-82385349F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B04E75-75DB-4C58-8BCE-F40DEA204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2B257-7A4C-4B90-A969-3AB79EF1B33B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73A9CE-DB28-4DD6-AC18-33DC5949D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7D0A53-FC39-4F48-94FD-E01B2CCE0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BD2BA-23C2-41C8-B54D-FD2CA5DFB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43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59F1FFC-7F7D-447C-B3FE-82AEDC865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04" b="4596"/>
          <a:stretch/>
        </p:blipFill>
        <p:spPr>
          <a:xfrm>
            <a:off x="0" y="1069759"/>
            <a:ext cx="12192000" cy="578824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961960-86D1-476A-927E-31BBB83E9E4D}"/>
              </a:ext>
            </a:extLst>
          </p:cNvPr>
          <p:cNvSpPr txBox="1"/>
          <p:nvPr/>
        </p:nvSpPr>
        <p:spPr>
          <a:xfrm>
            <a:off x="387658" y="381752"/>
            <a:ext cx="11416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Visita Tecnica </a:t>
            </a:r>
            <a:r>
              <a:rPr lang="it-IT" sz="2400" b="1" dirty="0"/>
              <a:t>Mareografo Molo Sartorio Trieste </a:t>
            </a:r>
            <a:r>
              <a:rPr lang="it-IT" sz="2400" dirty="0"/>
              <a:t>– Giovedì 27 Marzo 2025 ore 08:30</a:t>
            </a:r>
          </a:p>
        </p:txBody>
      </p:sp>
    </p:spTree>
    <p:extLst>
      <p:ext uri="{BB962C8B-B14F-4D97-AF65-F5344CB8AC3E}">
        <p14:creationId xmlns:p14="http://schemas.microsoft.com/office/powerpoint/2010/main" val="388331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DC644BD-0180-49AF-803F-402BA193F9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55" b="4725"/>
          <a:stretch/>
        </p:blipFill>
        <p:spPr>
          <a:xfrm>
            <a:off x="0" y="710214"/>
            <a:ext cx="12192000" cy="582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114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CEFALO RAFFAELA</dc:creator>
  <cp:lastModifiedBy>CEFALO RAFFAELA</cp:lastModifiedBy>
  <cp:revision>1</cp:revision>
  <dcterms:created xsi:type="dcterms:W3CDTF">2025-03-19T08:38:25Z</dcterms:created>
  <dcterms:modified xsi:type="dcterms:W3CDTF">2025-03-19T08:40:48Z</dcterms:modified>
</cp:coreProperties>
</file>