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
  </p:notesMasterIdLst>
  <p:sldIdLst>
    <p:sldId id="256" r:id="rId2"/>
    <p:sldId id="258" r:id="rId3"/>
    <p:sldId id="257" r:id="rId4"/>
    <p:sldId id="278" r:id="rId5"/>
    <p:sldId id="259" r:id="rId6"/>
    <p:sldId id="282" r:id="rId7"/>
    <p:sldId id="283" r:id="rId8"/>
    <p:sldId id="284" r:id="rId9"/>
    <p:sldId id="279" r:id="rId10"/>
    <p:sldId id="280" r:id="rId11"/>
    <p:sldId id="261" r:id="rId12"/>
    <p:sldId id="281" r:id="rId13"/>
    <p:sldId id="263" r:id="rId14"/>
    <p:sldId id="285" r:id="rId15"/>
    <p:sldId id="286" r:id="rId16"/>
    <p:sldId id="289" r:id="rId17"/>
    <p:sldId id="290" r:id="rId18"/>
    <p:sldId id="266" r:id="rId19"/>
    <p:sldId id="268" r:id="rId20"/>
    <p:sldId id="287" r:id="rId21"/>
    <p:sldId id="288" r:id="rId22"/>
    <p:sldId id="269" r:id="rId23"/>
    <p:sldId id="271" r:id="rId24"/>
    <p:sldId id="275" r:id="rId25"/>
    <p:sldId id="291" r:id="rId26"/>
    <p:sldId id="292" r:id="rId27"/>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bg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588"/>
    <p:restoredTop sz="93789"/>
  </p:normalViewPr>
  <p:slideViewPr>
    <p:cSldViewPr>
      <p:cViewPr varScale="1">
        <p:scale>
          <a:sx n="104" d="100"/>
          <a:sy n="104" d="100"/>
        </p:scale>
        <p:origin x="1800" y="200"/>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0"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1"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2"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3" name="AutoShape 5"/>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
        <p:nvSpPr>
          <p:cNvPr id="2054" name="Rectangle 6"/>
          <p:cNvSpPr>
            <a:spLocks noGrp="1" noChangeArrowheads="1"/>
          </p:cNvSpPr>
          <p:nvPr>
            <p:ph type="hdr"/>
          </p:nvPr>
        </p:nvSpPr>
        <p:spPr bwMode="auto">
          <a:xfrm>
            <a:off x="0" y="0"/>
            <a:ext cx="2963863"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5" name="Rectangle 7"/>
          <p:cNvSpPr>
            <a:spLocks noGrp="1" noChangeArrowheads="1"/>
          </p:cNvSpPr>
          <p:nvPr>
            <p:ph type="dt"/>
          </p:nvPr>
        </p:nvSpPr>
        <p:spPr bwMode="auto">
          <a:xfrm>
            <a:off x="3884613" y="0"/>
            <a:ext cx="2963862" cy="44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6" name="Rectangle 8"/>
          <p:cNvSpPr>
            <a:spLocks noGrp="1" noRot="1" noChangeAspect="1" noChangeArrowheads="1"/>
          </p:cNvSpPr>
          <p:nvPr>
            <p:ph type="sldImg"/>
          </p:nvPr>
        </p:nvSpPr>
        <p:spPr bwMode="auto">
          <a:xfrm>
            <a:off x="1143000" y="685800"/>
            <a:ext cx="4564063" cy="3421063"/>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7" name="Rectangle 9"/>
          <p:cNvSpPr>
            <a:spLocks noGrp="1" noChangeArrowheads="1"/>
          </p:cNvSpPr>
          <p:nvPr>
            <p:ph type="body"/>
          </p:nvPr>
        </p:nvSpPr>
        <p:spPr bwMode="auto">
          <a:xfrm>
            <a:off x="685800" y="4343400"/>
            <a:ext cx="5478463" cy="4106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it-IT" altLang="it-IT"/>
          </a:p>
        </p:txBody>
      </p:sp>
      <p:sp>
        <p:nvSpPr>
          <p:cNvPr id="2058" name="Rectangle 10"/>
          <p:cNvSpPr>
            <a:spLocks noGrp="1" noChangeArrowheads="1"/>
          </p:cNvSpPr>
          <p:nvPr>
            <p:ph type="ftr"/>
          </p:nvPr>
        </p:nvSpPr>
        <p:spPr bwMode="auto">
          <a:xfrm>
            <a:off x="0" y="8685213"/>
            <a:ext cx="2963863"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endParaRPr lang="it-IT" altLang="it-IT"/>
          </a:p>
        </p:txBody>
      </p:sp>
      <p:sp>
        <p:nvSpPr>
          <p:cNvPr id="2059" name="Rectangle 11"/>
          <p:cNvSpPr>
            <a:spLocks noGrp="1" noChangeArrowheads="1"/>
          </p:cNvSpPr>
          <p:nvPr>
            <p:ph type="sldNum"/>
          </p:nvPr>
        </p:nvSpPr>
        <p:spPr bwMode="auto">
          <a:xfrm>
            <a:off x="3884613" y="8685213"/>
            <a:ext cx="2963862" cy="449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defRPr>
            </a:lvl1pPr>
          </a:lstStyle>
          <a:p>
            <a:fld id="{4834322C-674D-4C4D-BA1F-AC4910B8E359}"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9F661D9B-F5BF-4B0C-8CBD-19497EC7D912}" type="slidenum">
              <a:rPr lang="it-IT" altLang="it-IT"/>
              <a:pPr/>
              <a:t>1</a:t>
            </a:fld>
            <a:endParaRPr lang="it-IT" altLang="it-IT"/>
          </a:p>
        </p:txBody>
      </p:sp>
      <p:sp>
        <p:nvSpPr>
          <p:cNvPr id="2560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D0F52FC2-5247-4B01-9629-6ACE53573CC5}" type="slidenum">
              <a:rPr lang="it-IT" altLang="it-IT"/>
              <a:pPr/>
              <a:t>23</a:t>
            </a:fld>
            <a:endParaRPr lang="it-IT" altLang="it-IT"/>
          </a:p>
        </p:txBody>
      </p:sp>
      <p:sp>
        <p:nvSpPr>
          <p:cNvPr id="409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2" name="Rectangle 2"/>
          <p:cNvSpPr txBox="1">
            <a:spLocks noGrp="1" noChangeArrowheads="1"/>
          </p:cNvSpPr>
          <p:nvPr>
            <p:ph type="body" idx="1"/>
          </p:nvPr>
        </p:nvSpPr>
        <p:spPr bwMode="auto">
          <a:xfrm>
            <a:off x="914400" y="4343400"/>
            <a:ext cx="50292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053460C-38AD-48A0-B1AB-B08C4F1FEA71}" type="slidenum">
              <a:rPr lang="it-IT" altLang="it-IT"/>
              <a:pPr/>
              <a:t>24</a:t>
            </a:fld>
            <a:endParaRPr lang="it-IT" altLang="it-IT"/>
          </a:p>
        </p:txBody>
      </p:sp>
      <p:sp>
        <p:nvSpPr>
          <p:cNvPr id="4505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82BA53D-F009-413E-A7CB-CCF49F97296F}" type="slidenum">
              <a:rPr lang="it-IT" altLang="it-IT"/>
              <a:pPr/>
              <a:t>2</a:t>
            </a:fld>
            <a:endParaRPr lang="it-IT" altLang="it-IT"/>
          </a:p>
        </p:txBody>
      </p:sp>
      <p:sp>
        <p:nvSpPr>
          <p:cNvPr id="2764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4CD74FE8-9ECD-42F3-BEF9-6A263A4989C9}" type="slidenum">
              <a:rPr lang="it-IT" altLang="it-IT"/>
              <a:pPr/>
              <a:t>3</a:t>
            </a:fld>
            <a:endParaRPr lang="it-IT" altLang="it-IT"/>
          </a:p>
        </p:txBody>
      </p:sp>
      <p:sp>
        <p:nvSpPr>
          <p:cNvPr id="2662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6"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5A2C3B4C-97D9-4652-85F8-B24734ADDDF1}" type="slidenum">
              <a:rPr lang="it-IT" altLang="it-IT"/>
              <a:pPr/>
              <a:t>5</a:t>
            </a:fld>
            <a:endParaRPr lang="it-IT" altLang="it-IT"/>
          </a:p>
        </p:txBody>
      </p:sp>
      <p:sp>
        <p:nvSpPr>
          <p:cNvPr id="2867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8674"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6AF7EBA9-CB5D-4B6A-8458-DD0D17C6DEF5}" type="slidenum">
              <a:rPr lang="it-IT" altLang="it-IT"/>
              <a:pPr/>
              <a:t>11</a:t>
            </a:fld>
            <a:endParaRPr lang="it-IT" altLang="it-IT"/>
          </a:p>
        </p:txBody>
      </p:sp>
      <p:sp>
        <p:nvSpPr>
          <p:cNvPr id="3072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072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234C5389-4CD5-47B4-A69E-44AFA11809A2}" type="slidenum">
              <a:rPr lang="it-IT" altLang="it-IT"/>
              <a:pPr/>
              <a:t>13</a:t>
            </a:fld>
            <a:endParaRPr lang="it-IT" altLang="it-IT"/>
          </a:p>
        </p:txBody>
      </p:sp>
      <p:sp>
        <p:nvSpPr>
          <p:cNvPr id="3276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0"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CD60B264-62D9-478C-9987-9B2888F1D9EC}" type="slidenum">
              <a:rPr lang="it-IT" altLang="it-IT"/>
              <a:pPr/>
              <a:t>18</a:t>
            </a:fld>
            <a:endParaRPr lang="it-IT" altLang="it-IT"/>
          </a:p>
        </p:txBody>
      </p:sp>
      <p:sp>
        <p:nvSpPr>
          <p:cNvPr id="35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2" name="Rectangle 2"/>
          <p:cNvSpPr txBox="1">
            <a:spLocks noGrp="1" noChangeArrowheads="1"/>
          </p:cNvSpPr>
          <p:nvPr>
            <p:ph type="body" idx="1"/>
          </p:nvPr>
        </p:nvSpPr>
        <p:spPr bwMode="auto">
          <a:xfrm>
            <a:off x="685800" y="4343400"/>
            <a:ext cx="5486400" cy="4106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7A949E29-E8FC-478B-9942-8529E409CD31}" type="slidenum">
              <a:rPr lang="it-IT" altLang="it-IT"/>
              <a:pPr/>
              <a:t>19</a:t>
            </a:fld>
            <a:endParaRPr lang="it-IT" altLang="it-IT"/>
          </a:p>
        </p:txBody>
      </p:sp>
      <p:sp>
        <p:nvSpPr>
          <p:cNvPr id="37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0"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1"/>
          <p:cNvSpPr>
            <a:spLocks noGrp="1" noChangeArrowheads="1"/>
          </p:cNvSpPr>
          <p:nvPr>
            <p:ph type="sldNum"/>
          </p:nvPr>
        </p:nvSpPr>
        <p:spPr>
          <a:ln/>
        </p:spPr>
        <p:txBody>
          <a:bodyPr/>
          <a:lstStyle/>
          <a:p>
            <a:fld id="{1A199724-8A6D-41AB-B718-26974F669A0A}" type="slidenum">
              <a:rPr lang="it-IT" altLang="it-IT"/>
              <a:pPr/>
              <a:t>22</a:t>
            </a:fld>
            <a:endParaRPr lang="it-IT" altLang="it-IT"/>
          </a:p>
        </p:txBody>
      </p:sp>
      <p:sp>
        <p:nvSpPr>
          <p:cNvPr id="38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8914" name="Rectangle 2"/>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a:t>
            </a:r>
          </a:p>
        </p:txBody>
      </p:sp>
      <p:sp>
        <p:nvSpPr>
          <p:cNvPr id="3" name="Sottotitolo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2372C435-038F-4CBC-8C06-E4B8FD59A953}" type="slidenum">
              <a:rPr lang="it-IT" altLang="it-IT"/>
              <a:pPr/>
              <a:t>‹N›</a:t>
            </a:fld>
            <a:endParaRPr lang="it-IT" altLang="it-IT"/>
          </a:p>
        </p:txBody>
      </p:sp>
    </p:spTree>
    <p:extLst>
      <p:ext uri="{BB962C8B-B14F-4D97-AF65-F5344CB8AC3E}">
        <p14:creationId xmlns:p14="http://schemas.microsoft.com/office/powerpoint/2010/main" val="3231956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67ADF8EA-6404-47F9-A933-0930E924155E}" type="slidenum">
              <a:rPr lang="it-IT" altLang="it-IT"/>
              <a:pPr/>
              <a:t>‹N›</a:t>
            </a:fld>
            <a:endParaRPr lang="it-IT" altLang="it-IT"/>
          </a:p>
        </p:txBody>
      </p:sp>
    </p:spTree>
    <p:extLst>
      <p:ext uri="{BB962C8B-B14F-4D97-AF65-F5344CB8AC3E}">
        <p14:creationId xmlns:p14="http://schemas.microsoft.com/office/powerpoint/2010/main" val="3037025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4638" y="274638"/>
            <a:ext cx="2054225" cy="5843587"/>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5038" cy="5843587"/>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83DCB234-AB9C-4581-8671-12C5C77D6212}" type="slidenum">
              <a:rPr lang="it-IT" altLang="it-IT"/>
              <a:pPr/>
              <a:t>‹N›</a:t>
            </a:fld>
            <a:endParaRPr lang="it-IT" altLang="it-IT"/>
          </a:p>
        </p:txBody>
      </p:sp>
    </p:spTree>
    <p:extLst>
      <p:ext uri="{BB962C8B-B14F-4D97-AF65-F5344CB8AC3E}">
        <p14:creationId xmlns:p14="http://schemas.microsoft.com/office/powerpoint/2010/main" val="12054781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olo, testo e ClipArt">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1663" cy="1135062"/>
          </a:xfrm>
        </p:spPr>
        <p:txBody>
          <a:bodyPr/>
          <a:lstStyle/>
          <a:p>
            <a:r>
              <a:rPr lang="it-IT"/>
              <a:t>Fare clic per modificare lo stile del titolo</a:t>
            </a:r>
          </a:p>
        </p:txBody>
      </p:sp>
      <p:sp>
        <p:nvSpPr>
          <p:cNvPr id="3" name="Segnaposto testo 2"/>
          <p:cNvSpPr>
            <a:spLocks noGrp="1"/>
          </p:cNvSpPr>
          <p:nvPr>
            <p:ph type="body"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immagine online 3"/>
          <p:cNvSpPr>
            <a:spLocks noGrp="1"/>
          </p:cNvSpPr>
          <p:nvPr>
            <p:ph type="clipArt" sz="half" idx="2"/>
          </p:nvPr>
        </p:nvSpPr>
        <p:spPr>
          <a:xfrm>
            <a:off x="4643438" y="1600200"/>
            <a:ext cx="4035425" cy="4518025"/>
          </a:xfrm>
        </p:spPr>
        <p:txBody>
          <a:bodyPr/>
          <a:lstStyle/>
          <a:p>
            <a:endParaRPr lang="it-IT"/>
          </a:p>
        </p:txBody>
      </p:sp>
      <p:sp>
        <p:nvSpPr>
          <p:cNvPr id="5" name="Segnaposto data 4"/>
          <p:cNvSpPr>
            <a:spLocks noGrp="1"/>
          </p:cNvSpPr>
          <p:nvPr>
            <p:ph type="dt" idx="10"/>
          </p:nvPr>
        </p:nvSpPr>
        <p:spPr>
          <a:xfrm>
            <a:off x="457200" y="6245225"/>
            <a:ext cx="2125663" cy="468313"/>
          </a:xfrm>
        </p:spPr>
        <p:txBody>
          <a:bodyPr/>
          <a:lstStyle>
            <a:lvl1pPr>
              <a:defRPr/>
            </a:lvl1pPr>
          </a:lstStyle>
          <a:p>
            <a:endParaRPr lang="it-IT" altLang="it-IT"/>
          </a:p>
        </p:txBody>
      </p:sp>
      <p:sp>
        <p:nvSpPr>
          <p:cNvPr id="6" name="Segnaposto piè di pagina 5"/>
          <p:cNvSpPr>
            <a:spLocks noGrp="1"/>
          </p:cNvSpPr>
          <p:nvPr>
            <p:ph type="ftr" idx="11"/>
          </p:nvPr>
        </p:nvSpPr>
        <p:spPr>
          <a:xfrm>
            <a:off x="3124200" y="6245225"/>
            <a:ext cx="2887663" cy="468313"/>
          </a:xfrm>
        </p:spPr>
        <p:txBody>
          <a:bodyPr/>
          <a:lstStyle>
            <a:lvl1pPr>
              <a:defRPr/>
            </a:lvl1pPr>
          </a:lstStyle>
          <a:p>
            <a:endParaRPr lang="it-IT" altLang="it-IT"/>
          </a:p>
        </p:txBody>
      </p:sp>
      <p:sp>
        <p:nvSpPr>
          <p:cNvPr id="7" name="Segnaposto numero diapositiva 6"/>
          <p:cNvSpPr>
            <a:spLocks noGrp="1"/>
          </p:cNvSpPr>
          <p:nvPr>
            <p:ph type="sldNum" idx="12"/>
          </p:nvPr>
        </p:nvSpPr>
        <p:spPr>
          <a:xfrm>
            <a:off x="6553200" y="6245225"/>
            <a:ext cx="2125663" cy="468313"/>
          </a:xfrm>
        </p:spPr>
        <p:txBody>
          <a:bodyPr/>
          <a:lstStyle>
            <a:lvl1pPr>
              <a:defRPr/>
            </a:lvl1pPr>
          </a:lstStyle>
          <a:p>
            <a:fld id="{054F0166-C0CF-452E-AA43-17DD24957261}" type="slidenum">
              <a:rPr lang="it-IT" altLang="it-IT"/>
              <a:pPr/>
              <a:t>‹N›</a:t>
            </a:fld>
            <a:endParaRPr lang="it-IT" altLang="it-IT"/>
          </a:p>
        </p:txBody>
      </p:sp>
    </p:spTree>
    <p:extLst>
      <p:ext uri="{BB962C8B-B14F-4D97-AF65-F5344CB8AC3E}">
        <p14:creationId xmlns:p14="http://schemas.microsoft.com/office/powerpoint/2010/main" val="234133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BDAA9C03-C33A-4165-A07A-3508BB5E5AAB}" type="slidenum">
              <a:rPr lang="it-IT" altLang="it-IT"/>
              <a:pPr/>
              <a:t>‹N›</a:t>
            </a:fld>
            <a:endParaRPr lang="it-IT" altLang="it-IT"/>
          </a:p>
        </p:txBody>
      </p:sp>
    </p:spTree>
    <p:extLst>
      <p:ext uri="{BB962C8B-B14F-4D97-AF65-F5344CB8AC3E}">
        <p14:creationId xmlns:p14="http://schemas.microsoft.com/office/powerpoint/2010/main" val="3289138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a:t>
            </a:r>
          </a:p>
        </p:txBody>
      </p:sp>
      <p:sp>
        <p:nvSpPr>
          <p:cNvPr id="3" name="Segnaposto tes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Modifica gli stili del testo dello schema</a:t>
            </a:r>
          </a:p>
        </p:txBody>
      </p:sp>
      <p:sp>
        <p:nvSpPr>
          <p:cNvPr id="4" name="Segnaposto data 3"/>
          <p:cNvSpPr>
            <a:spLocks noGrp="1"/>
          </p:cNvSpPr>
          <p:nvPr>
            <p:ph type="dt" idx="10"/>
          </p:nvPr>
        </p:nvSpPr>
        <p:spPr/>
        <p:txBody>
          <a:bodyPr/>
          <a:lstStyle>
            <a:lvl1pPr>
              <a:defRPr/>
            </a:lvl1pPr>
          </a:lstStyle>
          <a:p>
            <a:endParaRPr lang="it-IT" altLang="it-IT"/>
          </a:p>
        </p:txBody>
      </p:sp>
      <p:sp>
        <p:nvSpPr>
          <p:cNvPr id="5" name="Segnaposto piè di pagina 4"/>
          <p:cNvSpPr>
            <a:spLocks noGrp="1"/>
          </p:cNvSpPr>
          <p:nvPr>
            <p:ph type="ftr" idx="11"/>
          </p:nvPr>
        </p:nvSpPr>
        <p:spPr/>
        <p:txBody>
          <a:bodyPr/>
          <a:lstStyle>
            <a:lvl1pPr>
              <a:defRPr/>
            </a:lvl1pPr>
          </a:lstStyle>
          <a:p>
            <a:endParaRPr lang="it-IT" altLang="it-IT"/>
          </a:p>
        </p:txBody>
      </p:sp>
      <p:sp>
        <p:nvSpPr>
          <p:cNvPr id="6" name="Segnaposto numero diapositiva 5"/>
          <p:cNvSpPr>
            <a:spLocks noGrp="1"/>
          </p:cNvSpPr>
          <p:nvPr>
            <p:ph type="sldNum" idx="12"/>
          </p:nvPr>
        </p:nvSpPr>
        <p:spPr/>
        <p:txBody>
          <a:bodyPr/>
          <a:lstStyle>
            <a:lvl1pPr>
              <a:defRPr/>
            </a:lvl1pPr>
          </a:lstStyle>
          <a:p>
            <a:fld id="{9B721908-B84D-4849-8A80-81503EDD76D0}" type="slidenum">
              <a:rPr lang="it-IT" altLang="it-IT"/>
              <a:pPr/>
              <a:t>‹N›</a:t>
            </a:fld>
            <a:endParaRPr lang="it-IT" altLang="it-IT"/>
          </a:p>
        </p:txBody>
      </p:sp>
    </p:spTree>
    <p:extLst>
      <p:ext uri="{BB962C8B-B14F-4D97-AF65-F5344CB8AC3E}">
        <p14:creationId xmlns:p14="http://schemas.microsoft.com/office/powerpoint/2010/main" val="98260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3838"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3438" y="1600200"/>
            <a:ext cx="4035425" cy="4518025"/>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B5BDF3B6-E553-4FE5-8B2F-83DC71AD7B2F}" type="slidenum">
              <a:rPr lang="it-IT" altLang="it-IT"/>
              <a:pPr/>
              <a:t>‹N›</a:t>
            </a:fld>
            <a:endParaRPr lang="it-IT" altLang="it-IT"/>
          </a:p>
        </p:txBody>
      </p:sp>
    </p:spTree>
    <p:extLst>
      <p:ext uri="{BB962C8B-B14F-4D97-AF65-F5344CB8AC3E}">
        <p14:creationId xmlns:p14="http://schemas.microsoft.com/office/powerpoint/2010/main" val="127994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30238" y="365125"/>
            <a:ext cx="7886700" cy="1325563"/>
          </a:xfrm>
        </p:spPr>
        <p:txBody>
          <a:bodyPr/>
          <a:lstStyle/>
          <a:p>
            <a:r>
              <a:rPr lang="it-IT"/>
              <a:t>Fare clic per modificare lo stile del titolo</a:t>
            </a:r>
          </a:p>
        </p:txBody>
      </p:sp>
      <p:sp>
        <p:nvSpPr>
          <p:cNvPr id="3" name="Segnaposto tes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630238" y="2505075"/>
            <a:ext cx="386873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4629150" y="2505075"/>
            <a:ext cx="38877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idx="10"/>
          </p:nvPr>
        </p:nvSpPr>
        <p:spPr/>
        <p:txBody>
          <a:bodyPr/>
          <a:lstStyle>
            <a:lvl1pPr>
              <a:defRPr/>
            </a:lvl1pPr>
          </a:lstStyle>
          <a:p>
            <a:endParaRPr lang="it-IT" altLang="it-IT"/>
          </a:p>
        </p:txBody>
      </p:sp>
      <p:sp>
        <p:nvSpPr>
          <p:cNvPr id="8" name="Segnaposto piè di pagina 7"/>
          <p:cNvSpPr>
            <a:spLocks noGrp="1"/>
          </p:cNvSpPr>
          <p:nvPr>
            <p:ph type="ftr" idx="11"/>
          </p:nvPr>
        </p:nvSpPr>
        <p:spPr/>
        <p:txBody>
          <a:bodyPr/>
          <a:lstStyle>
            <a:lvl1pPr>
              <a:defRPr/>
            </a:lvl1pPr>
          </a:lstStyle>
          <a:p>
            <a:endParaRPr lang="it-IT" altLang="it-IT"/>
          </a:p>
        </p:txBody>
      </p:sp>
      <p:sp>
        <p:nvSpPr>
          <p:cNvPr id="9" name="Segnaposto numero diapositiva 8"/>
          <p:cNvSpPr>
            <a:spLocks noGrp="1"/>
          </p:cNvSpPr>
          <p:nvPr>
            <p:ph type="sldNum" idx="12"/>
          </p:nvPr>
        </p:nvSpPr>
        <p:spPr/>
        <p:txBody>
          <a:bodyPr/>
          <a:lstStyle>
            <a:lvl1pPr>
              <a:defRPr/>
            </a:lvl1pPr>
          </a:lstStyle>
          <a:p>
            <a:fld id="{73B55866-DDD9-4453-A922-3A784B4ADA21}" type="slidenum">
              <a:rPr lang="it-IT" altLang="it-IT"/>
              <a:pPr/>
              <a:t>‹N›</a:t>
            </a:fld>
            <a:endParaRPr lang="it-IT" altLang="it-IT"/>
          </a:p>
        </p:txBody>
      </p:sp>
    </p:spTree>
    <p:extLst>
      <p:ext uri="{BB962C8B-B14F-4D97-AF65-F5344CB8AC3E}">
        <p14:creationId xmlns:p14="http://schemas.microsoft.com/office/powerpoint/2010/main" val="3307404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idx="10"/>
          </p:nvPr>
        </p:nvSpPr>
        <p:spPr/>
        <p:txBody>
          <a:bodyPr/>
          <a:lstStyle>
            <a:lvl1pPr>
              <a:defRPr/>
            </a:lvl1pPr>
          </a:lstStyle>
          <a:p>
            <a:endParaRPr lang="it-IT" altLang="it-IT"/>
          </a:p>
        </p:txBody>
      </p:sp>
      <p:sp>
        <p:nvSpPr>
          <p:cNvPr id="4" name="Segnaposto piè di pagina 3"/>
          <p:cNvSpPr>
            <a:spLocks noGrp="1"/>
          </p:cNvSpPr>
          <p:nvPr>
            <p:ph type="ftr" idx="11"/>
          </p:nvPr>
        </p:nvSpPr>
        <p:spPr/>
        <p:txBody>
          <a:bodyPr/>
          <a:lstStyle>
            <a:lvl1pPr>
              <a:defRPr/>
            </a:lvl1pPr>
          </a:lstStyle>
          <a:p>
            <a:endParaRPr lang="it-IT" altLang="it-IT"/>
          </a:p>
        </p:txBody>
      </p:sp>
      <p:sp>
        <p:nvSpPr>
          <p:cNvPr id="5" name="Segnaposto numero diapositiva 4"/>
          <p:cNvSpPr>
            <a:spLocks noGrp="1"/>
          </p:cNvSpPr>
          <p:nvPr>
            <p:ph type="sldNum" idx="12"/>
          </p:nvPr>
        </p:nvSpPr>
        <p:spPr/>
        <p:txBody>
          <a:bodyPr/>
          <a:lstStyle>
            <a:lvl1pPr>
              <a:defRPr/>
            </a:lvl1pPr>
          </a:lstStyle>
          <a:p>
            <a:fld id="{C5C5FBF0-F43E-4286-9FE8-C825F2CF4251}" type="slidenum">
              <a:rPr lang="it-IT" altLang="it-IT"/>
              <a:pPr/>
              <a:t>‹N›</a:t>
            </a:fld>
            <a:endParaRPr lang="it-IT" altLang="it-IT"/>
          </a:p>
        </p:txBody>
      </p:sp>
    </p:spTree>
    <p:extLst>
      <p:ext uri="{BB962C8B-B14F-4D97-AF65-F5344CB8AC3E}">
        <p14:creationId xmlns:p14="http://schemas.microsoft.com/office/powerpoint/2010/main" val="5952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idx="10"/>
          </p:nvPr>
        </p:nvSpPr>
        <p:spPr/>
        <p:txBody>
          <a:bodyPr/>
          <a:lstStyle>
            <a:lvl1pPr>
              <a:defRPr/>
            </a:lvl1pPr>
          </a:lstStyle>
          <a:p>
            <a:endParaRPr lang="it-IT" altLang="it-IT"/>
          </a:p>
        </p:txBody>
      </p:sp>
      <p:sp>
        <p:nvSpPr>
          <p:cNvPr id="3" name="Segnaposto piè di pagina 2"/>
          <p:cNvSpPr>
            <a:spLocks noGrp="1"/>
          </p:cNvSpPr>
          <p:nvPr>
            <p:ph type="ftr" idx="11"/>
          </p:nvPr>
        </p:nvSpPr>
        <p:spPr/>
        <p:txBody>
          <a:bodyPr/>
          <a:lstStyle>
            <a:lvl1pPr>
              <a:defRPr/>
            </a:lvl1pPr>
          </a:lstStyle>
          <a:p>
            <a:endParaRPr lang="it-IT" altLang="it-IT"/>
          </a:p>
        </p:txBody>
      </p:sp>
      <p:sp>
        <p:nvSpPr>
          <p:cNvPr id="4" name="Segnaposto numero diapositiva 3"/>
          <p:cNvSpPr>
            <a:spLocks noGrp="1"/>
          </p:cNvSpPr>
          <p:nvPr>
            <p:ph type="sldNum" idx="12"/>
          </p:nvPr>
        </p:nvSpPr>
        <p:spPr/>
        <p:txBody>
          <a:bodyPr/>
          <a:lstStyle>
            <a:lvl1pPr>
              <a:defRPr/>
            </a:lvl1pPr>
          </a:lstStyle>
          <a:p>
            <a:fld id="{B8A7EC4B-FED2-4520-8179-92049DE88B0A}" type="slidenum">
              <a:rPr lang="it-IT" altLang="it-IT"/>
              <a:pPr/>
              <a:t>‹N›</a:t>
            </a:fld>
            <a:endParaRPr lang="it-IT" altLang="it-IT"/>
          </a:p>
        </p:txBody>
      </p:sp>
    </p:spTree>
    <p:extLst>
      <p:ext uri="{BB962C8B-B14F-4D97-AF65-F5344CB8AC3E}">
        <p14:creationId xmlns:p14="http://schemas.microsoft.com/office/powerpoint/2010/main" val="1098779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contenut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7B1E5CA6-E360-4571-A039-816F3727F061}" type="slidenum">
              <a:rPr lang="it-IT" altLang="it-IT"/>
              <a:pPr/>
              <a:t>‹N›</a:t>
            </a:fld>
            <a:endParaRPr lang="it-IT" altLang="it-IT"/>
          </a:p>
        </p:txBody>
      </p:sp>
    </p:spTree>
    <p:extLst>
      <p:ext uri="{BB962C8B-B14F-4D97-AF65-F5344CB8AC3E}">
        <p14:creationId xmlns:p14="http://schemas.microsoft.com/office/powerpoint/2010/main" val="3332472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a:t>
            </a:r>
          </a:p>
        </p:txBody>
      </p:sp>
      <p:sp>
        <p:nvSpPr>
          <p:cNvPr id="3" name="Segnaposto immagin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idx="10"/>
          </p:nvPr>
        </p:nvSpPr>
        <p:spPr/>
        <p:txBody>
          <a:bodyPr/>
          <a:lstStyle>
            <a:lvl1pPr>
              <a:defRPr/>
            </a:lvl1pPr>
          </a:lstStyle>
          <a:p>
            <a:endParaRPr lang="it-IT" altLang="it-IT"/>
          </a:p>
        </p:txBody>
      </p:sp>
      <p:sp>
        <p:nvSpPr>
          <p:cNvPr id="6" name="Segnaposto piè di pagina 5"/>
          <p:cNvSpPr>
            <a:spLocks noGrp="1"/>
          </p:cNvSpPr>
          <p:nvPr>
            <p:ph type="ftr" idx="11"/>
          </p:nvPr>
        </p:nvSpPr>
        <p:spPr/>
        <p:txBody>
          <a:bodyPr/>
          <a:lstStyle>
            <a:lvl1pPr>
              <a:defRPr/>
            </a:lvl1pPr>
          </a:lstStyle>
          <a:p>
            <a:endParaRPr lang="it-IT" altLang="it-IT"/>
          </a:p>
        </p:txBody>
      </p:sp>
      <p:sp>
        <p:nvSpPr>
          <p:cNvPr id="7" name="Segnaposto numero diapositiva 6"/>
          <p:cNvSpPr>
            <a:spLocks noGrp="1"/>
          </p:cNvSpPr>
          <p:nvPr>
            <p:ph type="sldNum" idx="12"/>
          </p:nvPr>
        </p:nvSpPr>
        <p:spPr/>
        <p:txBody>
          <a:bodyPr/>
          <a:lstStyle>
            <a:lvl1pPr>
              <a:defRPr/>
            </a:lvl1pPr>
          </a:lstStyle>
          <a:p>
            <a:fld id="{FC0E5EDF-611F-4906-8B46-74ED1A2792F5}" type="slidenum">
              <a:rPr lang="it-IT" altLang="it-IT"/>
              <a:pPr/>
              <a:t>‹N›</a:t>
            </a:fld>
            <a:endParaRPr lang="it-IT" altLang="it-IT"/>
          </a:p>
        </p:txBody>
      </p:sp>
    </p:spTree>
    <p:extLst>
      <p:ext uri="{BB962C8B-B14F-4D97-AF65-F5344CB8AC3E}">
        <p14:creationId xmlns:p14="http://schemas.microsoft.com/office/powerpoint/2010/main" val="4265156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457200" y="274638"/>
            <a:ext cx="8221663" cy="1135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it-IT"/>
              <a:t>Fate clic per modificare il formato del testo del titolo</a:t>
            </a:r>
          </a:p>
        </p:txBody>
      </p:sp>
      <p:sp>
        <p:nvSpPr>
          <p:cNvPr id="1026" name="Rectangle 2"/>
          <p:cNvSpPr>
            <a:spLocks noGrp="1" noChangeArrowheads="1"/>
          </p:cNvSpPr>
          <p:nvPr>
            <p:ph type="body" idx="1"/>
          </p:nvPr>
        </p:nvSpPr>
        <p:spPr bwMode="auto">
          <a:xfrm>
            <a:off x="457200" y="1600200"/>
            <a:ext cx="8221663" cy="4518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it-IT"/>
              <a:t>Fate clic per modificare il formato del testo della struttura</a:t>
            </a:r>
          </a:p>
          <a:p>
            <a:pPr lvl="1"/>
            <a:r>
              <a:rPr lang="en-GB" altLang="it-IT"/>
              <a:t>Secondo livello struttura</a:t>
            </a:r>
          </a:p>
          <a:p>
            <a:pPr lvl="2"/>
            <a:r>
              <a:rPr lang="en-GB" altLang="it-IT"/>
              <a:t>Terzo livello struttura</a:t>
            </a:r>
          </a:p>
          <a:p>
            <a:pPr lvl="3"/>
            <a:r>
              <a:rPr lang="en-GB" altLang="it-IT"/>
              <a:t>Quarto livello struttura</a:t>
            </a:r>
          </a:p>
          <a:p>
            <a:pPr lvl="4"/>
            <a:r>
              <a:rPr lang="en-GB" altLang="it-IT"/>
              <a:t>Quinto livello struttura</a:t>
            </a:r>
          </a:p>
          <a:p>
            <a:pPr lvl="4"/>
            <a:r>
              <a:rPr lang="en-GB" altLang="it-IT"/>
              <a:t>Sesto livello struttura</a:t>
            </a:r>
          </a:p>
          <a:p>
            <a:pPr lvl="4"/>
            <a:r>
              <a:rPr lang="en-GB" altLang="it-IT"/>
              <a:t>Settimo livello struttura</a:t>
            </a:r>
          </a:p>
          <a:p>
            <a:pPr lvl="4"/>
            <a:r>
              <a:rPr lang="en-GB" altLang="it-IT"/>
              <a:t>Ottavo livello struttura</a:t>
            </a:r>
          </a:p>
          <a:p>
            <a:pPr lvl="4"/>
            <a:r>
              <a:rPr lang="en-GB" altLang="it-IT"/>
              <a:t>Nono livello struttura</a:t>
            </a:r>
          </a:p>
        </p:txBody>
      </p:sp>
      <p:sp>
        <p:nvSpPr>
          <p:cNvPr id="1027" name="Rectangle 3"/>
          <p:cNvSpPr>
            <a:spLocks noGrp="1" noChangeArrowheads="1"/>
          </p:cNvSpPr>
          <p:nvPr>
            <p:ph type="dt"/>
          </p:nvPr>
        </p:nvSpPr>
        <p:spPr bwMode="auto">
          <a:xfrm>
            <a:off x="457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8" name="Rectangle 4"/>
          <p:cNvSpPr>
            <a:spLocks noGrp="1" noChangeArrowheads="1"/>
          </p:cNvSpPr>
          <p:nvPr>
            <p:ph type="ftr"/>
          </p:nvPr>
        </p:nvSpPr>
        <p:spPr bwMode="auto">
          <a:xfrm>
            <a:off x="3124200" y="6245225"/>
            <a:ext cx="2887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it-IT" altLang="it-IT"/>
          </a:p>
        </p:txBody>
      </p:sp>
      <p:sp>
        <p:nvSpPr>
          <p:cNvPr id="1029" name="Rectangle 5"/>
          <p:cNvSpPr>
            <a:spLocks noGrp="1" noChangeArrowheads="1"/>
          </p:cNvSpPr>
          <p:nvPr>
            <p:ph type="sldNum"/>
          </p:nvPr>
        </p:nvSpPr>
        <p:spPr bwMode="auto">
          <a:xfrm>
            <a:off x="6553200" y="6245225"/>
            <a:ext cx="212566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B5CB5867-5AB0-43A9-9213-DDC749AD994F}" type="slidenum">
              <a:rPr lang="it-IT" altLang="it-IT"/>
              <a:pPr/>
              <a:t>‹N›</a:t>
            </a:fld>
            <a:endParaRPr lang="it-IT"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p:titleStyle>
    <p:bodyStyle>
      <a:lvl1pPr marL="342900" indent="-342900" algn="l" defTabSz="449263" rtl="0" fontAlgn="base">
        <a:spcBef>
          <a:spcPts val="8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1pPr>
      <a:lvl2pPr marL="742950" indent="-285750" algn="l" defTabSz="449263"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49263"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14.png"/><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3" name="Rectangle 1"/>
          <p:cNvSpPr>
            <a:spLocks noGrp="1" noChangeArrowheads="1"/>
          </p:cNvSpPr>
          <p:nvPr>
            <p:ph type="title"/>
          </p:nvPr>
        </p:nvSpPr>
        <p:spPr>
          <a:xfrm>
            <a:off x="0" y="274638"/>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dirty="0">
                <a:solidFill>
                  <a:schemeClr val="tx1">
                    <a:lumMod val="95000"/>
                    <a:lumOff val="5000"/>
                  </a:schemeClr>
                </a:solidFill>
                <a:latin typeface="Gurmukhi MN" panose="02020600050405020304" pitchFamily="18" charset="0"/>
                <a:cs typeface="Gurmukhi MN" panose="02020600050405020304" pitchFamily="18" charset="0"/>
              </a:rPr>
              <a:t>DISCIPLINE MORFOLOGICHE  UMANE</a:t>
            </a:r>
            <a:r>
              <a:rPr lang="it-IT" altLang="it-IT" sz="3200" dirty="0">
                <a:solidFill>
                  <a:schemeClr val="tx1">
                    <a:lumMod val="95000"/>
                    <a:lumOff val="5000"/>
                  </a:schemeClr>
                </a:solidFill>
                <a:latin typeface="Gurmukhi MN" panose="02020600050405020304" pitchFamily="18" charset="0"/>
                <a:cs typeface="Gurmukhi MN" panose="02020600050405020304" pitchFamily="18" charset="0"/>
              </a:rPr>
              <a:t> </a:t>
            </a:r>
          </a:p>
        </p:txBody>
      </p:sp>
      <p:sp>
        <p:nvSpPr>
          <p:cNvPr id="3074" name="Rectangle 2"/>
          <p:cNvSpPr>
            <a:spLocks noGrp="1" noChangeArrowheads="1"/>
          </p:cNvSpPr>
          <p:nvPr>
            <p:ph type="body" idx="1"/>
          </p:nvPr>
        </p:nvSpPr>
        <p:spPr>
          <a:xfrm>
            <a:off x="457200" y="1600200"/>
            <a:ext cx="8229600" cy="4525963"/>
          </a:xfrm>
          <a:ln/>
        </p:spPr>
        <p:txBody>
          <a:bodyPr/>
          <a:lstStyle/>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ANATOMIA UMANA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ISTOLOGIA</a:t>
            </a:r>
          </a:p>
          <a:p>
            <a:pPr marL="334963" indent="-327025">
              <a:spcBef>
                <a:spcPts val="1000"/>
              </a:spcBef>
              <a:buClr>
                <a:schemeClr val="tx1"/>
              </a:buClr>
              <a:buFontTx/>
              <a:buNone/>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3200" b="1" dirty="0">
              <a:solidFill>
                <a:schemeClr val="tx1">
                  <a:lumMod val="95000"/>
                  <a:lumOff val="5000"/>
                </a:schemeClr>
              </a:solidFill>
              <a:latin typeface="Chalkboard SE" panose="03050602040202020205" pitchFamily="66" charset="77"/>
            </a:endParaRPr>
          </a:p>
          <a:p>
            <a:pPr marL="334963" indent="-334963">
              <a:spcBef>
                <a:spcPts val="100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3200" b="1" dirty="0">
                <a:solidFill>
                  <a:schemeClr val="tx1">
                    <a:lumMod val="95000"/>
                    <a:lumOff val="5000"/>
                  </a:schemeClr>
                </a:solidFill>
                <a:latin typeface="Chalkboard SE" panose="03050602040202020205" pitchFamily="66" charset="77"/>
              </a:rPr>
              <a:t>EMBRIOLOGIA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DIGERENTE, RESPIRATORIO, URINARIO, GENITALE FEMMINILE e MASCHILE,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MUCOSA</a:t>
            </a:r>
          </a:p>
          <a:p>
            <a:pPr>
              <a:buFontTx/>
              <a:buChar char="-"/>
            </a:pPr>
            <a:r>
              <a:rPr lang="it-IT" b="1" dirty="0">
                <a:latin typeface="Chalkboard SE" panose="03050602040202020205" pitchFamily="66" charset="77"/>
              </a:rPr>
              <a:t>TONACA SOTTOMUCOSA</a:t>
            </a:r>
          </a:p>
          <a:p>
            <a:pPr>
              <a:buFontTx/>
              <a:buChar char="-"/>
            </a:pPr>
            <a:r>
              <a:rPr lang="it-IT" dirty="0">
                <a:latin typeface="Copperplate Gothic Bold" panose="020E0705020206020404" pitchFamily="34" charset="77"/>
              </a:rPr>
              <a:t>TONACA MUSCOLARE</a:t>
            </a:r>
          </a:p>
          <a:p>
            <a:pPr>
              <a:buFontTx/>
              <a:buChar char="-"/>
            </a:pPr>
            <a:r>
              <a:rPr lang="it-IT" b="1" dirty="0">
                <a:latin typeface="Chalkboard SE" panose="03050602040202020205" pitchFamily="66" charset="77"/>
              </a:rPr>
              <a:t>TONACA AVVENTIZIA oppure TONACA SIEROSA</a:t>
            </a:r>
          </a:p>
        </p:txBody>
      </p:sp>
    </p:spTree>
    <p:extLst>
      <p:ext uri="{BB962C8B-B14F-4D97-AF65-F5344CB8AC3E}">
        <p14:creationId xmlns:p14="http://schemas.microsoft.com/office/powerpoint/2010/main" val="3591937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765175"/>
            <a:ext cx="8893175" cy="5622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CAVI: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dirty="0">
                <a:latin typeface="Copperplate Gothic Bold" panose="020E0705020206020404" pitchFamily="34" charset="77"/>
              </a:rPr>
              <a:t>Nei Sistemi CIRCOLATORI SANGUIFERO e LINFATICO gli ORGANI CAVI presentano le seguenti TONACHE a partire dal LUME che esse delimitano:</a:t>
            </a:r>
          </a:p>
          <a:p>
            <a:endParaRPr lang="it-IT" dirty="0">
              <a:latin typeface="Copperplate Gothic Bold" panose="020E0705020206020404" pitchFamily="34" charset="77"/>
            </a:endParaRPr>
          </a:p>
          <a:p>
            <a:pPr>
              <a:buFontTx/>
              <a:buChar char="-"/>
            </a:pPr>
            <a:r>
              <a:rPr lang="it-IT" b="1" dirty="0">
                <a:latin typeface="Gurmukhi MN" panose="02020600050405020304" pitchFamily="18" charset="0"/>
                <a:cs typeface="Gurmukhi MN" panose="02020600050405020304" pitchFamily="18" charset="0"/>
              </a:rPr>
              <a:t>TONACA INTIMA</a:t>
            </a:r>
          </a:p>
          <a:p>
            <a:pPr>
              <a:buFontTx/>
              <a:buChar char="-"/>
            </a:pPr>
            <a:r>
              <a:rPr lang="it-IT" b="1" dirty="0">
                <a:latin typeface="Chalkboard SE" panose="03050602040202020205" pitchFamily="66" charset="77"/>
              </a:rPr>
              <a:t>TONACA MEDIA</a:t>
            </a:r>
          </a:p>
          <a:p>
            <a:pPr>
              <a:buFontTx/>
              <a:buChar char="-"/>
            </a:pPr>
            <a:r>
              <a:rPr lang="it-IT" b="1" dirty="0">
                <a:latin typeface="Chalkboard SE" panose="03050602040202020205" pitchFamily="66" charset="77"/>
              </a:rPr>
              <a:t>TONACA AVVENTIZIA (soltanto nel CUORE c’è la TONACA SIEROSA)</a:t>
            </a:r>
          </a:p>
        </p:txBody>
      </p:sp>
    </p:spTree>
    <p:extLst>
      <p:ext uri="{BB962C8B-B14F-4D97-AF65-F5344CB8AC3E}">
        <p14:creationId xmlns:p14="http://schemas.microsoft.com/office/powerpoint/2010/main" val="1587088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508625" cy="49117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4332288"/>
            <a:ext cx="3635375" cy="25257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2"/>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541463" y="0"/>
            <a:ext cx="6059487" cy="6858000"/>
          </a:xfrm>
          <a:prstGeom prst="rect">
            <a:avLst/>
          </a:prstGeom>
          <a:noFill/>
          <a:ln>
            <a:noFill/>
          </a:ln>
        </p:spPr>
      </p:pic>
    </p:spTree>
    <p:extLst>
      <p:ext uri="{BB962C8B-B14F-4D97-AF65-F5344CB8AC3E}">
        <p14:creationId xmlns:p14="http://schemas.microsoft.com/office/powerpoint/2010/main" val="8811446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0342E70-3402-4247-A38E-30DB37A988D6}"/>
              </a:ext>
            </a:extLst>
          </p:cNvPr>
          <p:cNvSpPr>
            <a:spLocks noGrp="1"/>
          </p:cNvSpPr>
          <p:nvPr>
            <p:ph type="title"/>
          </p:nvPr>
        </p:nvSpPr>
        <p:spPr/>
        <p:txBody>
          <a:bodyPr/>
          <a:lstStyle/>
          <a:p>
            <a:r>
              <a:rPr lang="it-IT" sz="2800" b="1" dirty="0">
                <a:latin typeface="Gurmukhi MN" panose="02020600050405020304" pitchFamily="18" charset="0"/>
                <a:cs typeface="Gurmukhi MN" panose="02020600050405020304" pitchFamily="18" charset="0"/>
              </a:rPr>
              <a:t>ORGANI PIENI: ORGANIZZAZIONE GENERALE</a:t>
            </a:r>
          </a:p>
        </p:txBody>
      </p:sp>
      <p:sp>
        <p:nvSpPr>
          <p:cNvPr id="3" name="Segnaposto contenuto 2">
            <a:extLst>
              <a:ext uri="{FF2B5EF4-FFF2-40B4-BE49-F238E27FC236}">
                <a16:creationId xmlns:a16="http://schemas.microsoft.com/office/drawing/2014/main" id="{A53A7575-7F94-C04A-8DD3-A9A951542688}"/>
              </a:ext>
            </a:extLst>
          </p:cNvPr>
          <p:cNvSpPr>
            <a:spLocks noGrp="1"/>
          </p:cNvSpPr>
          <p:nvPr>
            <p:ph idx="1"/>
          </p:nvPr>
        </p:nvSpPr>
        <p:spPr>
          <a:xfrm>
            <a:off x="251520" y="1409700"/>
            <a:ext cx="8712968" cy="5043636"/>
          </a:xfrm>
        </p:spPr>
        <p:txBody>
          <a:bodyPr/>
          <a:lstStyle/>
          <a:p>
            <a:r>
              <a:rPr lang="it-IT" b="1" dirty="0">
                <a:latin typeface="Chalkboard SE" panose="03050602040202020205" pitchFamily="66" charset="77"/>
              </a:rPr>
              <a:t>La loro struttura di riferimento comprende:</a:t>
            </a:r>
          </a:p>
          <a:p>
            <a:endParaRPr lang="it-IT" b="1" dirty="0">
              <a:latin typeface="Chalkboard SE" panose="03050602040202020205" pitchFamily="66" charset="77"/>
            </a:endParaRPr>
          </a:p>
          <a:p>
            <a:pPr>
              <a:buFontTx/>
              <a:buChar char="-"/>
            </a:pPr>
            <a:r>
              <a:rPr lang="it-IT" b="1" dirty="0">
                <a:latin typeface="Chalkboard SE" panose="03050602040202020205" pitchFamily="66" charset="77"/>
              </a:rPr>
              <a:t>CAPSULA che li delimita dalle strutture circostanti;</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STROMA che ne costituisce l’ impalcatura sulla quale si inserisce il</a:t>
            </a:r>
          </a:p>
          <a:p>
            <a:pPr marL="0" indent="0"/>
            <a:endParaRPr lang="it-IT" b="1" dirty="0">
              <a:latin typeface="Chalkboard SE" panose="03050602040202020205" pitchFamily="66" charset="77"/>
            </a:endParaRPr>
          </a:p>
          <a:p>
            <a:pPr>
              <a:buFontTx/>
              <a:buChar char="-"/>
            </a:pPr>
            <a:r>
              <a:rPr lang="it-IT" b="1" dirty="0">
                <a:latin typeface="Chalkboard SE" panose="03050602040202020205" pitchFamily="66" charset="77"/>
              </a:rPr>
              <a:t>PARENCHIMA, costituito dagli elementi morfo-funzionali propri dell’ organo in questione</a:t>
            </a:r>
          </a:p>
        </p:txBody>
      </p:sp>
    </p:spTree>
    <p:extLst>
      <p:ext uri="{BB962C8B-B14F-4D97-AF65-F5344CB8AC3E}">
        <p14:creationId xmlns:p14="http://schemas.microsoft.com/office/powerpoint/2010/main" val="6916289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1F833C8-3FD3-C340-9E00-6F588BD9E2D6}"/>
              </a:ext>
            </a:extLst>
          </p:cNvPr>
          <p:cNvSpPr>
            <a:spLocks noGrp="1"/>
          </p:cNvSpPr>
          <p:nvPr>
            <p:ph type="title"/>
          </p:nvPr>
        </p:nvSpPr>
        <p:spPr>
          <a:xfrm>
            <a:off x="611560" y="2132856"/>
            <a:ext cx="8221663" cy="1135062"/>
          </a:xfrm>
        </p:spPr>
        <p:txBody>
          <a:bodyPr/>
          <a:lstStyle/>
          <a:p>
            <a:r>
              <a:rPr lang="it-IT" dirty="0">
                <a:latin typeface="Chalkboard SE" panose="03050602040202020205" pitchFamily="66" charset="77"/>
                <a:cs typeface="Gurmukhi MN" panose="02020600050405020304" pitchFamily="18" charset="0"/>
              </a:rPr>
              <a:t>NOMENCLATURA  ANATOMICA</a:t>
            </a:r>
          </a:p>
        </p:txBody>
      </p:sp>
      <p:sp>
        <p:nvSpPr>
          <p:cNvPr id="5" name="CasellaDiTesto 4">
            <a:extLst>
              <a:ext uri="{FF2B5EF4-FFF2-40B4-BE49-F238E27FC236}">
                <a16:creationId xmlns:a16="http://schemas.microsoft.com/office/drawing/2014/main" id="{D5D284BC-7A62-F841-B5E1-A7D89F62FBFF}"/>
              </a:ext>
            </a:extLst>
          </p:cNvPr>
          <p:cNvSpPr txBox="1"/>
          <p:nvPr/>
        </p:nvSpPr>
        <p:spPr>
          <a:xfrm>
            <a:off x="323528" y="3267374"/>
            <a:ext cx="8280920" cy="1200329"/>
          </a:xfrm>
          <a:prstGeom prst="rect">
            <a:avLst/>
          </a:prstGeom>
          <a:noFill/>
        </p:spPr>
        <p:txBody>
          <a:bodyPr wrap="square" rtlCol="0">
            <a:spAutoFit/>
          </a:bodyPr>
          <a:lstStyle/>
          <a:p>
            <a:pPr algn="ctr"/>
            <a:r>
              <a:rPr lang="it-IT" sz="2400" dirty="0">
                <a:solidFill>
                  <a:schemeClr val="tx1">
                    <a:lumMod val="95000"/>
                    <a:lumOff val="5000"/>
                  </a:schemeClr>
                </a:solidFill>
                <a:latin typeface="Copperplate Gothic Bold" panose="020E0705020206020404" pitchFamily="34" charset="77"/>
              </a:rPr>
              <a:t>Consiste nella TERMINOLOGIA utilizzata non solo nelle descrizioni anatomiche, ma anche in altre discipline cliniche</a:t>
            </a:r>
          </a:p>
        </p:txBody>
      </p:sp>
    </p:spTree>
    <p:extLst>
      <p:ext uri="{BB962C8B-B14F-4D97-AF65-F5344CB8AC3E}">
        <p14:creationId xmlns:p14="http://schemas.microsoft.com/office/powerpoint/2010/main" val="2097675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D7597F8-77DA-CA4E-BF28-5F3564693CF3}"/>
              </a:ext>
            </a:extLst>
          </p:cNvPr>
          <p:cNvSpPr>
            <a:spLocks noGrp="1"/>
          </p:cNvSpPr>
          <p:nvPr>
            <p:ph type="title"/>
          </p:nvPr>
        </p:nvSpPr>
        <p:spPr/>
        <p:txBody>
          <a:bodyPr/>
          <a:lstStyle/>
          <a:p>
            <a:r>
              <a:rPr lang="it-IT" dirty="0">
                <a:latin typeface="Gurmukhi MN" panose="02020600050405020304" pitchFamily="18" charset="0"/>
                <a:cs typeface="Gurmukhi MN" panose="02020600050405020304" pitchFamily="18" charset="0"/>
              </a:rPr>
              <a:t>PIANI DI RIFERIMENTO</a:t>
            </a:r>
          </a:p>
        </p:txBody>
      </p:sp>
      <p:sp>
        <p:nvSpPr>
          <p:cNvPr id="3" name="Segnaposto contenuto 2">
            <a:extLst>
              <a:ext uri="{FF2B5EF4-FFF2-40B4-BE49-F238E27FC236}">
                <a16:creationId xmlns:a16="http://schemas.microsoft.com/office/drawing/2014/main" id="{BE19A9EF-F60E-394D-894D-5A2DACC6C4E2}"/>
              </a:ext>
            </a:extLst>
          </p:cNvPr>
          <p:cNvSpPr>
            <a:spLocks noGrp="1"/>
          </p:cNvSpPr>
          <p:nvPr>
            <p:ph idx="1"/>
          </p:nvPr>
        </p:nvSpPr>
        <p:spPr>
          <a:xfrm>
            <a:off x="179512" y="1600200"/>
            <a:ext cx="8856984" cy="4518025"/>
          </a:xfrm>
        </p:spPr>
        <p:txBody>
          <a:bodyPr/>
          <a:lstStyle/>
          <a:p>
            <a:pPr marL="457200" indent="-457200">
              <a:buFontTx/>
              <a:buChar char="-"/>
            </a:pPr>
            <a:r>
              <a:rPr lang="it-IT" sz="3200" b="1" dirty="0">
                <a:latin typeface="Chalkboard SE" panose="03050602040202020205" pitchFamily="66" charset="77"/>
              </a:rPr>
              <a:t>PIANO SAGITTALE (o MEDIANO)</a:t>
            </a:r>
          </a:p>
          <a:p>
            <a:pPr marL="0" indent="0"/>
            <a:endParaRPr lang="it-IT" sz="3200" b="1" dirty="0"/>
          </a:p>
          <a:p>
            <a:pPr>
              <a:buFontTx/>
              <a:buChar char="-"/>
            </a:pPr>
            <a:r>
              <a:rPr lang="it-IT" sz="3200" b="1" dirty="0">
                <a:latin typeface="Gurmukhi MN" panose="02020600050405020304" pitchFamily="18" charset="0"/>
                <a:cs typeface="Gurmukhi MN" panose="02020600050405020304" pitchFamily="18" charset="0"/>
              </a:rPr>
              <a:t>PIANO FRONTALE</a:t>
            </a:r>
          </a:p>
          <a:p>
            <a:pPr marL="0" indent="0"/>
            <a:r>
              <a:rPr lang="it-IT" sz="3200" b="1" dirty="0"/>
              <a:t> </a:t>
            </a:r>
          </a:p>
          <a:p>
            <a:pPr>
              <a:buFontTx/>
              <a:buChar char="-"/>
            </a:pPr>
            <a:r>
              <a:rPr lang="it-IT" sz="3200" b="1" dirty="0">
                <a:latin typeface="Copperplate Gothic Bold" panose="020E0705020206020404" pitchFamily="34" charset="77"/>
              </a:rPr>
              <a:t>PIANO TRASVERSO (od ORIZZONTALE</a:t>
            </a:r>
            <a:r>
              <a:rPr lang="it-IT" dirty="0">
                <a:latin typeface="Copperplate Gothic Bold" panose="020E0705020206020404" pitchFamily="34" charset="77"/>
              </a:rPr>
              <a:t>)</a:t>
            </a:r>
          </a:p>
          <a:p>
            <a:pPr marL="0" indent="0"/>
            <a:endParaRPr lang="it-IT" dirty="0"/>
          </a:p>
        </p:txBody>
      </p:sp>
    </p:spTree>
    <p:extLst>
      <p:ext uri="{BB962C8B-B14F-4D97-AF65-F5344CB8AC3E}">
        <p14:creationId xmlns:p14="http://schemas.microsoft.com/office/powerpoint/2010/main" val="876529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74638"/>
            <a:ext cx="8229600" cy="777875"/>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dirty="0">
                <a:solidFill>
                  <a:schemeClr val="tx1">
                    <a:lumMod val="95000"/>
                    <a:lumOff val="5000"/>
                  </a:schemeClr>
                </a:solidFill>
                <a:latin typeface="Arial Black" panose="020B0A04020102020204" pitchFamily="34" charset="0"/>
              </a:rPr>
              <a:t>“</a:t>
            </a:r>
            <a:r>
              <a:rPr lang="it-IT" altLang="it-IT" sz="2800" i="1" dirty="0">
                <a:solidFill>
                  <a:schemeClr val="tx1">
                    <a:lumMod val="95000"/>
                    <a:lumOff val="5000"/>
                  </a:schemeClr>
                </a:solidFill>
                <a:latin typeface="Arial Black" panose="020B0A04020102020204" pitchFamily="34" charset="0"/>
              </a:rPr>
              <a:t>UOMO (?...donna…) ANATOMICO</a:t>
            </a:r>
            <a:r>
              <a:rPr lang="it-IT" altLang="it-IT" sz="2800" dirty="0">
                <a:solidFill>
                  <a:schemeClr val="tx1">
                    <a:lumMod val="95000"/>
                    <a:lumOff val="5000"/>
                  </a:schemeClr>
                </a:solidFill>
                <a:latin typeface="Arial Black" panose="020B0A04020102020204" pitchFamily="34" charset="0"/>
              </a:rPr>
              <a:t>”:</a:t>
            </a:r>
            <a:br>
              <a:rPr lang="it-IT" altLang="it-IT" sz="2800" dirty="0">
                <a:solidFill>
                  <a:schemeClr val="tx1">
                    <a:lumMod val="95000"/>
                    <a:lumOff val="5000"/>
                  </a:schemeClr>
                </a:solidFill>
                <a:latin typeface="Arial Black" panose="020B0A04020102020204" pitchFamily="34" charset="0"/>
              </a:rPr>
            </a:br>
            <a:r>
              <a:rPr lang="it-IT" altLang="it-IT" sz="2800" dirty="0">
                <a:solidFill>
                  <a:schemeClr val="tx1">
                    <a:lumMod val="95000"/>
                    <a:lumOff val="5000"/>
                  </a:schemeClr>
                </a:solidFill>
                <a:latin typeface="Arial Black" panose="020B0A04020102020204" pitchFamily="34" charset="0"/>
              </a:rPr>
              <a:t>PIANI DI RIFERIMENTO</a:t>
            </a:r>
          </a:p>
        </p:txBody>
      </p:sp>
      <p:pic>
        <p:nvPicPr>
          <p:cNvPr id="13314" name="Picture 2"/>
          <p:cNvPicPr>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827088" y="1219200"/>
            <a:ext cx="7200900" cy="5638800"/>
          </a:xfrm>
          <a:prstGeom prst="rect">
            <a:avLst/>
          </a:prstGeom>
          <a:noFill/>
          <a:ln>
            <a:noFill/>
          </a:ln>
          <a:effectLst/>
          <a:extLst>
            <a:ext uri="{909E8E84-426E-40DD-AFC4-6F175D3DCCD1}">
              <a14:hiddenFill xmlns:a14="http://schemas.microsoft.com/office/drawing/2010/main">
                <a:blipFill dpi="0" rotWithShape="0">
                  <a:blip>
                    <a:lum contrast="1200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5" name="Rectangle 3"/>
          <p:cNvSpPr>
            <a:spLocks noChangeArrowheads="1"/>
          </p:cNvSpPr>
          <p:nvPr/>
        </p:nvSpPr>
        <p:spPr bwMode="auto">
          <a:xfrm>
            <a:off x="827088" y="6453188"/>
            <a:ext cx="2665412" cy="404812"/>
          </a:xfrm>
          <a:prstGeom prst="rect">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3625"/>
            <a:ext cx="8964488" cy="568397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1">
            <a:extLst>
              <a:ext uri="{FF2B5EF4-FFF2-40B4-BE49-F238E27FC236}">
                <a16:creationId xmlns:a16="http://schemas.microsoft.com/office/drawing/2014/main" id="{955A93B4-2EFC-3A45-9887-C0FADF2BA8C7}"/>
              </a:ext>
            </a:extLst>
          </p:cNvPr>
          <p:cNvSpPr txBox="1">
            <a:spLocks noChangeArrowheads="1"/>
          </p:cNvSpPr>
          <p:nvPr/>
        </p:nvSpPr>
        <p:spPr>
          <a:xfrm>
            <a:off x="457200" y="274638"/>
            <a:ext cx="8229600" cy="788987"/>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3200" b="1">
                <a:solidFill>
                  <a:schemeClr val="tx1">
                    <a:lumMod val="95000"/>
                    <a:lumOff val="5000"/>
                  </a:schemeClr>
                </a:solidFill>
                <a:latin typeface="Chalkboard SE" panose="03050602040202020205" pitchFamily="66" charset="77"/>
              </a:rPr>
              <a:t>ATTRIBUTI RELATIVI ALLA POSIZIONE </a:t>
            </a:r>
            <a:endParaRPr lang="it-IT" altLang="it-IT" sz="3200" b="1" dirty="0">
              <a:solidFill>
                <a:schemeClr val="tx1">
                  <a:lumMod val="95000"/>
                  <a:lumOff val="5000"/>
                </a:schemeClr>
              </a:solidFill>
              <a:latin typeface="Chalkboard SE" panose="03050602040202020205" pitchFamily="66"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1" name="Picture 1"/>
          <p:cNvPicPr>
            <a:picLocks noChangeAspect="1" noChangeArrowheads="1"/>
          </p:cNvPicPr>
          <p:nvPr/>
        </p:nvPicPr>
        <p:blipFill>
          <a:blip r:embed="rId3">
            <a:extLst>
              <a:ext uri="{28A0092B-C50C-407E-A947-70E740481C1C}">
                <a14:useLocalDpi xmlns:a14="http://schemas.microsoft.com/office/drawing/2010/main" val="0"/>
              </a:ext>
            </a:extLst>
          </a:blip>
          <a:srcRect b="9235"/>
          <a:stretch>
            <a:fillRect/>
          </a:stretch>
        </p:blipFill>
        <p:spPr bwMode="auto">
          <a:xfrm>
            <a:off x="0" y="71438"/>
            <a:ext cx="9109075" cy="6696075"/>
          </a:xfrm>
          <a:prstGeom prst="rect">
            <a:avLst/>
          </a:prstGeom>
          <a:noFill/>
          <a:ln>
            <a:noFill/>
          </a:ln>
          <a:effectLst/>
          <a:extLst>
            <a:ext uri="{909E8E84-426E-40DD-AFC4-6F175D3DCCD1}">
              <a14:hiddenFill xmlns:a14="http://schemas.microsoft.com/office/drawing/2010/main">
                <a:blipFill dpi="0" rotWithShape="0">
                  <a:blip/>
                  <a:srcRect b="9235"/>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0"/>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682750" y="0"/>
            <a:ext cx="5778500" cy="6858000"/>
          </a:xfrm>
          <a:prstGeom prst="rect">
            <a:avLst/>
          </a:prstGeom>
          <a:noFill/>
          <a:ln>
            <a:noFill/>
          </a:ln>
        </p:spPr>
      </p:pic>
    </p:spTree>
    <p:extLst>
      <p:ext uri="{BB962C8B-B14F-4D97-AF65-F5344CB8AC3E}">
        <p14:creationId xmlns:p14="http://schemas.microsoft.com/office/powerpoint/2010/main" val="98706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1"/>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149225"/>
            <a:ext cx="9144000" cy="6557963"/>
          </a:xfrm>
          <a:prstGeom prst="rect">
            <a:avLst/>
          </a:prstGeom>
          <a:noFill/>
          <a:ln>
            <a:noFill/>
          </a:ln>
        </p:spPr>
      </p:pic>
    </p:spTree>
    <p:extLst>
      <p:ext uri="{BB962C8B-B14F-4D97-AF65-F5344CB8AC3E}">
        <p14:creationId xmlns:p14="http://schemas.microsoft.com/office/powerpoint/2010/main" val="2896326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l="2313" t="1637" r="1575" b="24933"/>
          <a:stretch>
            <a:fillRect/>
          </a:stretch>
        </p:blipFill>
        <p:spPr bwMode="auto">
          <a:xfrm>
            <a:off x="144463" y="792163"/>
            <a:ext cx="8928100" cy="5903912"/>
          </a:xfrm>
          <a:prstGeom prst="rect">
            <a:avLst/>
          </a:prstGeom>
          <a:noFill/>
          <a:ln>
            <a:noFill/>
          </a:ln>
          <a:effectLst/>
          <a:extLst>
            <a:ext uri="{909E8E84-426E-40DD-AFC4-6F175D3DCCD1}">
              <a14:hiddenFill xmlns:a14="http://schemas.microsoft.com/office/drawing/2010/main">
                <a:blipFill dpi="0" rotWithShape="0">
                  <a:blip/>
                  <a:srcRect l="2313" t="1637" r="1575" b="24933"/>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0" y="260350"/>
            <a:ext cx="6413500" cy="1268413"/>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Gurmukhi MN" panose="02020600050405020304" pitchFamily="18" charset="0"/>
                <a:cs typeface="Gurmukhi MN" panose="02020600050405020304" pitchFamily="18" charset="0"/>
              </a:rPr>
              <a:t>SUDDIVISIONE REGIONALE o TOPOGRAFICA</a:t>
            </a:r>
          </a:p>
        </p:txBody>
      </p:sp>
      <p:sp>
        <p:nvSpPr>
          <p:cNvPr id="18434" name="Rectangle 2"/>
          <p:cNvSpPr>
            <a:spLocks noGrp="1" noChangeArrowheads="1"/>
          </p:cNvSpPr>
          <p:nvPr>
            <p:ph type="body" idx="1"/>
          </p:nvPr>
        </p:nvSpPr>
        <p:spPr>
          <a:xfrm>
            <a:off x="457200" y="1600200"/>
            <a:ext cx="4033838" cy="4525963"/>
          </a:xfrm>
          <a:ln/>
        </p:spPr>
        <p:txBody>
          <a:bodyPr/>
          <a:lstStyle/>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TESTA: neurocranio, </a:t>
            </a:r>
            <a:r>
              <a:rPr lang="it-IT" altLang="it-IT" b="1" dirty="0" err="1">
                <a:solidFill>
                  <a:schemeClr val="tx1">
                    <a:lumMod val="95000"/>
                    <a:lumOff val="5000"/>
                  </a:schemeClr>
                </a:solidFill>
                <a:latin typeface="Gurmukhi MN" panose="02020600050405020304" pitchFamily="18" charset="0"/>
                <a:cs typeface="Gurmukhi MN" panose="02020600050405020304" pitchFamily="18" charset="0"/>
              </a:rPr>
              <a:t>splacnocranio</a:t>
            </a:r>
            <a:endParaRPr lang="it-IT" altLang="it-IT" b="1" dirty="0">
              <a:solidFill>
                <a:schemeClr val="tx1">
                  <a:lumMod val="95000"/>
                  <a:lumOff val="5000"/>
                </a:schemeClr>
              </a:solidFill>
              <a:latin typeface="Gurmukhi MN" panose="02020600050405020304" pitchFamily="18" charset="0"/>
              <a:cs typeface="Gurmukhi MN" panose="02020600050405020304" pitchFamily="18" charset="0"/>
            </a:endParaRP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TRONCO: collo, torace, addome, pelvi, perineo </a:t>
            </a:r>
          </a:p>
          <a:p>
            <a:pPr marL="334963" indent="-334963">
              <a:spcBef>
                <a:spcPts val="600"/>
              </a:spcBef>
              <a:buClr>
                <a:srgbClr val="FF3300"/>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rPr>
              <a:t>ARTO SUPERIORE: spalla, braccio, avambraccio, mano</a:t>
            </a:r>
          </a:p>
          <a:p>
            <a:pPr marL="334963" indent="-334963">
              <a:spcBef>
                <a:spcPts val="600"/>
              </a:spcBef>
              <a:buClr>
                <a:srgbClr val="66FF33"/>
              </a:buClr>
              <a:buFont typeface="Arial" panose="020B06040202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rPr>
              <a:t>ARTO INFERIORE: anca, coscia, gamba, piede</a:t>
            </a:r>
          </a:p>
        </p:txBody>
      </p:sp>
      <p:graphicFrame>
        <p:nvGraphicFramePr>
          <p:cNvPr id="18435" name="Object 3"/>
          <p:cNvGraphicFramePr>
            <a:graphicFrameLocks noChangeAspect="1"/>
          </p:cNvGraphicFramePr>
          <p:nvPr/>
        </p:nvGraphicFramePr>
        <p:xfrm>
          <a:off x="4859338" y="836613"/>
          <a:ext cx="4049712" cy="6021387"/>
        </p:xfrm>
        <a:graphic>
          <a:graphicData uri="http://schemas.openxmlformats.org/presentationml/2006/ole">
            <mc:AlternateContent xmlns:mc="http://schemas.openxmlformats.org/markup-compatibility/2006">
              <mc:Choice xmlns:v="urn:schemas-microsoft-com:vml" Requires="v">
                <p:oleObj spid="_x0000_s18487" r:id="rId4" imgW="4650864" imgH="6918388" progId="">
                  <p:embed/>
                </p:oleObj>
              </mc:Choice>
              <mc:Fallback>
                <p:oleObj r:id="rId4" imgW="4650864" imgH="6918388" progId="">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9338" y="836613"/>
                        <a:ext cx="4049712" cy="6021387"/>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8436" name="Text Box 4"/>
          <p:cNvSpPr txBox="1">
            <a:spLocks noChangeArrowheads="1"/>
          </p:cNvSpPr>
          <p:nvPr/>
        </p:nvSpPr>
        <p:spPr bwMode="auto">
          <a:xfrm>
            <a:off x="7092950" y="1052513"/>
            <a:ext cx="1828800"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3300"/>
                </a:solidFill>
              </a:rPr>
              <a:t>NEUROCRANIO</a:t>
            </a:r>
          </a:p>
        </p:txBody>
      </p:sp>
      <p:sp>
        <p:nvSpPr>
          <p:cNvPr id="18437" name="Text Box 5"/>
          <p:cNvSpPr txBox="1">
            <a:spLocks noChangeArrowheads="1"/>
          </p:cNvSpPr>
          <p:nvPr/>
        </p:nvSpPr>
        <p:spPr bwMode="auto">
          <a:xfrm>
            <a:off x="7380288" y="1628775"/>
            <a:ext cx="1512887"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336600"/>
                </a:solidFill>
              </a:rPr>
              <a:t>SPLANCNOCRANIO</a:t>
            </a:r>
          </a:p>
        </p:txBody>
      </p:sp>
      <p:sp>
        <p:nvSpPr>
          <p:cNvPr id="18438" name="Text Box 6"/>
          <p:cNvSpPr txBox="1">
            <a:spLocks noChangeArrowheads="1"/>
          </p:cNvSpPr>
          <p:nvPr/>
        </p:nvSpPr>
        <p:spPr bwMode="auto">
          <a:xfrm>
            <a:off x="4932363" y="1484313"/>
            <a:ext cx="8874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0066"/>
                </a:solidFill>
              </a:rPr>
              <a:t>COLLO</a:t>
            </a:r>
          </a:p>
        </p:txBody>
      </p:sp>
      <p:sp>
        <p:nvSpPr>
          <p:cNvPr id="18439" name="Text Box 7"/>
          <p:cNvSpPr txBox="1">
            <a:spLocks noChangeArrowheads="1"/>
          </p:cNvSpPr>
          <p:nvPr/>
        </p:nvSpPr>
        <p:spPr bwMode="auto">
          <a:xfrm>
            <a:off x="7767638" y="2781300"/>
            <a:ext cx="1374775"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lgn="ctr">
              <a:buClrTx/>
              <a:buFontTx/>
              <a:buNone/>
            </a:pPr>
            <a:r>
              <a:rPr lang="it-IT" altLang="it-IT" sz="1600" b="1">
                <a:solidFill>
                  <a:srgbClr val="FFFFFF"/>
                </a:solidFill>
              </a:rPr>
              <a:t>ARTO </a:t>
            </a:r>
          </a:p>
          <a:p>
            <a:pPr algn="ctr">
              <a:buClrTx/>
              <a:buFontTx/>
              <a:buNone/>
            </a:pPr>
            <a:r>
              <a:rPr lang="it-IT" altLang="it-IT" sz="1600" b="1">
                <a:solidFill>
                  <a:srgbClr val="FFFFFF"/>
                </a:solidFill>
              </a:rPr>
              <a:t>SUPERIORE</a:t>
            </a:r>
          </a:p>
        </p:txBody>
      </p:sp>
      <p:sp>
        <p:nvSpPr>
          <p:cNvPr id="18440" name="Text Box 8"/>
          <p:cNvSpPr txBox="1">
            <a:spLocks noChangeArrowheads="1"/>
          </p:cNvSpPr>
          <p:nvPr/>
        </p:nvSpPr>
        <p:spPr bwMode="auto">
          <a:xfrm>
            <a:off x="4859338" y="3213100"/>
            <a:ext cx="10302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9933FF"/>
                </a:solidFill>
              </a:rPr>
              <a:t>TORACE</a:t>
            </a:r>
          </a:p>
        </p:txBody>
      </p:sp>
      <p:sp>
        <p:nvSpPr>
          <p:cNvPr id="18441" name="Text Box 9"/>
          <p:cNvSpPr txBox="1">
            <a:spLocks noChangeArrowheads="1"/>
          </p:cNvSpPr>
          <p:nvPr/>
        </p:nvSpPr>
        <p:spPr bwMode="auto">
          <a:xfrm>
            <a:off x="7740650" y="4437063"/>
            <a:ext cx="1074738"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00FF00"/>
                </a:solidFill>
              </a:rPr>
              <a:t>ADDOME</a:t>
            </a:r>
          </a:p>
        </p:txBody>
      </p:sp>
      <p:sp>
        <p:nvSpPr>
          <p:cNvPr id="18442" name="Text Box 10"/>
          <p:cNvSpPr txBox="1">
            <a:spLocks noChangeArrowheads="1"/>
          </p:cNvSpPr>
          <p:nvPr/>
        </p:nvSpPr>
        <p:spPr bwMode="auto">
          <a:xfrm>
            <a:off x="4716463" y="5157788"/>
            <a:ext cx="1906587"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FF0000"/>
                </a:solidFill>
              </a:rPr>
              <a:t>ARTO INFERIORE</a:t>
            </a:r>
          </a:p>
        </p:txBody>
      </p:sp>
      <p:sp>
        <p:nvSpPr>
          <p:cNvPr id="18443" name="Line 11"/>
          <p:cNvSpPr>
            <a:spLocks noChangeShapeType="1"/>
          </p:cNvSpPr>
          <p:nvPr/>
        </p:nvSpPr>
        <p:spPr bwMode="auto">
          <a:xfrm flipH="1">
            <a:off x="7078663" y="381000"/>
            <a:ext cx="320675" cy="1588"/>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4" name="Line 12"/>
          <p:cNvSpPr>
            <a:spLocks noChangeShapeType="1"/>
          </p:cNvSpPr>
          <p:nvPr/>
        </p:nvSpPr>
        <p:spPr bwMode="auto">
          <a:xfrm>
            <a:off x="5724525" y="1700213"/>
            <a:ext cx="762000" cy="1587"/>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5" name="Line 13"/>
          <p:cNvSpPr>
            <a:spLocks noChangeShapeType="1"/>
          </p:cNvSpPr>
          <p:nvPr/>
        </p:nvSpPr>
        <p:spPr bwMode="auto">
          <a:xfrm flipH="1" flipV="1">
            <a:off x="7011988" y="1476375"/>
            <a:ext cx="457200" cy="241300"/>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6" name="Line 14"/>
          <p:cNvSpPr>
            <a:spLocks noChangeShapeType="1"/>
          </p:cNvSpPr>
          <p:nvPr/>
        </p:nvSpPr>
        <p:spPr bwMode="auto">
          <a:xfrm flipV="1">
            <a:off x="5508625" y="2484438"/>
            <a:ext cx="1066800" cy="5492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7" name="Line 15"/>
          <p:cNvSpPr>
            <a:spLocks noChangeShapeType="1"/>
          </p:cNvSpPr>
          <p:nvPr/>
        </p:nvSpPr>
        <p:spPr bwMode="auto">
          <a:xfrm flipH="1" flipV="1">
            <a:off x="6940550" y="3133725"/>
            <a:ext cx="854075" cy="1463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8" name="Line 16"/>
          <p:cNvSpPr>
            <a:spLocks noChangeShapeType="1"/>
          </p:cNvSpPr>
          <p:nvPr/>
        </p:nvSpPr>
        <p:spPr bwMode="auto">
          <a:xfrm flipV="1">
            <a:off x="5651500" y="4068763"/>
            <a:ext cx="762000" cy="1082675"/>
          </a:xfrm>
          <a:prstGeom prst="line">
            <a:avLst/>
          </a:prstGeom>
          <a:noFill/>
          <a:ln w="9360" cap="sq">
            <a:solidFill>
              <a:srgbClr val="08080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49" name="Line 17"/>
          <p:cNvSpPr>
            <a:spLocks noChangeShapeType="1"/>
          </p:cNvSpPr>
          <p:nvPr/>
        </p:nvSpPr>
        <p:spPr bwMode="auto">
          <a:xfrm flipH="1" flipV="1">
            <a:off x="7516813" y="2628900"/>
            <a:ext cx="549275" cy="320675"/>
          </a:xfrm>
          <a:prstGeom prst="line">
            <a:avLst/>
          </a:prstGeom>
          <a:noFill/>
          <a:ln w="9360" cap="sq">
            <a:solidFill>
              <a:srgbClr val="660033"/>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8450" name="Text Box 18"/>
          <p:cNvSpPr txBox="1">
            <a:spLocks noChangeArrowheads="1"/>
          </p:cNvSpPr>
          <p:nvPr/>
        </p:nvSpPr>
        <p:spPr bwMode="auto">
          <a:xfrm>
            <a:off x="7956550" y="5589588"/>
            <a:ext cx="76676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5pPr>
            <a:lvl6pPr marL="25146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6pPr>
            <a:lvl7pPr marL="29718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7pPr>
            <a:lvl8pPr marL="34290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8pPr>
            <a:lvl9pPr marL="3886200" indent="-228600" defTabSz="449263" fontAlgn="base">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cs typeface="Arial" panose="020B0604020202020204" pitchFamily="34" charset="0"/>
              </a:defRPr>
            </a:lvl9pPr>
          </a:lstStyle>
          <a:p>
            <a:pPr>
              <a:buClrTx/>
              <a:buFontTx/>
              <a:buNone/>
            </a:pPr>
            <a:r>
              <a:rPr lang="it-IT" altLang="it-IT" sz="1600" b="1">
                <a:solidFill>
                  <a:srgbClr val="660033"/>
                </a:solidFill>
              </a:rPr>
              <a:t>PELVI</a:t>
            </a:r>
          </a:p>
        </p:txBody>
      </p:sp>
      <p:sp>
        <p:nvSpPr>
          <p:cNvPr id="18451" name="Line 19"/>
          <p:cNvSpPr>
            <a:spLocks noChangeShapeType="1"/>
          </p:cNvSpPr>
          <p:nvPr/>
        </p:nvSpPr>
        <p:spPr bwMode="auto">
          <a:xfrm flipH="1" flipV="1">
            <a:off x="6869113" y="3852863"/>
            <a:ext cx="1082675" cy="1692275"/>
          </a:xfrm>
          <a:prstGeom prst="line">
            <a:avLst/>
          </a:prstGeom>
          <a:noFill/>
          <a:ln w="9360" cap="sq">
            <a:solidFill>
              <a:srgbClr val="000066"/>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73B5E6DE-6DA4-E644-9DBD-90EA97B670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8272" t="87784" r="6222" b="4317"/>
          <a:stretch/>
        </p:blipFill>
        <p:spPr bwMode="auto">
          <a:xfrm>
            <a:off x="5652120" y="188640"/>
            <a:ext cx="2521587" cy="89546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1">
            <a:extLst>
              <a:ext uri="{FF2B5EF4-FFF2-40B4-BE49-F238E27FC236}">
                <a16:creationId xmlns:a16="http://schemas.microsoft.com/office/drawing/2014/main" id="{3DE75C9C-4E3A-2649-91F1-49E6D88B8CF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37569" b="61750"/>
          <a:stretch/>
        </p:blipFill>
        <p:spPr bwMode="auto">
          <a:xfrm>
            <a:off x="-33191" y="0"/>
            <a:ext cx="4806688" cy="3376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
            <a:extLst>
              <a:ext uri="{FF2B5EF4-FFF2-40B4-BE49-F238E27FC236}">
                <a16:creationId xmlns:a16="http://schemas.microsoft.com/office/drawing/2014/main" id="{88617290-7FCE-DF4D-A7C4-5CDAEF4879C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03" t="37330" r="40480" b="36173"/>
          <a:stretch/>
        </p:blipFill>
        <p:spPr bwMode="auto">
          <a:xfrm>
            <a:off x="2915817" y="3420452"/>
            <a:ext cx="6236768" cy="331756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9" name="Rectangle 1">
            <a:extLst>
              <a:ext uri="{FF2B5EF4-FFF2-40B4-BE49-F238E27FC236}">
                <a16:creationId xmlns:a16="http://schemas.microsoft.com/office/drawing/2014/main" id="{E39AFB7A-F4A5-0240-B2EC-E035CB34C92F}"/>
              </a:ext>
            </a:extLst>
          </p:cNvPr>
          <p:cNvSpPr txBox="1">
            <a:spLocks noChangeArrowheads="1"/>
          </p:cNvSpPr>
          <p:nvPr/>
        </p:nvSpPr>
        <p:spPr>
          <a:xfrm>
            <a:off x="4364769" y="1124744"/>
            <a:ext cx="5076825" cy="1555750"/>
          </a:xfrm>
          <a:prstGeom prst="rect">
            <a:avLst/>
          </a:prstGeom>
          <a:ln/>
        </p:spPr>
        <p:txBody>
          <a:bodyPr/>
          <a:lstStyle>
            <a:lvl1pPr algn="ctr" defTabSz="449263"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2pPr>
            <a:lvl3pPr marL="1143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3pPr>
            <a:lvl4pPr marL="1600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4pPr>
            <a:lvl5pPr marL="20574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5pPr>
            <a:lvl6pPr marL="25146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6pPr>
            <a:lvl7pPr marL="29718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7pPr>
            <a:lvl8pPr marL="34290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8pPr>
            <a:lvl9pPr marL="3886200" indent="-228600" algn="ctr" defTabSz="449263"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panose="020B0604020202020204" pitchFamily="34" charset="0"/>
              </a:defRPr>
            </a:lvl9p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SUDDIVISIONE REGIONALE </a:t>
            </a:r>
          </a:p>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800" b="1" dirty="0">
                <a:solidFill>
                  <a:schemeClr val="tx1">
                    <a:lumMod val="95000"/>
                    <a:lumOff val="5000"/>
                  </a:schemeClr>
                </a:solidFill>
                <a:latin typeface="Verdana" panose="020B0604030504040204" pitchFamily="34" charset="0"/>
              </a:rPr>
              <a:t>DELL’ ADDOME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t="-1702" r="27163" b="1702"/>
          <a:stretch/>
        </p:blipFill>
        <p:spPr>
          <a:xfrm>
            <a:off x="0" y="1268760"/>
            <a:ext cx="8980019" cy="4824536"/>
          </a:xfrm>
          <a:prstGeom prst="rect">
            <a:avLst/>
          </a:prstGeom>
          <a:noFill/>
          <a:ln>
            <a:noFill/>
          </a:ln>
        </p:spPr>
      </p:pic>
      <p:sp>
        <p:nvSpPr>
          <p:cNvPr id="3" name="CasellaDiTesto 2">
            <a:extLst>
              <a:ext uri="{FF2B5EF4-FFF2-40B4-BE49-F238E27FC236}">
                <a16:creationId xmlns:a16="http://schemas.microsoft.com/office/drawing/2014/main" id="{C0AB235C-817D-6F4D-A815-A2868993051F}"/>
              </a:ext>
            </a:extLst>
          </p:cNvPr>
          <p:cNvSpPr txBox="1"/>
          <p:nvPr/>
        </p:nvSpPr>
        <p:spPr>
          <a:xfrm>
            <a:off x="1810429" y="99390"/>
            <a:ext cx="5359159" cy="1200329"/>
          </a:xfrm>
          <a:prstGeom prst="rect">
            <a:avLst/>
          </a:prstGeom>
          <a:noFill/>
        </p:spPr>
        <p:txBody>
          <a:bodyPr wrap="non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FRONTALE</a:t>
            </a:r>
          </a:p>
        </p:txBody>
      </p:sp>
    </p:spTree>
    <p:extLst>
      <p:ext uri="{BB962C8B-B14F-4D97-AF65-F5344CB8AC3E}">
        <p14:creationId xmlns:p14="http://schemas.microsoft.com/office/powerpoint/2010/main" val="25328242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13">
            <a:extLst>
              <a:ext uri="{FF2B5EF4-FFF2-40B4-BE49-F238E27FC236}">
                <a16:creationId xmlns:a16="http://schemas.microsoft.com/office/drawing/2014/main" id="{767112D3-3C49-2041-B171-DF6F2F5D1933}"/>
              </a:ext>
            </a:extLst>
          </p:cNvPr>
          <p:cNvPicPr>
            <a:picLocks noGrp="1" noChangeAspect="1"/>
          </p:cNvPicPr>
          <p:nvPr isPhoto="1"/>
        </p:nvPicPr>
        <p:blipFill rotWithShape="1">
          <a:blip r:embed="rId2" cstate="print">
            <a:lum/>
            <a:extLst>
              <a:ext uri="{28A0092B-C50C-407E-A947-70E740481C1C}">
                <a14:useLocalDpi xmlns:a14="http://schemas.microsoft.com/office/drawing/2010/main" val="0"/>
              </a:ext>
            </a:extLst>
          </a:blip>
          <a:srcRect l="73625" t="5727" b="9752"/>
          <a:stretch/>
        </p:blipFill>
        <p:spPr>
          <a:xfrm>
            <a:off x="3491880" y="8035"/>
            <a:ext cx="5462510" cy="6849965"/>
          </a:xfrm>
          <a:prstGeom prst="rect">
            <a:avLst/>
          </a:prstGeom>
          <a:noFill/>
          <a:ln>
            <a:noFill/>
          </a:ln>
        </p:spPr>
      </p:pic>
      <p:sp>
        <p:nvSpPr>
          <p:cNvPr id="3" name="CasellaDiTesto 2">
            <a:extLst>
              <a:ext uri="{FF2B5EF4-FFF2-40B4-BE49-F238E27FC236}">
                <a16:creationId xmlns:a16="http://schemas.microsoft.com/office/drawing/2014/main" id="{EC274262-2A53-0746-BE7D-8D0510C9A76C}"/>
              </a:ext>
            </a:extLst>
          </p:cNvPr>
          <p:cNvSpPr txBox="1"/>
          <p:nvPr/>
        </p:nvSpPr>
        <p:spPr>
          <a:xfrm>
            <a:off x="323529" y="1844824"/>
            <a:ext cx="3168352" cy="2308324"/>
          </a:xfrm>
          <a:prstGeom prst="rect">
            <a:avLst/>
          </a:prstGeom>
          <a:noFill/>
        </p:spPr>
        <p:txBody>
          <a:bodyPr wrap="square" rtlCol="0">
            <a:spAutoFit/>
          </a:bodyPr>
          <a:lstStyle/>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CAVITA’ CORPOREE: </a:t>
            </a:r>
          </a:p>
          <a:p>
            <a:pPr algn="ctr"/>
            <a:r>
              <a:rPr lang="it-IT" sz="3600" dirty="0">
                <a:solidFill>
                  <a:schemeClr val="tx1">
                    <a:lumMod val="95000"/>
                    <a:lumOff val="5000"/>
                  </a:schemeClr>
                </a:solidFill>
                <a:latin typeface="Gurmukhi MN" panose="02020600050405020304" pitchFamily="18" charset="0"/>
                <a:cs typeface="Gurmukhi MN" panose="02020600050405020304" pitchFamily="18" charset="0"/>
              </a:rPr>
              <a:t>PROIEZIONE LATERALE</a:t>
            </a:r>
          </a:p>
        </p:txBody>
      </p:sp>
    </p:spTree>
    <p:extLst>
      <p:ext uri="{BB962C8B-B14F-4D97-AF65-F5344CB8AC3E}">
        <p14:creationId xmlns:p14="http://schemas.microsoft.com/office/powerpoint/2010/main" val="120256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 y="0"/>
            <a:ext cx="8964612" cy="764704"/>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400" b="1" dirty="0">
                <a:solidFill>
                  <a:schemeClr val="tx1">
                    <a:lumMod val="95000"/>
                    <a:lumOff val="5000"/>
                  </a:schemeClr>
                </a:solidFill>
                <a:latin typeface="Gurmukhi MN" panose="02020600050405020304" pitchFamily="18" charset="0"/>
                <a:cs typeface="Gurmukhi MN" panose="02020600050405020304" pitchFamily="18" charset="0"/>
              </a:rPr>
              <a:t>DEFINIZIONE DELLA DISCIPLINA e APPROCCI di STUDIO</a:t>
            </a:r>
          </a:p>
        </p:txBody>
      </p:sp>
      <p:sp>
        <p:nvSpPr>
          <p:cNvPr id="4098" name="Rectangle 2"/>
          <p:cNvSpPr>
            <a:spLocks noGrp="1" noChangeArrowheads="1"/>
          </p:cNvSpPr>
          <p:nvPr>
            <p:ph type="body" idx="1"/>
          </p:nvPr>
        </p:nvSpPr>
        <p:spPr>
          <a:xfrm>
            <a:off x="107504" y="767237"/>
            <a:ext cx="9036496" cy="5327650"/>
          </a:xfrm>
          <a:ln/>
        </p:spPr>
        <p:txBody>
          <a:bodyPr/>
          <a:lstStyle/>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Arial Black" panose="020B0A04020102020204" pitchFamily="34" charset="0"/>
                <a:cs typeface="Times New Roman" panose="02020603050405020304" pitchFamily="18" charset="0"/>
              </a:rPr>
              <a:t>ANATOMIA</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dal greco </a:t>
            </a:r>
            <a:r>
              <a:rPr lang="it-IT" altLang="it-IT" sz="2000" b="1" dirty="0">
                <a:solidFill>
                  <a:schemeClr val="tx1">
                    <a:lumMod val="95000"/>
                    <a:lumOff val="5000"/>
                  </a:schemeClr>
                </a:solidFill>
                <a:latin typeface="Symbol" panose="05050102010706020507" pitchFamily="18" charset="2"/>
              </a:rPr>
              <a:t></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i="1" dirty="0">
                <a:solidFill>
                  <a:schemeClr val="tx1">
                    <a:lumMod val="95000"/>
                    <a:lumOff val="5000"/>
                  </a:schemeClr>
                </a:solidFill>
                <a:latin typeface="Arial Black" panose="020B0A04020102020204" pitchFamily="34" charset="0"/>
                <a:cs typeface="Times New Roman" panose="02020603050405020304" pitchFamily="18" charset="0"/>
              </a:rPr>
              <a:t>tagliare attraverso</a:t>
            </a: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Studio di una determinata struttura mediante il metodo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SETTORIO. Esso non può prescindere da un’ OSSERVAZIONE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delle FORME prima della  DISSEZIONE</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b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b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In particolare l’ ANATOMIA UMANA si occupa dello studio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delle strutture NORMALI del corpo umano (ANATOMIA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UMANA NORMALE), ossia in assenza di modificazioni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patologiche (delle modificazioni patologiche si occupa una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disciplina clinica che è l’ Anatomia e  Istologia </a:t>
            </a:r>
          </a:p>
          <a:p>
            <a:pPr marL="0" indent="0">
              <a:lnSpc>
                <a:spcPct val="80000"/>
              </a:lnSpc>
              <a:spcBef>
                <a:spcPts val="275"/>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opperplate Gothic Bold" panose="020E0705020206020404" pitchFamily="34" charset="77"/>
                <a:cs typeface="Times New Roman" panose="02020603050405020304" pitchFamily="18" charset="0"/>
              </a:rPr>
              <a:t>   Patologica).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rPr>
              <a:t> </a:t>
            </a: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SISTEMATICA. In base alla suddivisione del corpo in SISTEMI (è stato oramai abbandonato il «quasi» sinonimo di Apparati)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Gurmukhi MN" panose="02020600050405020304" pitchFamily="18" charset="0"/>
                <a:cs typeface="Gurmukhi MN" panose="02020600050405020304" pitchFamily="18" charset="0"/>
              </a:rPr>
              <a:t>ANATOMIA TOPOGRAFICA o REGIONALE, in base alla suddivisione regionale del corpo</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000"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000" b="1" dirty="0">
                <a:solidFill>
                  <a:schemeClr val="tx1">
                    <a:lumMod val="95000"/>
                    <a:lumOff val="5000"/>
                  </a:schemeClr>
                </a:solidFill>
                <a:latin typeface="Chalkboard SE" panose="03050602040202020205" pitchFamily="66" charset="77"/>
                <a:cs typeface="Times New Roman" panose="02020603050405020304" pitchFamily="18" charset="0"/>
              </a:rPr>
              <a:t>ANATOMIA RADIOLOGICA, come applicazione clinica mediante utilizzo di tecniche di competenza della Radiologia (Medico Radiologo e Tecnico di Radiologia Medica)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100" dirty="0">
              <a:solidFill>
                <a:schemeClr val="tx1">
                  <a:lumMod val="95000"/>
                  <a:lumOff val="5000"/>
                </a:schemeClr>
              </a:solidFill>
              <a:latin typeface="Arial Black" panose="020B0A04020102020204" pitchFamily="34" charset="0"/>
              <a:cs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C7F77F-1026-D447-9CCA-9C9B962B66FD}"/>
              </a:ext>
            </a:extLst>
          </p:cNvPr>
          <p:cNvSpPr>
            <a:spLocks noGrp="1"/>
          </p:cNvSpPr>
          <p:nvPr>
            <p:ph type="title"/>
          </p:nvPr>
        </p:nvSpPr>
        <p:spPr>
          <a:xfrm>
            <a:off x="179512" y="274638"/>
            <a:ext cx="8856984" cy="1135062"/>
          </a:xfrm>
        </p:spPr>
        <p:txBody>
          <a:bodyPr/>
          <a:lstStyle/>
          <a:p>
            <a:r>
              <a:rPr lang="it-IT" altLang="it-IT" sz="2400" b="1" dirty="0">
                <a:solidFill>
                  <a:schemeClr val="tx1">
                    <a:lumMod val="95000"/>
                    <a:lumOff val="5000"/>
                  </a:schemeClr>
                </a:solidFill>
                <a:latin typeface="Chalkboard SE" panose="03050602040202020205" pitchFamily="66" charset="77"/>
                <a:cs typeface="Gurmukhi MN" panose="02020600050405020304" pitchFamily="18" charset="0"/>
              </a:rPr>
              <a:t>DEFINIZIONE DELLA DISCIPLINA e APPROCCI di STUDIO</a:t>
            </a:r>
            <a:endParaRPr lang="it-IT" sz="2400" dirty="0">
              <a:latin typeface="Chalkboard SE" panose="03050602040202020205" pitchFamily="66" charset="77"/>
            </a:endParaRPr>
          </a:p>
        </p:txBody>
      </p:sp>
      <p:sp>
        <p:nvSpPr>
          <p:cNvPr id="3" name="Segnaposto contenuto 2">
            <a:extLst>
              <a:ext uri="{FF2B5EF4-FFF2-40B4-BE49-F238E27FC236}">
                <a16:creationId xmlns:a16="http://schemas.microsoft.com/office/drawing/2014/main" id="{84FCB93B-942F-114E-B86E-AB5E729E0F77}"/>
              </a:ext>
            </a:extLst>
          </p:cNvPr>
          <p:cNvSpPr>
            <a:spLocks noGrp="1"/>
          </p:cNvSpPr>
          <p:nvPr>
            <p:ph idx="1"/>
          </p:nvPr>
        </p:nvSpPr>
        <p:spPr>
          <a:xfrm>
            <a:off x="497172" y="1124744"/>
            <a:ext cx="8221663" cy="4518025"/>
          </a:xfrm>
        </p:spPr>
        <p:txBody>
          <a:bodyPr/>
          <a:lstStyle/>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Gurmukhi MN" panose="02020600050405020304" pitchFamily="18" charset="0"/>
                <a:cs typeface="Gurmukhi MN" panose="02020600050405020304" pitchFamily="18" charset="0"/>
              </a:rPr>
              <a:t>ANATOMIA MACROSCOPICA, quando la descrizione non richieda l’impiego di mezzi di ingrandimento, in particolare microscopi</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halkboard SE" panose="03050602040202020205" pitchFamily="66" charset="77"/>
                <a:cs typeface="Times New Roman" panose="02020603050405020304" pitchFamily="18" charset="0"/>
              </a:rPr>
              <a:t>ANATOMIA MICROSCOPICA, mediante l’impiego del microscopio, al fine di comprendere le correlazioni strutturali dei vari TESSUTI (studiati nell’ ISTOLOGIA) nell’ ambito dei diversi ORGANI. Nel mondo anglosassone, l’ Anatomia Microscopica viene studiata nell’ ambito dell’ Istologia.</a:t>
            </a: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dirty="0">
              <a:solidFill>
                <a:schemeClr val="tx1">
                  <a:lumMod val="95000"/>
                  <a:lumOff val="5000"/>
                </a:schemeClr>
              </a:solidFill>
              <a:latin typeface="Arial Black" panose="020B0A04020102020204" pitchFamily="34" charset="0"/>
              <a:cs typeface="Times New Roman" panose="02020603050405020304" pitchFamily="18" charset="0"/>
            </a:endParaRPr>
          </a:p>
          <a:p>
            <a:pPr marL="334963" indent="-334963">
              <a:lnSpc>
                <a:spcPct val="80000"/>
              </a:lnSpc>
              <a:spcBef>
                <a:spcPts val="275"/>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b="1" dirty="0">
                <a:solidFill>
                  <a:schemeClr val="tx1">
                    <a:lumMod val="95000"/>
                    <a:lumOff val="5000"/>
                  </a:schemeClr>
                </a:solidFill>
                <a:latin typeface="Copperplate Gothic Bold" panose="020E0705020206020404" pitchFamily="34" charset="77"/>
                <a:cs typeface="Times New Roman" panose="02020603050405020304" pitchFamily="18" charset="0"/>
              </a:rPr>
              <a:t>ORGANOGENESI, che si occupa dello studio dello sviluppo delle diverse strutture corporee a partire dai diversi aspetti dell’ Embriologia.</a:t>
            </a:r>
          </a:p>
          <a:p>
            <a:pPr marL="334963" indent="-334963">
              <a:lnSpc>
                <a:spcPct val="80000"/>
              </a:lnSpc>
              <a:spcBef>
                <a:spcPts val="275"/>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1600" b="1" dirty="0">
              <a:solidFill>
                <a:schemeClr val="tx1">
                  <a:lumMod val="95000"/>
                  <a:lumOff val="5000"/>
                </a:schemeClr>
              </a:solidFill>
              <a:latin typeface="Copperplate Gothic Bold" panose="020E0705020206020404" pitchFamily="34" charset="77"/>
              <a:cs typeface="Times New Roman" panose="02020603050405020304" pitchFamily="18" charset="0"/>
            </a:endParaRPr>
          </a:p>
          <a:p>
            <a:endParaRPr lang="it-IT" dirty="0"/>
          </a:p>
        </p:txBody>
      </p:sp>
    </p:spTree>
    <p:extLst>
      <p:ext uri="{BB962C8B-B14F-4D97-AF65-F5344CB8AC3E}">
        <p14:creationId xmlns:p14="http://schemas.microsoft.com/office/powerpoint/2010/main" val="3452192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0" y="116632"/>
            <a:ext cx="9144000" cy="1143000"/>
          </a:xfrm>
          <a:ln/>
        </p:spPr>
        <p:txBody>
          <a:bodyPr/>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GERARCHIA ORGANIZZATIVA DI UN ORGANISMO VIVENTE</a:t>
            </a:r>
            <a:b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br>
            <a:r>
              <a:rPr lang="it-IT" altLang="it-IT" sz="2300" b="1" dirty="0">
                <a:solidFill>
                  <a:schemeClr val="tx1">
                    <a:lumMod val="95000"/>
                    <a:lumOff val="5000"/>
                  </a:schemeClr>
                </a:solidFill>
                <a:latin typeface="Gurmukhi MN" panose="02020600050405020304" pitchFamily="18" charset="0"/>
                <a:cs typeface="Gurmukhi MN" panose="02020600050405020304" pitchFamily="18" charset="0"/>
              </a:rPr>
              <a:t>(in ordine decrescente «dal maggiore al minore» )</a:t>
            </a:r>
          </a:p>
        </p:txBody>
      </p:sp>
      <p:sp>
        <p:nvSpPr>
          <p:cNvPr id="6146" name="Rectangle 2"/>
          <p:cNvSpPr>
            <a:spLocks noGrp="1" noChangeArrowheads="1"/>
          </p:cNvSpPr>
          <p:nvPr>
            <p:ph type="body" idx="1"/>
          </p:nvPr>
        </p:nvSpPr>
        <p:spPr>
          <a:xfrm>
            <a:off x="179512" y="1539351"/>
            <a:ext cx="8784976" cy="5323730"/>
          </a:xfrm>
          <a:ln/>
        </p:spPr>
        <p:txBody>
          <a:bodyPr/>
          <a:lstStyle/>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ORGANISMO</a:t>
            </a:r>
            <a:r>
              <a:rPr lang="it-IT" altLang="it-IT" sz="2200" dirty="0">
                <a:solidFill>
                  <a:schemeClr val="tx1">
                    <a:lumMod val="95000"/>
                    <a:lumOff val="5000"/>
                  </a:schemeClr>
                </a:solidFill>
                <a:latin typeface="Copperplate Gothic Bold" panose="020E0705020206020404" pitchFamily="34" charset="77"/>
              </a:rPr>
              <a:t>: UN INSIEME DI SISTEMI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SISTEMA</a:t>
            </a:r>
            <a:r>
              <a:rPr lang="it-IT" altLang="it-IT" sz="2200" dirty="0">
                <a:solidFill>
                  <a:schemeClr val="tx1">
                    <a:lumMod val="95000"/>
                    <a:lumOff val="5000"/>
                  </a:schemeClr>
                </a:solidFill>
                <a:latin typeface="Copperplate Gothic Bold" panose="020E0705020206020404" pitchFamily="34" charset="77"/>
              </a:rPr>
              <a:t>:         UN INSIEME DI ORGANI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ORGANO</a:t>
            </a:r>
            <a:r>
              <a:rPr lang="it-IT" altLang="it-IT" sz="2200" dirty="0">
                <a:solidFill>
                  <a:schemeClr val="tx1">
                    <a:lumMod val="95000"/>
                    <a:lumOff val="5000"/>
                  </a:schemeClr>
                </a:solidFill>
                <a:latin typeface="Copperplate Gothic Bold" panose="020E0705020206020404" pitchFamily="34" charset="77"/>
              </a:rPr>
              <a:t>:         STRUTTURA COSTITUITA DALL’ </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AGGREGAZIONE ORDINATA DI TESSUTI</a:t>
            </a:r>
          </a:p>
          <a:p>
            <a:pPr marL="0" indent="0">
              <a:lnSpc>
                <a:spcPct val="80000"/>
              </a:lnSpc>
              <a:spcBef>
                <a:spcPts val="550"/>
              </a:spcBef>
              <a:buClr>
                <a:schemeClr val="tx1"/>
              </a:buCl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TESSUTO</a:t>
            </a:r>
            <a:r>
              <a:rPr lang="it-IT" altLang="it-IT" sz="2200" dirty="0">
                <a:solidFill>
                  <a:schemeClr val="tx1">
                    <a:lumMod val="95000"/>
                    <a:lumOff val="5000"/>
                  </a:schemeClr>
                </a:solidFill>
                <a:latin typeface="Copperplate Gothic Bold" panose="020E0705020206020404" pitchFamily="34" charset="77"/>
              </a:rPr>
              <a:t>: AGGREGAZIONE DI CELLULE E </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dirty="0">
                <a:solidFill>
                  <a:schemeClr val="tx1">
                    <a:lumMod val="95000"/>
                    <a:lumOff val="5000"/>
                  </a:schemeClr>
                </a:solidFill>
                <a:latin typeface="Copperplate Gothic Bold" panose="020E0705020206020404" pitchFamily="34" charset="77"/>
              </a:rPr>
              <a:t>                       MATRICE EXTRACELLULARE (ECM)</a:t>
            </a: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a:p>
            <a:pPr marL="334963" indent="-334963">
              <a:lnSpc>
                <a:spcPct val="80000"/>
              </a:lnSpc>
              <a:spcBef>
                <a:spcPts val="550"/>
              </a:spcBef>
              <a:buClr>
                <a:schemeClr val="tx1"/>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r>
              <a:rPr lang="it-IT" altLang="it-IT" sz="2200" u="sng" dirty="0">
                <a:solidFill>
                  <a:schemeClr val="tx1">
                    <a:lumMod val="95000"/>
                    <a:lumOff val="5000"/>
                  </a:schemeClr>
                </a:solidFill>
                <a:latin typeface="Copperplate Gothic Bold" panose="020E0705020206020404" pitchFamily="34" charset="77"/>
              </a:rPr>
              <a:t>CELLULA</a:t>
            </a:r>
            <a:r>
              <a:rPr lang="it-IT" altLang="it-IT" sz="2200" dirty="0">
                <a:solidFill>
                  <a:schemeClr val="tx1">
                    <a:lumMod val="95000"/>
                    <a:lumOff val="5000"/>
                  </a:schemeClr>
                </a:solidFill>
                <a:latin typeface="Copperplate Gothic Bold" panose="020E0705020206020404" pitchFamily="34" charset="77"/>
              </a:rPr>
              <a:t>: LA MINIMA UNITÀ BIOLOGICA </a:t>
            </a:r>
          </a:p>
          <a:p>
            <a:pPr marL="334963" indent="-334963">
              <a:lnSpc>
                <a:spcPct val="80000"/>
              </a:lnSpc>
              <a:spcBef>
                <a:spcPts val="550"/>
              </a:spcBef>
              <a:buClr>
                <a:srgbClr val="FFFF00"/>
              </a:buClr>
              <a:buFont typeface="Arial Black" panose="020B0A04020102020204" pitchFamily="34" charset="0"/>
              <a:buChar char="•"/>
              <a:tabLst>
                <a:tab pos="334963" algn="l"/>
                <a:tab pos="439738" algn="l"/>
                <a:tab pos="889000" algn="l"/>
                <a:tab pos="1338263" algn="l"/>
                <a:tab pos="1787525" algn="l"/>
                <a:tab pos="2236788" algn="l"/>
                <a:tab pos="2686050" algn="l"/>
                <a:tab pos="3135313" algn="l"/>
                <a:tab pos="3584575" algn="l"/>
                <a:tab pos="4033838" algn="l"/>
                <a:tab pos="4483100" algn="l"/>
                <a:tab pos="4932363" algn="l"/>
                <a:tab pos="5381625" algn="l"/>
                <a:tab pos="5830888" algn="l"/>
                <a:tab pos="6280150" algn="l"/>
                <a:tab pos="6729413" algn="l"/>
                <a:tab pos="7178675" algn="l"/>
                <a:tab pos="7627938" algn="l"/>
                <a:tab pos="8077200" algn="l"/>
                <a:tab pos="8526463" algn="l"/>
                <a:tab pos="8975725" algn="l"/>
              </a:tabLst>
            </a:pPr>
            <a:endParaRPr lang="it-IT" altLang="it-IT" sz="2200" dirty="0">
              <a:solidFill>
                <a:schemeClr val="tx1">
                  <a:lumMod val="95000"/>
                  <a:lumOff val="5000"/>
                </a:schemeClr>
              </a:solidFill>
              <a:latin typeface="Copperplate Gothic Bold" panose="020E0705020206020404" pitchFamily="34" charset="77"/>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603250"/>
            <a:ext cx="9144000" cy="5649913"/>
          </a:xfrm>
          <a:prstGeom prst="rect">
            <a:avLst/>
          </a:prstGeom>
          <a:noFill/>
          <a:ln>
            <a:noFill/>
          </a:ln>
        </p:spPr>
      </p:pic>
    </p:spTree>
    <p:extLst>
      <p:ext uri="{BB962C8B-B14F-4D97-AF65-F5344CB8AC3E}">
        <p14:creationId xmlns:p14="http://schemas.microsoft.com/office/powerpoint/2010/main" val="3729491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a"/>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42925"/>
            <a:ext cx="9144000" cy="5770563"/>
          </a:xfrm>
          <a:prstGeom prst="rect">
            <a:avLst/>
          </a:prstGeom>
          <a:noFill/>
          <a:ln>
            <a:noFill/>
          </a:ln>
        </p:spPr>
      </p:pic>
    </p:spTree>
    <p:extLst>
      <p:ext uri="{BB962C8B-B14F-4D97-AF65-F5344CB8AC3E}">
        <p14:creationId xmlns:p14="http://schemas.microsoft.com/office/powerpoint/2010/main" val="1445830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0106b"/>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0" y="554038"/>
            <a:ext cx="9144000" cy="5748337"/>
          </a:xfrm>
          <a:prstGeom prst="rect">
            <a:avLst/>
          </a:prstGeom>
          <a:noFill/>
          <a:ln>
            <a:noFill/>
          </a:ln>
        </p:spPr>
      </p:pic>
    </p:spTree>
    <p:extLst>
      <p:ext uri="{BB962C8B-B14F-4D97-AF65-F5344CB8AC3E}">
        <p14:creationId xmlns:p14="http://schemas.microsoft.com/office/powerpoint/2010/main" val="3618920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9B75AF5-E8BC-484A-B580-09B17009372A}"/>
              </a:ext>
            </a:extLst>
          </p:cNvPr>
          <p:cNvSpPr>
            <a:spLocks noGrp="1"/>
          </p:cNvSpPr>
          <p:nvPr>
            <p:ph type="title"/>
          </p:nvPr>
        </p:nvSpPr>
        <p:spPr>
          <a:xfrm>
            <a:off x="85787" y="116632"/>
            <a:ext cx="8964488" cy="1135062"/>
          </a:xfrm>
        </p:spPr>
        <p:txBody>
          <a:bodyPr/>
          <a:lstStyle/>
          <a:p>
            <a:r>
              <a:rPr lang="it-IT" sz="2600" b="1" dirty="0">
                <a:latin typeface="Gurmukhi MN" panose="02020600050405020304" pitchFamily="18" charset="0"/>
                <a:cs typeface="Gurmukhi MN" panose="02020600050405020304" pitchFamily="18" charset="0"/>
              </a:rPr>
              <a:t>CLASSIFICAZIONE MORFOLOGICA DEGLI ORGANI</a:t>
            </a:r>
          </a:p>
        </p:txBody>
      </p:sp>
      <p:sp>
        <p:nvSpPr>
          <p:cNvPr id="3" name="Segnaposto contenuto 2">
            <a:extLst>
              <a:ext uri="{FF2B5EF4-FFF2-40B4-BE49-F238E27FC236}">
                <a16:creationId xmlns:a16="http://schemas.microsoft.com/office/drawing/2014/main" id="{A11AA71B-4B4B-554A-9122-55847406DFA3}"/>
              </a:ext>
            </a:extLst>
          </p:cNvPr>
          <p:cNvSpPr>
            <a:spLocks noGrp="1"/>
          </p:cNvSpPr>
          <p:nvPr>
            <p:ph idx="1"/>
          </p:nvPr>
        </p:nvSpPr>
        <p:spPr>
          <a:xfrm>
            <a:off x="271493" y="1052736"/>
            <a:ext cx="8593076" cy="4705449"/>
          </a:xfrm>
        </p:spPr>
        <p:txBody>
          <a:bodyPr/>
          <a:lstStyle/>
          <a:p>
            <a:r>
              <a:rPr lang="it-IT" b="1" dirty="0">
                <a:latin typeface="Gurmukhi MN" panose="02020600050405020304" pitchFamily="18" charset="0"/>
                <a:cs typeface="Gurmukhi MN" panose="02020600050405020304" pitchFamily="18" charset="0"/>
              </a:rPr>
              <a:t>Si possono classificare gli organi del corpo umano, a seconda che vi si possa , o meno, osservare A OCCHIO NUDO (quindi MACROSCOPICAMENTE) nel loro ambito una CAVITA’, che viene definita LUME dell’ organo.</a:t>
            </a:r>
          </a:p>
          <a:p>
            <a:endParaRPr lang="it-IT" dirty="0"/>
          </a:p>
          <a:p>
            <a:r>
              <a:rPr lang="it-IT" dirty="0">
                <a:latin typeface="Copperplate Gothic Bold" panose="020E0705020206020404" pitchFamily="34" charset="77"/>
              </a:rPr>
              <a:t>ORGANI CAVI: presentano il LUME delimitato dalle TONACHE</a:t>
            </a:r>
          </a:p>
          <a:p>
            <a:endParaRPr lang="it-IT" dirty="0"/>
          </a:p>
          <a:p>
            <a:r>
              <a:rPr lang="it-IT" b="1" dirty="0">
                <a:latin typeface="Gurmukhi MN" panose="02020600050405020304" pitchFamily="18" charset="0"/>
                <a:cs typeface="Gurmukhi MN" panose="02020600050405020304" pitchFamily="18" charset="0"/>
              </a:rPr>
              <a:t>ORGANI PIENI: non presentano il lume. Sono costituiti da STROMA e PARENCHIMA</a:t>
            </a:r>
          </a:p>
        </p:txBody>
      </p:sp>
    </p:spTree>
    <p:extLst>
      <p:ext uri="{BB962C8B-B14F-4D97-AF65-F5344CB8AC3E}">
        <p14:creationId xmlns:p14="http://schemas.microsoft.com/office/powerpoint/2010/main" val="1494032169"/>
      </p:ext>
    </p:extLst>
  </p:cSld>
  <p:clrMapOvr>
    <a:masterClrMapping/>
  </p:clrMapOvr>
</p:sld>
</file>

<file path=ppt/theme/theme1.xml><?xml version="1.0" encoding="utf-8"?>
<a:theme xmlns:a="http://schemas.openxmlformats.org/drawingml/2006/main" name="Tema di Office">
  <a:themeElements>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ema di Offic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it-IT" sz="1800" b="0" i="0" u="none" strike="noStrike" cap="none" normalizeH="0" baseline="0" smtClean="0">
            <a:ln>
              <a:noFill/>
            </a:ln>
            <a:solidFill>
              <a:schemeClr val="bg1"/>
            </a:solidFill>
            <a:effectLst/>
            <a:latin typeface="Arial" panose="020B0604020202020204" pitchFamily="34" charset="0"/>
            <a:cs typeface="Arial" panose="020B0604020202020204" pitchFamily="34" charset="0"/>
          </a:defRPr>
        </a:defPPr>
      </a:lstStyle>
    </a:lnDef>
  </a:objectDefaults>
  <a:extraClrSchemeLst>
    <a:extraClrScheme>
      <a:clrScheme name="Tema di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a di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a di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a di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a di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a di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a di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3770</TotalTime>
  <Words>512</Words>
  <Application>Microsoft Macintosh PowerPoint</Application>
  <PresentationFormat>Presentazione su schermo (4:3)</PresentationFormat>
  <Paragraphs>110</Paragraphs>
  <Slides>26</Slides>
  <Notes>11</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0</vt:i4>
      </vt:variant>
      <vt:variant>
        <vt:lpstr>Titoli diapositive</vt:lpstr>
      </vt:variant>
      <vt:variant>
        <vt:i4>26</vt:i4>
      </vt:variant>
    </vt:vector>
  </HeadingPairs>
  <TitlesOfParts>
    <vt:vector size="35" baseType="lpstr">
      <vt:lpstr>Arial</vt:lpstr>
      <vt:lpstr>Arial Black</vt:lpstr>
      <vt:lpstr>Chalkboard SE</vt:lpstr>
      <vt:lpstr>Copperplate Gothic Bold</vt:lpstr>
      <vt:lpstr>Gurmukhi MN</vt:lpstr>
      <vt:lpstr>Symbol</vt:lpstr>
      <vt:lpstr>Times New Roman</vt:lpstr>
      <vt:lpstr>Verdana</vt:lpstr>
      <vt:lpstr>Tema di Office</vt:lpstr>
      <vt:lpstr>DISCIPLINE MORFOLOGICHE  UMANE </vt:lpstr>
      <vt:lpstr>Presentazione standard di PowerPoint</vt:lpstr>
      <vt:lpstr>DEFINIZIONE DELLA DISCIPLINA e APPROCCI di STUDIO</vt:lpstr>
      <vt:lpstr>DEFINIZIONE DELLA DISCIPLINA e APPROCCI di STUDIO</vt:lpstr>
      <vt:lpstr>GERARCHIA ORGANIZZATIVA DI UN ORGANISMO VIVENTE (in ordine decrescente «dal maggiore al minore» )</vt:lpstr>
      <vt:lpstr>Presentazione standard di PowerPoint</vt:lpstr>
      <vt:lpstr>Presentazione standard di PowerPoint</vt:lpstr>
      <vt:lpstr>Presentazione standard di PowerPoint</vt:lpstr>
      <vt:lpstr>CLASSIFICAZIONE MORFOLOGICA DEGLI ORGANI</vt:lpstr>
      <vt:lpstr>ORGANI CAVI: ORGANIZZAZIONE GENERALE</vt:lpstr>
      <vt:lpstr>Presentazione standard di PowerPoint</vt:lpstr>
      <vt:lpstr>ORGANI CAVI: ORGANIZZAZIONE GENERALE</vt:lpstr>
      <vt:lpstr>Presentazione standard di PowerPoint</vt:lpstr>
      <vt:lpstr>Presentazione standard di PowerPoint</vt:lpstr>
      <vt:lpstr>ORGANI PIENI: ORGANIZZAZIONE GENERALE</vt:lpstr>
      <vt:lpstr>NOMENCLATURA  ANATOMICA</vt:lpstr>
      <vt:lpstr>PIANI DI RIFERIMENTO</vt:lpstr>
      <vt:lpstr>“UOMO (?...donna…) ANATOMICO”: PIANI DI RIFERIMENTO</vt:lpstr>
      <vt:lpstr>Presentazione standard di PowerPoint</vt:lpstr>
      <vt:lpstr>Presentazione standard di PowerPoint</vt:lpstr>
      <vt:lpstr>Presentazione standard di PowerPoint</vt:lpstr>
      <vt:lpstr>Presentazione standard di PowerPoint</vt:lpstr>
      <vt:lpstr>SUDDIVISIONE REGIONALE o TOPOGRAFICA</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VITTORIO GRILL_2</dc:creator>
  <cp:lastModifiedBy>Vittorio Grill</cp:lastModifiedBy>
  <cp:revision>43</cp:revision>
  <cp:lastPrinted>1601-01-01T00:00:00Z</cp:lastPrinted>
  <dcterms:created xsi:type="dcterms:W3CDTF">2008-09-15T16:17:25Z</dcterms:created>
  <dcterms:modified xsi:type="dcterms:W3CDTF">2021-02-23T17:54:27Z</dcterms:modified>
</cp:coreProperties>
</file>