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9" r:id="rId5"/>
    <p:sldId id="260" r:id="rId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13"/>
  </p:normalViewPr>
  <p:slideViewPr>
    <p:cSldViewPr>
      <p:cViewPr varScale="1">
        <p:scale>
          <a:sx n="83" d="100"/>
          <a:sy n="83" d="100"/>
        </p:scale>
        <p:origin x="17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336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60015" y="141510"/>
            <a:ext cx="8781563" cy="1262063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Università degli Studi di Trieste</a:t>
            </a:r>
            <a:br>
              <a:rPr lang="it-IT" altLang="it-IT" dirty="0"/>
            </a:br>
            <a:r>
              <a:rPr lang="it-IT" altLang="it-IT" dirty="0"/>
              <a:t>Corso di Laurea in </a:t>
            </a:r>
            <a:br>
              <a:rPr lang="it-IT" altLang="it-IT" dirty="0"/>
            </a:br>
            <a:r>
              <a:rPr lang="it-IT" altLang="it-IT" dirty="0"/>
              <a:t>SCIENZE E TECNOLOGIE BIOLOGICHE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769" y="1403573"/>
            <a:ext cx="9649072" cy="7223125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Insegnamento di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Professore Associato del 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Sede di Riferimento: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Edificio di VIA MANZONI n. 16 – Trieste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(ex Istituto di Anatomia Umana Normale, ex Dipartimento di Morfologia Umana Normale, ex Dipartimento di Biomedicina)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Telefono Ufficio +39 040 5586006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E-mail  </a:t>
            </a:r>
            <a:r>
              <a:rPr lang="it-IT" altLang="it-IT" b="1" dirty="0" err="1">
                <a:solidFill>
                  <a:schemeClr val="tx1"/>
                </a:solidFill>
              </a:rPr>
              <a:t>grill@units.it</a:t>
            </a: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577" y="107429"/>
            <a:ext cx="9505055" cy="1254125"/>
          </a:xfrm>
        </p:spPr>
        <p:txBody>
          <a:bodyPr/>
          <a:lstStyle/>
          <a:p>
            <a:pPr algn="ctr"/>
            <a:r>
              <a:rPr lang="it-IT" sz="3200" dirty="0"/>
              <a:t>INFORMAZIONI ESSENZIALI SULL’ 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577" y="1187549"/>
            <a:ext cx="9648279" cy="4929187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messe a disposizione su piattaforme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Moodle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 potrebbero avere delle minime variazioni causa modifiche dell’ ultimo momento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nel testo consigliato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Attività tutoriale problematica, sia per carenza di personale dedicato («docente unico»), sia per cessione dei locali di Via Manzoni 16, dove era possibile avere degli  spazi dedicati.</a:t>
            </a:r>
          </a:p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prove di ESAME saranno </a:t>
            </a:r>
          </a:p>
          <a:p>
            <a:pPr algn="ctr">
              <a:lnSpc>
                <a:spcPct val="100000"/>
              </a:lnSpc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ESCLUSIVAMENTE in forma ORALE.</a:t>
            </a: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75342F6-256E-1B40-A410-6ACE52DA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8" y="1259557"/>
            <a:ext cx="3429000" cy="4940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48EEBF-56BE-4941-947F-6A8A78DC750A}"/>
              </a:ext>
            </a:extLst>
          </p:cNvPr>
          <p:cNvSpPr/>
          <p:nvPr/>
        </p:nvSpPr>
        <p:spPr>
          <a:xfrm>
            <a:off x="4446048" y="5436021"/>
            <a:ext cx="516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/2019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N. Pagine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888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ISBN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9788833190259</a:t>
            </a:r>
            <a:endParaRPr lang="it-IT" sz="2400" b="0" i="0" u="none" strike="noStrike" dirty="0">
              <a:solidFill>
                <a:srgbClr val="333333"/>
              </a:solidFill>
              <a:effectLst/>
              <a:latin typeface="Asap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AD41002-22AE-B04A-89E9-BD94BC654729}"/>
              </a:ext>
            </a:extLst>
          </p:cNvPr>
          <p:cNvSpPr/>
          <p:nvPr/>
        </p:nvSpPr>
        <p:spPr>
          <a:xfrm>
            <a:off x="3744168" y="1763613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r>
              <a:rPr lang="it-IT" sz="2800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H. Martini,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B.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Tallitsch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L.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Nath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endParaRPr lang="it-IT" sz="2800" b="1" dirty="0">
              <a:solidFill>
                <a:srgbClr val="028EA8"/>
              </a:solidFill>
              <a:latin typeface="Dosi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59,50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800034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190</Words>
  <Application>Microsoft Macintosh PowerPoint</Application>
  <PresentationFormat>Personalizzato</PresentationFormat>
  <Paragraphs>33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Microsoft YaHei</vt:lpstr>
      <vt:lpstr>Arial</vt:lpstr>
      <vt:lpstr>Asap</vt:lpstr>
      <vt:lpstr>Dosis</vt:lpstr>
      <vt:lpstr>Lucida Sans Unicode</vt:lpstr>
      <vt:lpstr>Times New Roman</vt:lpstr>
      <vt:lpstr>Tema di Office</vt:lpstr>
      <vt:lpstr>Tema di Office</vt:lpstr>
      <vt:lpstr>Università degli Studi di Trieste Corso di Laurea in  SCIENZE E TECNOLOGIE BIOLOGICHE</vt:lpstr>
      <vt:lpstr>Presentazione standard di PowerPoint</vt:lpstr>
      <vt:lpstr>INFORMAZIONI ESSENZIALI SULL’ INSEGNAMENTO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19</cp:revision>
  <cp:lastPrinted>1601-01-01T00:00:00Z</cp:lastPrinted>
  <dcterms:created xsi:type="dcterms:W3CDTF">2013-10-15T17:22:17Z</dcterms:created>
  <dcterms:modified xsi:type="dcterms:W3CDTF">2022-03-03T20:06:22Z</dcterms:modified>
</cp:coreProperties>
</file>