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6"/>
  </p:notesMasterIdLst>
  <p:sldIdLst>
    <p:sldId id="426" r:id="rId2"/>
    <p:sldId id="524" r:id="rId3"/>
    <p:sldId id="525" r:id="rId4"/>
    <p:sldId id="526" r:id="rId5"/>
    <p:sldId id="527" r:id="rId6"/>
    <p:sldId id="528" r:id="rId7"/>
    <p:sldId id="529" r:id="rId8"/>
    <p:sldId id="530" r:id="rId9"/>
    <p:sldId id="532" r:id="rId10"/>
    <p:sldId id="531" r:id="rId11"/>
    <p:sldId id="533" r:id="rId12"/>
    <p:sldId id="534" r:id="rId13"/>
    <p:sldId id="535" r:id="rId14"/>
    <p:sldId id="520" r:id="rId15"/>
    <p:sldId id="510" r:id="rId16"/>
    <p:sldId id="260" r:id="rId17"/>
    <p:sldId id="511" r:id="rId18"/>
    <p:sldId id="884" r:id="rId19"/>
    <p:sldId id="885" r:id="rId20"/>
    <p:sldId id="890" r:id="rId21"/>
    <p:sldId id="886" r:id="rId22"/>
    <p:sldId id="259" r:id="rId23"/>
    <p:sldId id="513" r:id="rId24"/>
    <p:sldId id="263" r:id="rId25"/>
    <p:sldId id="514" r:id="rId26"/>
    <p:sldId id="272" r:id="rId27"/>
    <p:sldId id="515" r:id="rId28"/>
    <p:sldId id="273" r:id="rId29"/>
    <p:sldId id="274" r:id="rId30"/>
    <p:sldId id="264" r:id="rId31"/>
    <p:sldId id="266" r:id="rId32"/>
    <p:sldId id="269" r:id="rId33"/>
    <p:sldId id="270" r:id="rId34"/>
    <p:sldId id="256" r:id="rId3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5789" autoAdjust="0"/>
  </p:normalViewPr>
  <p:slideViewPr>
    <p:cSldViewPr>
      <p:cViewPr varScale="1">
        <p:scale>
          <a:sx n="96" d="100"/>
          <a:sy n="96" d="100"/>
        </p:scale>
        <p:origin x="613" y="75"/>
      </p:cViewPr>
      <p:guideLst>
        <p:guide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248" units="cm"/>
          <inkml:channel name="Y" type="integer" max="12032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14.10406" units="1/cm"/>
          <inkml:channelProperty channel="Y" name="resolution" value="617.0256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08T15:29:06.5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2396 4305 44 0,'0'0'0'16,"0"0"0"-16,-19 8 0 0,19-8 0 0,0 0 0 15,-13 3 0-15,2-3 0 0,11 0 0 0,0 0 0 16,-10 0 0-16,-7 0 0 0,17 0 0 0,0 0 0 0,-18 2 0 16,6-2 0-16,12 0 0 0,0 0 0 0,-13-2 0 15,0-1 0-15,13 3 0 0,0 0 0 0,-16-3 0 16,7-2 0-16,9 5 0 0,0 0 0 0,-8-13 0 16,3-17 0-16,5 30 0 0,0 0 0 0,0-36 0 15,8-2 0-15,-8 38 50 0,0 0-50 0,17-41 51 16,9 3-51-16,-26 38 86 0,0 0-86 0,32-46 86 15,11-5-86-15,-43 51 86 0,0 0-86 0,51-57 87 16,12-3-87-16,-63 60 78 0,0 0-78 0,64-59 78 0,5 13-78 16,-69 46 61-16,0 0-61 0,68-44 61 15,2 9-61-15,-70 35 47 0,0 0-47 0,67-33 47 0,2 4-47 16,-69 29 37-16,0 0-37 0,73-30 38 0,-4 5-38 16,-69 25 34-16,0 0-34 0,68-21 34 0,-7 6-34 15,-61 15 25-15,0 0-25 0,60-10 25 0,4 7-25 16,-64 3 26-16,0 0-26 0,64 3 26 0,4 7-26 15,-68-10 22-15,0 0-22 0,64 15 23 0,2-2-23 16,-66-13 23-16,0 0-23 0,68 18 23 0,9-3-23 0,-77-15 28 16,0 0-28-16,75 15 29 0,1 0-29 0,-76-15 29 15,0 0-29-15,81 21 30 0,4 8-30 0,-85-29 28 16,0 0-28-16,86 22 29 0,5-5-29 0,-91-17 27 16,0 0-27-16,89 8 27 0,2-10-27 15,-91 2 25-15,0 0-25 0,94-12 26 0,5-17-26 0,-99 29 20 0,0 0-20 16,98-33 21-16,-8-18-21 0,-90 51 18 0,0 0-18 15,87-57 19-15,-5-6-19 0,-82 63 6 0,0 0-6 16,76-70 6-16,-10 2-6 0,-66 68 0 0,0 0 0 16,54-66 1-16,-16-1-1 0,-38 67-1 0,0 0 1 0,19-68 0 15,-19 6 0-15,0 62-1175 0</inkml:trace>
  <inkml:trace contextRef="#ctx0" brushRef="#br0" timeOffset="916.9">2186 3657 44 0,'0'0'0'0,"8"0"0"0,-1-4 0 16,-7 4 0-16,0 0 0 0,26-4 0 0,25-5 0 15,-51 9 0-15,0 0 0 0,53-8 0 0,-10 0 0 16,-43 8 0-16,0 0 0 0,38-5 0 0,5 2 0 15,-43 3 0-15,0 0 0 0,40-8 0 0,1 0 0 16,-41 8 0-16,0 0 0 0,38-9 0 0,-2 1 0 16,-36 8 0-16,0 0 0 0,33-8 0 0,-3 0 0 15,-30 8 0-15,0 0 0 0,31-6 0 0,4 3 0 0,-35 3 0 16,0 0 0-16,38 3 0 0,-8 2 0 0,-30-5 0 16,0 0 0-16,34 9 0 0,4 7 0 0,-38-16 96 15,0 0-96-15,40 17 97 0,-2 7-97 0,-38-24 144 16,0 0-144-16,38 25 145 0,-4 4-145 0,-34-29 108 15,0 0-108-15,30 33 109 0,-5 2-109 0,-25-35 98 0,0 0-98 16,23 41 99-16,2 2-99 0,-25-43 64 0,0 0-64 16,27 44 64-16,2-9-64 0,-29-35 48 0,0 0-48 15,30 36 49-15,5-2-49 0,-35-34 34 0,0 0-34 16,37 27 35-16,3-4-35 0,-40-23 38 0,0 0-38 0,46 21 39 16,-3-5-39-16,-43-16 38 0,0 0-38 0,45 14 38 15,-4-1-38-15,-41-13 30 0,0 0-30 0,39 12 31 16,-1 4-31-16,-38-16 25 0,0 0-25 0,40 13 26 15,-5 0-26-15,-35-13 22 0,0 0-22 0,36 7 22 16,4-5-22-16,-40-2 17 0,0 0-17 0,46-9 18 16,10-20-18-16,-56 29 12 0,0 0-12 0,61-43 13 15,-1-20-13-15,-60 63 11 0,0 0-11 0,59-82 11 16,-11-7-11-16,-48 89 7 0,0 0-7 0,40-92 7 16,-3 0-7-16,-37 92 0 0,0 0 0 0,25-82 0 15,-7 6 0-15,-18 76-4 0,0 0 4 0,4-67-3 0,-12 22 3 16,8 45-1224-16</inkml:trace>
  <inkml:trace contextRef="#ctx0" brushRef="#br0" timeOffset="2587.71">4136 5198 761 0,'0'0'0'15,"0"0"0"-15,-4 3 0 0,4-3-8 0,0 0 8 16,-4 0-8-16,4-3 8 0,0 3-118 0,0 0 118 0,0-10-117 16,8-13 117-16,-8 23-55 0,0 0 55 0,5-29-54 15,11-6 54-15,-16 35-46 0,0 0 46 0,13-38-46 16,9-8 46-16,-22 46-29 0,0 0 29 0,26-44-29 15,7 3 29-15,-33 41-17 0,0 0 17 0,35-43-17 16,0-3 17-16,-35 46 6 0,0 0-6 0,37-46 7 16,0 4-7-16,-37 42 45 0,0 0-45 0,38-38 46 15,3 4-46-15,-41 34 68 0,0 0-68 0,45-23 68 16,1 5-68-16,-46 18 77 0,0 0-77 0,51-12 77 16,0 7-77-16,-51 5 65 0,0 0-65 0,56 0 66 15,-5 6-66-15,-51-6 49 0,0 0-49 0,53 13 49 16,-1 11-49-16,-52-24 38 0,0 0-38 0,51 28 39 0,-3 5-39 15,-48-33 27-15,0 0-27 0,51 33 27 0,3 5-27 16,-54-38 22-16,0 0-22 0,58 31 23 0,5-11-23 16,-63-20 17-16,0 0-17 0,59 13 18 0,7-13-18 15,-66 0 12-15,0 0-12 0,71-13 13 0,3-12-13 16,-74 25 14-16,0 0-14 0,75-33 15 0,-4-9-15 0,-71 42 13 16,0 0-13-16,72-45 13 0,8-14-13 15,-80 59 32-15,0 0-32 0,84-63 32 0,-2 1-32 16,-82 62 40-16,0 0-40 0,81-68 40 0,0 1-40 0,-81 67 45 15,0 0-45-15,73-61 46 0,-2 2-46 0,-71 59 41 16,0 0-41-16,57-54 41 0,-9 11-41 0,-48 43 34 16,0 0-34-16,30-38 35 0,-17 18-35 0,-13 20 4 15,0 0-4-15,-3-19 4 0,-17 1-4 0,20 18-1144 0</inkml:trace>
  <inkml:trace contextRef="#ctx0" brushRef="#br0" timeOffset="3780.1">4146 4742 649 0,'0'0'0'15,"6"-3"0"-15,1-10 0 0,-7 13-1 0,0 0 1 16,11-13-1-16,-5 2 1 0,-6 11 0 0,0 0 0 0,16-9 1 15,10-1-1-15,-26 10 2 0,0 0-2 0,27-11 2 16,-3 8-2-16,-24 3 23 0,0 0-23 0,25 6 23 16,6 4-23-16,-31-10 43 0,0 0-43 0,30 16 44 15,-5 1-44-15,-25-17 44 0,0 0-44 0,21 21 44 16,-2 7-44-16,-19-28 38 0,0 0-38 0,18 29 38 16,-2 6-38-16,-16-35 32 0,0 0-32 0,9 30 33 15,2-5-33-15,-11-25 25 0,0 0-25 0,7 27 26 16,-1 8-26-16,-6-35 29 0,0 0-29 0,10 38 30 15,6 1-30 1,-16-39 30-16,0 0-30 0,17 38 31 0,1-8-31 0,-18-30 28 0,0 0-28 0,17 26 29 0,4-6-29 16,-21-20 30-16,0 0-30 0,22 18 30 0,9-2-30 15,-31-16 30-15,0 0-30 0,33 7 31 0,0-2-31 16,-33-5 23-16,0 0-23 0,32-5 24 0,2-7-24 16,-34 12 23-16,0 0-23 0,33-19 23 0,-2 0-23 15,-31 19 20-15,0 0-20 0,25-29 21 0,5-9-21 0,-30 38 19 16,0 0-19-16,31-41 19 0,-4-3-19 15,-27 44 18-15,0 0-18 0,28-46 18 0,-2 0-18 0,-26 46 17 16,0 0-17-16,30-46 17 0,8-1-17 0,-38 47 17 16,0 0-17-16,39-54 17 0,4-2-17 0,-43 56 14 0,0 0-14 15,52-53 15-15,4 3-15 0,-56 50 14 0,0 0-14 16,59-45 15-16,2 2-15 0,-61 43 15 0,0 0-15 16,60-41 15-16,4-2-15 0,-64 43 13 0,0 0-13 15,64-46 14-15,1 0-14 0,-65 46 6 0,0 0-6 16,69-40 6-16,-1 7-6 0,-68 33 0 0,0 0 0 15,61-27 1-15,-10 8-1 0,-51 19-1326 0</inkml:trace>
  <inkml:trace contextRef="#ctx0" brushRef="#br0" timeOffset="20929.29">6328 4685 44 0,'0'0'0'0,"0"0"0"15,0 0 0-15,0 0 0 0,0 0 0 0,-21 5 0 16,15-2 0-16,6-3 0 0,0 0 0 0,-3 0 0 15,-7 3 0-15,10-3 26 0,0 0-26 0,-13 0 26 16,1 2-26-16,12-2 166 0,0 0-166 0,-8 3 166 0,3-3-166 16,5 0 98-16,0 0-98 0,-5 1 98 0,5 3-98 15,0-4 94-15,0 0-94 0,-1 0 94 0,-1 3-94 16,2-3 74-16,0 0-74 0,0 0 74 0,0 0-74 16,0 0 58-16,0 0-58 0,0 0 59 0,0 0-59 15,0 0 46-15,0 0-46 0,2 0 46 0,-1 1-46 16,-1-1 36-16,0 0-36 0,10 3 37 15,7 5-37-15,-17-8 40 0,0 0-40 0,26 10 40 0,-4 1-40 16,-22-11 42-16,0 0-42 0,29 6 43 0,9 1-43 0,-38-7 38 16,0 0-38-16,38 4 39 0,7 1-39 0,-45-5 33 15,0 0-33-15,51 5 34 0,0-2-34 0,-51-3 32 16,0 0-32-16,56 0 33 0,7 3-33 0,-63-3 32 0,0 0-32 16,61 2 32-16,3 1-32 0,-64-3 24 0,0 0-24 15,68 5 24-15,10 3-24 0,-78-8 23 0,0 0-23 16,77 7 24-16,3 1-24 0,-80-8 21 0,0 0-21 15,82 2 21-15,6 1-21 0,-88-3 23 0,0 0-23 16,94-3 24-16,3-2-24 0,-97 5 26 0,0 0-26 0,104-5 27 16,-5-7-27-16,-99 12 23 0,0 0-23 15,107-11 24-15,-1 3-24 0,-106 8 24 0,0 0-24 0,106-10 24 16,-6 2-24-16,-100 8 19 0,0 0-19 0,97-7 19 16,0 5-19-16,-97 2 24 0,0 0-24 0,90 0 25 15,-9 5-25-15,-81-5 24 0,0 0-24 0,73 8 25 16,-7-1-25-16,-66-7 20 0,0 0-20 0,63 13 20 15,-5-7-20-15,-58-6 19 0,0 0-19 0,49 7 19 16,-15-1-19-16,-34-6 15 0,0 0-15 0,28 6 16 16,-7-1-16-16,-21-5 13 0,0 0-13 0,16 3 14 0,-3-6-14 15,-13 3 10-15,0 0-10 0,6 0 10 0,5 0-10 16,-11 0 9-16,0 0-9 0,4 0 10 0,0 0-10 16,-4 0 7-16,0 0-7 0,0 0 7 0,0-3-7 15,0 3 3-15,0 0-3 0,-3-5 4 0,-6 1-4 16,9 4 0-16,0 0 0 0,-13-12 1 0,-10 0-1 15,23 12-8-15,0 0 8 0,-15-18-8 0,-3-2 8 16,18 20-1747-16</inkml:trace>
  <inkml:trace contextRef="#ctx0" brushRef="#br0" timeOffset="21408.1">8671 4463 615 0,'0'0'0'0,"2"0"0"16,2-4 0-16,-4 4-94 0,0 0 94 0,7 0-94 16,1 0 94-16,-8 0-40 0,0 0 40 0,16 4-39 15,1-4 39-15,-17 0-29 0,0 0 29 0,16 0-29 16,2 3 29-16,-18-3-25 0,0 0 25 0,17 2-25 15,-7-2 25-15,-10 0-15 0,0 0 15 0,16 3-15 16,1-1 15-16,-17-2 22 0,0 0-22 0,18 6 22 16,3-1-22-16,-21-5 128 0,0 0-128 0,17 8 128 15,2-3-128-15,-19-5 122 0,0 0-122 0,21 4 122 0,8 7-122 16,-29-11 109-16,0 0-109 0,27 18 109 16,1-2-109-16,-28-16 90 0,0 0-90 0,27 19 91 0,-3 0-91 15,-24-19 70-15,0 0-70 0,23 22 71 0,2 3-71 16,-25-25 59-16,0 0-59 0,21 29 59 0,-4-1-59 15,-17-28 57-15,0 0-57 0,13 29 57 0,-3-7-57 16,-10-22 55-16,0 0-55 0,3 25 56 0,-3 7-56 16,0-32 52-16,0 0-52 0,-8 31 52 0,-3-2-52 0,11-29 43 15,0 0-43-15,-19 28 44 0,-2 6-44 0,21-34 42 16,0 0-42-16,-21 33 42 0,-1 5-42 0,22-38 40 16,0 0-40-16,-22 35 41 0,-4 4-41 0,26-39 37 15,0 0-37-15,-21 34 37 0,4-4-37 0,17-30 29 0,0 0-29 16,-18 20 29-16,6-7-29 15,12-13 18-15,0 0-18 0,-18 5 18 0,-7-13-18 0,25 8-1621 0</inkml:trace>
  <inkml:trace contextRef="#ctx0" brushRef="#br0" timeOffset="24709.34">10308 4166 44 0,'0'0'0'0,"0"0"0"0,9-16 0 0,-9 16 0 0,0 0 0 15,7-16 0-15,2 6 0 0,-9 10 33 0,0 0-33 16,2-7 34-16,1-1-34 0,-3 8 121 0,0 0-121 16,3-5 121-16,5 0-121 0,-8 5 169 0,0 0-169 15,7 0 170-15,2 0-170 0,-9 0 62 0,0 0-62 16,11 10 62-16,4 10-62 0,-15-20 77 0,0 0-77 0,16 29 77 15,-4 6-77-15,-12-35 72 0,0 0-72 16,8 41 73-16,-6 8-73 0,-2-49 66 0,0 0-66 0,3 55 66 16,0 4-66-16,-3-59 54 0,0 0-54 0,5 57 55 15,-10-2-55-15,5-55 38 0,0 0-38 0,-6 59 38 16,-2 10-38-16,8-69 29 0,0 0-29 0,-2 69 29 16,2-3-29-16,0-66 26 0,0 0-26 0,-4 59 27 15,-3-9-27-15,7-50 24 0,0 0-24 0,-11 51 25 16,3-2-25-16,8-49 19 0,0 0-19 0,-13 46 20 0,5-8-20 15,8-38 18-15,0 0-18 0,-4 28 19 16,-1-12-19-16,5-16 13 0,0 0-13 0,0 7 14 0,0-1-14 16,0-6 11-16,0 0-11 0,-3-8 12 0,0-9-12 15,3 17-1289-15</inkml:trace>
  <inkml:trace contextRef="#ctx0" brushRef="#br0" timeOffset="25267">11004 4288 44 0,'0'0'0'0,"2"7"0"0,3 16 0 16,-5-23 0-16,0 0 0 0,5 30 0 0,-9 6 0 15,4-36 0-15,0 0 0 0,-1 41 0 0,1 0 0 16,0-41 0-16,0 0 0 0,0 46 0 0,-8 7 0 15,8-53 0-15,0 0 0 0,-5 57 0 0,0 9 0 0,5-66 0 16,0 0 0-16,0 68 0 0,-4-3 0 0,4-65 61 16,0 0-61-16,-4 67 62 0,0 4-62 0,4-71 103 31,0 0-103-15,-7 71 104-16,2-4-104 0,5-67 93 0,0 0-93 0,-1 55 93 0,2-19-93 0,-1-36 77 0,0 0-77 0,4 23 77 15,-4-12-77-15,0-11 43 0,0 0-43 0,3-8 43 0,6-26-43 0,-9 34-600 0</inkml:trace>
  <inkml:trace contextRef="#ctx0" brushRef="#br0" timeOffset="25589.03">10749 4121 559 0,'0'0'0'0,"2"3"0"0,4 2 0 16,-6-5-3-16,0 0 3 0,15 5-3 0,9 6 3 16,-24-11-61-16,0 0 61 0,30 10-60 0,5-3 60 15,-35-7-40-15,0 0 40 0,35 2-40 0,8-4 40 16,-43 2-35-16,0 0 35 0,46-4-34 0,-1-7 34 15,-45 11-3-15,0 0 3 0,49-10-2 0,7-6 2 0,-56 16 9 16,0 0-9-16,56-12 10 0,0-1-10 16,-56 13 75-16,0 0-75 0,49-10 76 0,1 3-76 0,-50 7 88 15,0 0-88-15,43-8 89 0,0 3-89 0,-43 5 70 16,0 0-70-16,27 5 71 0,-13-4-71 0,-14-1-575 0</inkml:trace>
  <inkml:trace contextRef="#ctx0" brushRef="#br0" timeOffset="25950.01">10985 4533 839 0,'0'0'0'0,"2"2"0"16,4 2 0-16,-6-4-1 0,0 0 1 0,8 7 0 0,2-3 0 16,-10-4-1-16,0 0 1 0,17 8 0 0,9-1 0 15,-26-7 0-15,0 0 0 0,30 6 0 0,5-6 0 16,-35 0 2-16,0 0-2 0,38-6 3 0,5-1-3 16,-43 7 12-16,0 0-12 0,42-11 13 0,-5 2-13 15,-37 9 47-15,0 0-47 0,36-8 48 0,3 3-48 16,-39 5 57-16,0 0-57 0,39-3 58 0,0-2-58 15,-39 5 48-15,0 0-48 0,27-5 49 0,-7 7-49 16,-20-2 25-16,0 0-25 0,18 5 26 0,-2-2-26 0,-16-3 11 16,0 0-11-16,13 3 11 0,-7 5-11 0,-6-8 10 15,0 0-10-15,3 9 10 0,-6 4-10 0,3-13-951 16</inkml:trace>
  <inkml:trace contextRef="#ctx0" brushRef="#br0" timeOffset="27071.65">11892 4139 873 0,'0'0'0'0,"0"0"0"0,-1 6 0 0,1-6-85 0,0 0 85 15,-5 0-85-15,-2 5 85 0,7-5-111 0,0 0 111 16,-6 12-110-16,-7 11 110 0,13-23-1 0,0 0 1 15,-9 33-1-15,1 13 1 0,8-46 26 0,0 0-26 16,-7 52 26-16,4-1-26 0,3-51 111 0,0 0-111 16,-3 55 112-16,-10 4-112 0,13-59 89 0,0 0-89 0,-9 66 90 15,1 9-90-15,8-75 63 0,0 0-63 0,-7 74 64 16,3-3-64-16,4-71 62 0,0 0-62 0,-2 67 63 16,-3-4-63-16,5-63 46 0,0 0-46 0,-3 59 46 15,0-1-46-15,3-58 34 0,0 0-34 0,-2 46 34 16,-1-21-34-16,3-25 22 0,0 0-22 0,0 18 22 15,0-7-22-15,0-11 19 0,0 0-19 0,3 2 19 16,-3-4-19-16,0 2 15 0,0 0-15 0,2-17 16 16,1-17-16-16,-3 34 13 0,0 0-13 0,3-46 13 15,4-7-13-15,-7 53 10 0,0 0-10 0,8-59 10 0,4-6-10 16,-12 65 7-16,0 0-7 0,12-63 8 0,0-1-8 16,-12 64 7-16,0 0-7 0,16-58 8 0,3 7-8 15,-19 51 6-15,0 0-6 0,13-39 6 0,-5 12-6 16,-8 27 5-16,0 0-5 0,6-21 5 0,2 5-5 15,-8 16 3-15,0 0-3 0,5-9 3 0,0 1-3 16,-5 8 2-16,0 0-2 0,5-5 3 0,1 2-3 16,-6 3 1-16,0 0-1 0,13 3 2 0,6 3-2 0,-19-6 0 15,0 0 0-15,24 19 1 0,-2 7-1 0,-22-26 0 16,0 0 0-16,26 33 1 0,-1 5-1 0,-25-38 0 16,0 0 0-16,26 41 1 0,4-3-1 0,-30-38 3 15,0 0-3-15,27 37 4 0,2-7-4 0,-29-30 5 16,0 0-5-16,27 25 5 0,-3-4-5 0,-24-21 6 0,0 0-6 15,19 15 6-15,6-2-6 0,-25-13 6 0,0 0-6 16,21 10 7-16,-8-7-7 0,-13-3 8 0,0 0-8 16,8 0 9-16,-3 0-9 0,-5 0 10 0,0 0-10 15,3 0 10-15,2 0-10 0,-5 0 10 0,0 0-10 0,1 0 10 16,2-8-10-16,-3 8 17 0,0 0-17 16,0-8 17-16,-3-5-17 0,3 13 22 0,0 0-22 0,-5-20 22 15,-4-6-22-15,9 26 28 0,0 0-28 0,-8-30 29 16,-2-11-29-16,10 41 34 0,0 0-34 0,-11-46 34 15,6-8-34-15,5 54 34 0,0 0-34 0,-4-57 34 16,4 2-34-16,0 55 30 0,0 0-30 0,-5-63 31 16,0-4-31-16,5 67 25 0,0 0-25 0,-8-70 26 15,5 6-26-15,3 64 25 0,0 0-25 0,-3-54 25 16,-2 14-25-16,5 40 19 0,0 0-19 0,-5-25 20 0,0 4-20 16,5 21 16-16,0 0-16 0,-3-12 16 0,2 5-16 15,1 7 13-15,0 0-13 0,-5-8 14 16,5 4-14-16,0 4 7 0,0 0-7 0,-3 0 7 0,1-4-7 15,2 4 3-15,0 0-3 0,0 4 4 0,5 0-4 16,-5-4 0-16,0 0 0 0,5 8 1 0,7 10-1 16,-12-18-1670-16</inkml:trace>
  <inkml:trace contextRef="#ctx0" brushRef="#br0" timeOffset="29432.37">13134 4558 660 0,'0'0'0'0,"0"0"0"0,0 0 0 0,0 0 21 16,0 0-21-16,0 0 22 0,-26 5-22 0,26-5 77 0,0 0-77 16,-9 0 77-16,6 2-77 0,3-2 104 0,0 0-104 15,-8 0 104-15,-2-2-104 0,10 2 89 0,0 0-89 16,-8 0 89-16,3 0-89 0,5 0 48 0,0 0-48 16,-9 0 49-16,6 0-49 0,3 0 42 0,0 0-42 15,0 0 42-15,-4 0-42 0,4 0 30 0,0 0-30 16,0 0 31-16,7 0-31 0,-7 0 22 0,0 0-22 0,14 0 23 15,21 0-23-15,-35 0 17 0,0 0-17 0,43 0 18 16,8 0-18-16,-51 0 14 0,0 0-14 0,54 0 14 16,2 0-14-16,-56 0 12 0,0 0-12 0,62-3 12 15,10-2-12-15,-72 5 9 0,0 0-9 0,77-5 10 16,9 5-10-16,-86 0 13 0,0 0-13 0,86 0 14 16,3-4-14-16,-89 4 16 0,0 0-16 15,94-4 17-15,5 4-17 0,-99 0 21 0,0 0-21 0,103 0 22 16,-4 0-22-16,-99 0 23 0,0 0-23 0,102 0 23 0,2 4-23 15,-104-4 24-15,0 0-24 0,102 0 24 0,-6-4-24 16,-96 4 24-16,0 0-24 0,97 0 24 0,5 4-24 16,-102-4 24-16,0 0-24 0,97 4 24 0,-8-4-24 15,-89 0 21-15,0 0-21 0,82 0 22 0,-9 2-22 16,-73-2 20-16,0 0-20 0,64 6 20 0,-4-1-20 16,-60-5 21-16,0 0-21 0,45 5 21 0,-15-2-21 0,-30-3 19 15,0 0-19-15,21 5 20 0,-10-4-20 16,-11-1 18-16,0 0-18 0,11 3 19 0,-5 1-19 0,-6-4 19 15,0 0-19-15,4 4 20 0,-4-4-20 0,0 0 16 16,0 0-16-16,-4 0 17 0,-3 0-17 0,7 0 11 16,0 0-11-16,-16-4 11 0,-8-4-11 0,24 8-1668 0</inkml:trace>
  <inkml:trace contextRef="#ctx0" brushRef="#br0" timeOffset="30600.6">15048 4121 1187 0,'0'0'0'16,"0"0"0"-16,-5-3 0 0,5 3 2 0,0 0-2 15,-3-1 2-15,3 1-2 0,0 0 11 0,0 0-11 0,7 0 12 16,5 4-12-16,-12-4 9 0,0 0-9 0,21 8 10 16,9 5-10-16,-30-13 14 0,0 0-14 0,32 13 14 15,5 2-14-15,-37-15 18 0,0 0-18 0,40 15 19 16,4 4-19-16,-44-19 16 0,0 0-16 0,47 25 17 16,-1 2-17-16,-46-27 22 0,0 0-22 0,49 28 22 15,1-2-22-15,-50-26 22 0,0 0-22 0,51 23 23 16,4 3-23-16,-55-26 18 0,0 0-18 0,58 22 19 15,-1 2-19-15,-57-24 16 0,0 0-16 0,53 22 16 16,-15 2-16-16,-38-24 13 0,0 0-13 0,35 22 14 0,-5 5-14 16,-30-27 15-16,0 0-15 0,23 22 16 0,-9-2-16 15,-14-20 17-15,0 0-17 0,10 26 18 0,-4 2-18 16,-6-28 24-16,0 0-24 0,0 34 25 0,-6-1-25 16,6-33 30-16,0 0-30 0,-13 30 31 0,-5-2-31 15,18-28 41-15,0 0-41 0,-20 30 41 0,-9 12-41 16,29-42 42-16,0 0-42 0,-27 41 42 0,-4-6-42 15,31-35 35-15,0 0-35 0,-33 33 35 0,1-3-35 16,32-30 34-16,0 0-34 0,-24 27 34 0,7-10-34 16,17-17 30-16,0 0-30 0,-13 10 30 0,5 1-30 0,8-11 16 15,0 0-16-15,-3 1 17 0,0-2-17 0,3 1 2 16,0 0-2-16,0-5 3 0,9-11-3 0,-9 16-1571 0</inkml:trace>
  <inkml:trace contextRef="#ctx0" brushRef="#br0" timeOffset="31028.25">16934 3600 1030 0,'0'0'0'0,"0"11"0"0,0 15 0 16,0-26-14-16,0 0 14 0,0 46-14 0,-7 15 14 15,7-61-125-15,0 0 125 0,-6 72-124 0,-12 12 124 16,18-84 2-16,0 0-2 0,-17 91 2 0,-2-2-2 15,19-89 54-15,0 0-54 0,-18 95 54 0,5 5-54 16,13-100 96-16,0 0-96 0,-9 101 97 0,-4-11-97 0,13-90 89 16,0 0-89-16,-9 80 89 0,-4-12-89 0,13-68 59 15,0 0-59-15,-8 57 60 16,-2-19-60-16,10-38 30 0,0 0-30 0,-3 25 31 0,-6-12-31 0,9-13 15 16,0 0-15-16,-7 1 15 0,1-10-15 0,6 9-1085 0</inkml:trace>
  <inkml:trace contextRef="#ctx0" brushRef="#br0" timeOffset="31639.08">16558 3520 963 0,'0'0'0'0,"4"-5"0"16,9-8 0-16,-13 13-5 0,0 0 5 0,24-19-4 15,11-1 4-15,-35 20-85 0,0 0 85 0,38-18-85 16,5 9 85-16,-43 9-2 0,0 0 2 0,48-7-2 16,6 11 2-16,-54-4 1 0,0 0-1 0,61 3 1 0,1 1-1 15,-62-4 20-15,0 0-20 0,69 10 21 0,-2 6-21 16,-67-16 30-16,0 0-30 0,65 16 31 0,-1 1-31 16,-64-17 37-16,0 0-37 0,59 21 38 0,-5-1-38 15,-54-20 45-15,0 0-45 0,49 21 46 0,-11 4-46 16,-38-25 36-16,0 0-36 0,31 25 37 0,-15-2-37 15,-16-23 38-15,0 0-38 0,4 23 38 0,-4 6-38 16,0-29 33-16,0 0-33 0,-8 30 33 0,-11-5-33 0,19-25 29 16,0 0-29-16,-24 21 29 0,-9-1-29 0,33-20 22 15,0 0-22-15,-35 18 23 0,-7 6-23 0,42-24 19 16,0 0-19-16,-38 22 20 0,6 3-20 0,32-25 22 16,0 0-22-16,-28 21 23 0,10-9-23 0,18-12 16 0,0 0-16 15,-9 13 17-15,2 4-17 16,7-17 16-16,0 0-16 0,0 21 16 0,5-2-16 0,-5-19 14 0,0 0-14 15,11 21 14-15,10 9-14 0,-21-30 7 0,0 0-7 16,25 28 8-16,6 5-8 0,-31-33 3 0,0 0-3 16,28 35 4-16,4 6-4 0,-32-41 1 0,0 0-1 0,32 46 1 15,0 0-1-15,-32-46 1 0,0 0-1 0,30 46 2 16,-3-8-2-16,-27-38 10 0,0 0-10 0,24 37 11 16,-9-4-11-16,-15-33 20 0,0 0-20 0,9 25 20 15,-6-3-20-15,-3-22 40 0,0 0-40 0,-4 24 41 16,-9 1-41-16,13-25 58 0,0 0-58 0,-21 26 58 15,-6-1-58-15,27-25 58 0,0 0-58 16,-40 22 59-16,-6-3-59 0,46-19 58 0,0 0-58 0,-56 18 59 16,-3-2-59-16,59-16 50 0,0 0-50 0,-57 12 50 15,-1-4-50-15,58-8 49 0,0 0-49 0,-49 6 49 16,8-2-49-16,41-4 35 0,0 0-35 0,-39-4 35 0,4 0-35 16,35 4 25-16,0 0-25 0,-22-5 26 0,3-3-26 15,19 8 17-15,0 0-17 0,-3-9 17 0,12-12-17 16,-9 21 5-16,0 0-5 0,21-25 5 0,14 4-5 15,-35 21-1821-15</inkml:trace>
  <inkml:trace contextRef="#ctx0" brushRef="#br0" timeOffset="33022.43">18174 4172 918 0,'0'0'0'15,"4"3"0"-15,8-3 0 0,-12 0 9 0,0 0-9 16,12 3 10-16,4 2-10 0,-16-5 3 0,0 0-3 0,24 0 4 16,10-5-4-16,-34 5 32 0,0 0-32 0,38-6 33 15,2-2-33-15,-40 8 51 0,0 0-51 0,41-9 51 16,5-1-51-16,-46 10 75 0,0 0-75 0,51-11 75 15,0 6-75-15,-51 5 70 0,0 0-70 0,53-5 70 16,-2-2-70-16,-51 7 42 0,0 0-42 0,51-8 43 16,3-5-43-16,-54 13 40 0,0 0-40 0,53-10 41 15,-5-2-41-15,-48 12 33 0,0 0-33 0,46-11 33 16,2 1-33-16,-48 10 41 0,0 0-41 0,38-11 41 0,-8 6-41 16,-30 5 37-16,0 0-37 0,21-8 38 0,-3 4-38 15,-18 4 38-15,0 0-38 0,14-5 39 0,-5 5-39 16,-9 0 36-16,0 0-36 0,5 0 37 0,0 0-37 15,-5 0 34-15,0 0-34 0,2 5 35 0,1-1-35 16,-3-4 25-16,0 0-25 0,3 12 26 0,2 0-26 16,-5-12 19-16,0 0-19 0,-5 18 20 0,2 10-20 15,3-28 18-15,0 0-18 0,-3 30 18 0,3 11-18 16,0-41 14-16,0 0-14 0,-2 48 15 0,-6 9-15 0,8-57 13 16,0 0-13-16,-8 63 13 0,-2 12-13 0,10-75 13 15,0 0-13-15,-11 79 14 0,2 14-14 0,9-93 12 16,0 0-12-16,-5 98 12 0,0 4-12 0,5-102 12 0,0 0-12 15,-9 104 13-15,-4 5-13 0,13-109 10 0,0 0-10 16,-8 108 10-16,2 1-10 0,6-109 11 0,0 0-11 16,-7 111 11-16,1-5-11 0,6-106 9 0,0 0-9 15,-7 98 9-15,3-17-9 0,4-81 8 0,0 0-8 16,-4 70 9-16,3-10-9 0,1-60 8 0,0 0-8 0,0 49 8 16,0-20-8-16,0-29 6 0,0 0-6 0,0 19 7 15,0-8-7-15,0-11 7 0,0 0-7 0,0 8 7 16,0-7-7-16,0-1 7 0,0 0-7 0,-2 3 7 15,1-6-7-15,1 3 5 0,0 0-5 0,-8-6 6 16,-5-7-6-16,13 13 6 0,0 0-6 0,-18-19 6 16,-2-3-6-16,20 22 4 0,0 0-4 0,-19-25 4 15,3-1-4-15,16 26 0 0,0 0 0 16,-18-23 1-16,-3-3-1 0,21 26-3 0,0 0 3 0,-20-25-2 0,5 0 2 16,15 25-17-16,0 0 17 0,-12-21-17 15,0 10 17-15,12 11-35 0,0 0 35 0,-8-2-35 0,2 2 35 16,6 0-49-16,0 0 49 0,-8 8-48 0,-1 14 48 15,9-22-37-15,0 0 37 0,-10 29-36 0,7 1 36 16,3-30-27-16,0 0 27 0,3 36-26 0,3-1 26 16,-6-35-16-16,0 0 16 0,8 38-16 0,2 3 16 15,-10-41-10-15,0 0 10 0,9 42-9 0,1-8 9 16,-10-34-6-16,0 0 6 0,10 32-5 0,-1-5 5 0,-9-27-2 16,0 0 2-16,11 27-2 0,2-10 2 0,-13-17-1 15,0 0 1-15,11 16 0 0,-1-6 0 0,-10-10 1 16,0 0-1-16,8 9 1 0,0-3-1 15,-8-6 5-15,0 0-5 0,11 0 6 0,6 0-6 0,-17 0 14 16,0 0-14-16,26-7 15 0,4-14-15 0,-30 21 24 0,0 0-24 16,35-30 24-16,0-7-24 0,-35 37 34 0,0 0-34 15,37-47 34-15,1-10-34 0,-38 57 32 0,0 0-32 16,42-59 32-16,-7 9-32 0,-35 50 29 0,0 0-29 16,30-38 30-16,-4 14-30 0,-26 24 22 0,0 0-22 0,17-13 23 15,-11 10-23-15,-6 3 10 0,0 0-10 0,4 3 11 16,-8 2-11-16,4-5 1 0,0 0-1 0,-6 17 2 15,-5 15-2-15,11-32-1788 0</inkml:trace>
  <inkml:trace contextRef="#ctx0" brushRef="#br0" timeOffset="33837.96">17189 7641 817 0,'0'0'0'0,"-2"3"0"0,-11 3 0 16,13-6 50-16,0 0-50 0,-11 10 50 0,5-9-50 15,6-1 19-15,0 0-19 0,-5-1 20 0,2-10-20 16,3 11 30-16,0 0-30 0,-3-27 31 0,6-27-31 16,-3 54 36-16,0 0-36 0,8-66 37 0,6-4-37 15,-14 70 33-15,0 0-33 0,19-73 33 0,0-11-33 16,-19 84 40-16,0 0-40 0,24-85 40 0,5-7-40 16,-29 92 47-16,0 0-47 0,33-89 48 0,9 5-48 0,-42 84 38 15,0 0-38-15,40-82 38 0,3 1-38 0,-43 81 39 16,0 0-39-16,44-77 40 0,-1 13-40 0,-43 64 33 15,0 0-33-15,43-50 33 0,1 12-33 0,-44 38 35 16,0 0-35-16,41-29 35 0,-4 9-35 0,-37 20 31 0,0 0-31 16,32-13 31-16,-9 13-31 0,-23 0 26 0,0 0-26 15,18 9 26-15,6 15-26 0,-24-24 27 0,0 0-27 16,21 37 28-16,-7 13-28 0,-14-50 28 0,0 0-28 16,11 56 29-16,-1 7-29 0,-10-63 29 0,0 0-29 15,8 73 30-15,1 0-30 0,-9-73 23 0,0 0-23 16,5 84 24-16,0 11-24 0,-5-95 18 0,0 0-18 0,5 96 19 15,4-4-19-15,-9-92 21 0,0 0-21 0,10 90 22 16,-4-14-22-16,-6-76 15 0,0 0-15 0,8 67 16 16,2-21-16-16,-10-46 10 0,0 0-10 0,9 23 10 15,-3-18-10-15,-6-5 5 0,0 0-5 0,8-16 5 16,-1-19-5-16,-7 35-1572 0</inkml:trace>
  <inkml:trace contextRef="#ctx0" brushRef="#br0" timeOffset="34198.01">17303 7006 1310 0,'0'0'0'16,"5"0"0"-16,6 0 0 0,-11 0 2 0,0 0-2 15,20-2 2-15,8-1-2 0,-28 3 5 0,0 0-5 16,34-3 6-16,1 2-6 0,-35 1 10 0,0 0-10 16,36-5 11-16,1-3-11 0,-37 8 21 0,0 0-21 15,38-10 22-15,2 2-22 0,-40 8 31 0,0 0-31 16,37-7 31-16,-8 7-31 0,-29 0 19 0,0 0-19 0,27 0 20 15,4 4-20-15,-31-4 8 0,0 0-8 0,29 5 8 16,-7 3-8-16,-22-8 0 0,0 0 0 0,28 11 0 16,3 2 0-16,-31-13-1130 0</inkml:trace>
  <inkml:trace contextRef="#ctx0" brushRef="#br0" timeOffset="35221.43">18091 7386 1422 0,'0'0'0'0,"1"-2"0"0,4-10 0 0,-5 12-32 16,0 0 32-16,7-18-31 0,2-2 31 0,-9 20-82 15,0 0 82-15,11-29-82 0,4-9 82 16,-15 38 0-16,0 0 0 0,14-39 0 0,4 1 0 0,-18 38 22 0,0 0-22 16,17-35 22-16,1-2-22 0,-18 37 72 0,0 0-72 15,16-28 72-15,-5 11-72 0,-11 17 76 0,0 0-76 16,11-10 76-16,-8 2-76 0,-3 8 52 0,0 0-52 16,8-3 53-16,0 6-53 0,-8-3 33 0,0 0-33 15,11 13 34-15,7 15-34 0,-18-28 23 0,0 0-23 16,19 27 24-16,-6-3-24 0,-13-24 15 0,0 0-15 15,9 24 16-15,5 1-16 0,-14-25 11 0,0 0-11 0,13 21 11 16,0-2-11-16,-13-19 8 0,0 0-8 0,16 12 8 16,3-5-8-16,-19-7 5 0,0 0-5 0,21 0 5 15,-2-4-5-15,-19 4 4 0,0 0-4 0,21-8 4 16,2-6-4-16,-23 14 2 0,0 0-2 0,26-14 2 16,-1 0-2-16,-25 14 2 0,0 0-2 0,23-13 3 15,-7 5-3-15,-16 8 2 0,0 0-2 0,12-3 2 16,-2 1-2-16,-10 2 3 0,0 0-3 0,11 5 3 15,-1 3-3-15,-10-8 3 0,0 0-3 0,11 14 4 0,-2 5-4 16,-9-19 4-16,0 0-4 0,8 22 4 0,2 4-4 16,-10-26 5-16,0 0-5 0,8 25 5 0,-2-6-5 15,-6-19 5-15,0 0-5 0,4 14 6 0,-1 1-6 16,-3-15 6-16,0 0-6 0,3 11 6 0,6-5-6 16,-9-6 6-16,0 0-6 0,10 0 7 0,4-3-7 15,-14 3 4-15,0 0-4 0,21-10 5 0,5-9-5 16,-26 19 3-16,0 0-3 0,28-22 4 0,1-3-4 15,-29 25 4-15,0 0-4 0,27-25 4 0,-9 6-4 0,-18 19 4 16,0 0-4-16,14-15 5 0,-3 3-5 0,-11 12 4 16,0 0-4-16,8-8 4 0,-3 5-4 0,-5 3 2 15,0 0-2-15,5 0 2 0,3 3-2 0,-8-3 1 0,0 0-1 16,6 9 2-16,4 15-2 0,-10-24 0 0,0 0 0 16,11 22 1-16,0-4-1 0,-11-18 0 0,0 0 0 15,9 14 1 1,-1-2-1-16,-8-12 0 0,0 0 0 0,8 8 1 0,0-1-1 0,-8-7 0 0,0 0 0 15,8 3 1-15,-1-2-1 0,-7-1 0 0,0 0 0 0,4-1 0 16,1-12 0-16,-5 13 0 0,0 0 0 0,7-20 0 16,-4-18 0-16,-3 38-1 0,0 0 1 0,-2-38-1 15,-1-4 1-15,3 42-7 0,0 0 7 0,-6-44-6 16,-4 1 6-16,10 43-15 0,0 0 15 0,-14-41-15 16,-9 0 15-16,23 41-22 0,0 0 22 0,-25-43-22 15,-2-3 22-15,27 46-38 0,0 0 38 0,-26-55-38 16,4-11 38-16,22 66-48 0,0 0 48 0,-21-72-47 15,2-2 47-15,19 74-72 0,0 0 72 0,-16-68-72 16,5 16 72-16,11 52-92 0,0 0 92 0,-8-38-91 16,2 15 91-16,6 23-95 0,0 0 95 0,-3-15-94 0,3 7 94 15,0 8-58-15,0 0 58 0,0-5-57 16,0 2 57-16,0 3-19 0,0 0 19 0,0-2-19 0,0 2 19 16,0 0-6-16,0 0 6 0,12 2-5 0,19 1 5 15,-31-3 0-15,0 0 0 0,39 5 0 0,9-1 0 16,-48-4 8-16,0 0-8 0,51 4 9 0,3-4-9 15,-54 0 58-15,0 0-58 0,56 0 58 0,0-5-58 16,-56 5 83-16,0 0-83 0,56-3 83 0,0-1-83 0,-56 4 68 16,0 0-68-16,49 4 69 0,-4 0-69 0,-45-4 36 15,0 0-36-15,38 8 36 0,-14 5-36 0,-24-13 22 16,0 0-22-16,14 16 23 0,-3-4-23 0,-11-12-1190 0</inkml:trace>
  <inkml:trace contextRef="#ctx0" brushRef="#br0" timeOffset="35412.25">19235 7012 1355 0,'0'0'0'0,"3"8"0"16,4 10 0-16,-7-18 0 0,0 0 0 0,11 22 0 16,2 8 0-16,-13-30 1 0,0 0-1 15,11 32 2-15,3-2-2 0,-14-30 21 0,0 0-21 0,13 31 22 16,-2 1-22-16,-11-32 25 0,0 0-25 0,11 28 26 15,-4-12-26-15,-7-16 22 0,0 0-22 0,6 8 23 0,2-6-23 16,-8-2-1123-16</inkml:trace>
  <inkml:trace contextRef="#ctx0" brushRef="#br0" timeOffset="35574.85">19643 6734 817 0,'0'0'0'0,"5"3"0"0,1 5 0 0,-6-8-174 15,0 0 174-15,10 9-174 0,-4-1 174 0,-6-8-352 0</inkml:trace>
  <inkml:trace contextRef="#ctx0" brushRef="#br0" timeOffset="37067.94">19937 7171 1276 0,'0'0'0'0,"0"-2"0"15,1-3 0-15,-1 5-47 0,0 0 47 0,3-4-46 16,-1 2 46-16,-2 2-317 0,0 0 317 0,-6-6-317 0,-10-4 317 16,16 10 101-16,0 0-101 0,-20-17 102 0,1 9-102 15,19 8 104-15,0 0-104 0,-19-6 104 0,-9 4-104 16,28 2 91-16,0 0-91 0,-28 2 92 0,6 5-92 16,22-7 75-16,0 0-75 0,-19 12 75 0,1 0-75 15,18-12 40-15,0 0-40 0,-15 18 40 0,0 5-40 16,15-23 24-16,0 0-24 0,-11 30 24 0,1 4-24 15,10-34 13-15,0 0-13 0,-4 28 14 0,4-9-14 16,0-19 9-16,0 0-9 0,6 21 10 0,7 4-10 0,-13-25 8 16,0 0-8-16,16 24 8 0,0-13-8 0,-16-11 6 15,0 0-6-15,24 5 7 0,12-10-7 0,-36 5 5 16,0 0-5-16,43-11 5 0,3-5-5 0,-46 16 5 0,0 0-5 16,48-21 6-16,2-1-6 0,-50 22 4 0,0 0-4 15,49-20 5-15,1 4-5 0,-50 16 2 0,0 0-2 16,43-7 2-16,-7 12-2 0,-36-5 1 0,0 0-1 15,29 7 1-15,-8 4-1 0,-21-11 0 0,0 0 0 16,19 15 1-16,1 8-1 0,-20-23 0 0,0 0 0 0,18 23 1 16,-7-2-1-16,-11-21 2 0,0 0-2 0,11 22 2 15,2 3-2-15,-13-25 5 0,0 0-5 0,11 24 5 16,-3-6-5-16,-8-18 14 0,0 0-14 0,8 11 15 16,3-2-15-16,-11-9 19 0,0 0-19 0,13 2 20 15,-2-4-20-15,-11 2 24 0,0 0-24 0,13-12 25 16,1-9-25-16,-14 21 25 0,0 0-25 0,13-30 26 15,-7 1-26-15,-6 29 20 0,0 0-20 0,2-30 20 16,-8 7-20-16,6 23 19 0,0 0-19 0,-11-29 19 16,-5-4-19-16,16 33 15 0,0 0-15 0,-21-33 16 0,-6 6-16 15,27 27 7-15,0 0-7 0,-31-19 7 0,-2 6-7 16,33 13 3-16,0 0-3 0,-37-6 3 0,-1 7-3 16,38-1 1-16,0 0-1 0,-33 8 1 0,9 0-1 15,24-8 0-15,0 0 0 0,-16 10 0 16,6-4 0-16,10-6 0 0,0 0 0 0,-6 5 0 0,3-1 0 15,3-4 0-15,0 0 0 0,1 4 0 0,6 5 0 16,-7-9-1-16,0 0 1 0,16 8 0 0,17-6 0 16,-33-2-1-16,0 0 1 0,40-2 0 0,0-3 0 0,-40 5-3 15,0 0 3-15,43-6-2 0,5 1 2 0,-48 5-6 16,0 0 6-16,49-3-5 0,2 1 5 0,-51 2-4 0,0 0 4 16,53-3-3-16,-2 2 3 0,-51 1-1 0,0 0 1 15,41 1-1-15,-6 7 1 0,-35-8 0 0,0 0 0 16,27 10 0-16,-6 1 0 0,-21-11 1 0,0 0-1 15,14 16 1-15,-3-2-1 0,-11-14 4 0,0 0-4 16,10 19 4-16,-7-2-4 0,-3-17 7 0,0 0-7 16,3 16 7-16,2-6-7 0,-5-10 8 0,0 0-8 15,3 4 8-15,1-1-8 0,-4-3 8 0,0 0-8 0,3 0 9 16,0-4-9-16,-3 4 7 0,0 0-7 0,8-7 7 16,1-2-7-16,-9 9 4 0,0 0-4 0,12-21 5 15,2-7-5-15,-14 28 3 0,0 0-3 0,13-27 4 16,-5 2-4-16,-8 25 2 0,0 0-2 0,9-16 2 15,2 8-2-15,-11 8 1 0,0 0-1 0,7-5 1 16,-4 0-1-16,-3 5 0 0,0 0 0 0,8 10 0 16,5 14 0-16,-13-24 0 0,0 0 0 0,11 34 0 0,-5 11 0 15,-6-45 0-15,0 0 0 0,3 57 0 0,-3 20 0 16,0-77 0-16,0 0 0 0,4 84 1 0,0-1-1 16,-4-83 0-16,0 0 0 0,7 76 1 0,-10-10-1 15,3-66 0-15,0 0 0 0,-7 49 0 0,-1-19 0 16,8-30 0-16,0 0 0 0,-3 18 0 0,0-9 0 15,3-9 1-15,0 0-1 0,0 2 2 0,-3-9-2 16,3 7 3-16,0 0-3 0,-4-25 3 0,8-26-3 16,-4 51 5-16,0 0-5 0,12-71 6 0,8-21-6 0,-20 92 9 15,0 0-9-15,27-96 10 0,4 4-10 0,-31 92 11 16,0 0-11-16,34-79 12 16,-7 12-12-16,-27 67 8 0,0 0-8 0,19-54 9 0,-9 8-9 0,-10 46 4 15,0 0-4-15,5-33 5 0,-4 11-5 0,-1 22 2 0,0 0-2 16,0-11 3-16,-1 6-3 0,1 5 2 0,0 0-2 15,-4 2 2-15,1 6-2 0,3-8 2 0,0 0-2 16,-3 17 2-16,-3 7-2 0,6-24 2 0,0 0-2 16,-7 22 2-16,7 2-2 0,0-24 1 0,0 0-1 0,2 22 2 15,-2-3-2-15,0-19 3 0,0 0-3 16,1 16 3-16,3-7-3 0,-4-9 5 0,0 0-5 0,9 5 5 16,10-5-5-16,-19 0 6 0,0 0-6 0,27-8 6 15,4-6-6-15,-31 14 8 0,0 0-8 0,32-21 8 16,3-4-8-16,-35 25 8 0,0 0-8 0,38-29 8 15,2 1-8-15,-40 28 7 0,0 0-7 0,40-27 7 16,-5 11-7-16,-35 16 8 0,0 0-8 0,28-17 9 16,-9 9-9-16,-19 8 10 0,0 0-10 0,20-5 10 15,-3 4-10-15,-17 1 10 0,0 0-10 0,16 0 10 16,-10 0-10-16,-6 0 11 0,0 0-11 0,8 3 11 16,-1 5-11-16,-7-8 16 0,0 0-16 0,9 12 17 0,1 11-17 15,-10-23 21-15,0 0-21 0,8 23 21 0,-5-7-21 16,-3-16 20-16,0 0-20 0,2 14 21 0,-1-3-21 15,-1-11 20-15,0 0-20 0,3 8 20 0,-1-3-20 16,-2-5 14-16,0 0-14 0,-2 0 15 0,-4-5-15 16,6 5-1771-16</inkml:trace>
  <inkml:trace contextRef="#ctx0" brushRef="#br0" timeOffset="37196.92">21389 6533 1803 0,'0'0'0'0,"-5"6"0"0,-10 13 0 0,15-19-1 0,0 0 1 16,-8 25 0-16,12 4 0 0,-4-29-19 0,0 0 19 15,-2 12-18-15,-12-31 18 0,14 19-1324 0</inkml:trace>
  <inkml:trace contextRef="#ctx0" brushRef="#br0" timeOffset="52134.73">16550 7945 492 0,'0'0'0'0,"0"0"0"0,0 0 0 15,0 0 1-15,0 0-1 0,0 0 1 0,17 11-1 16,-17-11 5-16,0 0-5 0,2 0 6 0,-1 0-6 16,-1 0 24-16,0 0-24 0,3 2 24 0,-3-2-24 15,0 0 63-15,0 0-63 0,-6-2 64 0,0 2-64 16,6 0 33-16,0 0-33 0,-16 0 34 0,-10 0-34 15,26 0 34-15,0 0-34 0,-27 2 35 16,-3 4-35-16,30-6 45 0,0 0-45 0,-30 8 46 0,-4 1-46 0,34-9 63 16,0 0-63-16,-35 8 64 0,0-1-64 0,35-7 65 15,0 0-65-15,-37 6 65 0,-3-1-65 0,40-5 58 16,0 0-58-16,-43 8 59 0,-4-1-59 0,47-7 47 16,0 0-47-16,-56 13 47 0,-9 1-47 0,65-14 34 0,0 0-34 15,-71 15 34-15,-2 2-34 0,73-17 29 0,0 0-29 16,-83 17 30-16,-6 4-30 0,89-21 22 0,0 0-22 15,-99 25 22-15,-11 1-22 0,110-26 15 0,0 0-15 16,-116 28 16-16,-7 2-16 0,123-30 12 0,0 0-12 16,-126 34 13-16,-8 4-13 0,134-38 12 0,0 0-12 0,-137 39 13 15,2 1-13-15,135-40 13 0,0 0-13 0,-131 38 14 16,5-2-14-16,126-36 12 0,0 0-12 0,-121 33 12 16,6 1-12-16,115-34 13 0,0 0-13 0,-105 30 13 15,6-2-13-15,99-28 12 0,0 0-12 0,-94 22 12 16,10-1-12-16,84-21 11 0,0 0-11 0,-75 19 11 15,11-2-11-15,64-17 12 0,0 0-12 0,-53 13 12 16,17-8-12-16,36-5 11 0,0 0-11 0,-23 3 11 16,7-3-11-16,16 0 12 0,0 0-12 0,-8 0 12 0,7 2-12 15,1-2 10-15,0 0-10 0,0-2 10 0,6-1-10 16,-6 3 9-16,0 0-9 0,15-5 9 0,10-8-9 16,-25 13 7-16,0 0-7 0,29-12 8 0,-2 1-8 15,-27 11 2-15,0 0-2 0,27-10 2 0,3-3-2 16,-30 13 0-16,0 0 0 0,31-15 0 0,2 5 0 15,-33 10-1-15,0 0 1 0,27-11 0 0,-3 3 0 16,-24 8-3-16,0 0 3 0,21-8-3 0,-2 2 3 0,-19 6-5 16,0 0 5-16,17-6-4 0,-1-1 4 0,-16 7-5 15,0 0 5-15,10-5-4 0,-4 2 4 0,-6 3-5 16,0 0 5-16,3-3-5 0,-1 2 5 0,-2 1-4 16,0 0 4-16,0-5-3 0,-2 2 3 15,2 3-2-15,0 0 2 0,-6-4-2 16,-7 0 2-16,13 4-1 0,0 0 1 0,-17-5-1 0,-4 5 1 0,21 0-1 0,0 0 1 15,-21 0 0-15,-4 5 0 0,25-5 0 0,0 0 0 16,-26 8 0-16,7-4 0 0,19-4 0 0,0 0 0 16,-17 5 0-16,-2-2 0 0,19-3 0 0,0 0 0 15,-15 5 0-15,3 3 0 0,12-8 0 0,0 0 0 0,-8 8 0 16,1-3 0-16,7-5 0 0,0 0 0 0,-6 3 0 16,-1-2 0-16,7-1 0 0,0 0 0 0,-3 4 0 15,-3-3 0-15,6-1 0 0,0 0 0 0,-3 3 0 16,1 0 0-16,2-3 0 0,0 0 0 0,0 0 0 15,3-3 0-15,-3 3 0 0,0 0 0 0,5-3 0 16,1 2 0-16,-6 1 0 0,0 0 0 0,10-5 0 16,0-2 0-16,-10 7 0 0,0 0 0 0,11-7 0 15,-2-3 0-15,-9 10 0 0,0 0 0 0,3-8 0 16,1 2 0-16,-4 6 0 0,0 0 0 0,1-7 0 16,4 3 0-16,-5 4 0 0,0 0 0 0,2-8 0 0,-2-2 0 15,0 10 0-15,0 0 0 0,0-8 0 0,0 4 0 16,0 4 0-16,0 0 0 0,0-5 0 0,0 2 0 15,0 3-1-15,0 0 1 0,0-5-1 0,-2-1 1 16,2 6-2-16,0 0 2 0,-3-7-1 0,1 4 1 0,2 3-3 16,0 0 3-16,0 0-2 0,0-5 2 0,0 5-4 15,0 0 4-15,0 0-3 0,0-3 3 0,0 3-4 16,0 0 4-16,0-1-4 0,-3-3 4 0,3 4-7 16,0 0 7-16,-13-4-7 0,-12-4 7 0,25 8-1342 15</inkml:trace>
  <inkml:trace contextRef="#ctx0" brushRef="#br0" timeOffset="56017.12">5225 7720 839 0,'0'0'0'15,"0"0"0"-15,0 0 0 0,0 0 14 0,0 0-14 16,18 11 14-16,-10-14-14 0,-8 3 32 0,0 0-32 0,6-2 33 15,2 2-33-15,-8 0 21 0,0 0-21 0,11 0 21 16,-1-8-21-16,-10 8 21 0,0 0-21 0,14-7 22 16,7-3-22-16,-21 10 14 0,0 0-14 0,24-14 15 15,1-5-15-15,-25 19 11 0,0 0-11 0,32-27 11 16,6-5-11-16,-38 32 26 0,0 0-26 0,40-41 26 16,5-5-26-16,-45 46 58 0,0 0-58 0,48-49 59 15,3-2-59-15,-51 51 61 0,0 0-61 0,57-55 61 16,10-7-61-16,-67 62 44 0,0 0-44 0,68-66 44 15,10-6-44-15,-78 72 39 0,0 0-39 0,77-71 39 16,1-3-39-16,-78 74 32 0,0 0-32 16,81-71 32-16,-4 1-32 0,-77 70 28 0,0 0-28 0,68-67 29 0,-2 4-29 15,-66 63 21-15,0 0-21 0,59-55 22 0,-3 4-22 16,-56 51 24-16,0 0-24 0,49-41 24 0,-6 11-24 16,-43 30 24-16,0 0-24 0,38-21 24 0,-14 9-24 15,-24 12 21-15,0 0-21 0,18-8 22 0,-6 4-22 16,-12 4 16-16,0 0-16 0,10 5 16 0,-7 8-16 0,-3-13 13 15,0 0-13-15,-5 25 14 0,-11 15-14 0,16-40 11 16,0 0-11-16,-25 47 12 0,-2 15-12 0,27-62 8 16,0 0-8-16,-38 67 9 0,-1 7-9 0,39-74 8 15,0 0-8-15,-43 78 9 0,0 2-9 0,43-80 9 16,0 0-9-16,-46 84 10 0,0-5-10 0,46-79 8 0,0 0-8 16,-45 81 8-16,-1-3-8 0,46-78 5 0,0 0-5 15,-43 76 6-15,0-5-6 0,43-71 5 16,0 0-5-16,-40 66 5 0,7-10-5 0,33-56 4 15,0 0-4-15,-31 50 5 0,9-8-5 0,22-42 3 0,0 0-3 16,-16 33 4-16,0-8-4 0,16-25 3 0,0 0-3 16,-6 21 3-16,3-5-3 0,3-16 2 0,0 0-2 0,0 9 3 15,8 2-3-15,-8-11 2 0,0 0-2 0,7 5 3 16,8 0-3-16,-15-5 1 0,0 0-1 0,25-2 2 16,6-6-2-16,-31 8 1 0,0 0-1 0,38-16 1 15,5-4-1-15,-43 20 1 0,0 0-1 0,48-22 2 16,1-5-2-16,-49 27 2 0,0 0-2 0,50-27 2 15,1-11-2-15,-51 38 2 0,0 0-2 0,54-46 2 16,2-6-2-16,-56 52 2 0,0 0-2 0,60-53 3 16,4-4-3-16,-64 57 2 0,0 0-2 0,65-50 3 0,1 4-3 15,-66 46 3-15,0 0-3 0,60-43 3 0,-1-3-3 16,-59 46 3-16,0 0-3 0,56-41 3 0,-4 3-3 16,-52 38 4-16,0 0-4 0,45-33 5 0,-7 0-5 15,-38 33 5-15,0 0-5 0,35-24 5 0,-15 11-5 16,-20 13 6-16,0 0-6 0,14-5 6 0,-3 5-6 15,-11 0 5-15,0 0-5 0,11 0 5 0,-6 2-5 16,-5-2 7-16,0 0-7 0,2 6 7 0,-2 4-7 0,0-10 8 16,0 0-8-16,0 11 9 0,1 2-9 0,-1-13 8 15,0 0-8-15,0 7 9 0,-1 0-9 0,1-7 7 16,0 0-7-16,-2 6 8 0,-3 4-8 0,5-10 3 16,0 0-3-16,-8 9 3 0,-1-1-3 0,9-8-1635 0</inkml:trace>
  <inkml:trace contextRef="#ctx0" brushRef="#br0" timeOffset="56656.92">7554 7289 694 0,'0'0'0'0,"0"0"0"0,1 0 0 16,-1 0-10-16,0 0 10 0,3 0-10 0,-7 0 10 16,4 0-10-16,0 0 10 0,-13 5-10 0,-13 6 10 15,26-11 2-15,0 0-2 0,-30 10 2 0,-6 1-2 16,36-11 21-16,0 0-21 0,-40 12 21 0,-11 9-21 0,51-21 28 15,0 0-28-15,-48 25 28 0,5 5-28 0,43-30 28 16,0 0-28-16,-48 38 29 0,-1 7-29 0,49-45 59 16,0 0-59-16,-48 50 60 0,3 4-60 15,45-54 61-15,0 0-61 0,-44 56 62 0,-1-4-62 0,45-52 53 16,0 0-53-16,-37 51 54 0,10 4-9 16,27-55-45-16,-22 62 45 0,1-4-45 0,21-58 33 0,0 0-33 15,-13 54 33-15,4-8-33 0,9-46 31 0,0 0-31 16,0 40 32-16,5-12-32 0,-5-28 28 0,0 0-28 15,8 24 29-15,3-7-29 0,-11-17 24 0,0 0-24 16,19 16 24-16,11 3-24 0,-30-19 21 0,0 0-21 0,30 19 22 16,1-11-22-16,-31-8 19 0,0 0-19 0,35 5 19 15,6-2-19-15,-41-3 18 0,0 0-18 0,45 2 18 16,1-2-18-16,-46 0 19 16,0 0-19-16,46-5 20 0,2-8-20 0,-48 13 18 0,0 0-18 0,51-19 19 15,2 0-19-15,-53 19 18 0,0 0-18 0,55-27 18 16,4-3-18-16,-59 30 13 0,0 0-13 0,56-35 14 15,-8-3-14-15,-48 38 10 0,0 0-10 0,41-36 10 16,-4-10-10-16,-37 46 10 0,0 0-10 0,32-43 11 0,-5 7-11 16,-27 36 10-16,0 0-10 0,21-33 10 0,-13 15-10 15,-8 18 13-15,0 0-13 0,5-11 13 0,-1 3-13 16,-4 8 14-16,0 0-14 0,0-6 14 0,0 3-14 16,0 3 13-16,0 0-13 0,-4-2 13 0,-3 1-13 15,7 1 12-15,0 0-12 0,-6-2 12 0,-2 2-12 16,8 0 6-16,0 0-6 0,-8 0 7 0,3 0-7 15,5 0 0-15,0 0 0 0,-5 5 0 0,2 3 0 16,3-8-1440-16</inkml:trace>
  <inkml:trace contextRef="#ctx0" brushRef="#br0" timeOffset="57520.92">8493 8224 425 0,'0'0'0'0,"4"0"0"15,9 3 0-15,-13-3-41 0,0 0 41 0,13 4-41 16,-2 1 41-16,-11-5-26 0,0 0 26 15,6 3-25-15,-6-1 25 0,0-2-20 0,0 0 20 0,2 0-19 16,-2 0 19-16,0 0-18 0,0 0 18 0,-6-5-17 0,-7-6 17 16,13 11-12-16,0 0 12 0,-16-13-11 0,-2 1 11 15,18 12 52-15,0 0-52 0,-17-13 53 0,-4 0-53 16,21 13 176-16,0 0-176 0,-21-9 176 0,-4-4-176 16,25 13 121-16,0 0-121 0,-30-8 121 0,-2 4-121 15,32 4 91-15,0 0-91 0,-34 0 92 0,-4 4-92 16,38-4 63-16,0 0-63 0,-38 8 64 0,-2 5-64 15,40-13 47-15,0 0-47 0,-46 14 47 0,-2 5-47 16,48-19 36-16,0 0-36 0,-46 18 37 0,3 4-37 16,43-22 28-16,0 0-28 0,-43 22 28 0,-4-1-28 0,47-21 23 15,0 0-23-15,-43 23 24 0,5 9-24 0,38-32 18 16,0 0-18-16,-35 28 19 0,1-2-19 0,34-26 31 16,0 0-31-16,-28 25 32 0,4 0-32 0,24-25 41 15,0 0-41-15,-18 23 42 0,6-4-42 0,12-19 39 16,0 0-39-16,-10 17 40 0,-3-6-40 0,13-11 40 0,0 0-40 15,-8 11 41-15,5 0-41 0,3-11 34 0,0 0-34 16,-1 8 34-16,1 0-34 0,0-8 27 0,0 0-27 16,4 13 28-16,-1 4-28 0,-3-17 23 0,0 0-23 15,10 14 24-15,3 1-24 0,-13-15 18 0,0 0-18 0,17 14 18 16,1 2-18-16,-18-16 15 0,0 0-15 0,21 16 15 16,4 1-15-16,-25-17 14 0,0 0-14 0,26 17 15 15,-4-1-15-15,-22-16 14 0,0 0-14 0,21 16 15 16,-4 3-15-16,-17-19 13 0,0 0-13 0,18 19 14 15,-9-1-14-15,-9-18 13 0,0 0-13 0,11 15 14 16,-4 11-14-16,-7-26 14 0,0 0-14 0,6 25 14 16,-6 2-14-16,0-27 13 0,0 0-13 0,-5 27 13 15,2-8-13-15,3-19 13 0,0 0-13 0,-3 16 14 16,1-5-14-16,2-11 16 0,0 0-16 0,-4 9 16 0,0 1-16 16,4-10 16-16,0 0-16 0,-8 11 17 0,4-3-17 15,4-8 16-15,0 0-16 0,-3 5 17 0,1 2-17 16,2-7 16-16,0 0-16 0,-5 8 17 0,2-1-17 15,3-7 14-15,0 0-14 0,-2 8 14 16,2 3-14-16,0-11 13 0,0 0-13 0,2 8 13 0,-2-2-13 16,0-6 9-16,0 0-9 0,3 3 10 0,-3 0-10 0,0-3 9 15,0 0-9-15,2 0 9 0,1 0-9 0,-3 0 7 16,0 0-7-16,5 2 7 0,-2 1-7 0,-3-3 3 16,0 0-3-16,5 2 4 0,-1-4-4 0,-4 2 1 15,0 0-1-15,8-3 2 0,-3 1-2 0,-5 2 0 16,0 0 0-16,2 0 0 0,-2 0 0 0,0 0-1869 0</inkml:trace>
  <inkml:trace contextRef="#ctx0" brushRef="#br0" timeOffset="58913.28">8952 8754 302 0,'0'0'0'0,"0"-2"0"0,0-4 0 0,0 6 47 16,0 0-47-16,-4-6 47 0,1 6-47 0,3 0 134 15,0 0-134-15,-9 4 135 0,-9 9-135 0,18-13 135 0,0 0-135 16,-22 14 135-16,-4 5-135 0,26-19 100 0,0 0-100 15,-33 23 100-15,-2 5-100 0,35-28 39 0,0 0-39 16,-42 29 39-16,-6 1-39 0,48-30 20 0,0 0-20 16,-46 28 20-16,-2-3-20 0,48-25 39 0,0 0-39 15,-44 23 40-15,-1 0-40 0,45-23 45 0,0 0-45 0,-43 23 46 16,3 0-46-16,40-23 48 0,0 0-48 16,-38 21 48-16,3 1-48 0,35-22 50 0,0 0-50 0,-34 25 50 15,4-1-50-15,30-24 42 0,0 0-42 16,-22 25 42-16,1 1-42 0,21-26 35 0,0 0-35 0,-17 20 35 15,4-2-35-15,13-18 33 0,0 0-33 0,-3 22 33 16,11 5-33-16,-8-27 35 0,0 0-35 0,12 25 35 16,14-3-35-16,-26-22 34 0,0 0-34 0,30 18 34 15,8-7-34-15,-38-11 30 0,0 0-30 0,43 8 31 16,5 0-31-16,-48-8 28 0,0 0-28 0,51 3 29 16,0 0-29-16,-51-3 21 0,0 0-21 0,50 6 22 0,-9 1-22 15,-41-7 13-15,0 0-13 0,38 9 14 0,-6 5-14 16,-32-14 2-16,0 0-2 0,24 21 3 0,-9 8-3 15,-15-29 0-15,0 0 0 0,3 34 0 0,-13 11 0 16,10-45-1628-16</inkml:trace>
  <inkml:trace contextRef="#ctx0" brushRef="#br0" timeOffset="59339.04">9342 9153 1601 0,'0'0'0'16,"0"9"0"-16,-3 12 0 0,3-21 4 0,0 0-4 0,-10 38 5 15,-9 3-5-15,19-41 13 0,0 0-13 0,-24 46 13 16,-9-3-13-16,33-43 39 0,0 0-39 0,-43 46 40 15,-5 0-40-15,48-46 30 0,0 0-30 0,-51 46 30 16,0 4-30-16,51-50 30 0,0 0-30 0,-46 45 31 16,1-7-31-16,45-38 29 0,0 0-29 0,-38 34 30 15,3-2-30-15,35-32 28 0,0 0-28 0,-24 25 28 16,6-4-28-16,18-21 34 0,0 0-34 0,-9 22 35 16,2 3-35-16,7-25 33 0,0 0-33 0,4 24 34 15,8-3-34-15,-12-21 31 0,0 0-31 0,21 16 31 16,5 1-31-16,-26-17 25 0,0 0-25 0,25 13 26 15,1-1-26-15,-26-12 18 0,0 0-18 0,30 8 18 0,5-8-18 16,-35 0 5-16,0 0-5 0,30-8 6 0,-1-7-6 16,-29 15-1-16,0 0 1 0,30-21 0 0,-4-4 0 15,-26 25-1685-15</inkml:trace>
  <inkml:trace contextRef="#ctx0" brushRef="#br0" timeOffset="59607.21">9026 9440 1433 0,'0'0'0'15,"5"1"0"-15,6 5 0 0,-11-6 18 0,0 0-18 16,13 12 19-16,1 0-19 0,-14-12 18 0,0 0-18 16,24 21 18-16,7 7-18 0,-31-28 35 0,0 0-35 15,38 30 35-15,2-8-35 0,-40-22 59 0,0 0-59 16,40 18 60-16,-1-9-60 0,-39-9 57 0,0 0-57 0,37 4 58 15,-7-9-58-15,-30 5 52 0,0 0-52 0,24-10 53 16,-6-7-53-16,-18 17 16 0,0 0-16 0,8-24 16 16,-3-4-16-16,-5 28-1461 0</inkml:trace>
  <inkml:trace contextRef="#ctx0" brushRef="#br0" timeOffset="59745.6">9347 9294 1500 0,'0'0'0'0,"17"6"0"0,22 8 0 15,-39-14-13-15,0 0 13 0,47 15-12 0,12-4 12 16,-59-11-52-16,0 0 52 0,61 8-51 0,-5-5 51 16,-56-3-3-16,0 0 3 0,57 0-2 0,-1-3 2 0,-56 3-1 15,0 0 1-15,49-2 0 0,-6-3 0 16,-43 5-1025-16</inkml:trace>
  <inkml:trace contextRef="#ctx0" brushRef="#br0" timeOffset="60209.09">10174 9416 1108 0,'-8'5'0'0,"8"-5"27"0,0 0-27 0,-38 20 28 15,-10 10-28-15,48-30 53 0,0 0-53 0,-49 33 53 16,-9 5-53-16,58-38 41 0,0 0-41 0,-64 43 41 16,1 6-41-16,63-49 30 0,0 0-30 0,-62 48 30 15,6-2-30 1,56-46 21-16,0 0-21 0,-51 44 21 0,8 2-21 0,43-46 16 0,0 0-16 0,-39 47 17 16,6 1-17-16,33-48 16 0,0 0-16 0,-21 47 16 15,15-4-16-15,6-43 17 0,0 0-17 0,6 35 18 16,12-5-18-16,-18-30 17 0,0 0-17 0,32 21 17 15,8-12-17-15,-40-9 17 0,0 0-17 0,46-1 17 0,10-15-17 16,-56 16 17-16,0 0-17 0,60-32 17 0,9-8-17 16,-69 40 16-16,0 0-16 0,73-45 17 0,3-9-17 15,-76 54 20-15,0 0-20 0,74-59 21 0,-6 1-21 16,-68 58 27-16,0 0-27 0,66-67 27 0,-15-3-27 16,-51 70 32-16,0 0-32 0,40-68 32 0,-9 7-32 15,-31 61 52-15,0 0-52 0,15-51 53 0,-15 15-53 16,0 36 38-16,0 0-38 0,-15-26 39 0,-13 12-39 0,28 14 28 15,0 0-28-15,-43-5 29 0,-10 15-29 0,53-10 34 16,0 0-34-16,-60 14 34 0,-3 8-34 0,63-22 20 16,0 0-20-16,-57 30 20 0,1 3-20 0,56-33 11 15,0 0-11-15,-48 38 11 0,10 0-11 0,38-38-1662 0</inkml:trace>
  <inkml:trace contextRef="#ctx0" brushRef="#br0" timeOffset="62197.7">13092 10127 537 0,'0'0'0'0,"0"0"0"0,-11-18 0 16,11 18 99-16,0 0-99 0,-6-11 99 0,4 3-99 15,2 8 197-15,0 0-197 0,-1-6 198 0,-2-2-198 16,3 8 128-16,0 0-128 0,-4-6 128 0,4 4-128 0,0 2 86 16,0 0-86-16,0-3 87 0,0 3-87 0,0 0 47 15,0 0-47-15,2 11 48 0,1 11-48 0,-3-22 37 16,0 0-37-16,3 37 37 0,-3 2-37 0,0-39 33 16,0 0-33-16,-1 49 33 0,-1 13-33 15,2-62 28-15,0 0-28 0,0 66 29 0,0 6-29 0,0-72 27 16,0 0-27-16,0 71 27 0,0-5-27 0,0-66 25 0,0 0-25 15,-1 73 26-15,-3 13-26 0,4-86 25 0,0 0-25 16,-3 92 25-16,3-4-25 0,0-88 24 0,0 0-24 16,3 87 25-16,-1 8-25 0,-2-95 29 0,0 0-29 15,3 89 30-15,0-10-30 0,-3-79 28 0,0 0-28 0,5 59 29 16,-5-18-29-16,0-41 24 0,0 0-24 0,0 27 25 16,-3-11-25-16,3-16 21 0,0 0-21 0,-2 11 22 15,2-3-22-15,0-8 19 0,0 0-19 0,-3 3 20 16,-6-6-20-16,9 3 18 0,0 0-18 0,-13-10 18 15,-3-10-18-15,16 20 13 0,0 0-13 0,-16-27 14 16,3-10-14-16,13 37 8 0,0 0-8 0,-6-39 9 16,-2 4-9-16,8 35 3 0,0 0-3 0,-5-27 4 0,0 8-4 15,5 19 0-15,0 0 0 0,0-11 1 0,0 3-1 16,0 8 0-16,0 0 0 0,0-5 0 0,0 5 0 16,0 0-1-16,0 0 1 0,0 7 0 15,5 5 0-15,-5-12-2 16,0 0 2-16,10 24-1 0,2 9 1 0,-12-33-2 0,0 0 2 0,16 40-2 0,-1-1 2 15,-15-39-3-15,0 0 3 0,16 34-2 0,-4-12 2 16,-12-22-4-16,0 0 4 0,13 19-3 0,0-2 3 16,-13-17-2-16,0 0 2 0,14 14-1 0,-4-2 1 0,-10-12-1 15,0 0 1-15,6 4-1 0,-1-1 1 0,-5-3 0 16,0 0 0-16,9 2 0 0,7-4 0 0,-16 2 0 16,0 0 0-16,21-7 1 0,6-9-1 0,-27 16 3 15,0 0-3-15,29-26 4 0,3-12-4 0,-32 38 12 16,0 0-12-16,32-49 13 0,-2-12-13 0,-30 61 25 15,0 0-25-15,30-57 25 0,-3 4-25 0,-27 53 27 0,0 0-27 16,26-39 28-16,-9 12-28 0,-17 27 20 0,0 0-20 16,13-14 20-16,-10 6-20 0,-3 8 5 0,0 0-5 15,0 12 6-15,-3 20-6 0,3-32-1916 0</inkml:trace>
  <inkml:trace contextRef="#ctx0" brushRef="#br0" timeOffset="64168.92">12402 12142 313 0,'0'0'0'0,"0"0"0"0,0 0 0 15,0 0 62-15,0 0-62 0,3-27 63 16,-3 21-63-16,0 6 161 0,0 0-161 0,0-5 162 0,4 0-162 15,-4 5 145-15,0 0-145 0,0-3 145 0,-4-2-145 16,4 5 114-16,0 0-114 0,0-1 114 0,0-1-114 16,0 2 59-16,0 0-59 0,0 8 60 0,-3 8-60 15,3-16 51-15,0 0-51 0,-1 30 51 0,-4 7-51 16,5-37 44-16,0 0-44 0,-8 44 45 0,-2 13-45 16,10-57 35-16,0 0-35 0,-11 71 35 0,5 8-35 0,6-79 28 15,0 0-28-15,-8 79 28 0,1-6-28 0,7-73 23 16,0 0-23-16,-1 70 24 0,-4-4-24 0,5-66 18 15,0 0-18-15,-5 62 19 0,5-11-19 0,0-51 15 0,0 0-15 16,5 38 15-16,-5-14-15 0,0-24 13 0,0 0-13 16,5 15 13-16,-5-5-13 0,0-10 11 15,0 0-11-15,0 6 11 0,0-4-11 0,0-2 10 0,0 0-10 16,1-13 11-16,3-20-11 0,-4 33 9 0,0 0-9 16,3-49 10-16,2-18-10 0,-5 67 8 0,0 0-8 15,0-77 8-15,0-2-8 0,0 79 4 0,0 0-4 0,-5-86 4 16,2-14-4-16,3 100 1 0,0 0-1 0,-5-95 2 15,0 15-2-15,5 80 1 0,0 0-1 0,-8-73 2 16,-3 9-2-16,11 64 1 0,0 0-1 0,-13-55 2 16,7 14-2-16,6 41 1 0,0 0-1 0,-8-30 1 15,3 12-1-15,5 18 1 0,0 0-1 0,-5-8 1 16,-3 2-1-16,8 6 2 0,0 0-2 0,-4 0 2 16,4 2-2-16,0-2 2 0,0 0-2 0,1 9 3 0,10 12-3 15,-11-21 3-15,0 0-3 0,18 24 3 0,7 1-3 16,-25-25 4-16,0 0-4 0,34 25 5 0,7 1-5 15,-41-26 7-15,0 0-7 0,54 25 7 0,4 0-7 16,-58-25 9-16,0 0-9 0,62 27 9 0,0 2-9 16,-62-29 8-16,0 0-8 0,67 33 8 0,-2 3-8 15,-65-36 6-15,0 0-6 0,66 41 7 0,-4 7-7 16,-62-48 8-16,0 0-8 0,56 51 8 0,-12-4-8 0,-44-47 6 16,0 0-6-16,42 43 7 0,-10-4-7 15,-32-39 5-15,0 0-5 0,24 35 6 0,-12-6-6 0,-12-29 8 16,0 0-8-16,8 25 8 0,-6-1-8 0,-2-24 11 15,0 0-11-15,-10 24 12 0,-14 1-12 0,24-25 15 16,0 0-15-16,-27 24 16 0,-5-5-16 16,32-19 16-16,0 0-16 15,-36 19 17-15,-7-5-17 0,43-14 18 0,0 0-18 0,-48 19 19 0,-14 0-19 0,62-19 18 0,0 0-18 16,-61 22 19-16,7-3-19 0,54-19 15 0,0 0-15 16,-51 18 16-16,10-1-16 0,41-17 7 0,0 0-7 15,-32 16 8-15,11-7-8 0,21-9 2 0,0 0-2 0,-11 5 3 16,4-3-3-16,7-2-8 0,0 0 8 0,0-7-7 15,15-12 7-15,-15 19-1719 0</inkml:trace>
  <inkml:trace contextRef="#ctx0" brushRef="#br0" timeOffset="64994.89">13580 12117 1332 0,'0'0'0'0,"0"1"0"0,0 3 0 0,0-4-19 16,0 0 19-16,-5 1-18 0,2 1 18 0,3-2 2 15,0 0-2-15,-5 4 3 0,1 4-3 0,4-8 25 16,0 0-25-16,-12 15 25 0,4 5-25 0,8-20 37 0,0 0-37 16,-11 29 37-16,-8 7-37 0,19-36 44 0,0 0-44 15,-16 46 44-15,5 9-44 0,11-55 38 0,0 0-38 16,-5 54 38-16,-1 0-38 0,6-54 27 0,0 0-27 16,-3 51 27-16,1-7-27 0,2-44 20 0,0 0-20 15,0 38 20-15,2-8-20 0,-2-30 16 0,0 0-16 0,3 26 16 31,0-7-16-31,-3-19 11 0,0 0-11 0,3 14 12 0,-3-6-12 0,0-8 12 0,0 0-12 0,0 0 12 16,-3-8-12-16,3 8 9 0,0 0-9 0,-3-19 10 16,-2-16-10-16,5 35 8 0,0 0-8 0,-6-43 9 15,1-6-9-15,5 49 7 0,0 0-7 0,-3-57 7 16,4-5-7-16,-1 62 8 0,0 0-8 0,7-58 8 16,1 6-8-16,-8 52 10 0,0 0-10 0,9-42 10 15,-2 14-10-15,-7 28 9 0,0 0-9 0,6-18 10 16,0 3-10-16,-6 15 8 0,0 0-8 0,8-13 8 15,-3 7-8-15,-5 6 5 0,0 0-5 0,8-2 6 16,0 7-6-16,-8-5 4 0,0 0-4 0,14 14 4 0,7 5-4 16,-21-19 2-16,0 0-2 0,24 29 3 0,-2 9-3 15,-22-38 2-15,0 0-2 0,28 47 3 0,3 8-3 16,-31-55 2-16,0 0-2 0,35 59 3 0,-4 1-3 16,-31-60 4-16,0 0-4 0,35 57 4 0,-2-11-4 15,-33-46 4-15,0 0-4 0,26 41 5 0,-1-4-5 16,-25-37 5-16,0 0-5 0,21 30 6 0,-3-13-6 0,-18-17 7 15,0 0-7-15,12 13 8 0,-1-4-8 0,-11-9 14 16,0 0-14-16,7 7 14 0,-2-6-14 0,-5-1 20 16,0 0-20-16,1-1 20 0,-1-9-20 0,0 10 22 15,0 0-22-15,-1-17 23 0,-11-13-23 0,12 30 24 16,0 0-24-16,-11-35 24 0,-1-8-24 0,12 43 22 0,0 0-22 16,-12-47 22-16,3-14-22 0,9 61 24 0,0 0-24 15,-8-66 25-15,5-10-25 0,3 76 27 0,0 0-27 16,0-70 27-16,3 13-27 0,-3 57 29 0,0 0-29 15,8-46 29-15,-5 16-29 0,-3 30 25 0,0 0-25 0,6-22 26 16,4 2-26-16,-10 20 22 0,0 0-22 0,11-19 23 16,3 3-23-16,-14 16 12 0,0 0-12 0,15-16 12 15,7 0-12-15,-22 16 5 0,0 0-5 0,22-16 5 16,9 7-5-16,-31 9-1 0,0 0 1 0,35-10 0 16,5 7 0-16,-40 3-37 15,0 0 37-15,41 6-36 0,2 12 36 0,-43-18-1786 0</inkml:trace>
  <inkml:trace contextRef="#ctx0" brushRef="#br0" timeOffset="65520.84">14519 12528 593 0,'0'0'0'0,"-5"7"0"0,-3 4 0 0,8-11-58 16,0 0 58-16,-13 17-57 0,1 4 57 0,12-21-51 15,0 0 51-15,-18 19-50 0,5-3 50 0,13-16-3 16,0 0 3-16,-12 14-2 0,-4-3 2 0,16-11 21 0,0 0-21 16,-13 10 21-16,3-7-21 0,10-3 80 0,0 0-80 15,-8-3 80-15,2-4-80 0,6 7 101 0,0 0-101 16,-6-16 101-16,-1-12-101 0,7 28 101 0,0 0-101 16,-3-38 102-16,3-16-102 0,0 54 78 0,0 0-78 15,5-63 78-15,8-10-78 0,-13 73 79 0,0 0-79 16,20-73 80-16,7 7-80 0,-27 66 93 0,0 0-93 15,29-61 93-15,1 4-93 0,-30 57 75 0,0 0-75 16,26-52 76-16,4 3-76 0,-30 49 66 0,0 0-66 0,26-40 67 16,7 6-67-16,-33 34 50 0,0 0-50 0,29-24 50 15,-5 5-50-15,-24 19 38 0,0 0-38 0,27-8 39 16,2 5-39-16,-29 3 27 0,0 0-27 0,30 6 27 16,-5 5-27-16,-25-11 22 0,0 0-22 0,26 22 23 15,-7 8-23-15,-19-30 17 0,0 0-17 0,21 34 18 16,-4 4-18-16,-17-38 16 0,0 0-16 0,16 42 17 15,-6 3-17-15,-10-45 16 0,0 0-16 0,9 47 16 16,-5 4-16-16,-4-51 15 0,0 0-15 0,-4 57 16 0,1 9-16 16,3-66 16-16,0 0-16 0,0 65 16 0,0-4-16 15,0-61 14-15,0 0-14 0,0 50 14 0,-3-9-14 16,3-41 10-16,0 0-10 0,-6 32 11 0,-1-3-11 16,7-29 3-16,0 0-3 0,-9 20 4 0,2-12-4 15,7-8 0-15,0 0 0 0,-9-3 0 0,-15-10 0 16,24 13-8-16,0 0 8 0,-23-17-8 0,6-7 8 15,17 24-1683-15</inkml:trace>
  <inkml:trace contextRef="#ctx0" brushRef="#br0" timeOffset="65758.84">14506 12389 996 0,'0'0'0'16,"0"0"0"-16,-3 0 0 0,3 0-22 0,0 0 22 15,-2 2-22-15,2-1 22 0,0-1-202 0,0 0 202 16,5 5-201-16,0-3 201 0,-5-2 46 0,0 0-46 0,13 6 46 15,7 7-46-15,-20-13 148 0,0 0-148 0,31 8 148 16,-1-7-148-16,-30-1 126 0,0 0-126 0,35-1 127 16,3-3-127-16,-38 4 121 0,0 0-121 0,42-3 121 15,-1-2-121-15,-41 5 92 0,0 0-92 0,42-7 92 16,1-6-92-16,-43 13 58 0,0 0-58 0,30-10 59 16,-12 4-59-16,-18 6 34 0,0 0-34 0,11 3 34 15,-5 7-34-15,-6-10-1351 0</inkml:trace>
  <inkml:trace contextRef="#ctx0" brushRef="#br0" timeOffset="71219.75">11298 12001 1198 0,'0'0'0'16,"0"0"0"-16,0 0 0 0,0 0 26 0,0 0-26 15,-13-17 27-15,13 10-27 0,0 7 66 0,0 0-66 16,0-1 67-16,0 1-67 0,0 0 58 0,0 0-58 0,0 0 59 15,-3-2-59-15,3 2 35 0,0 0-35 0,-5-1 36 16,0 4-36-16,5-3 21 0,0 0-21 0,-8 8 22 16,3 0-22-16,5-8 18 0,0 0-18 0,-6 17 19 15,5 10-19-15,1-27 15 0,0 0-15 0,-5 32 16 16,2 9-16-16,3-41 15 0,0 0-15 0,0 38 15 16,-5 8-15-16,5-46 15 0,0 0-15 0,-5 54 15 15,-3 7-15-15,8-61 13 0,0 0-13 0,-5 68 14 16,2 5-14-16,3-73 13 0,0 0-13 0,-2 70 14 0,-2-8-14 15,4-62 12-15,0 0-12 0,-4 60 13 0,0 2-13 16,4-62 11-16,0 0-11 0,-7 60 12 0,6-6-12 16,1-54 10-16,0 0-10 0,0 49 11 0,4-3-11 15,-4-46 8-15,0 0-8 0,4 34 8 0,-4-11-8 16,0-23 8-16,0 0-8 0,1 15 8 0,2 4-8 16,-3-19 7-16,0 0-7 0,4 18 8 0,-4-9-8 15,0-9 9-15,0 0-9 0,0 7 10 0,0-6-10 16,0-1 9-16,0 0-9 0,0-3 9 0,0-5-9 0,0 8 7 15,0 0-7-15,0-17 8 0,-7-12-8 0,7 29 7 16,0 0-7-16,-8-35 8 0,-4 1-8 0,12 34 6 16,0 0-6-16,-15-35 6 0,1 2-6 0,14 33 5 0,0 0-5 15,-16-35 5-15,-2 3-5 0,18 32 3 0,0 0-3 16,-16-24 4-16,4 10-4 0,12 14 3 0,0 0-3 16,-15-8 4-16,-9 2-4 0,24 6 3 0,0 0-3 15,-27-5 3-15,11 5-3 0,16 0 2 0,0 0-2 16,-14 8 3-16,-3 9-3 0,17-17 4 0,0 0-4 15,-20 19 4-15,11-1-4 0,9-18 3 0,0 0-3 16,-8 19 3-16,0 1-3 0,8-20 2 16,0 0-2-16,-5 23 3 0,7-6-3 0,-2-17 1 0,0 0-1 15,5 21 2-15,-1 2-2 0,-4-23 1 0,0 0-1 0,8 22 1 16,3-3-1-16,-11-19 0 0,0 0 0 16,13 18 1-16,2-1-1 0,-15-17 0 0,0 0 0 0,17 15 0 15,5 4 0-15,-22-19 0 0,0 0 0 0,26 15 0 16,-7-2 0-16,-19-13 0 0,0 0 0 0,24 10 0 15,5-3 0-15,-29-7 0 0,0 0 0 0,30 5 1 16,-1-2-1-16,-29-3 1 0,0 0-1 0,31 0 1 16,-8-1-1-16,-23 1 3 0,0 0-3 0,20-5 4 0,-2 0-4 15,-18 5 5-15,0 0-5 0,14-6 5 0,2 1-5 16,-16 5 3-16,0 0-3 0,13-11 3 0,13-8-3 16,-26 19-1559-16</inkml:trace>
  <inkml:trace contextRef="#ctx0" brushRef="#br0" timeOffset="71839.73">11891 12590 974 0,'0'0'0'0,"0"0"0"16,0 0 0-16,0 0-131 0,0 0 131 0,-2 0-131 16,-4 0 131-16,6 0 0 0,0 0 0 0,-13 0 0 15,-8 0 0-15,21 0 5 0,0 0-5 0,-24-1 6 31,4-4-6-31,20 5 18 0,0 0-18 0,-24-5 18 0,1 2-18 0,23 3 36 0,0 0-36 0,-22-2 37 16,1 1-37-16,21 1 24 0,0 0-24 0,-22 0 24 0,-2 5-24 16,24-5 17-16,0 0-17 0,-19 6 18 0,-2 3-18 15,21-9 12-15,0 0-12 0,-16 10 12 0,7-2-12 16,9-8 8-16,0 0-8 0,-3 11 9 0,-2 8-9 16,5-19 6-16,0 0-6 0,1 19 7 0,4-3-7 15,-5-16 4-15,0 0-4 0,14 17 4 0,10-1-4 16,-24-16 6-16,0 0-6 0,28 16 7 0,-1-2-7 15,-27-14 7-15,0 0-7 0,25 10 7 0,5 2-7 16,-30-12 7-16,0 0-7 0,31 16 7 0,-3 5-7 16,-28-21 6-16,0 0-6 0,23 15 7 0,-6-2-7 0,-17-13 10 15,0 0-10-15,13 11 11 0,0 0-11 0,-13-11 28 16,0 0-28-16,8 15 28 0,-5 4-28 0,-3-19 44 0,0 0-44 16,-3 19 44-16,-10-2-44 0,13-17 48 15,0 0-48-15,-19 17 49 0,-5 4-49 0,24-21 50 16,0 0-50-16,-27 21 50 0,-8-6-50 0,35-15 64 0,0 0-64 15,-39 13 64-15,1-2-64 0,38-11 77 16,0 0-77-16,-41 8 77 0,1-2-77 0,40-6 62 16,0 0-62-16,-38 5 62 0,4-3-62 0,34-2 52 0,0 0-52 15,-27 1 53-15,2 4-53 0,25-5 26 0,0 0-26 16,-18 10 26-16,5 2-26 0,13-12-1467 0</inkml:trace>
  <inkml:trace contextRef="#ctx0" brushRef="#br0" timeOffset="101377.92">1065 9126 1075 0,'0'0'0'0,"0"0"0"16,-13 24 0-16,13-24 23 0,0 0-23 0,-12 12 24 15,-1-4-24-15,13-8 47 0,0 0-47 0,-13-3 48 16,-9-5-48-16,22 8 41 0,0 0-41 16,-26-16 41-16,-2-14-41 0,28 30 25 0,0 0-25 0,-31-41 26 15,6-11-26-15,25 52 16 0,0 0-16 0,-31-60 16 16,-7-8-16-16,38 68 9 0,0 0-9 0,-40-79 10 16,2-15-10-16,38 94 7 0,0 0-7 0,-35-100 7 15,-3 1-7-15,38 99 4 0,0 0-4 0,-38-105 5 16,9-7-5-16,29 112 3 0,0 0-3 0,-27-113 4 0,4 9-4 15,23 104 2-15,0 0-2 0,-15-103 3 0,2 6-3 16,13 97 2-16,0 0-2 0,-5-92 2 0,5 12-2 16,0 80 2-16,0 0-2 0,5-73 3 0,6 3-3 15,-11 70 2-15,0 0-2 0,14-57 3 0,7 16-3 16,-21 41 2-16,0 0-2 0,22-28 3 0,4 13-3 16,-26 15 2-16,0 0-2 0,30-3 2 0,-1 16-2 15,-29-13 2-15,0 0-2 0,30 31 2 0,5 15-2 0,-35-46 2 16,0 0-2-16,38 56 2 0,5 6-2 0,-43-62 4 15,0 0-4-15,47 74 4 0,0 16-4 0,-47-90 10 16,0 0-10-16,48 92 10 0,3-6-10 0,-51-86 18 16,0 0-18-16,48 83 19 0,-6-8-19 0,-42-75 24 0,0 0-24 15,35 71 25-15,-2-11-25 0,-33-60 25 0,0 0-25 16,24 49 26-16,-5-15-26 0,-19-34 26 0,0 0-26 16,14 17 26-16,-6-7-26 0,-8-10 6 0,0 0-6 15,0-7 7-15,-16-18-7 0,16 25-1273 0</inkml:trace>
  <inkml:trace contextRef="#ctx0" brushRef="#br0" timeOffset="101636.9">502 8208 918 0,'0'0'0'0,"7"-2"0"0,9-4 0 16,-16 6-6-16,0 0 6 0,25-10-5 0,6-7 5 16,-31 17-122-16,0 0 122 0,33-21-121 0,7-10 121 15,-40 31 18-15,0 0-18 0,41-35 18 0,-1-8-18 16,-40 43 48-16,0 0-48 0,46-41 49 0,-1-8-49 16,-45 49 86-16,0 0-86 0,49-48 87 0,4 4-87 15,-53 44 78-15,0 0-78 0,48-38 79 0,-7 3-79 16,-41 35 29-16,0 0-29 0,35-27 29 0,-4 5-29 0,-31 22-889 15</inkml:trace>
  <inkml:trace contextRef="#ctx0" brushRef="#br0" timeOffset="102200.66">1099 7285 873 0,'0'0'0'0,"6"12"0"16,18 22 0-16,-24-34 4 0,0 0-4 0,22 49 5 15,8 19-5-15,-30-68 1 0,0 0-1 0,31 76 1 16,7 1-1-16,-38-77-1 0,0 0 1 0,35 79 0 16,2 10 0-16,-37-89 0 0,0 0 0 0,40 87 0 15,-7 0 0-15,-33-87 4 0,0 0-4 0,30 75 4 16,-12-18-4-16,-18-57 26 0,0 0-26 0,13 41 26 0,-5-17-26 15,-8-24 41-15,0 0-41 0,0 12 42 0,0-7-42 16,0-5 38-16,0 0-38 0,-13-5 38 0,-11-15-38 16,24 20 33-16,0 0-33 0,-35-34 34 0,-8-16-34 15,43 50 20-15,0 0-20 0,-43-65 20 0,-4-8-20 16,47 73 19-16,0 0-19 0,-44-78 20 0,6 7-20 16,38 71 18-16,0 0-18 0,-31-74 18 0,1-9-18 15,30 83 19-15,0 0-19 0,-24-85 19 0,7 4-19 16,17 81 28-16,0 0-28 0,-10-74 28 0,2 3-28 0,8 71 36 15,0 0-36-15,0-70 36 0,0 5-36 0,0 65 33 16,0 0-33-16,5-62 33 0,8 16-33 0,-13 46 30 16,0 0-30-16,12-38 30 0,1 10-30 0,-13 28 23 15,0 0-23-15,13-13 23 0,0 8-23 0,-13 5 18 0,0 0-18 16,16 8 18-16,-2 11-18 0,-14-19 14 0,0 0-14 16,16 34 15-16,-3 7-15 0,-13-41 18 0,0 0-18 15,6 49 19-15,0 1-19 0,-6-50 18 0,0 0-18 16,0 51 18-16,0 0-18 0,0-51 19 0,0 0-19 15,-3 50 20-15,-2-4-20 0,5-46 19 0,0 0-19 16,-4 46 19-16,-4 2-19 0,8-48 16 0,0 0-16 0,-5 39 16 16,2-7-16-16,3-32 2 0,0 0-2 0,0 21 3 15,4-7-3-15,-4-14-1406 0</inkml:trace>
  <inkml:trace contextRef="#ctx0" brushRef="#br0" timeOffset="102630.77">1489 7112 1041 0,'0'0'0'0,"5"13"0"0,8 17 0 16,-13-30 10-16,0 0-10 0,17 46 10 15,4 9-10-15,-21-55 8 0,0 0-8 0,25 63 9 0,-1 7-9 16,-24-70 7-16,0 0-7 0,29 75 7 0,4-3-7 0,-33-72 11 15,0 0-11-15,31 65 12 0,-1-14-12 0,-30-51 10 16,0 0-10-16,25 35 10 0,-4-15-10 0,-21-20 10 16,0 0-10-16,15 11 11 0,-8-7-11 0,-7-4 16 15,0 0-16-15,8-8 16 0,-3-13-16 0,-5 21 18 16,0 0-18-16,0-38 19 0,-8-16-19 0,8 54 23 0,0 0-23 16,-12-69 23-16,-11-12-23 0,23 81 24 0,0 0-24 15,-25-86 24-15,-10-5-24 0,35 91 29 0,0 0-29 16,-42-97 30-16,2-3-30 0,40 100 31 0,0 0-31 15,-43-93 31-15,2 23-31 0,41 70 28 0,0 0-28 0,-43-54 29 16,3 16-29-16,40 38 36 0,0 0-36 0,-33-19 36 16,-1 16-36-16,34 3 34 0,0 0-34 0,-27 8 35 15,6 13-35-15,21-21 31 0,0 0-31 0,-16 31 31 16,10 9-31-16,6-40 19 0,0 0-19 0,1 51 19 16,15 15-19-16,-16-66 7 0,0 0-7 0,23 71 7 15,10-1-7-15,-33-70 1 0,0 0-1 0,48 63 1 16,8-10-1-16,-56-53-1316 0</inkml:trace>
  <inkml:trace contextRef="#ctx0" brushRef="#br0" timeOffset="103151.21">1980 6757 1343 0,'0'0'0'0,"6"15"0"0,4 26 0 0,-10-41 0 16,0 0 0-16,17 49 0 16,17 14 0-16,-34-63-1 0,0 0 1 0,38 72-1 0,5 10 1 0,-43-82-10 15,0 0 10-15,43 85-10 0,-8-13 10 0,-35-72-1 16,0 0 1-16,31 64 0 0,-11-13 0 0,-20-51 5 16,0 0-5-16,13 38 5 0,-5-17-5 0,-8-21 22 0,0 0-22 15,2 3 22-15,-2-6-22 0,0 3 33 0,0 0-33 16,-10-21 33-16,-19-22-33 0,29 43 32 0,0 0-32 15,-38-61 33-15,-7-19-33 0,45 80 26 0,0 0-26 16,-51-91 27-16,-4-6-27 0,55 97 20 0,0 0-20 16,-51-104 21-16,11 4-21 0,40 100 16 0,0 0-16 0,-30-92 17 15,10 10-17-15,20 82 22 0,0 0-22 0,-14-73 22 16,11 11-22-16,3 62 20 0,0 0-20 0,0-57 21 16,11 5-21-16,-11 52 19 0,0 0-19 0,13-52 20 15,4 9-20-15,-17 43 18 0,0 0-18 0,18-33 19 16,-1 17-19-16,-17 16 20 0,0 0-20 0,21-2 20 15,1 15-20-15,-22-13 16 0,0 0-16 0,23 28 17 16,1 18-17-16,-24-46 12 0,0 0-12 0,22 51 13 16,-9 3-13-16,-13-54 11 0,0 0-11 0,9 60 11 0,-2 10-11 15,-7-70 10-15,0 0-10 0,1 68 10 0,-2 1-10 16,1-69 8-16,0 0-8 0,-4 61 8 0,-4-8-8 16,8-53 7-16,0 0-7 0,-4 40 8 0,-1-13-8 15,5-27 4-15,0 0-4 0,0 17 4 0,0-2-4 16,0-15-1479-16</inkml:trace>
  <inkml:trace contextRef="#ctx0" brushRef="#br0" timeOffset="103351.66">2536 6142 1567 0,'0'0'0'0,"10"20"0"0,18 34 0 0,-28-54 9 0,0 0-9 15,39 71 9-15,4 13-9 0,-43-84 7 0,0 0-7 16,38 95 7-16,-3 5-7 0,-35-100 25 0,0 0-25 16,34 96 26-16,-7-16-26 0,-27-80 19 0,0 0-19 15,20 68 19-15,-7-19-19 0,-13-49 18 0,0 0-18 0,10 33 18 16,-10-16-18-16,0-17 0 0,0 0 0 0,-4 8 1 16,-7-12-1-16,11 4-1294 0</inkml:trace>
  <inkml:trace contextRef="#ctx0" brushRef="#br0" timeOffset="103577.78">2031 6270 1164 0,'0'0'0'0,"3"-5"0"0,2-9 0 16,-5 14-14-16,0 0 14 0,16-18-13 0,11-4 13 15,-27 22-285-15,0 0 285 0,43-25-285 0,8-7 285 16,-51 32 30-16,0 0-30 0,56-35 30 0,0-4-30 15,-56 39 153-15,0 0-153 0,55-43 154 0,4-3-154 16,-59 46 117-16,0 0-117 0,56-43 117 0,-7 2-117 0,-49 41 96 16,0 0-96-16,50-33 97 0,-2 11-97 15,-48 22-1021-15</inkml:trace>
  <inkml:trace contextRef="#ctx0" brushRef="#br0" timeOffset="104006.97">2931 5736 1265 0,'0'0'0'0,"4"10"0"0,-4 13 0 0,0-23 12 0,0 0-12 0,6 46 13 16,5 16-13-16,-11-62 29 0,0 0-29 0,10 71 30 15,6 2-30-15,-16-73 31 0,0 0-31 0,20 83 31 16,8 5-31-16,-28-88 19 0,0 0-19 0,30 87 19 15,5-12-19-15,-35-75 16 0,0 0-16 16,33 61 17-16,1-15-17 0,-34-46 16 0,0 0-16 0,27 34 16 16,-3-17-16-16,-24-17 14 0,0 0-14 0,17 8 14 0,1-14-14 15,-18 6 8-15,0 0-8 0,13-23 8 0,-9-18-8 16,-4 41 10-16,0 0-10 0,4-58 10 0,-4-23-10 16,0 81 12-16,0 0-12 0,-7-90 13 0,-2-7-13 15,9 97 16-15,0 0-16 0,-18-104 16 0,-7-4-16 16,25 108 14-16,0 0-14 0,-27-105 15 0,-7 10-15 15,34 95 17-15,0 0-17 0,-35-80 17 0,-2 13-17 16,37 67 21-16,0 0-21 0,-32-46 22 0,4 24-22 16,28 22 22-16,0 0-22 0,-26 2 23 0,1 26-23 15,25-28 24-15,0 0-24 0,-18 46 24 0,4 16-24 0,14-62 29 16,0 0-29-16,-8 71 29 0,3 10-29 0,5-81 12 16,0 0-12-16,7 82 13 0,8-15-13 0,-15-67 2 15,0 0-2-15,23 58 3 0,10-24-3 0,-33-34-1442 0</inkml:trace>
  <inkml:trace contextRef="#ctx0" brushRef="#br0" timeOffset="104467.9">3459 5222 1052 0,'3'-8'0'0,"-3"8"1"0,0 0-1 0,5-11 2 16,-5 6-2-16,0 5 0 0,0 0 0 0,-5 5 0 15,0 15 0-15,5-20 25 0,0 0-25 0,-12 41 26 16,-7 13-26-16,19-54 61 0,0 0-61 0,-18 68 62 16,-1 10-62-16,19-78 69 0,0 0-69 0,-13 79 69 0,10-11-69 15,3-68 57-15,0 0-57 0,0 56 57 16,8-11-57-16,-8-45 42 0,0 0-42 0,13 35 43 0,4-17-43 16,-17-18 28-16,0 0-28 0,26 9 29 0,9-10-29 15,-35 1 21-15,0 0-21 0,41-8 21 0,4-5-21 16,-45 13 14-16,0 0-14 0,46-16 14 0,5-1-14 15,-51 17 10-15,0 0-10 0,53-21 11 0,-2 1-11 16,-51 20 9-16,0 0-9 0,46-16 9 0,-3 2-9 16,-43 14 8-16,0 0-8 0,38-8 9 0,-11 4-9 15,-27 4 11-15,0 0-11 0,21 5 12 0,-7 6-12 0,-14-11 21 16,0 0-21-16,12 18 21 0,-8 15-21 0,-4-33 28 16,0 0-28-16,-4 46 29 0,-14 16-29 0,18-62 34 15,0 0-34-15,-21 71 34 0,-4 8-34 0,25-79 43 16,0 0-43-16,-34 89 44 0,-6 10-44 0,40-99 43 15,0 0-43-15,-41 102 43 0,1 1-43 0,40-103 48 0,0 0-48 16,-33 96 49-16,6 1-49 0,27-97 45 0,0 0-45 16,-21 90 46-16,8-9-46 0,13-81 31 0,0 0-31 15,-8 73 31-15,11-15-31 0,-3-58 21 0,0 0-21 16,5 59 21-16,-2 7-21 0,-3-66-1803 0</inkml:trace>
  <inkml:trace contextRef="#ctx0" brushRef="#br0" timeOffset="105627.59">3848 4672 1075 0,'0'0'0'0,"0"0"0"0,-26 11 0 15,26-11 34-15,0 0-34 0,-20 10 34 0,10-2-34 16,10-8 61-16,0 0-61 0,-13 8 62 0,7 0-62 15,6-8 55-15,0 0-55 0,-2 12 56 0,2 1-56 16,0-13 29-16,0 0-29 0,0 14 29 0,2 2-29 16,-2-16 18-16,0 0-18 0,6 16 18 0,9 4-18 15,-15-20 14-15,0 0-14 0,16 18 14 0,-4-4-14 16,-12-14 13-16,0 0-13 0,10 14 14 0,8-1-14 16,-18-13 10-16,0 0-10 0,17 17 11 0,1 1-11 0,-18-18 10 15,0 0-10-15,20 20 10 0,4 4-10 0,-24-24 14 16,0 0-14-16,31 30 14 0,-1 8-14 0,-30-38 15 15,0 0-15-15,38 51 15 0,10 15-15 0,-48-66 16 16,0 0-16-16,52 75 16 0,4 12-16 0,-56-87 25 0,0 0-25 16,56 96 25-16,-2 12-25 0,-54-108 50 0,0 0-50 15,48 109 50-15,-8-4-50 0,-40-105 44 0,0 0-44 16,38 93 45-16,0-12-45 0,-38-81 32 0,0 0-32 16,42 63 32-16,-2-25-32 0,-40-38 13 15,0 0-13-15,33 16 14 0,-20-16-14 0,-13 0-1491 0</inkml:trace>
  <inkml:trace contextRef="#ctx0" brushRef="#br0" timeOffset="127810.56">3185 11851 1209 0,'0'0'0'0,"0"0"0"15,-43-11 0-15,43 11 27 0,0 0-27 0,-40-7 28 16,-11 11-28-16,51-4 59 0,0 0-59 0,-48 11 60 0,-1 9-60 15,49-20 55-15,0 0-55 0,-48 30 56 0,0 13-56 16,48-43 25-16,0 0-25 0,-40 49 26 0,-4 7-26 16,44-56 14-16,0 0-14 0,-40 60 14 0,0 5-14 15,40-65 8-15,0 0-8 0,-38 71 8 0,-1 13-8 16,39-84 5-16,0 0-5 0,-33 88 5 0,6 3-5 16,27-91 2-16,0 0-2 0,-19 96 3 0,8 2-3 15,11-98 2-15,0 0-2 0,-7 100 2 0,10-5-2 16,-3-95 1-16,0 0-1 0,13 94 1 0,10 4-1 0,-23-98 1 15,0 0-1-15,33 92 1 0,10-13-1 0,-43-79 0 16,0 0 0-16,48 66 1 0,3-4-1 0,-51-62 0 0,0 0 0 16,56 55 0-16,9-5 0 0,-65-50 0 0,0 0 0 15,72 41 0-15,6-6 0 0,-78-35 0 0,0 0 0 16,84 22 0-16,2-18 0 0,-86-4 0 0,0 0 0 16,90-6 1-16,0-7-1 0,-90 13 1 0,0 0-1 15,91-19 2-15,-1-7-2 0,-90 26 2 0,0 0-2 16,86-32 2-16,0-5-2 0,-86 37 3 0,0 0-3 15,84-41 4-15,-9-6-4 0,-75 47 12 0,0 0-12 0,67-57 13 16,-11-10-13-16,-56 67 31 0,0 0-31 0,51-71 32 16,-3-3-32-16,-48 74 44 0,0 0-44 0,35-80 45 15,-10-3-45-15,-25 83 45 0,0 0-45 0,16-92 46 16,-14-11-46-16,-2 103 44 0,0 0-44 0,-2-108 45 16,-6-1-45-16,8 109 39 0,0 0-39 0,-17-105 39 15,-4 10-39-15,21 95 36 0,0 0-36 0,-26-88 36 16,-4 5-36-16,30 83 28 0,0 0-28 0,-35-80 29 0,2-3-29 15,33 83 26-15,0 0-26 0,-39-80 27 0,-8 8-27 16,47 72 25-16,0 0-25 0,-48-65 25 0,-11 5-25 16,59 60 20-16,0 0-20 0,-56-58 20 0,-5 4-20 15,61 54 18-15,0 0-18 0,-60-46 19 0,-4 13-19 16,64 33 11-16,0 0-11 0,-68-24 12 0,-6 14-12 16,74 10 6-16,0 0-6 0,-76 8 6 0,-2 22-6 15,78-30 1-15,0 0-1 0,-77 54 1 0,4 13-1 0,73-67 0 16,0 0 0-16,-64 79 0 0,8 6 0 0,56-85-1 15,0 0 1-15,-38 99-1 0,16 13 1 0,22-112-11 16,0 0 11-16,0 117-11 0,22 10 11 0,-22-127-32 16,0 0 32-16,25 115-32 0,6-18 32 0,-31-97-1741 0</inkml:trace>
  <inkml:trace contextRef="#ctx0" brushRef="#br0" timeOffset="129626.52">1970 13043 1153 0,'0'0'0'16,"-4"-11"0"-16,-17-19 0 0,21 30-5 0,0 0 5 0,-21-41-5 16,4-10 5-16,17 51-282 15,0 0 282-15,-10-60-282 0,7-13 282 0,3 73 47 0,0 0-47 0,0-78 47 16,8-1-47-16,-8 79 82 0,0 0-82 0,13-85 82 16,4-18-82-16,-17 103 83 0,0 0-83 0,29-106 84 15,3-3-84-15,-32 109 67 0,0 0-67 0,43-113 68 16,11-6-68-16,-54 119 42 0,0 0-42 0,64-115 42 15,-2 9-42-15,-62 106 32 0,0 0-32 0,68-102 33 16,6 1-33-16,-74 101 18 0,0 0-18 0,79-89 19 0,3 21-19 16,-82 68 16-16,0 0-16 0,81-60 17 0,5 3-17 15,-86 57 14-15,0 0-14 0,88-57 14 0,6 5-14 16,-94 52 12-16,0 0-12 0,97-46 12 0,2 8-12 16,-99 38 12-16,0 0-12 0,102-32 13 0,3 10-13 15,-105 22 17-15,0 0-17 0,105-11 17 0,-9 11-17 16,-96 0 15-16,0 0-15 0,99 13 16 15,4 12-16-15,-103-25 18 0,0 0-18 0,107 40 18 0,-3 15-18 0,-104-55 19 16,0 0-19-16,110 62 20 0,-4 3-20 0,-106-65 17 16,0 0-17-16,109 77 17 0,-7 12-17 0,-102-89 18 15,0 0-18-15,100 97 19 0,1 2-19 0,-101-99 22 16,0 0-22-16,98 111 23 0,-16 13-23 0,-82-124 21 16,0 0-21-16,68 128 21 0,-15 2-21 0,-53-130 19 15,0 0-19-15,43 136 20 0,-10 3-20 0,-33-139 16 0,0 0-16 16,19 149 17-16,-19 1-17 0,0-150 16 0,0 0-16 15,-12 151 16-15,-11-5-16 0,23-146 15 0,0 0-15 16,-33 134 16-16,-10-4-16 0,43-130 15 0,0 0-15 16,-56 130 16-16,-14-4-16 0,70-126 16 0,0 0-16 0,-81 122 16 15,-13-19-16-15,94-103 12 0,0 0-12 0,-99 102 12 16,-16-4-12-16,115-98 9 0,0 0-9 0,-118 87 10 16,-9-10-10-16,127-77 10 0,0 0-10 0,-134 64 10 15,-7-12-10-15,141-52 9 0,0 0-9 0,-141 40 10 16,-11-12-10-16,152-28 6 0,0 0-6 0,-145 14 7 15,3-11-7-15,142-3 7 0,0 0-7 0,-145-11 8 16,0-15-8-16,145 26 2 0,0 0-2 0,-142-34 3 16,1-10-3-16,141 44 1 0,0 0-1 0,-138-57 2 0,0-17-2 15,138 74 0-15,0 0 0 0,-131-88 0 16,10-10 0-16,121 98-1 0,0 0 1 0,-104-114 0 0,6-17 0 16,98 131-3-16,0 0 3 0,-82-136-2 0,6-7 2 15,76 143-10-15,0 0 10 0,-61-147-9 0,13-7 9 16,48 154-17-16,0 0 17 0,-36-156-16 0,13-3 16 15,23 159-28-15,0 0 28 0,-8-160-27 0,16-3 27 16,-8 163-31-16,0 0 31 0,21-160-31 0,9 5 31 0,-30 155-30 16,0 0 30-16,51-150-29 0,12 6 29 0,-63 144-25 15,0 0 25-15,79-146-25 0,15-1 25 0,-94 147-20 16,0 0 20-16,109-149-19 0,15 0 19 0,-124 149-18 0,0 0 18 16,124-134-18-16,-3 16 18 0,-121 118-14 15,0 0 14-15,128-102-13 0,1 8 13 0,-129 94-12 0,0 0 12 16,129-71-11-16,3 20 11 0,-132 51-16 0,0 0 16 15,128-36-15-15,-4 10 15 0,-124 26-18 0,0 0 18 16,118-12-18-16,7 9 18 0,-125 3-21 0,0 0 21 0,117 8-20 16,-3 9 20-16,-114-17-20 0,0 0 20 0,111 33-19 15,-4 16 19-15,-107-49-19 0,0 0 19 0,107 60-19 16,-12 10 19-16,-95-70-16 0,0 0 16 0,94 75-16 16,-4 4 16-16,-90-79-7 0,0 0 7 0,86 84-7 15,-5 19 7-15,-81-103-4 0,0 0 4 0,73 110-3 16,-4 9 3-16,-69-119-1 0,0 0 1 0,67 122-1 15,-2 8 1-15,-65-130 0 0,0 0 0 0,61 138 0 16,-10 9 0-16,-51-147 1 0,0 0-1 16,51 144 1-16,5-8-1 0,-56-136 9 0,0 0-9 0,55 128 10 15,1-9-10-15,-56-119 13 0,0 0-13 0,61 116 14 16,-5 2-14-16,-56-118 22 0,0 0-22 0,58 111 22 0,0-9-22 16,-58-102 27-16,0 0-27 0,67 98 27 0,1 3-27 15,-68-101 29-15,0 0-29 0,74 93 29 0,-1-7-29 16,-73-86 25-16,0 0-25 0,76 76 26 0,-1-3-26 15,-75-73 22-15,0 0-22 0,85 69 23 0,-4 0-23 16,-81-69 18-16,0 0-18 0,81 64 18 0,-2-5-18 16,-79-59 15-16,0 0-15 0,78 52 15 0,3-7-15 15,-81-45 12-15,0 0-12 0,81 38 13 0,-1-8-13 0,-80-30 9 16,0 0-9-16,78 20 10 0,-1-7-10 0,-77-13 7 16,0 0-7-16,73 0 8 0,0-13-8 0,-73 13 6 15,0 0-6-15,73-23 6 0,-1-14-6 0,-72 37 5 0,0 0-5 16,69-52 5-16,-1-15-5 0,-68 67 4 15,0 0-4-15,74-74 4 0,2-10-4 0,-76 84 3 0,0 0-3 16,80-95 3-16,-1-11-3 0,-79 106 2 16,0 0-2-16,91-114 3 0,8-2-3 0,-99 116 2 0,0 0-2 0,102-120 3 15,-6 3-3-15,-96 117 2 0,0 0-2 16,94-105 2-16,0 20-2 0,-94 85 1 0,0 0-1 0,89-78 1 16,-3 2-1-16,-86 76 1 0,0 0-1 0,81-73 1 31,6 2-1-31,-87 71 1 0,0 0-1 0,78-60 1 0,-2 9-1 0,-76 51 0 15,0 0 0-15,70-36 1 0,-6 11-1 0,-64 25 0 0,0 0 0 0,59-7 1 16,-8 18-1-16,-51-11 0 0,0 0 0 0,43 29 1 16,0 22-1-16,-43-51 0 0,0 0 0 0,34 66 0 15,5 20 0-15,-39-86 0 0,0 0 0 0,34 91 0 16,-7 6 0-16,-27-97-1 0,0 0 1 0,29 98-1 0,-5 2 1 16,-24-100-5-16,0 0 5 0,28 95-4 0,-1-10 4 15,-27-85-16-15,0 0 16 0,39 72-16 0,15-17 16 16,-54-55-1381-16</inkml:trace>
  <inkml:trace contextRef="#ctx0" brushRef="#br0" timeOffset="130777.14">6983 11430 279 0,'0'0'0'0,"0"0"0"0,-46 20 0 0,46-20 56 15,0 0-56-15,-46 30 57 0,-5 16-57 0,51-46 0 16,0 0 0-16,-56 57 0 0,-5 10 0 0,61-67-19 16,0 0 19-16,-62 76-19 0,0 12 19 0,62-88-25 15,0 0 25-15,-56 99-25 0,8 5 25 0,48-104-25 16,0 0 25-16,-35 111-25 0,5 4 25 0,30-115-18 0,0 0 18 15,-19 119-17-15,13-10 17 0,6-109 22 0,0 0-22 16,1 111 23-16,15-3-23 0,-16-108 71 0,0 0-71 16,30 97 72-16,10-18-72 0,-40-79 78 0,0 0-78 15,51 66 78-15,5-14-78 0,-56-52 80 0,0 0-80 16,62 35 81-16,-1-17-81 0,-61-18 101 0,0 0-101 16,65 1 102-16,-1-15-102 0,-64 14 65 0,0 0-65 0,64-28 65 15,1-17-65-15,-65 45 70 0,0 0-70 16,65-57 70-16,-1-12-70 0,-64 69 71 0,0 0-71 15,59-73 71-15,-3 0-71 0,-56 73 55 0,0 0-55 0,51-78 55 16,-7-14-55-16,-44 92 67 0,0 0-67 0,42-95 67 16,-12-3-67-16,-30 98 69 0,0 0-69 0,21-101 69 15,-8-2-69-15,-13 103 59 0,0 0-59 0,4-103 59 16,-8 10-59-16,4 93 51 0,0 0-51 0,-15-89 51 16,-15 10-51-16,30 79 42 0,0 0-42 0,-37-70 42 15,-14 12-42-15,51 58 31 0,0 0-31 0,-59-49 32 0,-9 19-32 16,68 30 23-16,0 0-23 0,-74-16 24 0,-2 16-24 15,76 0 20-15,0 0-20 0,-73 16 20 0,4 18-20 16,69-34 14-16,0 0-14 0,-65 49 14 0,1 10-14 16,64-59 3-16,0 0-3 0,-56 73 3 0,8 20-3 15,48-93 0-15,0 0 0 0,-41 98 0 0,9 5 0 16,32-103-3-16,0 0 3 0,-25 117-2 0,9 12 2 0,16-129-8 16,0 0 8-16,-5 134-7 0,8-12 7 0,-3-122-13 15,0 0 13-15,18 113-13 0,7-9 13 0,-25-104-15 16,0 0 15-16,40 87-15 0,11-23 15 0,-51-64-18 15,0 0 18-15,61 49-18 0,7-18 18 0,-68-31-16 16,0 0 16-16,73 16-16 0,12-14 16 0,-85-2-16 0,0 0 16 16,88-13-15-16,-1-11 15 0,-87 24-8 0,0 0 8 15,86-39-7-15,-3-23 7 0,-83 62 0 0,0 0 0 16,85-74 0-16,-7-9 0 0,-78 83 2 0,0 0-2 16,71-95 2-16,-15-14-2 0,-56 109 7 0,0 0-7 15,43-117 7-15,-12-5-7 0,-31 122 12 0,0 0-12 16,12-128 13-16,-15-4-13 0,3 132 19 0,0 0-19 0,-22-120 19 15,-20 17-19-15,42 103 21 0,0 0-21 0,-57-89 22 16,-24 12-22-16,81 77 16 0,0 0-16 0,-94-57 16 16,-10 22-16-16,104 35 12 0,0 0-12 0,-116-6 12 15,-4 31-12-15,120-25 4 0,0 0-4 0,-124 54 4 16,4 27-4-16,120-81-1 0,0 0 1 0,-107 112-1 16,25 34 1-16,82-146-36 0,0 0 36 0,-51 167-35 0,30 27 35 15,21-194-1601-15</inkml:trace>
  <inkml:trace contextRef="#ctx0" brushRef="#br0" timeOffset="137007.34">10963 14321 44 0,'0'0'0'0,"0"0"0"15,0 0 0-15,0 0 19 0,0 0-19 0,0 0 20 16,-11-21-20-16,11 21 175 0,0 0-175 0,0-11 176 16,5-9-176-16,-5 20 126 0,0 0-126 0,6-27 126 15,0-7-126-15,-6 34 107 0,0 0-107 0,12-38 108 16,5-6-108-16,-17 44 68 0,0 0-68 0,19-47 68 16,5-6-68-16,-24 53 45 0,0 0-45 0,26-50 46 0,-6 2-46 15,-20 48 45-15,0 0-45 0,23-41 45 0,2 1-45 16,-25 40 45-16,0 0-45 0,27-33 45 15,2 3-45-15,-29 30 36 0,0 0-36 0,25-22 37 0,-12 9-37 16,-13 13 37-16,0 0-37 0,11-5 38 0,1 10-38 16,-12-5 35-16,0 0-35 0,12 11 36 0,3 11-36 15,-15-22 31-15,0 0-31 0,6 34 31 0,-1 13-31 16,-5-47 23-16,0 0-23 0,-5 56 24 0,-1 7-24 0,6-63 20 16,0 0-20-16,-7 63 21 0,4-4-21 0,3-59 16 15,0 0-16-15,-2 51 17 0,1-12-17 0,1-39 14 16,0 0-14-16,-2 29 14 0,-3-10-14 0,5-19 12 15,0 0-12-15,-4 12 12 0,4-4-12 0,0-8 11 16,0 0-11-16,1 5 11 0,-1-3-11 0,0-2 8 0,0 0-8 16,0-2 9-16,3-4-9 0,-3 6 8 0,0 0-8 15,5-16 8-15,3-17-8 0,-8 33 6 0,0 0-6 16,13-42 7-16,9-7-7 0,-22 49 8 0,0 0-8 16,21-50 8-16,1-7-8 0,-22 57 8 0,0 0-8 15,26-53 8-15,-1 9-8 0,-25 44 9 0,0 0-9 16,23-35 10-16,-3 13-10 0,-20 22 9 0,0 0-9 0,18-13 10 15,-7 9-10-15,-11 4 12 0,0 0-12 16,10-2 13-16,4 4-13 0,-14-2 14 16,0 0-14-16,11 4 14 0,-1 3-14 0,-10-7 14 0,0 0-14 0,8 12 15 15,4 11-15-15,-12-23 11 0,0 0-11 0,13 28 12 16,-5 5-12-16,-8-33 9 0,0 0-9 0,10 35 9 16,-6 2-9-16,-4-37 7 0,0 0-7 0,12 33 7 15,-6-8-7-15,-6-25 7 0,0 0-7 0,10 22 7 16,1-4-7-16,-11-18 5 0,0 0-5 0,12 12 6 0,-4-5-6 15,-8-7 5-15,0 0-5 0,12 0 6 0,0-3-6 16,-12 3 5-16,0 0-5 0,12-8 5 0,5-8-5 16,-17 16 3-16,0 0-3 0,16-19 3 0,-2-2-3 15,-14 21 3-15,0 0-3 0,10-24 4 0,3-7-4 16,-13 31 3-16,0 0-3 0,16-30 3 0,-2 6-3 0,-14 24 2 16,0 0-2-16,11-21 3 0,-1 2-3 0,-10 19 3 15,0 0-3-15,6-15 3 0,-1 7-3 0,-5 8 3 16,0 0-3-16,0-4 3 15,0 3-3-15,0 1 2 0,0 0-2 0,0 3 3 16,1 5-3-16,-1-8 3 0,0 0-3 0,4 19 3 0,0 14-3 0,-4-33 2 0,0 0-2 16,5 37 3-16,0-1-3 0,-5-36 2 0,0 0-2 15,5 32 3-15,1-9-3 0,-6-23 1 0,0 0-1 16,6 21 2-16,2 0-2 0,-8-21 1 0,0 0-1 16,12 17 1-16,-3-6-1 0,-9-11 0 0,0 0 0 15,8 6 1-15,0-4-1 0,-8-2 0 0,0 0 0 16,8-2 1-16,2-2-1 0,-10 4 0 0,0 0 0 15,12-11 1-15,1-8-1 0,-13 19 0 0,0 0 0 0,10-26 1 16,-1-5-1-16,-9 31 1 0,0 0-1 0,11-35 1 16,4-5-1-16,-15 40 2 0,0 0-2 0,12-38 3 15,0 5-3-15,-12 33 3 0,0 0-3 0,4-24 3 16,1 7-3-16,-5 17 3 0,0 0-3 0,5-11 3 16,1 4-3-16,-6 7 2 0,0 0-2 0,5-4 3 15,0 4-3-15,-5 0 2 0,0 0-2 0,2 6 2 16,1 13-2-16,-3-19 2 0,0 0-2 0,3 27 3 0,-2 6-3 15,-1-33 2-15,0 0-2 0,4 37 3 0,-4-3-3 16,0-34 1-16,0 0-1 0,6 32 2 0,5-10-2 16,-11-22 2-16,0 0-2 0,10 18 2 0,3-1-2 15,-13-17 2-15,0 0-2 0,15 14 2 0,-2-4-2 16,-13-10 1-16,0 0-1 0,15 5 1 0,5-12-1 16,-20 7 0-16,0 0 0 0,21-9 0 0,-2-7 0 15,-19 16-1650-15</inkml:trace>
  <inkml:trace contextRef="#ctx0" brushRef="#br0" timeOffset="139304.01">12375 13966 839 0,'0'0'0'0,"0"3"0"32,0-3 0-32,0 0 9 0,0 0-9 0,0 2 9 0,0-1-9 0,0-1 30 0,0 0-30 0,0-1 31 15,0-1-31-15,0 2 35 0,0 0-35 0,0-8 36 16,0-1-36-16,0 9 22 0,0 0-22 0,0-16 23 16,0-8-23-16,0 24 15 0,0 0-15 0,-5-17 16 15,2 6-16-15,3 11 14 0,0 0-14 0,-5-5 15 0,-3 2-15 16,8 3 16-16,0 0-16 0,-9 3 16 0,-9 8-16 15,18-11 16-15,0 0-16 0,-17 16 17 0,-1 11-17 16,18-27 9-16,0 0-9 0,-11 25 10 0,6 1-10 16,5-26 6-16,0 0-6 0,0 25 6 0,8 2-6 15,-8-27 4-15,0 0-4 0,11 25 5 0,-1-4-5 16,-10-21 2-16,0 0-2 0,14 19 3 0,4-2-3 16,-18-17 3-16,0 0-3 0,25 6 4 0,9-10-4 15,-34 4 9-15,0 0-9 0,37-16 9 0,1-6-9 0,-38 22 21 16,0 0-21-16,41-32 22 0,2-14-22 15,-43 46 28-15,0 0-28 0,45-52 28 0,1-4-28 0,-46 56 26 16,0 0-26-16,48-55 26 0,-7 1-26 0,-41 54 39 16,0 0-39-16,43-55 40 0,-1-4-40 0,-42 59 40 15,0 0-40-15,35-58 41 0,-10 4-41 0,-25 54 40 16,0 0-40-16,15-49 41 0,-12 6-41 0,-3 43 35 0,0 0-35 16,-3-30 35-16,-2 12-35 0,5 18 30 0,0 0-30 15,-14-6 31-15,-12 8-31 0,26-2 25 0,0 0-25 16,-30 11 26-16,-4 9-26 0,34-20 22 0,0 0-22 15,-35 32 22-15,-1 11-22 0,36-43 15 0,0 0-15 16,-34 50 16-16,6 7-16 0,28-57 11 0,0 0-11 0,-24 59 11 16,3 1-11-16,21-60 8 0,0 0-8 0,-18 62 9 15,4 8-9-15,14-70 5 0,0 0-5 0,-6 72 5 16,1 4-5-16,5-76 3 0,0 0-3 0,3 72 3 16,2-18-3-16,-5-54 1 0,0 0-1 0,13 49 1 15,-2-13-1-15,-11-36 0 0,0 0 0 0,17 27 1 16,1-10-1-16,-18-17 0 0,0 0 0 0,24 7 1 15,8-10-1-15,-32 3 1 0,0 0-1 0,35-13 1 0,3-8-1 16,-38 21 1-16,0 0-1 0,38-28 2 0,0-2-2 16,-38 30 2-16,0 0-2 0,31-34 2 15,-1-7-2-15,-30 41 5 0,0 0-5 16,21-41 5-16,1 2-5 0,-22 39 8 0,0 0-8 0,16-34 9 0,-5 9-9 16,-11 25 11-16,0 0-11 0,8-17 11 0,-5 7-11 15,-3 10 11-15,0 0-11 0,2-5 11 0,-2 2-11 16,0 3 11-16,0 0-11 0,0 2 11 0,0 1-11 0,0-3 8 15,0 0-8-15,0 13 9 0,-2 13-9 0,2-26 5 16,0 0-5-16,-6 34 6 0,1-3-6 0,5-31 3 16,0 0-3-16,-1 32 4 0,2 3-4 15,-1-35 2-15,0 0-2 0,6 33 2 16,4-9-2-16,-10-24 1 0,0 0-1 0,13 19 1 0,1-3-1 16,-14-16 0-16,0 0 0 0,18 11 1 0,1-5-1 0,-19-6 0 15,0 0 0-15,19 3 0 0,6-4 0 0,-25 1 0 16,0 0 0-16,24-3 0 0,-5-2 0 0,-19 5 0 0,0 0 0 15,21-7 0-15,5 0 0 0,-26 7 0 0,0 0 0 16,22-8 1-16,-9 4-1 0,-13 4 0 0,0 0 0 16,11 0 1-16,0-1-1 0,-11 1 1 0,0 0-1 0,13-3 1 15,0 1-1-15,-13 2 1 0,0 0-1 0,11 0 2 16,-8 0-2-16,-3 0 2 0,0 0-2 0,6 0 2 16,2 0-2-16,-8 0 2 0,0 0-2 0,10 0 2 15,1-3-2-15,-11 3 2 0,0 0-2 0,5-5 3 16,0 2-3-16,-5 3 2 0,0 0-2 0,4-6 3 15,4-9-3-15,-8 15 3 0,0 0-3 0,8-22 3 0,-3-5-3 16,-5 27 5-16,0 0-5 0,0-31 5 0,-3-6-5 16,3 37 8-16,0 0-8 0,-7-36 8 0,-5 6-8 15,12 30 9-15,0 0-9 0,-16-29 9 0,-5-2-9 16,21 31 9-16,0 0-9 0,-22-24 10 0,-1 6-10 16,23 18 9-16,0 0-9 0,-25-3 9 0,-12 13-9 15,37-10 8-15,0 0-8 0,-36 19 9 0,1 14-9 16,35-33 8-16,0 0-8 0,-34 40 9 0,4 6-9 0,30-46 7 15,0 0-7-15,-26 49 7 0,6 1-7 16,20-50 7-16,0 0-7 0,-16 49 7 0,6-6-7 0,10-43 5 16,0 0-5-16,-5 41 5 0,8-3-5 0,-3-38 3 15,0 0-3-15,10 37 3 0,4-7-3 0,-14-30 2 16,0 0-2-16,20 27 2 0,3-4-2 0,-23-23 2 16,0 0-2-16,31 18 2 0,5-9-2 0,-36-9 2 0,0 0-2 15,39 5 2-15,-1-7-2 16,-38 2 2-16,0 0-2 0,38-7 2 0,-1-9-2 15,-37 16 2-15,0 0-2 0,33-18 2 0,1 4-2 0,-34 14 2 0,0 0-2 16,30-13 3-16,-9 2-3 0,-21 11 2 0,0 0-2 16,17-9 3-16,-2 2-3 0,-15 7 2 0,0 0-2 0,12-4 2 15,0 1-2-15,-12 3 2 0,0 0-2 0,9-2 3 16,-1 0-3-16,-8 2 2 0,0 0-2 0,5 0 3 16,3 0-3-16,-8 0 3 0,0 0-3 0,6 2 3 15,5 0-3-15,-11-2 2 0,0 0-2 0,13 1 2 16,-3 2-2-16,-10-3 2 0,0 0-2 15,8 3 2-15,-4 1-2 0,-4-4 1 0,0 0-1 0,10 3 1 16,3 0-1-16,-13-3 0 0,0 0 0 0,16 2 0 16,1-2 0-16,-17 0-2 0,0 0 2 0,18 1-1 0,-2 2 1 15,-16-3-5-15,0 0 5 0,17 3-4 0,1 1 4 16,-18-4-12-16,0 0 12 0,20 1-12 0,-5-2 12 16,-15 1-17-16,0 0 17 0,17-5-17 0,7-5 17 15,-24 10-13-15,0 0 13 0,26-9-12 0,-9-1 12 16,-17 10-10-16,0 0 10 0,21-12-9 0,6-6 9 15,-27 18-7-15,0 0 7 0,21-15-7 0,-7-1 7 16,-14 16-4-16,0 0 4 0,11-18-3 0,2-12 3 16,-13 30-1-16,0 0 1 0,11-35-1 0,-4-6 1 0,-7 41 0 15,0 0 0-15,0-46 0 0,-4-4 0 0,4 50 1 16,0 0-1-16,-8-48 2 0,-1 9-2 0,9 39 4 0,0 0-4 16,-18-31 5-16,-2 12-5 0,20 19 7 0,0 0-7 15,-23-6 8-15,-10 14-8 0,33-8 6 0,0 0-6 16,-35 22 6-16,0 13-6 0,35-35 1 0,0 0-1 15,-31 43 2-15,8 3-2 0,23-46 0 0,0 0 0 16,-15 44 0-16,-4-4 0 0,19-40 0 0,0 0 0 16,-13 31 0-16,7-10 0 0,6-21-1 0,0 0 1 15,0 16-1-15,3-4 1 0,-3-12-3 0,0 0 3 0,10 11-2 16,7-4 2-16,-17-7-4 0,0 0 4 0,23 0-4 16,12-7 4-16,-35 7-4 0,0 0 4 0,39-11-4 15,8-4 4-15,-47 15-3 0,0 0 3 0,49-18-2 16,2-1 2-16,-51 19-2 0,0 0 2 0,56-17-2 15,0 2 2-15,-56 15-1 0,0 0 1 0,52-11 0 16,-4 3 0-16,-48 8 0 0,0 0 0 0,41-4 0 16,-2 5 0-16,-39-1 0 0,0 0 0 0,27 5 1 0,-5 3-1 15,-22-8 2-15,0 0-2 0,16 13 2 0,-5 4-2 16,-11-17 3-16,0 0-3 0,5 17 4 0,-10 1-4 16,5-18 4-16,0 0-4 0,-8 19 5 0,-8 5-5 15,16-24 6 1,0 0-6-16,-16 22 7 0,0-6-7 0,16-16 8 0,0 0-8 15,-15 9 9-15,0-6-9 0,15-3 5 0,0 0-5 0,-13 0 5 0,-1-1-5 16,14 1 2-16,0 0-2 0,-8-3 2 0,2-2-2 0,6 5 0 16,0 0 0-16,0-10 1 0,3-2-1 0,-3 12-1 15,0 0 1-15,6-15 0 0,10 1 0 0,-16 14-5 16,0 0 5-16,21-14-5 0,6-2 5 0,-27 16-13 0,0 0 13 16,27-13-12-16,-3 7 12 0,-24 6-20 15,0 0 20-15,26-3-19 0,4 1 19 0,-30 2-20 16,0 0 20-16,32 0-20 0,-7 2 20 0,-25-2-16 0,0 0 16 15,24 5-15-15,2 1 15 0,-26-6-12 16,0 0 12-16,24 9-11 0,3 3 11 0,-27-12-9 0,0 0 9 16,24 12-8-16,-7 1 8 0,-17-13-4 0,0 0 4 15,19 13-3-15,0-1 3 0,-19-12-1 0,0 0 1 0,21 10 0 16,-5-6 0-16,-16-4 0 0,0 0 0 0,18 4 1 16,-3-6-1-16,-15 2 2 0,0 0-2 0,23-8 2 15,-3-8-2-15,-20 16 4 0,0 0-4 0,20-20 5 16,-4-1-5-16,-16 21 5 0,0 0-5 0,8-24 6 15,-2-3-6-15,-6 27 7 0,0 0-7 0,0-34 8 16,-6-3-8-16,6 37 8 0,0 0-8 0,-13-35 8 16,-5 4-8-16,18 31 13 0,0 0-13 0,-20-27 14 15,-11 11-14-15,31 16 23 0,0 0-23 0,-30-3 23 0,-4 8-23 16,34-5 25-16,0 0-25 0,-36 15 25 0,-1 11-25 16,37-26 26-16,0 0-26 0,-33 30 26 0,7 3-26 15,26-33 23-15,0 0-23 0,-16 32 23 0,10-5-23 16,6-27 11-16,0 0-11 0,0 27 11 0,13 3-11 15,-13-30 1-15,0 0-1 0,17 27 1 0,9-8-1 0,-26-19-1782 16</inkml:trace>
  <inkml:trace contextRef="#ctx0" brushRef="#br0" timeOffset="140745.37">14696 14189 851 0,'0'0'0'0,"-2"0"0"15,-1 0 0-15,3 0 36 0,0 0-36 0,0 0 36 0,0 0-36 16,0 0 68-16,0 0-68 0,0-1 68 0,2-2-68 16,-2 3 60-16,0 0-60 0,6-8 61 0,-1-10-61 15,-5 18 64-15,0 0-64 0,13-25 64 0,3-5-64 16,-16 30 40-16,0 0-40 0,19-33 40 0,5-10-40 15,-24 43 40-15,0 0-40 0,25-43 40 0,4 0-40 16,-29 43 57-16,0 0-57 0,28-34 57 0,-2 10-57 16,-26 24 60-16,0 0-60 0,14-16 60 0,-1 6-60 0,-13 10 45 15,0 0-45-15,11-1 45 0,4 6-45 16,-15-5 34-16,0 0-34 0,15 14 34 0,-2 10-34 0,-13-24 22 16,0 0-22-16,7 27 22 0,2 4-22 15,-9-31 14-15,0 0-14 0,10 30 15 0,-2-6-15 0,-8-24 12 16,0 0-12-16,6 22 12 0,-1-9-12 0,-5-13 10 0,0 0-10 15,11 11 11-15,-5-2-11 0,-6-9 11 0,0 0-11 16,13 4 12-16,1-12-12 0,-14 8 12 0,0 0-12 16,23-11 13-16,-4-13-13 0,-19 24 15 0,0 0-15 15,24-22 16-15,-3 0-16 0,-21 22 18 0,0 0-18 16,17-13 18-16,-6 2-18 0,-11 11 18 0,0 0-18 16,3-2 18-16,4 2-18 0,-7 0 17 0,0 0-17 0,3 3 18 15,3 7-18-15,-6-10 15 0,0 0-15 0,2 17 15 16,1 12-15-16,-3-29 13 0,0 0-13 0,3 27 14 15,-1-13-14-15,-2-14 11 0,0 0-11 0,5 13 12 16,3-9-12-16,-8-4 9 0,0 0-9 0,6 7 9 16,5-4-9-16,-11-3 8 0,0 0-8 0,16 1 9 15,6-2-9-15,-22 1 5 0,0 0-5 0,29-5 6 16,5-4-6-16,-34 9 5 0,0 0-5 0,28-21 6 16,-4-4-6-16,-24 25 4 0,0 0-4 0,19-26 5 0,2 6-5 15,-21 20 4-15,0 0-4 0,19-18 4 0,-3 7-4 16,-16 11 3-16,0 0-3 0,11-6 4 0,-1 4-4 15,-10 2 4-15,0 0-4 0,8 0 5 0,0 4-5 16,-8-4 4-16,0 0-4 0,9 7 4 0,1 1-4 16,-10-8 5-16,0 0-5 0,11 18 5 0,5 1-5 0,-16-19 4 15,0 0-4-15,16 19 4 0,-3-2-4 0,-13-17 3 16,0 0-3-16,12 11 4 0,3 0-4 0,-15-11 3 16,0 0-3-16,17 8 3 0,4 0-3 0,-21-8 3 0,0 0-3 15,22 5 4-15,2-5-4 0,-24 0 2 16,0 0-2-16,24-3 3 0,-5-4-3 0,-19 7 3 0,0 0-3 15,19-14 4-15,5-5-4 0,-24 19 2 0,0 0-2 16,24-19 2-16,-3 3-2 0,-21 16 0 0,0 0 0 16,18-17 1-16,7-7-1 0,-25 24 0 0,0 0 0 15,24-20 0-15,-5 7 0 0,-19 13-5 0,0 0 5 0,14-5-5 16,-2 5 5-16,-12 0-12 0,0 0 12 16,14 5-12-16,7 11 12 0,-21-16-12 0,0 0 12 0,17 24-12 15,-1 4 12-15,-16-28-10 0,0 0 10 0,8 29-10 16,5-6 10-16,-13-23-7 0,0 0 7 0,11 18-6 15,0-4 6-15,-11-14-3 0,0 0 3 0,18 11-3 16,10-5 3-16,-28-6-1 0,0 0 1 0,26 2 0 16,-7-5 0-16,-19 3 0 0,0 0 0 0,18-7 0 15,-1-2 0-15,-17 9 0 0,0 0 0 0,19-13 1 16,-8 5-1-16,-11 8 1 0,0 0-1 0,11-9 2 16,-7-4-2-16,-4 13 3 0,0 0-3 0,4-17 4 15,-2 4-4-15,-2 13 5 0,0 0-5 0,-2-16 6 0,-4-6-6 16,6 22 7-16,0 0-7 0,-9-22 8 0,-3 3-8 15,12 19 8-15,0 0-8 0,-17-21 9 0,-5 4-9 16,22 17 7-16,0 0-7 0,-26-14 7 0,2 4-7 16,24 10 7-16,0 0-7 0,-24-5 8 0,-4 10-8 15,28-5 5-15,0 0-5 0,-31 11 5 0,-1 5-5 16,32-16 4-16,0 0-4 0,-28 19 4 0,5 8-4 16,23-27 3-16,0 0-3 0,-17 24 3 15,7-12-3-15,10-12 2 0,0 0-2 16,-3 16 3-16,0 2-3 0,3-18 1 0,0 0-1 0,3 19 2 0,2-8-2 0,-5-11 1 15,0 0-1-15,17 9 1 0,10-4-1 0,-27-5 0 16,0 0 0-16,36 2 1 0,5-7-1 0,-41 5 0 16,0 0 0-16,48-3 1 0,3-7-1 0,-51 10 0 0,0 0 0 15,54-8 1-15,-3-3-1 16,-51 11 1-16,0 0-1 0,53-9 1 0,2 2-1 0,-55 7 2 0,0 0-2 16,53-3 3-16,-4 0-3 0,-49 3 6 0,0 0-6 0,45-2 6 15,-2 1-6-15,-43 1 10 0,0 0-10 0,41-2 10 16,1 2-10-16,-42 0 16 0,0 0-16 0,40 2 17 15,-5 3-17-15,-35-5 20 0,0 0-20 0,35 8 20 16,-3 6-20-16,-32-14 22 0,0 0-22 0,27 12 22 16,-6-2-22-16,-21-10 25 0,0 0-25 0,19 9 26 15,0 6-26-15,-19-15 25 0,0 0-25 0,17 12 25 16,-10-5-25-16,-7-7 18 0,0 0-18 0,6 4 18 16,-1 0-18-16,-5-4 7 0,0 0-7 0,0 0 7 15,-8-2-7-15,8 2-2045 0</inkml:trace>
  <inkml:trace contextRef="#ctx0" brushRef="#br0" timeOffset="144301.16">11462 15196 750 0,'0'0'0'16,"0"0"0"-16,0 0 0 0,0 0 30 0,0 0-30 15,0 0 31-15,0 0-31 0,0 0 94 0,0 0-94 16,0 0 94-16,0 0-94 0,0 0 91 0,0 0-91 15,0 0 92-15,0 0-92 0,0 0 63 0,0 0-63 16,0 0 64-16,-3 49-64 0,3-49 38 0,0 0-38 0,8 45 39 16,-4 2-39-16,-4-47 29 0,0 0-29 0,2 54 29 15,-4 6-29-15,2-60 21 0,0 0-21 0,-1 67 22 16,1 6-22-16,0-73 14 0,0 0-14 0,1 68 15 16,1-11-15-16,-2-57 6 0,0 0-6 0,-2 44 6 15,-4-12-6-15,6-32 2 0,0 0-2 0,-5 20 3 16,2-9-3-16,3-11 0 0,0 0 0 0,-5 8 1 15,2-3-1-15,3-5 0 0,0 0 0 0,-5 0 0 16,-6-5 0-16,11 5 0 0,0 0 0 0,-16-12 0 0,0-17 0 16,16 29 0-16,0 0 0 0,-12-38 1 0,4-11-1 15,8 49 4-15,0 0-4 0,3-57 5 0,3-10-5 16,-6 67 8-16,0 0-8 0,13-68 8 0,4 3-8 16,-17 65 11-16,0 0-11 0,21-66 11 0,5-5-11 15,-26 71 14-15,0 0-14 0,28-68 15 0,3 9-15 16,-31 59 15-16,0 0-15 0,27-46 16 0,-7 14-16 15,-20 32 16-15,0 0-16 0,21-20 16 0,-3 10-16 0,-18 10 12 16,0 0-12-16,17-1 13 0,-2 6-13 0,-15-5 9 16,0 0-9-16,14 11 10 0,5 4-10 0,-19-15 6 15,0 0-6-15,18 19 6 0,-12 2-6 0,-6-21 4 0,0 0-4 16,5 25 5-16,-2 10-5 0,-3-35 4 0,0 0-4 16,2 37 5-16,-6-4-5 0,4-33 5 0,0 0-5 15,-6 28 5-15,-2-2-5 0,8-26 4 0,0 0-4 16,-13 22 5-16,-4-3-5 0,17-19 6 0,0 0-6 15,-19 16 6-15,4-5-6 0,15-11 7 0,0 0-7 16,-14 9 8-16,-4-4-8 0,18-5 8 0,0 0-8 0,-16 5 8 16,-1 1-8-16,17-6 7 0,0 0-7 0,-8 5 7 15,3-2-7-15,5-3 5 0,0 0-5 0,-5 2 5 16,5-1-5-16,0-1 4 0,0 0-4 0,7 2 4 16,4-2-4-16,-11 0 2 0,0 0-2 0,24 1 2 15,8 4-2-15,-32-5 1 0,0 0-1 0,33 5 1 16,-4 0-1-16,-29-5 1 0,0 0-1 0,32 6 2 15,3 5-2-15,-35-11 2 0,0 0-2 0,38 16 2 16,2 3-2-16,-40-19 2 0,0 0-2 0,37 24 2 16,-6 4-2-16,-31-28 5 0,0 0-5 0,34 33 6 0,-4 4-6 15,-30-37 9-15,0 0-9 0,30 35 9 0,-4-5-9 16,-26-30 15-16,0 0-15 0,22 27 16 0,-1-5-16 16,-21-22 23-16,0 0-23 0,16 17 24 0,-5-1-24 15,-11-16 25-15,0 0-25 0,11 11 26 0,-6-3-26 16,-5-8 23-16,0 0-23 0,8 5 23 0,0-5-23 15,-8 0 18-15,0 0-18 0,10-11 19 0,2-11-19 0,-12 22 13 16,0 0-13-16,8-35 14 0,-3-5-14 0,-5 40-1596 16</inkml:trace>
  <inkml:trace contextRef="#ctx0" brushRef="#br0" timeOffset="145057.51">12535 15019 996 0,'0'0'0'0,"0"-2"0"16,3-2 0-16,-3 4 35 0,0 0-35 0,0-5 36 15,0 3-36-15,0 2 40 0,0 0-40 0,-3 0 40 16,3 0-40-16,0 0 45 0,0 0-45 0,0 2 46 15,0-1-46-15,0-1 45 0,0 0-45 0,0 13 46 16,-8 11-46-16,8-24 40 0,0 0-40 0,-10 35 41 16,0 9-41-16,10-44 41 0,0 0-41 0,-11 51 41 0,0 6-41 15,11-57 38-15,0 0-38 0,-9 60 38 0,-1-2-38 16,10-58 32-16,0 0-32 0,-8 56 33 0,3-10-33 16,5-46 26-16,0 0-26 0,-1 46 27 0,-2-5-27 15,3-41 18-15,0 0-18 0,-4 38 19 0,0-10-19 16,4-28 13-16,0 0-13 0,-2 19 13 0,2-9-13 15,0-10 9-15,0 0-9 0,0 0 10 0,0-3-10 16,0 3 7-16,0 0-7 0,2-13 7 0,1-22-7 0,-3 35 4 16,0 0-4-16,1-39 5 0,3-7-5 0,-4 46 3 15,0 0-3-15,4-46 4 0,3 0-4 0,-7 46 2 16,0 0-2-16,6-48 3 0,0 6-3 0,-6 42 2 0,0 0-2 16,10-37 3-16,-2 9-3 0,-8 28 2 15,0 0-2-15,10-22 3 0,-7 9-3 0,-3 13 2 0,0 0-2 16,6-2 2-16,2 9-2 0,-8-7 1 0,0 0-1 15,10 15 1-15,7 12-1 0,-17-27 0 0,0 0 0 16,21 34 1-16,0 4-1 0,-21-38 0 0,0 0 0 16,22 39 1-16,2-1-1 0,-24-38 0 0,0 0 0 0,25 40 0 15,1 6 0-15,-26-46 2 0,0 0-2 0,25 47 3 16,-2 1-3-16,-23-48 7 0,0 0-7 0,22 39 8 16,0-12-8-16,-22-27 14 0,0 0-14 0,24 18 15 15,-6-10-15-15,-18-8 19 0,0 0-19 0,17-2 19 16,1-11-19-16,-18 13 21 0,0 0-21 0,16-23 22 15,-2-17-22-15,-14 40 36 0,0 0-36 0,8-49 36 16,-5-8-36-16,-3 57 39 0,0 0-39 0,-3-60 39 16,-2 3-39-16,5 57 40 0,0 0-40 0,-9-53 41 0,-2 3-41 15,11 50 37-15,0 0-37 0,-5-41 38 0,-5 12-38 16,10 29 29-16,0 0-29 0,-8-22 30 0,0 5-30 16,8 17 22-16,0 0-22 0,-5-12 23 0,-4 5-23 15,9 7 17-15,0 0-17 0,-8-8 18 0,2 4-18 16,6 4 11-16,0 0-11 0,-2-6 11 0,-3-2-11 15,5 8 3-15,0 0-3 0,0-6 4 0,0 0-4 16,0 6-1-16,0 0 1 0,5-2 0 0,3 2 0 16,-8 0-1818-16</inkml:trace>
  <inkml:trace contextRef="#ctx0" brushRef="#br0" timeOffset="145769.13">13451 15070 1534 0,'0'0'0'0,"-3"0"0"16,-2-5 0-16,5 5-15 0,0 0 15 0,-5-2-15 16,5 2 15-16,0 0-30 0,0 0 30 0,0 5-29 0,0 1 29 15,0-6 2-15,0 0-2 0,0 23 3 0,0 15-3 16,0-38 14-16,0 0-14 0,0 50 14 0,0 9-14 16,0-59 32-16,0 0-32 0,-3 60 32 0,3-3-32 15,0-57 40-15,0 0-40 0,3 52 41 0,-1-7-41 16,-2-45 24-16,0 0-24 0,0 31 24 0,0-12-24 15,0-19 16-15,0 0-16 0,3 13 17 0,-1-5-17 16,-2-8 13-16,0 0-13 0,1 6 13 0,-2-3-13 16,1-3 8-16,0 0-8 0,-2 3 8 0,2-1-8 0,0-2 6 15,0 0-6-15,-5-5 6 0,-3-12-6 0,8 17 8 16,0 0-8-16,-11-29 9 0,-2-10-9 0,13 39 11 16,0 0-11-16,-9-45 12 0,4-8-12 15,5 53 11-15,0 0-11 0,3-67 12 0,2-3-12 0,-5 70 11 16,0 0-11-16,8-68 12 0,3 15-12 0,-11 53 14 0,0 0-14 15,13-45 14-15,1 6-14 0,-14 39 9 0,0 0-9 16,15-30 10-16,-1 6-10 0,-14 24 7 0,0 0-7 16,16-18 8-16,6 9-8 0,-22 9 6 0,0 0-6 15,24-5 6-15,2 5-6 0,-26 0 6 0,0 0-6 16,30 6 6-16,0 9-6 0,-30-15 4 0,0 0-4 0,27 12 4 16,-6-4-4-16,-21-8 3 0,0 0-3 0,21 11 3 15,-2 5-3-15,-19-16 4 0,0 0-4 0,21 18 5 16,-10 2-5-16,-11-20 10 0,0 0-10 0,6 21 11 15,-7 7-11-15,1-28 16 0,0 0-16 0,-5 26 17 16,-6-6-17-16,11-20 27 0,0 0-27 0,-20 19 28 16,-8 3-28-16,28-22 34 0,0 0-34 0,-35 23 34 15,-4-3-34-15,39-20 37 0,0 0-37 0,-43 18 38 0,-3-4-38 16,46-14 42-16,0 0-42 0,-48 12 42 0,2-4-42 16,46-8 41-16,0 0-41 0,-40 5 42 0,5 0-42 15,35-5 29-15,0 0-29 0,-30 1 30 0,1-5-30 16,29 4 9-16,0 0-9 0,-27-13 9 0,-5-20-9 15,32 33-1837-15</inkml:trace>
  <inkml:trace contextRef="#ctx0" brushRef="#br0" timeOffset="159152.57">11824 16692 44 0,'0'0'0'0,"0"0"0"16,0 0 0-16,0 0 0 0,0 0 0 0,0 0 0 16,8-20 0-16,-8 20 0 0,0 0 0 0,0-6 0 15,-2-1 0-15,2 7 0 0,0 0 0 0,-3-8 0 16,-3-4 0-16,6 12 0 0,0 0 0 0,-8-13 0 15,-5 4 0-15,13 9 0 0,0 0 0 0,-13-10 0 0,-4 1 0 16,17 9 0-16,0 0 0 0,-18-7 0 0,4 4 0 16,14 3 0-16,0 0 0 0,-18 0 0 0,-3 3 0 15,21-3 0-15,0 0 0 0,-24 8 0 0,-1 3 0 16,25-11 0-16,0 0 0 0,-24 16 0 0,-1 5 0 16,25-21 0-16,0 0 0 0,-28 23 0 0,8 4 0 15,20-27 0-15,0 0 0 0,-15 32 0 0,3 4 0 0,12-36 0 16,0 0 0-16,-12 40 0 0,6 6 0 0,6-46 0 15,0 0 0-15,0 47 0 0,6-2 0 0,-6-45 0 16,0 0 0-16,12 41 0 0,4-5 0 0,-16-36 0 16,0 0 0-16,22 33 0 0,5-4 0 0,-27-29 0 15,0 0 0-15,30 27 0 0,1-2 0 0,-31-25 0 16,0 0 0-16,31 19 0 0,5-5 0 0,-36-14 0 16,0 0 0-16,30 8 0 0,0-8 0 15,-30 0 0-15,0 0 0 0,34-8 0 0,1-9 0 16,-35 17 0-16,0 0 0 0,31-24 0 0,-2-6 0 0,-29 30 28 0,0 0-28 15,24-36 29-15,3-5-29 0,-27 41 78 0,0 0-78 0,22-49 79 16,-6-10-79-16,-16 59 102 0,0 0-102 0,13-59 103 16,0 2-103-16,-13 57 79 15,0 0-79-15,2-49 80 0,-9 10-80 0,7 39 59 0,0 0-59 0,-8-29 60 16,0 10-60-16,8 19 43 0,0 0-43 0,-9-11 44 16,-12 8-44-16,21 3 34 0,0 0-34 0,-22 2 35 15,4 1-35-15,18-3 32 0,0 0-32 0,-16 11 33 16,-6 13-33-16,22-24 13 0,0 0-13 0,-21 31 14 15,10 7-14-15,11-38 4 0,0 0-4 0,-6 43 4 0,2 3-4 16,4-46 2-16,0 0-2 0,8 47 2 0,2-1-2 16,-10-46 0-16,0 0 0 0,13 37 1 0,-2-12-1 15,-11-25 0-15,0 0 0 16,17 21 0-16,1-2 0 0,-18-19 0 0,0 0 0 0,21 15 0 0,3-5 0 16,-24-10 2-16,0 0-2 0,23 6 2 0,-2-4-2 15,-21-2 11-15,0 0-11 0,22-3 11 0,-1-5-11 16,-21 8 31-16,0 0-31 0,24-16 31 0,-3-5-31 15,-21 21 48-15,0 0-48 0,17-28 49 0,1-4-49 0,-18 32 55 16,0 0-55-16,19-30 55 0,-5 2-55 0,-14 28 49 16,0 0-49-16,12-23 50 0,-5 9-50 0,-7 14 39 15,0 0-39-15,7-8 39 0,1 5-39 0,-8 3 36 16,0 0-36-16,3 5 36 0,7 9-36 0,-10-14 33 16,0 0-33-16,8 19 34 0,1 5-34 0,-9-24 29 0,0 0-29 15,10 24 30-15,1-2-30 0,-11-22 22 0,0 0-22 16,13 19 23-16,-1-7-23 0,-12-12 16 0,0 0-16 15,7 7 16-15,-1-6-16 0,-6-1 13 0,0 0-13 16,11-1 14-16,8-4-14 0,-19 5 9 0,0 0-9 0,23-13 10 16,2-7-10-16,-25 20 7 0,0 0-7 0,21-22 8 15,-7-1-8-15,-14 23 7 0,0 0-7 0,16-17 7 16,2 4-7-16,-18 13 7 0,0 0-7 0,12-9 7 16,1 6-7-16,-13 3 10 0,0 0-10 0,10-2 10 15,3 1-10-15,-13 1 10 0,0 0-10 0,11 1 10 16,-2 2-10-16,-9-3 8 0,0 0-8 0,10 8 9 15,6 8-9-15,-16-16 7 0,0 0-7 0,13 17 7 16,-1-2-7-16,-12-15 5 0,0 0-5 0,13 11 6 16,-3-2-6-16,-10-9 4 0,0 0-4 0,14 5 5 0,5-5-5 15,-19 0 4-15,0 0-4 0,19-6 5 0,5-10-5 16,-24 16 4-16,0 0-4 0,21-22 4 0,-2-10-4 16,-19 32 4-16,0 0-4 0,17-35 5 0,1-1-5 15,-18 36 5-15,0 0-5 0,19-38 5 0,0-2-5 16,-19 40 5-16,0 0-5 0,19-30 6 0,-1 8-6 0,-18 22 5 15,0 0-5-15,11-13 5 0,-1 7-5 0,-10 6 4 16,0 0-4-16,4 0 4 0,3 3-4 0,-7-3 3 16,0 0-3-16,11 11 4 0,2 16-4 0,-13-27 4 15,0 0-4-15,11 33 4 0,0 4-4 0,-11-37 5 0,0 0-5 16,10 41 6 0,-2-3-6-16,-8-38 5 0,0 0-5 0,12 35 5 0,-1-5-5 0,-11-30 4 0,0 0-4 15,7 22 5-15,-1-5-5 0,-6-17 4 0,0 0-4 16,5 12 4-16,1-1-4 0,-6-11 3 0,0 0-3 15,4 11 3-15,-4-7-3 0,0-4 3 0,0 0-3 16,3 2 4-16,-3-4-4 0,0 2 2 0,0 0-2 16,5-11 3-16,-1-16-3 0,-4 27 1 0,0 0-1 0,5-38 2 15,-2-6-2-15,-3 44 0 0,0 0 0 0,-3-49 0 16,-6-3 0-16,9 52-5 0,0 0 5 0,-12-46-5 16,3 14 5-16,9 32-23 0,0 0 23 0,-8-25-23 15,-7 3 23-15,15 22-50 0,0 0 50 0,-7-19-50 16,-6 1 50-16,13 18-69 0,0 0 69 0,-10-22-69 15,2-11 69-15,8 33-1331 0</inkml:trace>
  <inkml:trace contextRef="#ctx0" brushRef="#br0" timeOffset="159482.5">12637 16243 1153 0,'0'0'0'0,"0"1"0"0,-8 1 0 0,8-2-22 16,0 0 22-16,-5 2-22 0,0-1 22 0,5-1-2 15,0 0 2-15,0 0-1 0,5 0 1 0,-5 0 1 0,0 0-1 16,13 0 1-16,12 0-1 0,-25 0 11 0,0 0-11 16,26-1 11-16,-3-4-11 0,-23 5 26 0,0 0-26 15,24-8 27-15,15-5-27 0,-39 13 33 0,0 0-33 16,38-12 34-16,0 4-34 0,-38 8 38 0,0 0-38 15,38-8 38-15,-6-2-38 0,-32 10 30 0,0 0-30 16,34-4 30-16,-4 5-30 0,-30-1 25 0,0 0-25 0,34 6 25 16,-9 4-25-16,-25-10 19 0,0 0-19 0,27 14 20 15,-1 4-20-15,-26-18 7 0,0 0-7 0,25 25 8 16,-7 11-8-16,-18-36-1118 0</inkml:trace>
  <inkml:trace contextRef="#ctx0" brushRef="#br0" timeOffset="160203.01">13308 16751 862 0,'0'0'0'0,"0"-2"0"0,0-4 0 15,0 6 0-15,0 0 0 0,0-8 0 0,0 7 0 16,0 1-32-16,0 0 32 0,1-5-32 0,1 0 32 0,-2 5 5 15,0 0-5-15,3-11 6 0,2-3-6 0,-5 14 25 16,0 0-25-16,8-16 25 0,-2 5-25 0,-6 11 42 16,0 0-42-16,11-11 42 0,-1 0-42 0,-10 11 43 15,0 0-43-15,16-8 44 0,-2 2-44 0,-14 6 42 16,0 0-42-16,16-4 42 0,-2 11-42 0,-14-7 34 0,0 0-34 16,13 9 34-16,0 5-34 0,-13-14 30 15,0 0-30-15,16 21 30 0,-3 3-30 0,-13-24 25 0,0 0-25 16,9 23 25-16,2 0-25 0,-11-23 21 0,0 0-21 15,15 19 22-15,-3-4-22 0,-12-15 22 0,0 0-22 16,13 13 22-16,0-2-22 0,-13-11 18 0,0 0-18 16,13 10 18-16,-1-6-18 0,-12-4 13 0,0 0-13 15,13 4 13-15,6-4-13 0,-19 0 10 0,0 0-10 0,19-2 10 16,-1-6-10-16,-18 8 6 0,0 0-6 0,17-11 6 16,4-2-6-16,-21 13 4 0,0 0-4 15,18-9 5-15,-6 4-5 0,-12 5 2 0,0 0-2 0,10-3 3 16,6 1-3-16,-16 2 1 0,0 0-1 0,13-1 1 15,-7 1-1-15,-6 0 0 0,0 0 0 0,8 3 1 16,3 2-1-16,-11-5 0 0,0 0 0 0,11 8 0 16,1 3 0-16,-12-11 0 0,0 0 0 0,12 11 0 15,1-2 0-15,-13-9 0 0,0 0 0 0,13 8 1 16,0 2-1-16,-13-10 1 0,0 0-1 0,14 9 1 0,-3-1-1 16,-11-8 3-16,0 0-3 0,13 8 4 0,4 2-4 15,-17-10 7-15,0 0-7 0,19 6 8 0,-1-6-8 16,-18 0 10-16,0 0-10 0,14-10 10 0,5-9-10 15,-19 19 12-15,0 0-12 0,20-27 13 0,-4-6-13 0,-16 33 17 16,0 0-17-16,11-36 18 0,-11-1-18 16,0 37 18-16,0 0-18 0,0-31 18 0,-4 5-18 0,4 26 20 15,0 0-20-15,-11-26 20 0,-5-8-20 0,16 34 19 16,0 0-19-16,-22-30 19 0,1 10-19 0,21 20 18 16,0 0-18-16,-24-13 19 0,-1 11-19 0,25 2 17 15,0 0-17-15,-22 10 18 0,-1 12-18 0,23-22 19 16,0 0-19-16,-20 29 19 0,2 2-19 0,18-31 20 0,0 0-20 15,-13 33 21-15,4 4-21 0,9-37 17 16,0 0-17-16,-3 35 18 0,7-5-18 0,-4-30 5 16,0 0-5-16,13 22 6 0,3-8-6 0,-16-14 1 0,0 0-1 15,29 5 2-15,11-8-2 0,-40 3-1432 0</inkml:trace>
  <inkml:trace contextRef="#ctx0" brushRef="#br0" timeOffset="161084.09">14082 16719 44 0,'0'0'0'0,"0"2"0"0,0 0 0 0,0-2 1 0,0 0-1 15,0 1 2-15,0 1-2 0,0-2 51 0,0 0-51 16,0 0 52-16,0-3-52 0,0 3 111 0,0 0-111 15,0-7 111-15,5-4-111 0,-5 11 129 0,0 0-129 16,10-16 129-16,-4-3-129 0,-6 19 110 0,0 0-110 16,8-25 111-16,6-8-111 0,-14 33 87 0,0 0-87 15,15-32 88-15,-3 8-88 0,-12 24 83 0,0 0-83 0,8-20 84 16,5 1-84-16,-13 19 72 0,0 0-72 0,11-16 72 16,-1 6-72-16,-10 10 52 0,0 0-52 0,8-3 53 15,1 5-53-15,-9-2 40 0,0 0-40 0,11 11 40 16,-1 11-40-16,-10-22 30 0,0 0-30 0,13 29 30 15,-8 2-30-15,-5-31 22 0,0 0-22 0,4 29 22 16,3-9-22-16,-7-20 19 0,0 0-19 0,3 18 20 16,3-2-20-16,-6-16 16 0,0 0-16 0,5 12 16 15,-2-5-16-15,-3-7 13 0,0 0-13 0,5 1 14 16,0-2-14-16,-5 1 10 0,0 0-10 0,8-8 10 16,11-8-10-16,-19 16 11 0,0 0-11 0,21-19 11 0,-5 0-11 15,-16 19 10-15,0 0-10 0,11-19 10 0,-3 0-10 16,-8 19 13-16,0 0-13 0,6-16 13 0,-1 5-13 15,-5 11 16-15,0 0-16 0,5-6 16 0,-1 2-16 16,-4 4 16-16,0 0-16 0,8 2 17 0,-4 3-17 16,-4-5 14-16,0 0-14 0,6 8 15 0,4 3-15 15,-10-11 11-15,0 0-11 0,11 12 12 0,0 1-12 16,-11-13 10-16,0 0-10 0,11 11 10 0,-3-3-10 0,-8-8 6 16,0 0-6-16,8 5 7 0,2-4-7 0,-10-1 4 15,0 0-4-15,12 0 4 0,4-1-4 0,-16 1 2 16,0 0-2-16,13-3 3 0,0 0-3 0,-13 3 2 0,0 0-2 15,12-10 2-15,9-7-2 0,-21 17 1 16,0 0-1-16,21-23 1 0,-5 1-1 0,-16 22 0 0,0 0 0 16,16-19 1-16,1 3-1 0,-17 16 0 0,0 0 0 15,13-12 1-15,0 5-1 0,-13 7 0 16,0 0 0-16,8-3 1 16,-2 5-1-16,-6-2 1 0,0 0-1 0,7 11 1 15,2 11-1-15,-9-22 1 0,0 0-1 0,10 27 2 0,-2-3-2 0,-8-24 3 0,0 0-3 0,11 22 3 16,3 2-3-16,-14-24 7 0,0 0-7 15,14 22 8-15,-2-6-8 0,-12-16 6 0,0 0-6 16,6 9 6-16,10-2-6 0,-16-7 4 0,0 0-4 0,19 0 5 16,13-8-5-16,-32 8-1524 0</inkml:trace>
  <inkml:trace contextRef="#ctx0" brushRef="#br0" timeOffset="162118.6">14849 16586 44 0,'0'0'0'16,"5"2"0"-16,1 4 0 0,-6-6 145 0,0 0-145 16,11 4 146-16,-4 2-146 0,-7-6 34 0,0 0-34 15,11 5 35-15,1-2-35 0,-12-3 23 0,0 0-23 0,15 0 24 16,2 0-24-16,-17 0 54 0,0 0-54 0,16-7 54 16,0-4-54-16,-16 11 78 0,0 0-78 0,16-17 78 15,0-7-78-15,-16 24 90 0,0 0-90 0,13-30 91 16,0-5-91-16,-13 35 92 0,0 0-92 0,8-33 92 15,-4 6-92-15,-4 27 72 0,0 0-72 0,-1-24 73 16,-6 2-73-16,7 22 60 0,0 0-60 0,-6-20 61 16,-5 2-61-16,11 18 50 0,0 0-50 15,-8-12 50-15,-2 7-50 0,10 5 42 0,0 0-42 0,-9 1 42 16,-7 7-42-16,16-8 37 0,0 0-37 0,-15 18 38 16,0 9-38-16,15-27 29 0,0 0-29 0,-10 36 29 0,-1 4-29 15,11-40 24-15,0 0-24 0,-7 42 24 0,4 0-24 16,3-42 19-16,0 0-19 0,3 38 19 0,2-5-19 15,-5-33 11-15,0 0-11 0,10 24 12 0,-1-4-12 16,-9-20 8-16,0 0-8 0,19 16 9 0,1-3-9 16,-20-13 5-16,0 0-5 0,25 7 6 0,5-5-6 15,-30-2 5-15,0 0-5 0,32-3 5 0,-5-5-5 16,-27 8 4-16,0 0-4 0,31-14 4 0,1-5-4 16,-32 19 7-16,0 0-7 0,30-21 7 0,-6 4-7 0,-24 17 9 15,0 0-9-15,17-18 9 0,-2 7-9 0,-15 11 11 16,0 0-11-16,11-8 11 0,2 4-11 0,-13 4 12 15,0 0-12-15,11-4 13 0,-3 3-13 0,-8 1 11 16,0 0-11-16,9 0 12 0,-1 3-12 0,-8-3 13 16,0 0-13-16,10 6 13 0,-2 1-13 0,-8-7 11 0,0 0-11 15,9 8 12-15,1 6-12 0,-10-14 9 0,0 0-9 16,11 14 10-16,-1-3-10 0,-10-11 8 0,0 0-8 16,8 8 9-16,-1-2-9 0,-7-6 8 0,0 0-8 15,13 7 9-15,2-1-9 0,-15-6 7 0,0 0-7 0,20 2 7 16,1-7-7-16,-21 5 5 0,0 0-5 0,21-10 6 15,1-1-6-15,-22 11 3 0,0 0-3 0,19-12 4 16,8-3-4-16,-27 15 2 0,0 0-2 0,24-11 2 16,-6 2-2-16,-18 9 1 0,0 0-1 0,16-8 1 15,0-2-1-15,-16 10 0 0,0 0 0 0,17-7 1 16,-4 2-1-16,-13 5 0 0,0 0 0 0,9-3 0 16,4-1 0-16,-13 4 0 0,0 0 0 0,15 0 0 15,4 5 0-15,-19-5-1 0,0 0 1 0,17 10 0 16,2 4 0-16,-19-14-1 0,0 0 1 0,16 14 0 0,-6-4 0 15,-10-10-1-15,0 0 1 0,11 8-1 0,5 0 1 16,-16-8-1-16,0 0 1 0,22 9 0 0,1-4 0 16,-23-5-1-16,0 0 1 0,25 1 0 0,2-4 0 15,-27 3 0-15,0 0 0 16,27-8 0-16,5-6 0 0,-32 14 0 0,0 0 0 0,26-17 0 0,-9-1 0 0,-17 18 1 16,0 0-1-16,13-22 1 0,-5-11-1 0,-8 33 5 15,0 0-5-15,8-40 5 0,-8-1-5 0,0 41 13 16,0 0-13-16,-2-36 14 0,-4 12-14 0,6 24 23 0,0 0-23 15,-18-13 23-15,-17 12-23 0,35 1 30 0,0 0-30 16,-41 12 31-16,-7 20-31 0,48-32 30 0,0 0-30 16,-46 43 30-16,11 1-30 0,35-44 28 0,0 0-28 15,-27 40 29-15,14-12-29 0,13-28 24 0,0 0-24 16,11 18 24-16,27-12-24 0,-38-6 21 0,0 0-21 16,56-19 22-16,16-33-22 0,-72 52-1807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26T17:55:08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1 352,'0'0'0,"0"0"0,0 0 0,0 0 0,0 0 0,0 0 0,0 0 0,0 0-264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72359-FAB8-4D2C-8410-CD9DC5FD214B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CE799-41FE-49A7-A5C4-B2C1C664732D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CE799-41FE-49A7-A5C4-B2C1C664732D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5BE-3681-44EB-AAEC-6D69EA53930D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245BE-3681-44EB-AAEC-6D69EA53930D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59748-01BF-42C8-B720-F978AF797799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celrep.2013.08.038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jpeg;base64,/9j/4AAQSkZJRgABAQAAAQABAAD/2wCEAAkGBhIQEBEPDxIQEA4SEBUQEA8QEA8QDw8PExMVFRQQEhQXHCYfFxkjJRIVHy8gIycpLzgsFh4zNTAqNScrLCkBCQoKDgwOGg8PGjUkHyQwLCowLCksLSwsLCksLCksLCwsLCkpKSksKSsvLCwvLDQsLCksLDUsKSwsKSksKSwsKf/AABEIAOEA4QMBIgACEQEDEQH/xAAcAAEAAQUBAQAAAAAAAAAAAAAABwEEBQYIAgP/xABFEAABAwICBQcHCQcEAwAAAAABAAIDBBEFEgYhMVFhBxMiMkFxkRQXI0JUgdIVM1JkcpKT0dMIU2KCoaSxJDRDgxZjwf/EABsBAQACAwEBAAAAAAAAAAAAAAAFBgEDBAIH/8QAMhEAAgECAwYEBAYDAAAAAAAAAAECAxEEEjEFExRRodEVQVKRIXGxwSMyQoHh8CJDYf/aAAwDAQACEQMRAD8AnFERAEREAREQBERAEREAREQBERAEREAREQBERAEREAREQBERAEREAREQBERAEREAREQBERAEREAREQBYbSDS+koMoqpQx7/m4WtfLPJbtbGwFxHG1lc4/jcVFTTVc5tFCwvOsAuOxrG39ZxIaOJCjXB4nDPW1ljX1J5yUmx5hh1spo9zWCw4m5Xic8qOnD4d15WRuuD8olDVSCCOVzJzrbDURS08jxr6gkAz7D1b7FsbZAdiinGKCKtiMbjZ4OeKVptJDK3WyRjhrBBWd0B0qfURZKjo1cDzBUt1j0rPXF/VcLOB4rEJ5j1icK6DXI3tF5Y64XpbDkCIiAIiIAiIgCIiAIiIAiIgCIiAIiIAiIgCIiAIiIAiLX9N9JDQ0jnxgOqpXCCkjOvPUyamXHa1utx4NKBfE1PTHE/Lq8Ujf9lh7mzVBubTVxF44dli2MEPOvrOA7FreMYiXvIB1BXDohSU4gDs8riZJpT1pZ3nNJK7iST7rLCE3UfWnmZcdnYXdU7vUuaKsLHA31K9ra3yOpixNlhBIWU9cNQ6BNoqgm46pIB26nLELK4ZM2RjoJQHRvaWOadhaRYheaU8rN2OwyrU2iXsKrA9o1rIqLOTrGHxGTDp3Ey0xHNvJuZqR3zUmwaxbKeLeKk+GS4upFO5SpRcXZn0REWTyEREAREQBERAEREAREQBERAEREAREQBERAEREAUS1+LCvrZK4m9HS56ahGrK946M9UO8gsB3NO9bNyl465kUeH07i2rrczM7b3p6Rvz89x1TY5W7NbtWxaRicjIY2U8IyxxtDGtHY0CwWitPKrErszDb2pmei+pj6+qMjyexW11S6pdR5cErKwuvUUuUgheLqiwZMpiUrgIsQgBM9LcvaNs1MfnYrdpsMw4hSto3jDJ4mSMcHMe0Oa4drSLgqJcKrMrsp2FZbQnEfIqp1ATaCW89FfYBf0tOPsk5gNzuC76E7qxVdrYXJLeR/cmJF8KWbMAvuukgwiIgCIiAIiIAiIgCIiAIiIAiIgCIiAIiIAvjWVjIY3zSuDIo2GR73GwaxouSfBfZRzyj4n5VPHhMZ9C3LU4gR2xA+hpTq9cjMeDOKw3ZXPcIOclFeZrtNiDp3TYrOMstVYU7CADBQtJMMe06yDndxcsNUTFziSshjVdmdlGwLFXUZUnmZd8Hh1RppIXWX0Y0afXyujY4RsY0OkkLc2UEkNaG3FybOt9k+/DgEkAAucSA1o2ucTYNHE7FNuiWACipmRG3Ou6czh60pAuL9oFgB3L1Rp55fHQ1bRxfDUv8fzPTuRrpdoU+gDZA/noHuyZsmV0brXAdrIINjr1blrSn7FcNZUwyQSC7JGlp3g9jhxBsfcoIxGgfTyyQSi0kbi1247nDgQQR3rNankd1oa9mY14iDjN/5Lqv79j4B1jdX9XE6ohBiOWphcJqd+6VmsA8D1TwKx11cUNTkdwWqMsrud9eiqsHFkp6DaStq6eOUdEuFnsO2ORup8Z4gghbe03UH4LiXkNe12ykrnBrtgbFWAdF23Y8C3eAploKnM0KUjLMrlErUnSm4PyLxERejUEREAREQBERAEREAREQBERAEREAREQGK0n0gZQUstVJchjegwdaWV2pkTRvcSAoohD4IXvndmrKh5nqX3JvK/1G7mtFmgbgsvpViwr8QLQQ6hw19uwtmxG3SP8A1A2+047lrWJ1nOPO5clef6UWDZOFv+LItHvublebqi+9BQvnljgiF5JHBjdw3uPAAEngFxallbUVd6G3cmmj/OyurJR6KE2jvsdNa5d3NBGveeCx2lH7RUUMroqCnFS1hLTUSPLI3kdsbQLlvEkdy3fS+kFFgdZFT3aI6KRrXA9K5aQ59/pG5N95XJKlKcMkbFGxuJeJquflovkTzo5+0cySVsdfTCCJxtz8L3PDCSLF7CL5dtyDfgVtHKbgjZYWYjBZ2VrRI5liJKd2tkoI2hua9/ouJ7Fy8upORSYz4HAyXptBmhs67rxCRwDDfsANrbgAszjnjY14XEPD1VUXl1RGN1S6ymk+BOoqqSA35u+eFx9eF3V17xraeLb9qxSi2rOzL7CcZxUo6Mv+bbUQvgebBw1OG1rhra9vEEA+5b1ybaTOmh5qc/6qB3MVA+k9uyUahqeLO2dpUdQS5TdXjMR8kqYsQbfmyBBWAXsYSehNbew217iV04epZ2ZBbXwmaO8jqvoT6x1wvSxmEVwe0EEG41HeN6ya7irhERAEREAREQBERAEREAREQBERAFq3KJpK6jpMtOf9dUu8mpB9GV/WmOo9GMXeSRbUL7VtDnAAkkAAXJOoADtKhuqxfy6rmxN1+YaHU1A03sIGn0lRa9ryOGo/RDV4nLKrnRh6LrVFBFpMxtLAymjJOUdJx6z3nW57j2kkknvWIJX1q6gvcSvgoyTuy80qapxUUFJfJdo9ljNdIOnKCyC42Qg637PWI8AD2rSNGcCdW1LIBcR9eZ2vowtIza95uGj7V+xTnFGGtDWgBrQGtA2AAWAC6MPTu8zIfbGKyQ3MdXr8v5/upitL8PNRh9bA22aSkmYy+zOY3Zb++y4zXcZC4y0swjySuqqW1mxTvYwXv6PMSz+hC7irGJXWXJDh3MYLQtNiXxumJGq4me6RvgHtHuXKlDSOmljhZ15JGxt7ek9waP8AK7Uw6ibBDFAwWZFEyJgGwNY0NA/ogNd5RNG/K6UyRi9RBeSOwuXst04veBccWhQyDfZsXSChflD0d8kqi9gtT1BMjLDUyTbJH/XMO87lx4mn+pFl2Li/9Evmvuvv7mrFXdLIHNdG8BzHAtcDsIIsQrNGvsbrjTsWGcVJWZvHJnjpjL8PldeSnsYXE65KVx6B4lvUPcFK0EmYXXPVRUPYYqyG5npjnyi/pYT85Ed9xrHEBTRovjbKiGOWN2Zj2hzTvBClKc88blGxuGeHquPk9DYUQIthxBERAEREAREQBERAEREARFaYtikdLBLUzuywxMMj3bei0bAO0nYBvKA03lQxouazCYXWlq2l1S4EXhoGm0hPF/zY73blpOKTta1sMYDWMaGtaNQa0CwAX0irJH89X1AIqat3OZDe8EA1Q043ZW2vxJWHlkzEkrgr1LuyLZsrC7uGeWrPKoSl1tHJ7o95VVc48XgpyHuvsfLtjj42tmPc3etEYuTsiWrVY0abqS0RvegGjnklMHSC1RNaSS+1jfUi9wOviStnRFKRioqyKFWqyrTdSWrC5o/aAwfmcW54CzamBkhdrsZGXjcO8BjPFdLqHf2kcHz0tJVi94ZnQuta2WZocCe4xAfzFejURnyOYP5TjNICA5kTnVD721CJpLT97IurlA37NmDgy1tYRrZGynYftnO/V/1s8VPKALEaU4A2tpZIDYPtmiefUlb1T3dh4ErLosNJqzPcJypyU46o5uljcxzmPBa9ri17Tta5psWnwXi63/lX0c5uRtdGOhKRHPYdWW3QkP2gMpO8N3qP1FTjklYv2GrxxFJVI+fRlxST2NuxZ/k/xnySqdRONoJi6alPqtftlgGv+cDiVq919KqN0sY5t2SeNwkgfquyVutp7uw8CtlGplZx7Swm/pfDVaHRVJPmaFcLStAtKBWU8cvVeejLH2xyt1PYe4/0st0abqSKUVREQBERAEREAREQBERAFGHKJi3llZHhzDelpS2priOrJPtgpiQez5xwIOxq3TTLSVuH0klQQHS6o6eK9jNUv1RxjvOs8AVEkcRpoS17ucqJXumqJTa8tRIcz3G3HUOAC1VZ5Ykhs/Db+r8dEfPFazO6w2BY9HOuqXUa3cusY5VY9RxOe5rI2l8jnBrGDa5zjYNCnXRrA20VNHA2xcBmkePXldrc7u3cAFovJZo7ne6ukHRZeOnBtrfskk93VHe5Scu3DwsszKxtjFZ57mOi1+f8BERdRAhabywYcJ8FrW9rIxMNVzeJ7X/4B8VuSx+kOFmqpKmlDgwz08kAeRmDDIwtzEdtr3QGhfs+UIjwjnNd5qmR5v8Aw5Yxb7ik1a/oHowcNw+ChdIJXRc4TI1pYHZ5XybCTsz29y2BAEREBa4nhzKiGSCUXjkYWOHbY9o3EbfcufcVwx9LPJTy9eNxbe1g9vqyDg4WPvXRij/lY0a52EV0Y9JAMswG11OdebiWnX3Fy5sRTzRzLyJrZGL3VXdS0l9fL309iKF6iksV87ql1HlwauZnRfGPIa4OJtTVZDJPox1I1Mk22AcOieICnTD6rM0LnSWFssbon9Vwt3biOI2qTeTHSozw8zM69VTkRTC+t30JbbnAX77qRoVMysU3auF3NTOtH9f5JLReY33C9LoIcIiIAiIgCIiAIi0/lK0kfTU7aanNq2sJhhIteGO3pak69jAfEtQyk27I1HSPGhX17pQb0dCXQ0+3LLVHVNOOwhtgwH7S1uuqc7iexXVSGQRMp4hZjGhoHAdp4nasWSo2rPMy7YDDKhTS8wSrvCMLfVTx08ep0jrF30GDryHuH9bDtVmSpW5MNHOZgNXI20046AI1sgHV7i7rd2XcvNOGeVjZjcSsNSc/PRfM3CgomQRMhjGWONoY0cB/9X3RFKFFbbd2EREMBappbynYfhjubqZS6e2bmIW85KB/FsDb39YhZnSTFDS0dVVNGZ0FNLM1p2OdHG5wB8FxpWVj5pHyyuc+WRxe97jdznONySgOpNGOWXDK+RsLJJIJnmzI6ljY87tga1zXObc31C91vK4dBXW3JZj767CaWomJM2V0UjjrL3RPczOTvIaCeJKA2xERAF5ewOBa4AtIIIOsEHaCvSIDn/TDR40FW+Gx5k+kgdviJ1Nvvb1T3A9qwinLlD0Y8tpCYxephvJDvd9OL+YDxAUGXUZWhkl/wvWzsXxNFN/mXwff9+5UOsrmgxc0VTHWtvzY9FUtF9cDjqfbe02PddWhVWkEFp1gixB2EHsXinPLK5uxeHVek4M6HwavEjGkEEEAgjYQdhCyqhvkp0jLC7D5Sc0IzQEn5ymJ1AcWHo91lL8EuYXUqndXRQpwcJOMtUfVERZPAREQBERAfOoqGxsdJI4MjY0ve9xs1rGi7nE9gAF1CcuLOrJ58UluGyjmqJh/4qJh6JtYEGQ3edu0LauVPGedMeEREjnQJq5zSQWUjXaosw2OkIt9kO3rSsUqtjG6mgWAGwAdi5q87KxN7Kwu8nvHotCynlzOJXyRUXAWxKxnNDtHjXVTYyLwM9JOf/WNkf8AMRbuzblOLW2FhqA1ADYAoy5Lcep4GTwzyRwyvmD2ukcGNezI1oYHHVcFrjb+Jb9/5BS+00348X5rvoKKje5UtrSq1K+XK7LTuZBFj/8AyCl9ppvx4vzVRj9L7TT/AI8X5rozIid1P0v2L9FYfL1N7TT/AI0X5p8vUvtNP+NF+aZkN3Pk/Y++I0LJ4ZYJBeKaN8Ug2XY9pa4eBK5B0x0OqMLqXU9Q02ueamykRzxjY9h94uOwmy64GO03tFP+NH+a+c+KUcgyyS0r2/RfJC4eBKXRjdz5P2OP8D0fqK6ZsFJE+aU9jRqaPpPdsaOJXWug+jQw2gp6K+Z0bCZHDY6V7i95HC7iBwAV1TYjRRi0ctJGNtmSQsF+4FfYY3T+0QfjR/ml0N3PkXqKy+Wqf9/B+NH+afLVP+/g/Gj/ADS6G7lyL1FZ/LNP+/g/Fj/NPlin/fwfix/ml0MkuReKE+U7RnyWq5+MWp6kl4tsZPtezhfrDvduUwfLFP8Av4PxY/zWl8qmPUrqF1O2SKWd8kbo2Me17mZXguebdUWDhr3rTXSlAk9lzqUsRFJOz+D+XP8AYiG6pdCV5uowuwdUvhfHVQ/PQOztH7xmySI6jqcLjwU+6J4+ypgjmjdmZI0Oae/sPEbPcoCBWzcmWkBpal1G82hnJlp73s2X/ki26r2zAd67sNU/Syr7Zwlvxo/J/Z/b2J6BVVb0c+ZoVwuwrYREQBY/SDG46KmlqpjaOJmYjte7Y1jd7nEgDiVkFFOn2MeWVwo2/wC0oXCSfdLWlt44+IYHZvtEbl5k8qubaVN1ZqC8zXWTSAS1VR/vKp/PTfwXFmQjgxoa33LFvfc3V1iVQXOI7FZKMnLM7l6w1FUqaigiKi8HSF5IVSVRYMlLKhAS6pdALDcFTKNwREMnksG4eCoWDcPAL0qIZPJjG4eAXkxN3DwC93XlBdnnmm7h4BU5pu4eAXtUWDN2eebbuHgFTmxuHgF6uqEoLs882Nw8AgFtmpCVS6GRdUREAK+VREXAFhyyscJIn6rslYbtcPeF9UXqLs7o11acakHGWjJp5PdK21lMyTUJB0JmX1xzN6zT/kcCFvDTdc56HY6aGtaSSKepc2KTbZk+yOThe+U+7cugMOqszQpWEsyufPsTQdCo6b/qL1EReznChB8PMV+JUsgDZXVktW3URzsFQ7O2Rt+ta+Q27Wqb1gtKNDKXEWt8oY4Sx35meJ7op4SRY5Ht7OBuOC8TjmVjow1fc1M9iHq2gOYkK18iduUgy8kgHVr8QtxfSk+PNL5HklPt1f8Aepv0ly8M+ZPrbUErZX07mheRu3LyaR25b8eSQ+3V3jTfpKnmjPt1d4036axwz5mfHIel9O5oJpHbl5NK7ct/80X16u8ab9NUPJB9ervGm/TThnzM+OU/S+nc0A0zty8+Tu3KQPM/9erfGn/TTzPfXq3xp/004Z8x45T9L6dyPjAdyoYCpAPI79erf7f9NPM39erf7f4E4Z8zPjlP0vp3I9MJVDEVIXma+vVv9v8Apqh5GfrtZ/b/AAJwz5jxyn6X07keGMqhjKkPzMfXazwp/gVPMuPbazwp/gThZczPjtL0vp3I8LCvJaVInmWHttX4U/wJ5lR7bV+EHwLHCy5mfHaXpfTuR1lK8kKRvMoPbavwg+BU8yQ9tq/CD4E4WXMeO0vS+ncjghUUj+ZEe21f3YPhTzIt9tq/uwfCnCy5mfHaXpfTuRwikbzID22q+7B8KeZAe21X3YPhThZcx47S9L6dyOUspG8yI9tqvuwfCnmRHttV92D4U4WXMeO0vS+ncjDEITI1sDBeWZ7Y426+uXDpatgG2/BdGaP3trWu6OclsFG/nQZJpyLc9M4OcG9rWAABo7gt3pKQMFguqlDIrFfx2K4mpnSstC5RVRbTiCIiAJZEQFLJZVRAUsllVEBSyWVUQFLJZVRAUsllVEBSyWVUQFLJZVRAUsllVEBSyWVUQFLJZVRAUsllVEAsiIgCIiAIiIAiIgCIiAIiIAiIgCIiAIiIAiIgCIiAIiIAiIgCIiAIiIAiIgCIiA//2Q=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28" name="AutoShape 4" descr="data:image/jpeg;base64,/9j/4AAQSkZJRgABAQAAAQABAAD/2wCEAAkGBhIQEBEPDxIQEA4SEBUQEA8QEA8QDw8PExMVFRQQEhQXHCYfFxkjJRIVHy8gIycpLzgsFh4zNTAqNScrLCkBCQoKDgwOGg8PGjUkHyQwLCowLCksLSwsLCksLCksLCwsLCkpKSksKSsvLCwvLDQsLCksLDUsKSwsKSksKSwsKf/AABEIAOEA4QMBIgACEQEDEQH/xAAcAAEAAQUBAQAAAAAAAAAAAAAABwEEBQYIAgP/xABFEAABAwICBQcHCQcEAwAAAAABAAIDBBEFEgYhMVFhBxMiMkFxkRQXI0JUgdIVM1JkcpKT0dMIU2KCoaSxJDRDgxZjwf/EABsBAQACAwEBAAAAAAAAAAAAAAAFBgEDBAIH/8QAMhEAAgECAwYEBAYDAAAAAAAAAAECAxEEEjEFExRRodEVQVKRIXGxwSMyQoHh8CJDYf/aAAwDAQACEQMRAD8AnFERAEREAREQBERAEREAREQBERAEREAREQBERAEREAREQBERAEREAREQBERAEREAREQBERAEREAREQBYbSDS+koMoqpQx7/m4WtfLPJbtbGwFxHG1lc4/jcVFTTVc5tFCwvOsAuOxrG39ZxIaOJCjXB4nDPW1ljX1J5yUmx5hh1spo9zWCw4m5Xic8qOnD4d15WRuuD8olDVSCCOVzJzrbDURS08jxr6gkAz7D1b7FsbZAdiinGKCKtiMbjZ4OeKVptJDK3WyRjhrBBWd0B0qfURZKjo1cDzBUt1j0rPXF/VcLOB4rEJ5j1icK6DXI3tF5Y64XpbDkCIiAIiIAiIgCIiAIiIAiIgCIiAIiIAiIgCIiAIiIAiLX9N9JDQ0jnxgOqpXCCkjOvPUyamXHa1utx4NKBfE1PTHE/Lq8Ujf9lh7mzVBubTVxF44dli2MEPOvrOA7FreMYiXvIB1BXDohSU4gDs8riZJpT1pZ3nNJK7iST7rLCE3UfWnmZcdnYXdU7vUuaKsLHA31K9ra3yOpixNlhBIWU9cNQ6BNoqgm46pIB26nLELK4ZM2RjoJQHRvaWOadhaRYheaU8rN2OwyrU2iXsKrA9o1rIqLOTrGHxGTDp3Ey0xHNvJuZqR3zUmwaxbKeLeKk+GS4upFO5SpRcXZn0REWTyEREAREQBERAEREAREQBERAEREAREQBERAEREAUS1+LCvrZK4m9HS56ahGrK946M9UO8gsB3NO9bNyl465kUeH07i2rrczM7b3p6Rvz89x1TY5W7NbtWxaRicjIY2U8IyxxtDGtHY0CwWitPKrErszDb2pmei+pj6+qMjyexW11S6pdR5cErKwuvUUuUgheLqiwZMpiUrgIsQgBM9LcvaNs1MfnYrdpsMw4hSto3jDJ4mSMcHMe0Oa4drSLgqJcKrMrsp2FZbQnEfIqp1ATaCW89FfYBf0tOPsk5gNzuC76E7qxVdrYXJLeR/cmJF8KWbMAvuukgwiIgCIiAIiIAiIgCIiAIiIAiIgCIiAIiIAvjWVjIY3zSuDIo2GR73GwaxouSfBfZRzyj4n5VPHhMZ9C3LU4gR2xA+hpTq9cjMeDOKw3ZXPcIOclFeZrtNiDp3TYrOMstVYU7CADBQtJMMe06yDndxcsNUTFziSshjVdmdlGwLFXUZUnmZd8Hh1RppIXWX0Y0afXyujY4RsY0OkkLc2UEkNaG3FybOt9k+/DgEkAAucSA1o2ucTYNHE7FNuiWACipmRG3Ou6czh60pAuL9oFgB3L1Rp55fHQ1bRxfDUv8fzPTuRrpdoU+gDZA/noHuyZsmV0brXAdrIINjr1blrSn7FcNZUwyQSC7JGlp3g9jhxBsfcoIxGgfTyyQSi0kbi1247nDgQQR3rNankd1oa9mY14iDjN/5Lqv79j4B1jdX9XE6ohBiOWphcJqd+6VmsA8D1TwKx11cUNTkdwWqMsrud9eiqsHFkp6DaStq6eOUdEuFnsO2ORup8Z4gghbe03UH4LiXkNe12ykrnBrtgbFWAdF23Y8C3eAploKnM0KUjLMrlErUnSm4PyLxERejUEREAREQBERAEREAREQBERAEREAREQGK0n0gZQUstVJchjegwdaWV2pkTRvcSAoohD4IXvndmrKh5nqX3JvK/1G7mtFmgbgsvpViwr8QLQQ6hw19uwtmxG3SP8A1A2+047lrWJ1nOPO5clef6UWDZOFv+LItHvublebqi+9BQvnljgiF5JHBjdw3uPAAEngFxallbUVd6G3cmmj/OyurJR6KE2jvsdNa5d3NBGveeCx2lH7RUUMroqCnFS1hLTUSPLI3kdsbQLlvEkdy3fS+kFFgdZFT3aI6KRrXA9K5aQ59/pG5N95XJKlKcMkbFGxuJeJquflovkTzo5+0cySVsdfTCCJxtz8L3PDCSLF7CL5dtyDfgVtHKbgjZYWYjBZ2VrRI5liJKd2tkoI2hua9/ouJ7Fy8upORSYz4HAyXptBmhs67rxCRwDDfsANrbgAszjnjY14XEPD1VUXl1RGN1S6ymk+BOoqqSA35u+eFx9eF3V17xraeLb9qxSi2rOzL7CcZxUo6Mv+bbUQvgebBw1OG1rhra9vEEA+5b1ybaTOmh5qc/6qB3MVA+k9uyUahqeLO2dpUdQS5TdXjMR8kqYsQbfmyBBWAXsYSehNbew217iV04epZ2ZBbXwmaO8jqvoT6x1wvSxmEVwe0EEG41HeN6ya7irhERAEREAREQBERAEREAREQBERAFq3KJpK6jpMtOf9dUu8mpB9GV/WmOo9GMXeSRbUL7VtDnAAkkAAXJOoADtKhuqxfy6rmxN1+YaHU1A03sIGn0lRa9ryOGo/RDV4nLKrnRh6LrVFBFpMxtLAymjJOUdJx6z3nW57j2kkknvWIJX1q6gvcSvgoyTuy80qapxUUFJfJdo9ljNdIOnKCyC42Qg637PWI8AD2rSNGcCdW1LIBcR9eZ2vowtIza95uGj7V+xTnFGGtDWgBrQGtA2AAWAC6MPTu8zIfbGKyQ3MdXr8v5/upitL8PNRh9bA22aSkmYy+zOY3Zb++y4zXcZC4y0swjySuqqW1mxTvYwXv6PMSz+hC7irGJXWXJDh3MYLQtNiXxumJGq4me6RvgHtHuXKlDSOmljhZ15JGxt7ek9waP8AK7Uw6ibBDFAwWZFEyJgGwNY0NA/ogNd5RNG/K6UyRi9RBeSOwuXst04veBccWhQyDfZsXSChflD0d8kqi9gtT1BMjLDUyTbJH/XMO87lx4mn+pFl2Li/9Evmvuvv7mrFXdLIHNdG8BzHAtcDsIIsQrNGvsbrjTsWGcVJWZvHJnjpjL8PldeSnsYXE65KVx6B4lvUPcFK0EmYXXPVRUPYYqyG5npjnyi/pYT85Ed9xrHEBTRovjbKiGOWN2Zj2hzTvBClKc88blGxuGeHquPk9DYUQIthxBERAEREAREQBERAEREARFaYtikdLBLUzuywxMMj3bei0bAO0nYBvKA03lQxouazCYXWlq2l1S4EXhoGm0hPF/zY73blpOKTta1sMYDWMaGtaNQa0CwAX0irJH89X1AIqat3OZDe8EA1Q043ZW2vxJWHlkzEkrgr1LuyLZsrC7uGeWrPKoSl1tHJ7o95VVc48XgpyHuvsfLtjj42tmPc3etEYuTsiWrVY0abqS0RvegGjnklMHSC1RNaSS+1jfUi9wOviStnRFKRioqyKFWqyrTdSWrC5o/aAwfmcW54CzamBkhdrsZGXjcO8BjPFdLqHf2kcHz0tJVi94ZnQuta2WZocCe4xAfzFejURnyOYP5TjNICA5kTnVD721CJpLT97IurlA37NmDgy1tYRrZGynYftnO/V/1s8VPKALEaU4A2tpZIDYPtmiefUlb1T3dh4ErLosNJqzPcJypyU46o5uljcxzmPBa9ri17Tta5psWnwXi63/lX0c5uRtdGOhKRHPYdWW3QkP2gMpO8N3qP1FTjklYv2GrxxFJVI+fRlxST2NuxZ/k/xnySqdRONoJi6alPqtftlgGv+cDiVq919KqN0sY5t2SeNwkgfquyVutp7uw8CtlGplZx7Swm/pfDVaHRVJPmaFcLStAtKBWU8cvVeejLH2xyt1PYe4/0st0abqSKUVREQBERAEREAREQBERAFGHKJi3llZHhzDelpS2priOrJPtgpiQez5xwIOxq3TTLSVuH0klQQHS6o6eK9jNUv1RxjvOs8AVEkcRpoS17ucqJXumqJTa8tRIcz3G3HUOAC1VZ5Ykhs/Db+r8dEfPFazO6w2BY9HOuqXUa3cusY5VY9RxOe5rI2l8jnBrGDa5zjYNCnXRrA20VNHA2xcBmkePXldrc7u3cAFovJZo7ne6ukHRZeOnBtrfskk93VHe5Scu3DwsszKxtjFZ57mOi1+f8BERdRAhabywYcJ8FrW9rIxMNVzeJ7X/4B8VuSx+kOFmqpKmlDgwz08kAeRmDDIwtzEdtr3QGhfs+UIjwjnNd5qmR5v8Aw5Yxb7ik1a/oHowcNw+ChdIJXRc4TI1pYHZ5XybCTsz29y2BAEREBa4nhzKiGSCUXjkYWOHbY9o3EbfcufcVwx9LPJTy9eNxbe1g9vqyDg4WPvXRij/lY0a52EV0Y9JAMswG11OdebiWnX3Fy5sRTzRzLyJrZGL3VXdS0l9fL309iKF6iksV87ql1HlwauZnRfGPIa4OJtTVZDJPox1I1Mk22AcOieICnTD6rM0LnSWFssbon9Vwt3biOI2qTeTHSozw8zM69VTkRTC+t30JbbnAX77qRoVMysU3auF3NTOtH9f5JLReY33C9LoIcIiIAiIgCIiAIi0/lK0kfTU7aanNq2sJhhIteGO3pak69jAfEtQyk27I1HSPGhX17pQb0dCXQ0+3LLVHVNOOwhtgwH7S1uuqc7iexXVSGQRMp4hZjGhoHAdp4nasWSo2rPMy7YDDKhTS8wSrvCMLfVTx08ep0jrF30GDryHuH9bDtVmSpW5MNHOZgNXI20046AI1sgHV7i7rd2XcvNOGeVjZjcSsNSc/PRfM3CgomQRMhjGWONoY0cB/9X3RFKFFbbd2EREMBappbynYfhjubqZS6e2bmIW85KB/FsDb39YhZnSTFDS0dVVNGZ0FNLM1p2OdHG5wB8FxpWVj5pHyyuc+WRxe97jdznONySgOpNGOWXDK+RsLJJIJnmzI6ljY87tga1zXObc31C91vK4dBXW3JZj767CaWomJM2V0UjjrL3RPczOTvIaCeJKA2xERAF5ewOBa4AtIIIOsEHaCvSIDn/TDR40FW+Gx5k+kgdviJ1Nvvb1T3A9qwinLlD0Y8tpCYxephvJDvd9OL+YDxAUGXUZWhkl/wvWzsXxNFN/mXwff9+5UOsrmgxc0VTHWtvzY9FUtF9cDjqfbe02PddWhVWkEFp1gixB2EHsXinPLK5uxeHVek4M6HwavEjGkEEEAgjYQdhCyqhvkp0jLC7D5Sc0IzQEn5ymJ1AcWHo91lL8EuYXUqndXRQpwcJOMtUfVERZPAREQBERAfOoqGxsdJI4MjY0ve9xs1rGi7nE9gAF1CcuLOrJ58UluGyjmqJh/4qJh6JtYEGQ3edu0LauVPGedMeEREjnQJq5zSQWUjXaosw2OkIt9kO3rSsUqtjG6mgWAGwAdi5q87KxN7Kwu8nvHotCynlzOJXyRUXAWxKxnNDtHjXVTYyLwM9JOf/WNkf8AMRbuzblOLW2FhqA1ADYAoy5Lcep4GTwzyRwyvmD2ukcGNezI1oYHHVcFrjb+Jb9/5BS+00348X5rvoKKje5UtrSq1K+XK7LTuZBFj/8AyCl9ppvx4vzVRj9L7TT/AI8X5rozIid1P0v2L9FYfL1N7TT/AI0X5p8vUvtNP+NF+aZkN3Pk/Y++I0LJ4ZYJBeKaN8Ug2XY9pa4eBK5B0x0OqMLqXU9Q02ueamykRzxjY9h94uOwmy64GO03tFP+NH+a+c+KUcgyyS0r2/RfJC4eBKXRjdz5P2OP8D0fqK6ZsFJE+aU9jRqaPpPdsaOJXWug+jQw2gp6K+Z0bCZHDY6V7i95HC7iBwAV1TYjRRi0ctJGNtmSQsF+4FfYY3T+0QfjR/ml0N3PkXqKy+Wqf9/B+NH+afLVP+/g/Gj/ADS6G7lyL1FZ/LNP+/g/Fj/NPlin/fwfix/ml0MkuReKE+U7RnyWq5+MWp6kl4tsZPtezhfrDvduUwfLFP8Av4PxY/zWl8qmPUrqF1O2SKWd8kbo2Me17mZXguebdUWDhr3rTXSlAk9lzqUsRFJOz+D+XP8AYiG6pdCV5uowuwdUvhfHVQ/PQOztH7xmySI6jqcLjwU+6J4+ypgjmjdmZI0Oae/sPEbPcoCBWzcmWkBpal1G82hnJlp73s2X/ki26r2zAd67sNU/Syr7Zwlvxo/J/Z/b2J6BVVb0c+ZoVwuwrYREQBY/SDG46KmlqpjaOJmYjte7Y1jd7nEgDiVkFFOn2MeWVwo2/wC0oXCSfdLWlt44+IYHZvtEbl5k8qubaVN1ZqC8zXWTSAS1VR/vKp/PTfwXFmQjgxoa33LFvfc3V1iVQXOI7FZKMnLM7l6w1FUqaigiKi8HSF5IVSVRYMlLKhAS6pdALDcFTKNwREMnksG4eCoWDcPAL0qIZPJjG4eAXkxN3DwC93XlBdnnmm7h4BU5pu4eAXtUWDN2eebbuHgFTmxuHgF6uqEoLs882Nw8AgFtmpCVS6GRdUREAK+VREXAFhyyscJIn6rslYbtcPeF9UXqLs7o11acakHGWjJp5PdK21lMyTUJB0JmX1xzN6zT/kcCFvDTdc56HY6aGtaSSKepc2KTbZk+yOThe+U+7cugMOqszQpWEsyufPsTQdCo6b/qL1EReznChB8PMV+JUsgDZXVktW3URzsFQ7O2Rt+ta+Q27Wqb1gtKNDKXEWt8oY4Sx35meJ7op4SRY5Ht7OBuOC8TjmVjow1fc1M9iHq2gOYkK18iduUgy8kgHVr8QtxfSk+PNL5HklPt1f8Aepv0ly8M+ZPrbUErZX07mheRu3LyaR25b8eSQ+3V3jTfpKnmjPt1d4036axwz5mfHIel9O5oJpHbl5NK7ct/80X16u8ab9NUPJB9ervGm/TThnzM+OU/S+nc0A0zty8+Tu3KQPM/9erfGn/TTzPfXq3xp/004Z8x45T9L6dyPjAdyoYCpAPI79erf7f9NPM39erf7f4E4Z8zPjlP0vp3I9MJVDEVIXma+vVv9v8Apqh5GfrtZ/b/AAJwz5jxyn6X07keGMqhjKkPzMfXazwp/gVPMuPbazwp/gThZczPjtL0vp3I8LCvJaVInmWHttX4U/wJ5lR7bV+EHwLHCy5mfHaXpfTuR1lK8kKRvMoPbavwg+BU8yQ9tq/CD4E4WXMeO0vS+ncjghUUj+ZEe21f3YPhTzIt9tq/uwfCnCy5mfHaXpfTuRwikbzID22q+7B8KeZAe21X3YPhThZcx47S9L6dyOUspG8yI9tqvuwfCnmRHttV92D4U4WXMeO0vS+ncjDEITI1sDBeWZ7Y426+uXDpatgG2/BdGaP3trWu6OclsFG/nQZJpyLc9M4OcG9rWAABo7gt3pKQMFguqlDIrFfx2K4mpnSstC5RVRbTiCIiAJZEQFLJZVRAUsllVEBSyWVUQFLJZVRAUsllVEBSyWVUQFLJZVRAUsllVEBSyWVUQFLJZVRAUsllVEAsiIgCIiAIiIAiIgCIiAIiIAiIgCIiAIiIAiIgCIiAIiIAiIgCIiAIiIAiIgCIiA//2Q=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4" name="Immagine 43" descr="puzz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447" y="1581901"/>
            <a:ext cx="4139683" cy="3085714"/>
          </a:xfrm>
          <a:prstGeom prst="rect">
            <a:avLst/>
          </a:prstGeom>
        </p:spPr>
      </p:pic>
      <p:pic>
        <p:nvPicPr>
          <p:cNvPr id="41" name="Immagine 40" descr="piec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0438" y="1410554"/>
            <a:ext cx="1206349" cy="1295238"/>
          </a:xfrm>
          <a:prstGeom prst="rect">
            <a:avLst/>
          </a:prstGeom>
        </p:spPr>
      </p:pic>
      <p:pic>
        <p:nvPicPr>
          <p:cNvPr id="49" name="Immagine 48" descr="all-piec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8536" y="2058173"/>
            <a:ext cx="3200000" cy="250158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49856" y="161083"/>
            <a:ext cx="5411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IMMUNOPATOLOGIA</a:t>
            </a:r>
          </a:p>
        </p:txBody>
      </p:sp>
      <p:cxnSp>
        <p:nvCxnSpPr>
          <p:cNvPr id="11" name="Connettore 1 10"/>
          <p:cNvCxnSpPr/>
          <p:nvPr/>
        </p:nvCxnSpPr>
        <p:spPr>
          <a:xfrm>
            <a:off x="554445" y="5157192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395536" y="6372036"/>
            <a:ext cx="753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alberto.tommasini@burlo.trieste.it IRCCS Burlo Garofolo e Università di Trieste</a:t>
            </a:r>
          </a:p>
        </p:txBody>
      </p:sp>
      <p:pic>
        <p:nvPicPr>
          <p:cNvPr id="10" name="Picture 6" descr="logo burlo_colore">
            <a:extLst>
              <a:ext uri="{FF2B5EF4-FFF2-40B4-BE49-F238E27FC236}">
                <a16:creationId xmlns:a16="http://schemas.microsoft.com/office/drawing/2014/main" id="{8C9BEB49-0BF0-4282-8552-8F984E8EE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16" y="5429351"/>
            <a:ext cx="2458845" cy="81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blue logo with white text&#10;&#10;Description automatically generated with low confidence">
            <a:extLst>
              <a:ext uri="{FF2B5EF4-FFF2-40B4-BE49-F238E27FC236}">
                <a16:creationId xmlns:a16="http://schemas.microsoft.com/office/drawing/2014/main" id="{B56FF188-547A-4F66-BAA6-59D52748C5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8" y="5421453"/>
            <a:ext cx="2458845" cy="8268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41ACE9-47EB-4A02-8B51-41F0777CF9BA}"/>
              </a:ext>
            </a:extLst>
          </p:cNvPr>
          <p:cNvSpPr txBox="1"/>
          <p:nvPr/>
        </p:nvSpPr>
        <p:spPr>
          <a:xfrm>
            <a:off x="467544" y="332656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ASPETTI DELLE MALATTIE IMMUNOPATOLOGICHE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7C3FE9-46E1-40DD-A6A3-5884620C4BB5}"/>
              </a:ext>
            </a:extLst>
          </p:cNvPr>
          <p:cNvSpPr txBox="1"/>
          <p:nvPr/>
        </p:nvSpPr>
        <p:spPr>
          <a:xfrm>
            <a:off x="467544" y="1164811"/>
            <a:ext cx="81369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LE MALATTIE AUTOIMMUNI SISTEMICHE</a:t>
            </a:r>
          </a:p>
          <a:p>
            <a:r>
              <a:rPr lang="it-IT" sz="2000" dirty="0"/>
              <a:t>Di solito dipendo da alterazioni sia nella risposta infiammatoria sia in quella autoimmunitaria</a:t>
            </a:r>
          </a:p>
          <a:p>
            <a:endParaRPr lang="it-IT" sz="2000" dirty="0"/>
          </a:p>
          <a:p>
            <a:r>
              <a:rPr lang="it-IT" sz="2000" dirty="0"/>
              <a:t>MALATTIE REUMATOLOGICHE</a:t>
            </a:r>
          </a:p>
          <a:p>
            <a:pPr marL="342900" indent="-342900">
              <a:buFontTx/>
              <a:buChar char="-"/>
            </a:pPr>
            <a:r>
              <a:rPr lang="it-IT" sz="2000" dirty="0"/>
              <a:t>Lupus Eritematoso Sistemico</a:t>
            </a:r>
          </a:p>
          <a:p>
            <a:pPr marL="342900" indent="-342900">
              <a:buFontTx/>
              <a:buChar char="-"/>
            </a:pPr>
            <a:r>
              <a:rPr lang="it-IT" sz="2000" dirty="0"/>
              <a:t>Sindrome di </a:t>
            </a:r>
            <a:r>
              <a:rPr lang="it-IT" sz="2000" dirty="0" err="1"/>
              <a:t>Sjogren</a:t>
            </a:r>
            <a:endParaRPr lang="it-IT" sz="2000" dirty="0"/>
          </a:p>
          <a:p>
            <a:pPr marL="342900" indent="-342900">
              <a:buFontTx/>
              <a:buChar char="-"/>
            </a:pPr>
            <a:r>
              <a:rPr lang="it-IT" sz="2000" dirty="0"/>
              <a:t>Artrite Reumatoide</a:t>
            </a:r>
          </a:p>
          <a:p>
            <a:r>
              <a:rPr lang="it-IT" sz="2000" dirty="0"/>
              <a:t>MALATTIE INFIAMMATORIE CRONICHE DELL’INTESTINO</a:t>
            </a:r>
          </a:p>
          <a:p>
            <a:pPr marL="342900" indent="-342900">
              <a:buFontTx/>
              <a:buChar char="-"/>
            </a:pPr>
            <a:r>
              <a:rPr lang="it-IT" sz="2000" dirty="0"/>
              <a:t>Malattia di Crohn</a:t>
            </a:r>
          </a:p>
          <a:p>
            <a:pPr marL="342900" indent="-342900">
              <a:buFontTx/>
              <a:buChar char="-"/>
            </a:pPr>
            <a:r>
              <a:rPr lang="it-IT" sz="2000" dirty="0"/>
              <a:t>Rettocolite ulcerativa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1ED9AC-5FE8-4DE4-8405-41CED8334258}"/>
              </a:ext>
            </a:extLst>
          </p:cNvPr>
          <p:cNvSpPr txBox="1"/>
          <p:nvPr/>
        </p:nvSpPr>
        <p:spPr>
          <a:xfrm>
            <a:off x="899592" y="5013176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CIRCOLI VIZIOSI TRA INFIAMMAZIONE E AUTOIMMUNITA’</a:t>
            </a:r>
          </a:p>
        </p:txBody>
      </p:sp>
    </p:spTree>
    <p:extLst>
      <p:ext uri="{BB962C8B-B14F-4D97-AF65-F5344CB8AC3E}">
        <p14:creationId xmlns:p14="http://schemas.microsoft.com/office/powerpoint/2010/main" val="2800172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D2B922-8690-428B-9612-9F6C58FBBD93}"/>
              </a:ext>
            </a:extLst>
          </p:cNvPr>
          <p:cNvSpPr txBox="1"/>
          <p:nvPr/>
        </p:nvSpPr>
        <p:spPr>
          <a:xfrm>
            <a:off x="467544" y="332656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ASPETTI DELLE MALATTIE IMMUNOPATOLOGICHE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57ADD-771E-49A1-9699-1029EB8D9037}"/>
              </a:ext>
            </a:extLst>
          </p:cNvPr>
          <p:cNvSpPr txBox="1"/>
          <p:nvPr/>
        </p:nvSpPr>
        <p:spPr>
          <a:xfrm>
            <a:off x="467544" y="1164811"/>
            <a:ext cx="81369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LA RISPOSTA INFIAMMATORIA</a:t>
            </a:r>
          </a:p>
          <a:p>
            <a:r>
              <a:rPr lang="it-IT" sz="2000" dirty="0"/>
              <a:t>Nelle malattie reumatologiche o autoimmuni utilizza gli stessi strumenti dell’infiammazione fisiologica</a:t>
            </a:r>
          </a:p>
          <a:p>
            <a:endParaRPr lang="it-IT" sz="2000" dirty="0"/>
          </a:p>
          <a:p>
            <a:r>
              <a:rPr lang="it-IT" sz="2000" dirty="0"/>
              <a:t>MA</a:t>
            </a:r>
          </a:p>
          <a:p>
            <a:pPr marL="342900" indent="-342900">
              <a:buFontTx/>
              <a:buChar char="-"/>
            </a:pPr>
            <a:r>
              <a:rPr lang="it-IT" sz="2000" dirty="0"/>
              <a:t>C’è uno stimolo anomalo per quantità o durata</a:t>
            </a:r>
          </a:p>
          <a:p>
            <a:pPr marL="342900" indent="-342900">
              <a:buFontTx/>
              <a:buChar char="-"/>
            </a:pPr>
            <a:r>
              <a:rPr lang="it-IT" sz="2000" dirty="0"/>
              <a:t>C’è un difetto di controllo negativo</a:t>
            </a:r>
          </a:p>
          <a:p>
            <a:pPr marL="342900" indent="-342900">
              <a:buFontTx/>
              <a:buChar char="-"/>
            </a:pPr>
            <a:r>
              <a:rPr lang="it-IT" sz="2000" dirty="0"/>
              <a:t>C’è un circolo vizioso di amplificazione a causa di risposte autoimmunitarie con relativo danno cellulare e sostegno dell’infiammazione</a:t>
            </a:r>
          </a:p>
        </p:txBody>
      </p:sp>
    </p:spTree>
    <p:extLst>
      <p:ext uri="{BB962C8B-B14F-4D97-AF65-F5344CB8AC3E}">
        <p14:creationId xmlns:p14="http://schemas.microsoft.com/office/powerpoint/2010/main" val="4131534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D2B922-8690-428B-9612-9F6C58FBBD93}"/>
              </a:ext>
            </a:extLst>
          </p:cNvPr>
          <p:cNvSpPr txBox="1"/>
          <p:nvPr/>
        </p:nvSpPr>
        <p:spPr>
          <a:xfrm>
            <a:off x="467544" y="332656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ASPETTI DELLE MALATTIE IMMUNOPATOLOGICHE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57ADD-771E-49A1-9699-1029EB8D9037}"/>
              </a:ext>
            </a:extLst>
          </p:cNvPr>
          <p:cNvSpPr txBox="1"/>
          <p:nvPr/>
        </p:nvSpPr>
        <p:spPr>
          <a:xfrm>
            <a:off x="467544" y="1164811"/>
            <a:ext cx="81369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GLI STRUMENTI CON CUI IL SISTEMA IMMUNITARIO RICONOSCE GLI STIMOLI ESTERNI</a:t>
            </a:r>
          </a:p>
          <a:p>
            <a:endParaRPr lang="it-IT" sz="2000" dirty="0"/>
          </a:p>
          <a:p>
            <a:r>
              <a:rPr lang="it-IT" sz="2000" dirty="0"/>
              <a:t>IMMUNITA’ INNATA E’ immediata, serve per accorgersi che c’è qualcosa di estraneo, più o meno di che tipo e dove (dentro la cellula o all’esterno), ma non capisce esattamente che cos’è e non se ne ricorderà</a:t>
            </a:r>
          </a:p>
          <a:p>
            <a:endParaRPr lang="it-IT" sz="2000" dirty="0"/>
          </a:p>
          <a:p>
            <a:r>
              <a:rPr lang="it-IT" sz="2000" dirty="0"/>
              <a:t>Sensori per molecole strutturalmente diverse da quelle delle nostre cellule</a:t>
            </a:r>
          </a:p>
          <a:p>
            <a:pPr marL="342900" indent="-342900">
              <a:buFontTx/>
              <a:buChar char="-"/>
            </a:pPr>
            <a:r>
              <a:rPr lang="it-IT" sz="2000" dirty="0" err="1"/>
              <a:t>Toll</a:t>
            </a:r>
            <a:r>
              <a:rPr lang="it-IT" sz="2000" dirty="0"/>
              <a:t> Like Receptors</a:t>
            </a:r>
          </a:p>
          <a:p>
            <a:pPr marL="800100" lvl="1" indent="-342900">
              <a:buFontTx/>
              <a:buChar char="-"/>
            </a:pPr>
            <a:r>
              <a:rPr lang="it-IT" sz="2000" dirty="0"/>
              <a:t>Riconoscono componenti della membrana batterica (ad esempio </a:t>
            </a:r>
            <a:r>
              <a:rPr lang="it-IT" sz="2000" dirty="0" err="1"/>
              <a:t>lipopolisaccaride</a:t>
            </a:r>
            <a:r>
              <a:rPr lang="it-IT" sz="2000" dirty="0"/>
              <a:t>, </a:t>
            </a:r>
            <a:r>
              <a:rPr lang="it-IT" sz="2000" dirty="0" err="1"/>
              <a:t>flagellina</a:t>
            </a:r>
            <a:r>
              <a:rPr lang="it-IT" sz="2000" dirty="0"/>
              <a:t>) o acidi nucleici microbici</a:t>
            </a:r>
          </a:p>
          <a:p>
            <a:pPr lvl="1"/>
            <a:endParaRPr lang="it-IT" sz="2000" dirty="0"/>
          </a:p>
          <a:p>
            <a:r>
              <a:rPr lang="it-IT" sz="2000" dirty="0"/>
              <a:t>IMMUNITA’ ADATTATIVA Inizialmente è lenta, ma ha memoria e può essere richiamata più rapidamente una seconda volta. Riconosce esattamente l’estraneo (ad esempio il ceppo batterico) e lo riconosce grazie all’ampia varietà di recettori dei linfociti T e degli anticorpi</a:t>
            </a:r>
          </a:p>
        </p:txBody>
      </p:sp>
    </p:spTree>
    <p:extLst>
      <p:ext uri="{BB962C8B-B14F-4D97-AF65-F5344CB8AC3E}">
        <p14:creationId xmlns:p14="http://schemas.microsoft.com/office/powerpoint/2010/main" val="4067719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D2B922-8690-428B-9612-9F6C58FBBD93}"/>
              </a:ext>
            </a:extLst>
          </p:cNvPr>
          <p:cNvSpPr txBox="1"/>
          <p:nvPr/>
        </p:nvSpPr>
        <p:spPr>
          <a:xfrm>
            <a:off x="467544" y="332656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ASPETTI DELLE MALATTIE IMMUNOPATOLOGICHE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57ADD-771E-49A1-9699-1029EB8D9037}"/>
              </a:ext>
            </a:extLst>
          </p:cNvPr>
          <p:cNvSpPr txBox="1"/>
          <p:nvPr/>
        </p:nvSpPr>
        <p:spPr>
          <a:xfrm>
            <a:off x="481426" y="1196752"/>
            <a:ext cx="81369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DIVERSI TLR RICONOSCO DIVERSI PROFILI DI INVASORI ESTERNI E AVVIANO DIVERSI SCHEMI DI ALLERME CITOCHINICO</a:t>
            </a:r>
          </a:p>
          <a:p>
            <a:endParaRPr lang="it-IT" sz="2000" dirty="0"/>
          </a:p>
          <a:p>
            <a:r>
              <a:rPr lang="it-IT" sz="2000" dirty="0"/>
              <a:t>Acidi nucleici estranei	&gt; 	interferoni di tipo 1</a:t>
            </a:r>
          </a:p>
          <a:p>
            <a:r>
              <a:rPr lang="it-IT" sz="2000" dirty="0"/>
              <a:t>Membrane batteriche	&gt; 	</a:t>
            </a:r>
            <a:r>
              <a:rPr lang="it-IT" sz="2000" dirty="0" err="1"/>
              <a:t>TNFalpha</a:t>
            </a:r>
            <a:r>
              <a:rPr lang="it-IT" sz="2000" dirty="0"/>
              <a:t>, IL-1, IL-6</a:t>
            </a:r>
          </a:p>
          <a:p>
            <a:r>
              <a:rPr lang="it-IT" sz="2000" dirty="0"/>
              <a:t>Cristalli di acido urico	&gt;	IL-1</a:t>
            </a:r>
          </a:p>
          <a:p>
            <a:endParaRPr lang="it-IT" sz="2000" dirty="0"/>
          </a:p>
          <a:p>
            <a:r>
              <a:rPr lang="it-IT" sz="2000" dirty="0" err="1"/>
              <a:t>etc</a:t>
            </a:r>
            <a:endParaRPr lang="it-IT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A4E6BE-C195-4DCF-B805-8714B5A099AD}"/>
              </a:ext>
            </a:extLst>
          </p:cNvPr>
          <p:cNvSpPr txBox="1"/>
          <p:nvPr/>
        </p:nvSpPr>
        <p:spPr>
          <a:xfrm>
            <a:off x="827584" y="4221088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IL TIPO DI ALLARME corretto facilità lo sviluppo di una risposta immunitaria adeguata al tipo di insulto</a:t>
            </a:r>
          </a:p>
        </p:txBody>
      </p:sp>
    </p:spTree>
    <p:extLst>
      <p:ext uri="{BB962C8B-B14F-4D97-AF65-F5344CB8AC3E}">
        <p14:creationId xmlns:p14="http://schemas.microsoft.com/office/powerpoint/2010/main" val="4227028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50592D7-13A8-46DC-A87A-9C4424F6721F}"/>
                  </a:ext>
                </a:extLst>
              </p14:cNvPr>
              <p14:cNvContentPartPr/>
              <p14:nvPr/>
            </p14:nvContentPartPr>
            <p14:xfrm>
              <a:off x="180720" y="1115280"/>
              <a:ext cx="7552800" cy="5068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50592D7-13A8-46DC-A87A-9C4424F6721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360" y="1105920"/>
                <a:ext cx="7571520" cy="508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6628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6777191-438E-4D97-AAFC-AFCF4C4FF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B06495-8F92-4896-88DD-0368B983FDB8}"/>
              </a:ext>
            </a:extLst>
          </p:cNvPr>
          <p:cNvSpPr txBox="1"/>
          <p:nvPr/>
        </p:nvSpPr>
        <p:spPr>
          <a:xfrm>
            <a:off x="452284" y="816077"/>
            <a:ext cx="1290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FFC000"/>
                </a:solidFill>
                <a:latin typeface="Algerian" panose="04020705040A02060702" pitchFamily="82" charset="0"/>
              </a:rPr>
              <a:t>VES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0057E75-3C75-4CF8-9613-46E8F6B5D4F4}"/>
              </a:ext>
            </a:extLst>
          </p:cNvPr>
          <p:cNvSpPr txBox="1"/>
          <p:nvPr/>
        </p:nvSpPr>
        <p:spPr>
          <a:xfrm>
            <a:off x="2826774" y="93406"/>
            <a:ext cx="1298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FFC000"/>
                </a:solidFill>
                <a:latin typeface="Algerian" panose="04020705040A02060702" pitchFamily="82" charset="0"/>
              </a:rPr>
              <a:t>PCR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86DFB65-2AEA-4382-9630-62A2AF9C6A25}"/>
              </a:ext>
            </a:extLst>
          </p:cNvPr>
          <p:cNvSpPr txBox="1"/>
          <p:nvPr/>
        </p:nvSpPr>
        <p:spPr>
          <a:xfrm>
            <a:off x="3682180" y="1612661"/>
            <a:ext cx="1263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FFC000"/>
                </a:solidFill>
                <a:latin typeface="Algerian" panose="04020705040A02060702" pitchFamily="82" charset="0"/>
              </a:rPr>
              <a:t>PCT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6C16EAF-8F2D-42CD-9620-FF970D5B85FA}"/>
              </a:ext>
            </a:extLst>
          </p:cNvPr>
          <p:cNvSpPr txBox="1"/>
          <p:nvPr/>
        </p:nvSpPr>
        <p:spPr>
          <a:xfrm>
            <a:off x="5561199" y="781664"/>
            <a:ext cx="1459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FFC000"/>
                </a:solidFill>
                <a:latin typeface="Algerian" panose="04020705040A02060702" pitchFamily="82" charset="0"/>
              </a:rPr>
              <a:t>SAA</a:t>
            </a:r>
          </a:p>
        </p:txBody>
      </p:sp>
      <p:sp>
        <p:nvSpPr>
          <p:cNvPr id="7" name="CasellaDiTesto 4">
            <a:extLst>
              <a:ext uri="{FF2B5EF4-FFF2-40B4-BE49-F238E27FC236}">
                <a16:creationId xmlns:a16="http://schemas.microsoft.com/office/drawing/2014/main" id="{E0ADB5EA-B9A2-4C61-9A42-21FC12BFAA9D}"/>
              </a:ext>
            </a:extLst>
          </p:cNvPr>
          <p:cNvSpPr txBox="1"/>
          <p:nvPr/>
        </p:nvSpPr>
        <p:spPr>
          <a:xfrm>
            <a:off x="6804248" y="1916832"/>
            <a:ext cx="1058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FFC000"/>
                </a:solidFill>
                <a:latin typeface="Algerian" panose="04020705040A02060702" pitchFamily="82" charset="0"/>
              </a:rPr>
              <a:t>e…</a:t>
            </a:r>
          </a:p>
        </p:txBody>
      </p:sp>
    </p:spTree>
    <p:extLst>
      <p:ext uri="{BB962C8B-B14F-4D97-AF65-F5344CB8AC3E}">
        <p14:creationId xmlns:p14="http://schemas.microsoft.com/office/powerpoint/2010/main" val="4173915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D1EE488-5C11-421D-860D-E0109E5E2C4F}"/>
              </a:ext>
            </a:extLst>
          </p:cNvPr>
          <p:cNvSpPr txBox="1"/>
          <p:nvPr/>
        </p:nvSpPr>
        <p:spPr>
          <a:xfrm>
            <a:off x="294968" y="612447"/>
            <a:ext cx="8268929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Fine 2017: 12 aa Astenia protratta</a:t>
            </a:r>
          </a:p>
          <a:p>
            <a:r>
              <a:rPr lang="it-IT" sz="2200" dirty="0"/>
              <a:t>Un mese dopo, evidenza di febbricola e astenia: diagnosi di mononucleosi infettiva</a:t>
            </a:r>
          </a:p>
          <a:p>
            <a:r>
              <a:rPr lang="it-IT" sz="2200" dirty="0"/>
              <a:t>Interrompe con l’occasione la pratica sportiva</a:t>
            </a:r>
          </a:p>
          <a:p>
            <a:endParaRPr lang="it-IT" sz="2200" dirty="0"/>
          </a:p>
          <a:p>
            <a:r>
              <a:rPr lang="it-IT" sz="2200" dirty="0"/>
              <a:t>Persistenza di astenia e talora febbricola</a:t>
            </a:r>
          </a:p>
          <a:p>
            <a:r>
              <a:rPr lang="it-IT" sz="2200" dirty="0"/>
              <a:t>Agosto 2018 febbricola 3 giorni, astenia e cefalea</a:t>
            </a:r>
          </a:p>
          <a:p>
            <a:r>
              <a:rPr lang="it-IT" sz="2200" dirty="0"/>
              <a:t>Spesso la </a:t>
            </a:r>
            <a:r>
              <a:rPr lang="it-IT" sz="2200" dirty="0" err="1"/>
              <a:t>ferbbe</a:t>
            </a:r>
            <a:r>
              <a:rPr lang="it-IT" sz="2200" dirty="0"/>
              <a:t> compare il fine settimana, sabato o domenica</a:t>
            </a:r>
          </a:p>
          <a:p>
            <a:r>
              <a:rPr lang="it-IT" sz="2200" dirty="0"/>
              <a:t>Nell’ultimo anni ha perso 20 giorni di scuola</a:t>
            </a:r>
          </a:p>
          <a:p>
            <a:endParaRPr lang="it-IT" sz="2200" dirty="0"/>
          </a:p>
          <a:p>
            <a:r>
              <a:rPr lang="it-IT" sz="2200" dirty="0"/>
              <a:t>Non perdita di peso. Mangia con appetito.</a:t>
            </a:r>
          </a:p>
          <a:p>
            <a:r>
              <a:rPr lang="it-IT" sz="2200" dirty="0"/>
              <a:t>Spesso si sveglia la notte </a:t>
            </a:r>
            <a:r>
              <a:rPr lang="it-IT" sz="2200" dirty="0" err="1"/>
              <a:t>perchè</a:t>
            </a:r>
            <a:r>
              <a:rPr lang="it-IT" sz="2200" dirty="0"/>
              <a:t> è preoccupata per la scuola.</a:t>
            </a:r>
          </a:p>
          <a:p>
            <a:endParaRPr lang="it-IT" sz="2200" dirty="0"/>
          </a:p>
          <a:p>
            <a:r>
              <a:rPr lang="it-IT" sz="2200" dirty="0"/>
              <a:t>Ottobre 2018, Indici di flogosi negativi, sierologia dubbia per </a:t>
            </a:r>
            <a:r>
              <a:rPr lang="it-IT" sz="2200" dirty="0" err="1"/>
              <a:t>Borrelia</a:t>
            </a:r>
            <a:endParaRPr lang="it-IT" sz="2200" dirty="0"/>
          </a:p>
          <a:p>
            <a:r>
              <a:rPr lang="it-IT" sz="2200" dirty="0"/>
              <a:t>a febbraio 2019, con riscontro di sierologie positiva per </a:t>
            </a:r>
            <a:r>
              <a:rPr lang="it-IT" sz="2200" dirty="0" err="1"/>
              <a:t>Erlichia</a:t>
            </a:r>
            <a:r>
              <a:rPr lang="it-IT" sz="2200" dirty="0"/>
              <a:t> (non storia di morso di zecca)</a:t>
            </a:r>
          </a:p>
          <a:p>
            <a:endParaRPr lang="it-IT" sz="2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BB200C-190A-4203-8D3C-F0A3938B4F38}"/>
              </a:ext>
            </a:extLst>
          </p:cNvPr>
          <p:cNvSpPr txBox="1"/>
          <p:nvPr/>
        </p:nvSpPr>
        <p:spPr>
          <a:xfrm>
            <a:off x="453789" y="6198592"/>
            <a:ext cx="8236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VES - PCR -  ipotesi incongruente: patologia funzionale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F635CC-E886-4252-BBE4-9B633DE63246}"/>
              </a:ext>
            </a:extLst>
          </p:cNvPr>
          <p:cNvSpPr txBox="1"/>
          <p:nvPr/>
        </p:nvSpPr>
        <p:spPr>
          <a:xfrm>
            <a:off x="294968" y="136188"/>
            <a:ext cx="1233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MARIA</a:t>
            </a:r>
          </a:p>
        </p:txBody>
      </p:sp>
    </p:spTree>
    <p:extLst>
      <p:ext uri="{BB962C8B-B14F-4D97-AF65-F5344CB8AC3E}">
        <p14:creationId xmlns:p14="http://schemas.microsoft.com/office/powerpoint/2010/main" val="195643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146658-75EB-4D0F-A6B5-11A7F0896559}"/>
              </a:ext>
            </a:extLst>
          </p:cNvPr>
          <p:cNvSpPr txBox="1"/>
          <p:nvPr/>
        </p:nvSpPr>
        <p:spPr>
          <a:xfrm>
            <a:off x="245807" y="0"/>
            <a:ext cx="13425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71E667D-7A56-4E67-BE1A-792466EB72F5}"/>
              </a:ext>
            </a:extLst>
          </p:cNvPr>
          <p:cNvSpPr txBox="1"/>
          <p:nvPr/>
        </p:nvSpPr>
        <p:spPr>
          <a:xfrm>
            <a:off x="245807" y="1015663"/>
            <a:ext cx="45621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</a:rPr>
              <a:t>Immunoglobuline, autoanticorpi, complemento, fibrinogeno, ematocrito</a:t>
            </a:r>
          </a:p>
        </p:txBody>
      </p:sp>
      <p:pic>
        <p:nvPicPr>
          <p:cNvPr id="2050" name="Picture 2" descr="https://testefiorite.it/wp-content/uploads/2018/04/meridiana.jpg">
            <a:extLst>
              <a:ext uri="{FF2B5EF4-FFF2-40B4-BE49-F238E27FC236}">
                <a16:creationId xmlns:a16="http://schemas.microsoft.com/office/drawing/2014/main" id="{A3D43067-E6BF-4CB3-9BA3-9A5CB4AAF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246" y="184391"/>
            <a:ext cx="3580632" cy="236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976C003-E82D-4C4D-AA82-97ADC7AB69E6}"/>
              </a:ext>
            </a:extLst>
          </p:cNvPr>
          <p:cNvSpPr txBox="1"/>
          <p:nvPr/>
        </p:nvSpPr>
        <p:spPr>
          <a:xfrm>
            <a:off x="2621901" y="3260165"/>
            <a:ext cx="1524776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600" dirty="0"/>
              <a:t>Virus</a:t>
            </a:r>
          </a:p>
          <a:p>
            <a:r>
              <a:rPr lang="it-IT" sz="2600" dirty="0"/>
              <a:t>TBC</a:t>
            </a:r>
          </a:p>
          <a:p>
            <a:r>
              <a:rPr lang="it-IT" sz="2600" dirty="0"/>
              <a:t>Neoplasie</a:t>
            </a:r>
          </a:p>
          <a:p>
            <a:r>
              <a:rPr lang="it-IT" sz="2600" dirty="0"/>
              <a:t>Lupus</a:t>
            </a:r>
          </a:p>
          <a:p>
            <a:r>
              <a:rPr lang="it-IT" sz="2600" dirty="0"/>
              <a:t>Vasculiti</a:t>
            </a:r>
          </a:p>
          <a:p>
            <a:r>
              <a:rPr lang="it-IT" sz="2600" dirty="0"/>
              <a:t>Malaria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272755A-3337-428E-8617-B5EDD26950E5}"/>
              </a:ext>
            </a:extLst>
          </p:cNvPr>
          <p:cNvSpPr txBox="1"/>
          <p:nvPr/>
        </p:nvSpPr>
        <p:spPr>
          <a:xfrm>
            <a:off x="196647" y="2694043"/>
            <a:ext cx="1925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VES + PCR +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AB8956-9CC6-4CE1-9D4C-F98CEA0D3665}"/>
              </a:ext>
            </a:extLst>
          </p:cNvPr>
          <p:cNvSpPr txBox="1"/>
          <p:nvPr/>
        </p:nvSpPr>
        <p:spPr>
          <a:xfrm>
            <a:off x="2628169" y="2708547"/>
            <a:ext cx="1856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VES + PCR -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76C8775-5E77-49AF-8BE2-E5C79664DD65}"/>
              </a:ext>
            </a:extLst>
          </p:cNvPr>
          <p:cNvSpPr txBox="1"/>
          <p:nvPr/>
        </p:nvSpPr>
        <p:spPr>
          <a:xfrm>
            <a:off x="7067426" y="2708546"/>
            <a:ext cx="1787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VES - PCR -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8D7A473-F59C-4F8D-86DF-F783C388B06B}"/>
              </a:ext>
            </a:extLst>
          </p:cNvPr>
          <p:cNvSpPr txBox="1"/>
          <p:nvPr/>
        </p:nvSpPr>
        <p:spPr>
          <a:xfrm>
            <a:off x="196647" y="3260165"/>
            <a:ext cx="1941494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600" dirty="0"/>
              <a:t>Batteri</a:t>
            </a:r>
          </a:p>
          <a:p>
            <a:r>
              <a:rPr lang="it-IT" sz="2600" dirty="0"/>
              <a:t>AIG</a:t>
            </a:r>
          </a:p>
          <a:p>
            <a:r>
              <a:rPr lang="it-IT" sz="2600" dirty="0"/>
              <a:t>MICI</a:t>
            </a:r>
          </a:p>
          <a:p>
            <a:r>
              <a:rPr lang="it-IT" sz="2600" dirty="0"/>
              <a:t>VES++ </a:t>
            </a:r>
            <a:br>
              <a:rPr lang="it-IT" sz="2600" dirty="0"/>
            </a:br>
            <a:r>
              <a:rPr lang="it-IT" sz="2600" dirty="0"/>
              <a:t>- </a:t>
            </a:r>
            <a:r>
              <a:rPr lang="it-IT" sz="2600" dirty="0" err="1"/>
              <a:t>autoimmun</a:t>
            </a:r>
            <a:endParaRPr lang="it-IT" sz="2600" dirty="0"/>
          </a:p>
          <a:p>
            <a:r>
              <a:rPr lang="it-IT" sz="2600" dirty="0"/>
              <a:t>- RAA</a:t>
            </a:r>
          </a:p>
          <a:p>
            <a:endParaRPr lang="it-IT" sz="26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AD98913-BB1E-4FF8-87AB-2C5C1D9B6813}"/>
              </a:ext>
            </a:extLst>
          </p:cNvPr>
          <p:cNvSpPr txBox="1"/>
          <p:nvPr/>
        </p:nvSpPr>
        <p:spPr>
          <a:xfrm>
            <a:off x="7143654" y="3288405"/>
            <a:ext cx="18036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600" dirty="0"/>
              <a:t>Funzionale?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8FC925E-9976-4996-AD8E-773AD0CC713E}"/>
              </a:ext>
            </a:extLst>
          </p:cNvPr>
          <p:cNvSpPr txBox="1"/>
          <p:nvPr/>
        </p:nvSpPr>
        <p:spPr>
          <a:xfrm>
            <a:off x="196647" y="5902153"/>
            <a:ext cx="1682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é"/>
            </a:pPr>
            <a:r>
              <a:rPr lang="it-IT" sz="2400" b="1" dirty="0"/>
              <a:t>Neutrofili</a:t>
            </a:r>
          </a:p>
          <a:p>
            <a:pPr marL="342900" indent="-342900">
              <a:buFont typeface="Wingdings" panose="05000000000000000000" pitchFamily="2" charset="2"/>
              <a:buChar char="é"/>
            </a:pPr>
            <a:r>
              <a:rPr lang="it-IT" sz="2400" b="1" dirty="0"/>
              <a:t> PLT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D511E5A-FE3A-4D54-A685-7F4D2FCDA4D6}"/>
              </a:ext>
            </a:extLst>
          </p:cNvPr>
          <p:cNvSpPr txBox="1"/>
          <p:nvPr/>
        </p:nvSpPr>
        <p:spPr>
          <a:xfrm>
            <a:off x="2436290" y="5902153"/>
            <a:ext cx="1659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ê"/>
            </a:pPr>
            <a:r>
              <a:rPr lang="it-IT" sz="2400" b="1" dirty="0">
                <a:sym typeface="Wingdings" panose="05000000000000000000" pitchFamily="2" charset="2"/>
              </a:rPr>
              <a:t>Leucociti</a:t>
            </a:r>
          </a:p>
          <a:p>
            <a:pPr marL="342900" indent="-342900">
              <a:buFont typeface="Wingdings" panose="05000000000000000000" pitchFamily="2" charset="2"/>
              <a:buChar char="ê"/>
            </a:pPr>
            <a:r>
              <a:rPr lang="it-IT" sz="2400" b="1" dirty="0">
                <a:sym typeface="Wingdings" panose="05000000000000000000" pitchFamily="2" charset="2"/>
              </a:rPr>
              <a:t>PLT</a:t>
            </a:r>
            <a:endParaRPr lang="it-IT" sz="2400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8708CAD-BF50-4883-9940-37C17832A43E}"/>
              </a:ext>
            </a:extLst>
          </p:cNvPr>
          <p:cNvSpPr txBox="1"/>
          <p:nvPr/>
        </p:nvSpPr>
        <p:spPr>
          <a:xfrm>
            <a:off x="4865010" y="2703633"/>
            <a:ext cx="1843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VES – PCR+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C1D1BBF-5F10-4CB4-A340-8A9F6824AB01}"/>
              </a:ext>
            </a:extLst>
          </p:cNvPr>
          <p:cNvSpPr txBox="1"/>
          <p:nvPr/>
        </p:nvSpPr>
        <p:spPr>
          <a:xfrm>
            <a:off x="5010798" y="3288405"/>
            <a:ext cx="81624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600" dirty="0"/>
              <a:t>HLH</a:t>
            </a:r>
          </a:p>
          <a:p>
            <a:r>
              <a:rPr lang="it-IT" sz="2600" dirty="0"/>
              <a:t>MAS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00C953D-E36F-43E5-A1EB-12789621249F}"/>
              </a:ext>
            </a:extLst>
          </p:cNvPr>
          <p:cNvSpPr txBox="1"/>
          <p:nvPr/>
        </p:nvSpPr>
        <p:spPr>
          <a:xfrm>
            <a:off x="4820617" y="5553101"/>
            <a:ext cx="16595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ê"/>
            </a:pPr>
            <a:r>
              <a:rPr lang="it-IT" sz="2400" b="1" dirty="0">
                <a:sym typeface="Wingdings" panose="05000000000000000000" pitchFamily="2" charset="2"/>
              </a:rPr>
              <a:t>Leucociti</a:t>
            </a:r>
          </a:p>
          <a:p>
            <a:pPr marL="342900" indent="-342900">
              <a:buFont typeface="Wingdings" panose="05000000000000000000" pitchFamily="2" charset="2"/>
              <a:buChar char="ê"/>
            </a:pPr>
            <a:r>
              <a:rPr lang="it-IT" sz="2400" b="1" dirty="0">
                <a:sym typeface="Wingdings" panose="05000000000000000000" pitchFamily="2" charset="2"/>
              </a:rPr>
              <a:t>PLT</a:t>
            </a:r>
          </a:p>
          <a:p>
            <a:pPr marL="342900" indent="-342900">
              <a:buFont typeface="Wingdings" panose="05000000000000000000" pitchFamily="2" charset="2"/>
              <a:buChar char="ê"/>
            </a:pPr>
            <a:r>
              <a:rPr lang="it-IT" sz="2400" b="1" dirty="0">
                <a:sym typeface="Wingdings" panose="05000000000000000000" pitchFamily="2" charset="2"/>
              </a:rPr>
              <a:t>RBC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68780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7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olo 1">
            <a:extLst>
              <a:ext uri="{FF2B5EF4-FFF2-40B4-BE49-F238E27FC236}">
                <a16:creationId xmlns:a16="http://schemas.microsoft.com/office/drawing/2014/main" id="{BEB6E924-A766-4A27-8FF4-9D26578BB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536575"/>
            <a:ext cx="7788275" cy="731838"/>
          </a:xfrm>
        </p:spPr>
        <p:txBody>
          <a:bodyPr/>
          <a:lstStyle/>
          <a:p>
            <a:r>
              <a:rPr lang="it-IT" altLang="it-IT" sz="3800"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</a:p>
        </p:txBody>
      </p:sp>
      <p:sp>
        <p:nvSpPr>
          <p:cNvPr id="46082" name="Segnaposto contenuto 2">
            <a:extLst>
              <a:ext uri="{FF2B5EF4-FFF2-40B4-BE49-F238E27FC236}">
                <a16:creationId xmlns:a16="http://schemas.microsoft.com/office/drawing/2014/main" id="{F9CA63DA-3A4C-4D25-9F69-0B154AEF5D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950" y="1412776"/>
            <a:ext cx="9036050" cy="3382962"/>
          </a:xfrm>
        </p:spPr>
        <p:txBody>
          <a:bodyPr/>
          <a:lstStyle/>
          <a:p>
            <a:pPr algn="just"/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alt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 viene prodotta principalmente a livello epatico, in risposta a stimoli quali vari agenti nocivi, microrganismi patogeni, immunocomplessi, ma anche in seguito a traumi</a:t>
            </a:r>
          </a:p>
          <a:p>
            <a:pPr algn="just"/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La sua funzione consiste nel legarsi - complessandosi con la fosfatidilcolina - alla parete di molti batteri, favorendone la fagocitosi e la distruzione da parte dei fagociti; si misura nel plasma (mg/L)</a:t>
            </a:r>
          </a:p>
        </p:txBody>
      </p:sp>
      <p:sp>
        <p:nvSpPr>
          <p:cNvPr id="46083" name="CasellaDiTesto 1">
            <a:extLst>
              <a:ext uri="{FF2B5EF4-FFF2-40B4-BE49-F238E27FC236}">
                <a16:creationId xmlns:a16="http://schemas.microsoft.com/office/drawing/2014/main" id="{9FE548A3-3550-4BD3-84F9-097B65C2C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5013176"/>
            <a:ext cx="8417689" cy="156966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0 – 5		assenza di processi infiammatori</a:t>
            </a:r>
            <a:b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5 - 10   	possibilità di processo infiammatorio</a:t>
            </a:r>
            <a:b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10 – 100	processo infiammatorio acuto lieve o moderato</a:t>
            </a:r>
            <a:b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&gt;100         	processo infiammatorio acuto ed esteso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olo 1">
            <a:extLst>
              <a:ext uri="{FF2B5EF4-FFF2-40B4-BE49-F238E27FC236}">
                <a16:creationId xmlns:a16="http://schemas.microsoft.com/office/drawing/2014/main" id="{E35DF636-7AF6-4D7A-8C23-E061F205F2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863" y="-100013"/>
            <a:ext cx="7788275" cy="731838"/>
          </a:xfrm>
        </p:spPr>
        <p:txBody>
          <a:bodyPr/>
          <a:lstStyle/>
          <a:p>
            <a:r>
              <a:rPr lang="it-IT" altLang="it-IT" sz="3600">
                <a:latin typeface="Arial" panose="020B0604020202020204" pitchFamily="34" charset="0"/>
                <a:cs typeface="Arial" panose="020B0604020202020204" pitchFamily="34" charset="0"/>
              </a:rPr>
              <a:t>Modificazioni della VES</a:t>
            </a:r>
          </a:p>
        </p:txBody>
      </p:sp>
      <p:sp>
        <p:nvSpPr>
          <p:cNvPr id="86019" name="Segnaposto contenuto 3">
            <a:extLst>
              <a:ext uri="{FF2B5EF4-FFF2-40B4-BE49-F238E27FC236}">
                <a16:creationId xmlns:a16="http://schemas.microsoft.com/office/drawing/2014/main" id="{783B715E-118D-46AE-97C0-4C1BB3661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5638"/>
            <a:ext cx="9109075" cy="5133713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Nel sangue, i </a:t>
            </a:r>
            <a:r>
              <a:rPr lang="it-IT" altLang="it-IT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globuli rossi tendono a rimanere in sospensione, separati 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gli uni dagli altri grazie alla </a:t>
            </a:r>
            <a:r>
              <a:rPr lang="it-IT" altLang="it-IT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carica negativa 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di membrana che ostacola la formazione di aggregati </a:t>
            </a:r>
          </a:p>
          <a:p>
            <a:pPr algn="just"/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In condizioni normali, la componente proteica del plasma è tale da preservare la carica di superficie delle emazie</a:t>
            </a:r>
          </a:p>
          <a:p>
            <a:pPr algn="just"/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In corso di flogosi, l'aumentata concentrazione ematica di proteine tipiche dell'infiammazione (tra cui il </a:t>
            </a:r>
            <a:r>
              <a:rPr lang="it-IT" altLang="it-IT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fibrinogeno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 e la </a:t>
            </a:r>
            <a:r>
              <a:rPr lang="it-IT" altLang="it-IT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proteina C reattiva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) porta a un indebolimento delle forze repellenti</a:t>
            </a:r>
          </a:p>
          <a:p>
            <a:pPr algn="just"/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I globuli rossi, di conseguenza, tendono ad </a:t>
            </a:r>
            <a:r>
              <a:rPr lang="it-IT" altLang="it-IT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aggregarsi e a precipitare</a:t>
            </a:r>
          </a:p>
        </p:txBody>
      </p:sp>
      <p:sp>
        <p:nvSpPr>
          <p:cNvPr id="47107" name="Rectangle 1">
            <a:extLst>
              <a:ext uri="{FF2B5EF4-FFF2-40B4-BE49-F238E27FC236}">
                <a16:creationId xmlns:a16="http://schemas.microsoft.com/office/drawing/2014/main" id="{146F7DE7-E086-498D-B620-8D262EB07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3" y="2987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CD6407-D134-477E-A4A3-D29F553E2599}"/>
              </a:ext>
            </a:extLst>
          </p:cNvPr>
          <p:cNvSpPr txBox="1"/>
          <p:nvPr/>
        </p:nvSpPr>
        <p:spPr>
          <a:xfrm>
            <a:off x="467544" y="404664"/>
            <a:ext cx="79928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Il concetto di immunopatologia nasce all’inizio del ‘900 quando Clemens Von </a:t>
            </a:r>
            <a:r>
              <a:rPr lang="it-IT" sz="2000" dirty="0" err="1"/>
              <a:t>Pirquet</a:t>
            </a:r>
            <a:r>
              <a:rPr lang="it-IT" sz="2000" dirty="0"/>
              <a:t>, partendo dall’osservazione della malattia da siero, ipotizza che alcuni sintomi infiammatori delle nostre malattie derivano dalla nostra stessa risposta immunitaria, che talora può andare oltre al suo compito e creare disturbi patologici</a:t>
            </a:r>
          </a:p>
          <a:p>
            <a:endParaRPr lang="it-IT" sz="2000" dirty="0"/>
          </a:p>
          <a:p>
            <a:r>
              <a:rPr lang="it-IT" sz="2000" dirty="0"/>
              <a:t>Von </a:t>
            </a:r>
            <a:r>
              <a:rPr lang="it-IT" sz="2000" dirty="0" err="1"/>
              <a:t>Pirquet</a:t>
            </a:r>
            <a:r>
              <a:rPr lang="it-IT" sz="2000" dirty="0"/>
              <a:t> creò il termine </a:t>
            </a:r>
            <a:r>
              <a:rPr lang="it-IT" sz="2000" b="1" dirty="0"/>
              <a:t>ALLERGIA</a:t>
            </a:r>
            <a:r>
              <a:rPr lang="it-IT" sz="2000" dirty="0"/>
              <a:t>, che in base all’etimologia significa </a:t>
            </a:r>
          </a:p>
          <a:p>
            <a:r>
              <a:rPr lang="it-IT" sz="2000" dirty="0"/>
              <a:t>«Altra Attività»</a:t>
            </a:r>
          </a:p>
          <a:p>
            <a:endParaRPr lang="it-IT" sz="2000" dirty="0"/>
          </a:p>
          <a:p>
            <a:r>
              <a:rPr lang="it-IT" sz="2000" dirty="0"/>
              <a:t>L’allergia che intendiamo oggi è solo una modalità di questa «altra attività»</a:t>
            </a:r>
          </a:p>
          <a:p>
            <a:endParaRPr lang="it-IT" sz="2000" dirty="0"/>
          </a:p>
          <a:p>
            <a:r>
              <a:rPr lang="it-IT" sz="2000" dirty="0"/>
              <a:t>Il concetto alla base dell’immunopatologia è semplice: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Il sistema immunitario è capace di diverse azioni rivolte a mantenere l’equilibrio del nostro organismo in seguito a infezioni o altri tipi di alterazioni cellulari (inclusi la necrosi o la trasformazione tumorale)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A volte, gli </a:t>
            </a:r>
            <a:r>
              <a:rPr lang="it-IT" sz="2000" b="1" dirty="0"/>
              <a:t>strumenti immunitari </a:t>
            </a:r>
            <a:r>
              <a:rPr lang="it-IT" sz="2000" dirty="0"/>
              <a:t>sviluppati per questi fini possono essere utilizzati in modo esagerato o incongruo e creare patologia </a:t>
            </a:r>
            <a:r>
              <a:rPr lang="it-IT" sz="2000" dirty="0" err="1"/>
              <a:t>immuno</a:t>
            </a:r>
            <a:r>
              <a:rPr lang="it-IT" sz="2000" dirty="0"/>
              <a:t>-mediata o </a:t>
            </a:r>
            <a:r>
              <a:rPr lang="it-IT" sz="2000" dirty="0" err="1"/>
              <a:t>immunomediata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163841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olo 1">
            <a:extLst>
              <a:ext uri="{FF2B5EF4-FFF2-40B4-BE49-F238E27FC236}">
                <a16:creationId xmlns:a16="http://schemas.microsoft.com/office/drawing/2014/main" id="{12671F58-2D1B-4C7A-A5EF-235582667D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80975" y="-26988"/>
            <a:ext cx="9505950" cy="587376"/>
          </a:xfrm>
        </p:spPr>
        <p:txBody>
          <a:bodyPr>
            <a:normAutofit fontScale="90000"/>
          </a:bodyPr>
          <a:lstStyle/>
          <a:p>
            <a:r>
              <a:rPr lang="it-IT" altLang="it-IT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Velocità di eritrosedimentazione (VES)</a:t>
            </a:r>
            <a:endParaRPr lang="it-IT" altLang="it-IT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0" name="Picture 2">
            <a:extLst>
              <a:ext uri="{FF2B5EF4-FFF2-40B4-BE49-F238E27FC236}">
                <a16:creationId xmlns:a16="http://schemas.microsoft.com/office/drawing/2014/main" id="{5177F816-4204-4C0C-AD0A-056E77C09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28663"/>
            <a:ext cx="79216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53EE14-0433-4DF1-8DF6-A97EE4FD3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1196975"/>
            <a:ext cx="1465262" cy="4619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FFFF"/>
                </a:solidFill>
              </a:rPr>
              <a:t>fibrinogen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D4863E6E-0BDA-9544-BFC3-7CAE17DA0F5C}"/>
              </a:ext>
            </a:extLst>
          </p:cNvPr>
          <p:cNvGraphicFramePr>
            <a:graphicFrameLocks noGrp="1"/>
          </p:cNvGraphicFramePr>
          <p:nvPr/>
        </p:nvGraphicFramePr>
        <p:xfrm>
          <a:off x="2051050" y="4076700"/>
          <a:ext cx="6985000" cy="2652712"/>
        </p:xfrm>
        <a:graphic>
          <a:graphicData uri="http://schemas.openxmlformats.org/drawingml/2006/table">
            <a:tbl>
              <a:tblPr/>
              <a:tblGrid>
                <a:gridCol w="1746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6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6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6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89148">
                <a:tc>
                  <a:txBody>
                    <a:bodyPr/>
                    <a:lstStyle/>
                    <a:p>
                      <a:endParaRPr lang="it-IT" sz="1800" b="1"/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Età</a:t>
                      </a:r>
                      <a:br>
                        <a:rPr lang="it-IT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(anni) 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 media</a:t>
                      </a:r>
                      <a:br>
                        <a:rPr lang="it-IT" sz="18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8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(mm/h) 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                           range</a:t>
                      </a:r>
                      <a:br>
                        <a:rPr lang="it-IT" sz="18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8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(mm/h) </a:t>
                      </a:r>
                    </a:p>
                    <a:p>
                      <a:pPr algn="ctr"/>
                      <a:endParaRPr lang="it-IT"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91">
                <a:tc rowSpan="2">
                  <a:txBody>
                    <a:bodyPr/>
                    <a:lstStyle/>
                    <a:p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Uomini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20-49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0-13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9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50-69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0-19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91">
                <a:tc rowSpan="2">
                  <a:txBody>
                    <a:bodyPr/>
                    <a:lstStyle/>
                    <a:p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Donne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20-49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0-21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9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50-69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0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0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0-28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172" name="Titolo 1">
            <a:extLst>
              <a:ext uri="{FF2B5EF4-FFF2-40B4-BE49-F238E27FC236}">
                <a16:creationId xmlns:a16="http://schemas.microsoft.com/office/drawing/2014/main" id="{4364B77C-AB10-4111-9D35-4AB9D978A5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88125" y="609600"/>
            <a:ext cx="1878013" cy="1143000"/>
          </a:xfrm>
        </p:spPr>
        <p:txBody>
          <a:bodyPr/>
          <a:lstStyle/>
          <a:p>
            <a:r>
              <a:rPr lang="it-IT" altLang="it-IT" sz="3800">
                <a:latin typeface="Arial" panose="020B0604020202020204" pitchFamily="34" charset="0"/>
                <a:cs typeface="Arial" panose="020B0604020202020204" pitchFamily="34" charset="0"/>
              </a:rPr>
              <a:t>VES</a:t>
            </a:r>
          </a:p>
        </p:txBody>
      </p:sp>
      <p:pic>
        <p:nvPicPr>
          <p:cNvPr id="49173" name="Picture 5">
            <a:extLst>
              <a:ext uri="{FF2B5EF4-FFF2-40B4-BE49-F238E27FC236}">
                <a16:creationId xmlns:a16="http://schemas.microsoft.com/office/drawing/2014/main" id="{6DA12360-DD55-421E-A92E-D23D8DF4D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967288" cy="4016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9B0A59-3319-48BF-AD38-143FE0631BA2}"/>
              </a:ext>
            </a:extLst>
          </p:cNvPr>
          <p:cNvSpPr txBox="1"/>
          <p:nvPr/>
        </p:nvSpPr>
        <p:spPr>
          <a:xfrm>
            <a:off x="245807" y="0"/>
            <a:ext cx="14109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PCR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D64AC1-07D6-4B2F-866C-279E69EDFD2C}"/>
              </a:ext>
            </a:extLst>
          </p:cNvPr>
          <p:cNvSpPr txBox="1"/>
          <p:nvPr/>
        </p:nvSpPr>
        <p:spPr>
          <a:xfrm>
            <a:off x="245807" y="937007"/>
            <a:ext cx="4562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</a:rPr>
              <a:t>Proteina della fase acuta</a:t>
            </a:r>
          </a:p>
          <a:p>
            <a:r>
              <a:rPr lang="it-IT" sz="2800" dirty="0">
                <a:solidFill>
                  <a:srgbClr val="002060"/>
                </a:solidFill>
              </a:rPr>
              <a:t>Indotte da IL-1, IL6, TNF-alfa</a:t>
            </a:r>
          </a:p>
        </p:txBody>
      </p:sp>
      <p:pic>
        <p:nvPicPr>
          <p:cNvPr id="7" name="Immagine 6" descr="Immagine che contiene oggetto, orologio&#10;&#10;Descrizione generata automaticamente">
            <a:extLst>
              <a:ext uri="{FF2B5EF4-FFF2-40B4-BE49-F238E27FC236}">
                <a16:creationId xmlns:a16="http://schemas.microsoft.com/office/drawing/2014/main" id="{ACCF02C3-14B5-4E5E-AFF9-263CC0EE5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834" y="276073"/>
            <a:ext cx="2819400" cy="162877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4F4B2E1-CFDB-4D17-B442-C3173E86E514}"/>
              </a:ext>
            </a:extLst>
          </p:cNvPr>
          <p:cNvSpPr txBox="1"/>
          <p:nvPr/>
        </p:nvSpPr>
        <p:spPr>
          <a:xfrm>
            <a:off x="245807" y="2050026"/>
            <a:ext cx="5307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</a:rPr>
              <a:t>Nella stessa famiglia: PCT, SAA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6EF593-E09A-4244-B39F-A7EF7FD3F18A}"/>
              </a:ext>
            </a:extLst>
          </p:cNvPr>
          <p:cNvSpPr txBox="1"/>
          <p:nvPr/>
        </p:nvSpPr>
        <p:spPr>
          <a:xfrm>
            <a:off x="245807" y="2828121"/>
            <a:ext cx="84839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PCR: per malattie infettive o infiammatorie nella realtà di ogni giorno. Mai senza VES.</a:t>
            </a:r>
          </a:p>
          <a:p>
            <a:endParaRPr lang="it-IT" sz="2400" dirty="0"/>
          </a:p>
          <a:p>
            <a:r>
              <a:rPr lang="it-IT" sz="2400" dirty="0"/>
              <a:t>PCT: in medicine intensive / neonatologie</a:t>
            </a:r>
          </a:p>
          <a:p>
            <a:endParaRPr lang="it-IT" sz="2400" dirty="0"/>
          </a:p>
          <a:p>
            <a:r>
              <a:rPr lang="it-IT" sz="2400" dirty="0"/>
              <a:t>SAA: Per valutare la persistenza di infiammazione in malattie con rischio di amiloidosi:</a:t>
            </a:r>
          </a:p>
          <a:p>
            <a:r>
              <a:rPr lang="it-IT" sz="2400" dirty="0"/>
              <a:t>	- malattia di </a:t>
            </a:r>
            <a:r>
              <a:rPr lang="it-IT" sz="2400" dirty="0" err="1"/>
              <a:t>Behcet</a:t>
            </a:r>
            <a:endParaRPr lang="it-IT" sz="2400" dirty="0"/>
          </a:p>
          <a:p>
            <a:r>
              <a:rPr lang="it-IT" sz="2400" dirty="0"/>
              <a:t>	- febbri periodiche</a:t>
            </a:r>
          </a:p>
        </p:txBody>
      </p:sp>
    </p:spTree>
    <p:extLst>
      <p:ext uri="{BB962C8B-B14F-4D97-AF65-F5344CB8AC3E}">
        <p14:creationId xmlns:p14="http://schemas.microsoft.com/office/powerpoint/2010/main" val="284419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Text Box 9">
            <a:extLst>
              <a:ext uri="{FF2B5EF4-FFF2-40B4-BE49-F238E27FC236}">
                <a16:creationId xmlns:a16="http://schemas.microsoft.com/office/drawing/2014/main" id="{F7996A34-CDF1-4FA3-A6D2-1A241F964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909" y="2982064"/>
            <a:ext cx="2160741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altLang="it-IT" sz="1600" dirty="0" err="1"/>
              <a:t>cut</a:t>
            </a:r>
            <a:r>
              <a:rPr lang="it-IT" altLang="it-IT" sz="1600" dirty="0"/>
              <a:t>-off </a:t>
            </a:r>
            <a:r>
              <a:rPr lang="it-IT" altLang="it-IT" sz="1600" dirty="0" err="1"/>
              <a:t>values</a:t>
            </a:r>
            <a:r>
              <a:rPr lang="it-IT" altLang="it-IT" sz="1600" dirty="0"/>
              <a:t>:</a:t>
            </a:r>
          </a:p>
          <a:p>
            <a:pPr eaLnBrk="1" hangingPunct="1">
              <a:defRPr/>
            </a:pPr>
            <a:endParaRPr lang="it-IT" altLang="it-IT" sz="16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altLang="it-IT" sz="1600" dirty="0"/>
              <a:t>0.5 </a:t>
            </a:r>
            <a:r>
              <a:rPr lang="it-IT" altLang="it-IT" sz="1600" dirty="0" err="1"/>
              <a:t>ng</a:t>
            </a:r>
            <a:r>
              <a:rPr lang="it-IT" altLang="it-IT" sz="1600" dirty="0"/>
              <a:t>/</a:t>
            </a:r>
            <a:r>
              <a:rPr lang="it-IT" altLang="it-IT" sz="1600" dirty="0" err="1"/>
              <a:t>mL</a:t>
            </a:r>
            <a:r>
              <a:rPr lang="it-IT" altLang="it-IT" sz="1600" dirty="0"/>
              <a:t> for PCT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altLang="it-IT" sz="1600" dirty="0"/>
              <a:t>2 mg/</a:t>
            </a:r>
            <a:r>
              <a:rPr lang="it-IT" altLang="it-IT" sz="1600" dirty="0" err="1"/>
              <a:t>dL</a:t>
            </a:r>
            <a:r>
              <a:rPr lang="it-IT" altLang="it-IT" sz="1600" dirty="0"/>
              <a:t> for PCR </a:t>
            </a:r>
          </a:p>
          <a:p>
            <a:pPr eaLnBrk="1" hangingPunct="1">
              <a:defRPr/>
            </a:pPr>
            <a:endParaRPr lang="it-IT" altLang="it-IT" sz="1600" dirty="0"/>
          </a:p>
          <a:p>
            <a:pPr eaLnBrk="1" hangingPunct="1">
              <a:defRPr/>
            </a:pPr>
            <a:r>
              <a:rPr lang="it-IT" altLang="it-IT" sz="1600" dirty="0" err="1"/>
              <a:t>Sensibiltà</a:t>
            </a:r>
            <a:r>
              <a:rPr lang="it-IT" altLang="it-IT" sz="1600" dirty="0"/>
              <a:t>  &gt; 80%</a:t>
            </a:r>
          </a:p>
          <a:p>
            <a:pPr eaLnBrk="1" hangingPunct="1">
              <a:defRPr/>
            </a:pPr>
            <a:r>
              <a:rPr lang="it-IT" altLang="it-IT" sz="1600" dirty="0"/>
              <a:t>Specificità 70%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EE96AAA-37AE-4A9E-8AD5-D7E599520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6" y="1237796"/>
            <a:ext cx="6526623" cy="562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D6C1F79-82A1-4FB8-A830-36A3BE06DC76}"/>
              </a:ext>
            </a:extLst>
          </p:cNvPr>
          <p:cNvSpPr txBox="1"/>
          <p:nvPr/>
        </p:nvSpPr>
        <p:spPr>
          <a:xfrm>
            <a:off x="265471" y="334296"/>
            <a:ext cx="855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PCT </a:t>
            </a:r>
            <a:r>
              <a:rPr lang="it-IT" sz="2400" dirty="0"/>
              <a:t>in infezioni batteriche gravi: solo all’inizio!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72E7815-BA31-44C2-BAAB-B4BC62FB8CF2}"/>
              </a:ext>
            </a:extLst>
          </p:cNvPr>
          <p:cNvSpPr txBox="1"/>
          <p:nvPr/>
        </p:nvSpPr>
        <p:spPr>
          <a:xfrm>
            <a:off x="265471" y="334296"/>
            <a:ext cx="855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SAA </a:t>
            </a:r>
            <a:r>
              <a:rPr lang="it-IT" sz="2400" dirty="0"/>
              <a:t>infiammazione latente nelle fasi di controllo clinico: mai quando la PCR è già elevata. Mai in acuzie.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F49820D-B919-4D2F-847E-23BCE232938F}"/>
              </a:ext>
            </a:extLst>
          </p:cNvPr>
          <p:cNvSpPr txBox="1"/>
          <p:nvPr/>
        </p:nvSpPr>
        <p:spPr>
          <a:xfrm>
            <a:off x="265471" y="1514166"/>
            <a:ext cx="8406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400" dirty="0"/>
              <a:t>Scelta diagnostica: quando eseguire biopsia per depositi di amiloide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Scelta terapeutica</a:t>
            </a:r>
          </a:p>
          <a:p>
            <a:pPr marL="742950" lvl="1" indent="-285750">
              <a:buFontTx/>
              <a:buChar char="-"/>
            </a:pPr>
            <a:r>
              <a:rPr lang="it-IT" sz="2400" dirty="0"/>
              <a:t>Adeguamento colchicina in FMF</a:t>
            </a:r>
          </a:p>
          <a:p>
            <a:pPr marL="742950" lvl="1" indent="-285750">
              <a:buFontTx/>
              <a:buChar char="-"/>
            </a:pPr>
            <a:r>
              <a:rPr lang="it-IT" sz="2400" dirty="0"/>
              <a:t>Decisione su avvio di farmaci biologici (anti-IL1 o anti IL-6)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4395BA1-BACD-44A3-809A-F982B7C19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63" y="3802031"/>
            <a:ext cx="8042274" cy="2480782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984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377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3608977" y="3757100"/>
            <a:ext cx="19382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dirty="0" err="1"/>
              <a:t>Consulenza</a:t>
            </a:r>
            <a:r>
              <a:rPr lang="en-US" dirty="0"/>
              <a:t> </a:t>
            </a:r>
            <a:r>
              <a:rPr lang="en-US" dirty="0" err="1"/>
              <a:t>genetica</a:t>
            </a:r>
            <a:endParaRPr lang="en-US" dirty="0"/>
          </a:p>
          <a:p>
            <a:pPr marL="0" lvl="1" algn="ctr">
              <a:defRPr/>
            </a:pPr>
            <a:r>
              <a:rPr lang="en-US" dirty="0" err="1"/>
              <a:t>ed</a:t>
            </a:r>
            <a:r>
              <a:rPr lang="en-US" dirty="0"/>
              <a:t> </a:t>
            </a:r>
            <a:r>
              <a:rPr lang="en-US" dirty="0" err="1"/>
              <a:t>immunologica</a:t>
            </a:r>
            <a:endParaRPr lang="en-US" dirty="0"/>
          </a:p>
        </p:txBody>
      </p:sp>
      <p:sp>
        <p:nvSpPr>
          <p:cNvPr id="11" name="Ovale 10"/>
          <p:cNvSpPr/>
          <p:nvPr/>
        </p:nvSpPr>
        <p:spPr>
          <a:xfrm>
            <a:off x="3387542" y="3672903"/>
            <a:ext cx="2391552" cy="1171693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2619649" y="160261"/>
            <a:ext cx="3944670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it-IT" sz="4400" b="1" dirty="0" err="1">
                <a:latin typeface="Noteworthy Light" charset="0"/>
                <a:ea typeface="Noteworthy Light" charset="0"/>
                <a:cs typeface="Noteworthy Light" charset="0"/>
              </a:rPr>
              <a:t>Interferonopatie</a:t>
            </a:r>
            <a:endParaRPr lang="it-IT" sz="4400" b="1" dirty="0">
              <a:latin typeface="Noteworthy Light" charset="0"/>
              <a:ea typeface="Noteworthy Light" charset="0"/>
              <a:cs typeface="Noteworthy Light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75421" y="1587774"/>
            <a:ext cx="16578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800" dirty="0"/>
              <a:t>Criteri di</a:t>
            </a:r>
          </a:p>
          <a:p>
            <a:pPr algn="r"/>
            <a:r>
              <a:rPr lang="it-IT" sz="2800" dirty="0"/>
              <a:t>inclusione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739154" y="3355838"/>
            <a:ext cx="2509529" cy="1623007"/>
            <a:chOff x="739154" y="2447447"/>
            <a:chExt cx="2509529" cy="1623007"/>
          </a:xfrm>
        </p:grpSpPr>
        <p:pic>
          <p:nvPicPr>
            <p:cNvPr id="17" name="Picture 2" descr="Immagine correlat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" t="3172" r="6551" b="14194"/>
            <a:stretch/>
          </p:blipFill>
          <p:spPr bwMode="auto">
            <a:xfrm>
              <a:off x="1625677" y="2447447"/>
              <a:ext cx="1623006" cy="162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154" y="2711246"/>
              <a:ext cx="833256" cy="1047637"/>
            </a:xfrm>
            <a:prstGeom prst="rect">
              <a:avLst/>
            </a:prstGeom>
            <a:solidFill>
              <a:srgbClr val="0070C0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</p:pic>
      </p:grpSp>
      <p:grpSp>
        <p:nvGrpSpPr>
          <p:cNvPr id="5" name="Gruppo 4"/>
          <p:cNvGrpSpPr/>
          <p:nvPr/>
        </p:nvGrpSpPr>
        <p:grpSpPr>
          <a:xfrm>
            <a:off x="5907484" y="3340004"/>
            <a:ext cx="2893619" cy="1748901"/>
            <a:chOff x="5907484" y="2431613"/>
            <a:chExt cx="2893619" cy="1748901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8" t="5624" r="5583" b="8376"/>
            <a:stretch/>
          </p:blipFill>
          <p:spPr>
            <a:xfrm>
              <a:off x="5907484" y="2431613"/>
              <a:ext cx="1855433" cy="1748901"/>
            </a:xfrm>
            <a:prstGeom prst="rect">
              <a:avLst/>
            </a:prstGeom>
          </p:spPr>
        </p:pic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37801" y="2764512"/>
              <a:ext cx="863302" cy="1047637"/>
            </a:xfrm>
            <a:prstGeom prst="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</p:pic>
      </p:grpSp>
      <p:sp>
        <p:nvSpPr>
          <p:cNvPr id="4" name="CasellaDiTesto 3"/>
          <p:cNvSpPr txBox="1"/>
          <p:nvPr/>
        </p:nvSpPr>
        <p:spPr>
          <a:xfrm>
            <a:off x="3248683" y="1159491"/>
            <a:ext cx="50688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it-IT" sz="2400" dirty="0"/>
              <a:t>Sintomi SLE-</a:t>
            </a:r>
            <a:r>
              <a:rPr lang="it-IT" sz="2400" dirty="0" err="1"/>
              <a:t>like</a:t>
            </a:r>
            <a:r>
              <a:rPr lang="it-IT" sz="2400" dirty="0"/>
              <a:t> con esordio precoce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it-IT" sz="2400" dirty="0" err="1"/>
              <a:t>Vasculopatia</a:t>
            </a:r>
            <a:endParaRPr lang="it-IT" sz="2400" dirty="0"/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it-IT" sz="2400" dirty="0" err="1"/>
              <a:t>Panniculite</a:t>
            </a:r>
            <a:r>
              <a:rPr lang="it-IT" sz="2400" dirty="0"/>
              <a:t> con/senza </a:t>
            </a:r>
            <a:r>
              <a:rPr lang="it-IT" sz="2400" dirty="0" err="1"/>
              <a:t>lipodistrofia</a:t>
            </a:r>
            <a:endParaRPr lang="it-IT" sz="2400" dirty="0"/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it-IT" sz="2400" dirty="0"/>
              <a:t>Infiammazione sistemica</a:t>
            </a:r>
            <a:endParaRPr lang="en-US" sz="2400" dirty="0"/>
          </a:p>
        </p:txBody>
      </p:sp>
      <p:sp>
        <p:nvSpPr>
          <p:cNvPr id="16" name="Parentesi graffa aperta 15"/>
          <p:cNvSpPr/>
          <p:nvPr/>
        </p:nvSpPr>
        <p:spPr>
          <a:xfrm>
            <a:off x="2833352" y="1079944"/>
            <a:ext cx="266610" cy="219513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5628067" y="5532581"/>
            <a:ext cx="2112135" cy="989527"/>
            <a:chOff x="4745699" y="4862461"/>
            <a:chExt cx="2112135" cy="989527"/>
          </a:xfrm>
        </p:grpSpPr>
        <p:sp>
          <p:nvSpPr>
            <p:cNvPr id="9" name="Rettangolo 8"/>
            <p:cNvSpPr/>
            <p:nvPr/>
          </p:nvSpPr>
          <p:spPr>
            <a:xfrm>
              <a:off x="4832632" y="5073879"/>
              <a:ext cx="193827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defRPr/>
              </a:pPr>
              <a:r>
                <a:rPr lang="en-US" dirty="0" err="1"/>
                <a:t>Analisi</a:t>
              </a:r>
              <a:r>
                <a:rPr lang="en-US" dirty="0"/>
                <a:t> </a:t>
              </a:r>
              <a:r>
                <a:rPr lang="en-US" dirty="0" err="1"/>
                <a:t>genetica</a:t>
              </a:r>
              <a:endParaRPr lang="en-US" dirty="0"/>
            </a:p>
            <a:p>
              <a:pPr marL="0" lvl="1" algn="ctr">
                <a:defRPr/>
              </a:pPr>
              <a:r>
                <a:rPr lang="en-US" dirty="0"/>
                <a:t>(NGS, </a:t>
              </a:r>
              <a:r>
                <a:rPr lang="en-US" dirty="0" err="1"/>
                <a:t>Esoma</a:t>
              </a:r>
              <a:r>
                <a:rPr lang="en-US" dirty="0"/>
                <a:t>)</a:t>
              </a:r>
            </a:p>
          </p:txBody>
        </p:sp>
        <p:sp>
          <p:nvSpPr>
            <p:cNvPr id="13" name="Ovale 12"/>
            <p:cNvSpPr/>
            <p:nvPr/>
          </p:nvSpPr>
          <p:spPr>
            <a:xfrm>
              <a:off x="4745699" y="4862461"/>
              <a:ext cx="2112135" cy="989527"/>
            </a:xfrm>
            <a:prstGeom prst="ellipse">
              <a:avLst/>
            </a:prstGeom>
            <a:noFill/>
            <a:ln w="57150">
              <a:solidFill>
                <a:srgbClr val="38EC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1381112" y="5494865"/>
            <a:ext cx="2112135" cy="989527"/>
            <a:chOff x="1876664" y="4883107"/>
            <a:chExt cx="2112135" cy="989527"/>
          </a:xfrm>
        </p:grpSpPr>
        <p:sp>
          <p:nvSpPr>
            <p:cNvPr id="8" name="Rettangolo 7"/>
            <p:cNvSpPr/>
            <p:nvPr/>
          </p:nvSpPr>
          <p:spPr>
            <a:xfrm>
              <a:off x="1961881" y="5064838"/>
              <a:ext cx="193827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defRPr/>
              </a:pPr>
              <a:r>
                <a:rPr lang="en-US" i="1" dirty="0"/>
                <a:t>Signature</a:t>
              </a:r>
            </a:p>
            <a:p>
              <a:pPr marL="0" lvl="1" algn="ctr">
                <a:defRPr/>
              </a:pPr>
              <a:r>
                <a:rPr lang="en-US" dirty="0" err="1"/>
                <a:t>interferonica</a:t>
              </a:r>
              <a:endParaRPr lang="en-US" dirty="0"/>
            </a:p>
          </p:txBody>
        </p:sp>
        <p:sp>
          <p:nvSpPr>
            <p:cNvPr id="12" name="Ovale 11"/>
            <p:cNvSpPr/>
            <p:nvPr/>
          </p:nvSpPr>
          <p:spPr>
            <a:xfrm>
              <a:off x="1876664" y="4883107"/>
              <a:ext cx="2112135" cy="98952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</p:grpSp>
    </p:spTree>
    <p:extLst>
      <p:ext uri="{BB962C8B-B14F-4D97-AF65-F5344CB8AC3E}">
        <p14:creationId xmlns:p14="http://schemas.microsoft.com/office/powerpoint/2010/main" val="341560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23" y="2293355"/>
            <a:ext cx="6719023" cy="4217206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1286359" y="6533979"/>
            <a:ext cx="6970953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8" dirty="0"/>
              <a:t>Crow Y. J. et al. </a:t>
            </a:r>
            <a:r>
              <a:rPr lang="en-US" sz="1108" dirty="0" err="1"/>
              <a:t>Aicardi-Goutières</a:t>
            </a:r>
            <a:r>
              <a:rPr lang="en-US" sz="1108" dirty="0"/>
              <a:t> syndrome and the type I </a:t>
            </a:r>
            <a:r>
              <a:rPr lang="en-US" sz="1108" dirty="0" err="1"/>
              <a:t>interferonopathies</a:t>
            </a:r>
            <a:r>
              <a:rPr lang="en-US" sz="1108" dirty="0"/>
              <a:t>. </a:t>
            </a:r>
            <a:r>
              <a:rPr lang="en-US" sz="1108" i="1" dirty="0"/>
              <a:t>Nature Reviews Immunology</a:t>
            </a:r>
            <a:r>
              <a:rPr lang="en-US" sz="1108" dirty="0"/>
              <a:t> 2015. </a:t>
            </a:r>
          </a:p>
        </p:txBody>
      </p:sp>
      <p:sp>
        <p:nvSpPr>
          <p:cNvPr id="29" name="Ovale 28"/>
          <p:cNvSpPr/>
          <p:nvPr/>
        </p:nvSpPr>
        <p:spPr>
          <a:xfrm>
            <a:off x="205323" y="2414242"/>
            <a:ext cx="4695986" cy="3219368"/>
          </a:xfrm>
          <a:prstGeom prst="ellipse">
            <a:avLst/>
          </a:prstGeom>
          <a:noFill/>
          <a:ln w="57150" cmpd="sng">
            <a:solidFill>
              <a:srgbClr val="C4F3A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662"/>
          </a:p>
        </p:txBody>
      </p:sp>
      <p:sp>
        <p:nvSpPr>
          <p:cNvPr id="32" name="Ovale 31"/>
          <p:cNvSpPr/>
          <p:nvPr/>
        </p:nvSpPr>
        <p:spPr>
          <a:xfrm>
            <a:off x="2507045" y="5684977"/>
            <a:ext cx="904802" cy="653206"/>
          </a:xfrm>
          <a:prstGeom prst="ellipse">
            <a:avLst/>
          </a:prstGeom>
          <a:noFill/>
          <a:ln w="57150" cmpd="sng">
            <a:solidFill>
              <a:srgbClr val="79CB6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662"/>
          </a:p>
        </p:txBody>
      </p:sp>
      <p:sp>
        <p:nvSpPr>
          <p:cNvPr id="33" name="Ovale 32"/>
          <p:cNvSpPr/>
          <p:nvPr/>
        </p:nvSpPr>
        <p:spPr>
          <a:xfrm>
            <a:off x="5839649" y="2130433"/>
            <a:ext cx="904802" cy="653206"/>
          </a:xfrm>
          <a:prstGeom prst="ellipse">
            <a:avLst/>
          </a:prstGeom>
          <a:noFill/>
          <a:ln w="57150" cmpd="sng">
            <a:solidFill>
              <a:srgbClr val="79CB6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662"/>
          </a:p>
        </p:txBody>
      </p:sp>
      <p:sp>
        <p:nvSpPr>
          <p:cNvPr id="36" name="Ovale 35"/>
          <p:cNvSpPr/>
          <p:nvPr/>
        </p:nvSpPr>
        <p:spPr>
          <a:xfrm>
            <a:off x="5961798" y="4861195"/>
            <a:ext cx="873636" cy="823782"/>
          </a:xfrm>
          <a:prstGeom prst="ellipse">
            <a:avLst/>
          </a:prstGeom>
          <a:noFill/>
          <a:ln w="57150" cmpd="sng">
            <a:solidFill>
              <a:srgbClr val="00A24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662"/>
          </a:p>
        </p:txBody>
      </p:sp>
      <p:sp>
        <p:nvSpPr>
          <p:cNvPr id="18" name="CasellaDiTesto 17"/>
          <p:cNvSpPr txBox="1"/>
          <p:nvPr/>
        </p:nvSpPr>
        <p:spPr>
          <a:xfrm>
            <a:off x="205323" y="1111741"/>
            <a:ext cx="1365887" cy="68884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it-IT" sz="1292" dirty="0"/>
              <a:t>DISREGOLAZIONE</a:t>
            </a:r>
          </a:p>
          <a:p>
            <a:pPr algn="ctr"/>
            <a:r>
              <a:rPr lang="it-IT" sz="1292" dirty="0"/>
              <a:t>STIMOLI/</a:t>
            </a:r>
          </a:p>
          <a:p>
            <a:pPr algn="ctr"/>
            <a:r>
              <a:rPr lang="it-IT" sz="1292" dirty="0"/>
              <a:t>MEDIATORI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982218" y="1086893"/>
            <a:ext cx="1462003" cy="68884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it-IT" sz="1292" dirty="0"/>
              <a:t>OVERPRODUZIONE</a:t>
            </a:r>
          </a:p>
          <a:p>
            <a:pPr algn="ctr"/>
            <a:r>
              <a:rPr lang="it-IT" sz="1292" dirty="0"/>
              <a:t>DI</a:t>
            </a:r>
          </a:p>
          <a:p>
            <a:pPr algn="ctr"/>
            <a:r>
              <a:rPr lang="it-IT" sz="1292" dirty="0"/>
              <a:t>INTERFERONE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3799331" y="1033477"/>
            <a:ext cx="1452514" cy="88768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it-IT" sz="1292" dirty="0"/>
              <a:t>OVERESPRESSIONE</a:t>
            </a:r>
          </a:p>
          <a:p>
            <a:pPr algn="ctr"/>
            <a:r>
              <a:rPr lang="it-IT" sz="1292" i="1" dirty="0"/>
              <a:t>INTERFERON </a:t>
            </a:r>
          </a:p>
          <a:p>
            <a:pPr algn="ctr"/>
            <a:r>
              <a:rPr lang="it-IT" sz="1292" i="1" dirty="0"/>
              <a:t>STIMULATED </a:t>
            </a:r>
          </a:p>
          <a:p>
            <a:pPr algn="ctr"/>
            <a:r>
              <a:rPr lang="it-IT" sz="1292" i="1" dirty="0"/>
              <a:t>GENES </a:t>
            </a:r>
            <a:r>
              <a:rPr lang="it-IT" sz="1292" dirty="0"/>
              <a:t>(ISGS)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5536778" y="1348494"/>
            <a:ext cx="1723677" cy="3196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it-IT" sz="1477"/>
              <a:t>INTERFERONOPATIA</a:t>
            </a:r>
            <a:endParaRPr lang="it-IT" sz="1477" dirty="0"/>
          </a:p>
        </p:txBody>
      </p:sp>
      <p:sp>
        <p:nvSpPr>
          <p:cNvPr id="76" name="CasellaDiTesto 75"/>
          <p:cNvSpPr txBox="1"/>
          <p:nvPr/>
        </p:nvSpPr>
        <p:spPr>
          <a:xfrm>
            <a:off x="10456288" y="1747333"/>
            <a:ext cx="18473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1662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69322" y="93018"/>
            <a:ext cx="2926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 dirty="0"/>
              <a:t>Cos’è la </a:t>
            </a:r>
            <a:r>
              <a:rPr lang="it-IT" sz="2800" i="1" dirty="0" err="1"/>
              <a:t>Signature</a:t>
            </a:r>
            <a:r>
              <a:rPr lang="it-IT" sz="2800" i="1" dirty="0"/>
              <a:t>?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7434202" y="1111803"/>
            <a:ext cx="1646221" cy="61555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it-IT" sz="1700" b="1" dirty="0">
                <a:solidFill>
                  <a:srgbClr val="307B53"/>
                </a:solidFill>
              </a:rPr>
              <a:t>SIGNATURE</a:t>
            </a:r>
          </a:p>
          <a:p>
            <a:pPr algn="ctr"/>
            <a:r>
              <a:rPr lang="it-IT" sz="1700" b="1" dirty="0">
                <a:solidFill>
                  <a:srgbClr val="307B53"/>
                </a:solidFill>
              </a:rPr>
              <a:t>INTERFERONICA</a:t>
            </a:r>
          </a:p>
        </p:txBody>
      </p:sp>
      <p:sp>
        <p:nvSpPr>
          <p:cNvPr id="3" name="Rettangolo arrotondato 2"/>
          <p:cNvSpPr/>
          <p:nvPr/>
        </p:nvSpPr>
        <p:spPr>
          <a:xfrm>
            <a:off x="99483" y="925400"/>
            <a:ext cx="1616470" cy="1078586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arrotondato 37"/>
          <p:cNvSpPr/>
          <p:nvPr/>
        </p:nvSpPr>
        <p:spPr>
          <a:xfrm>
            <a:off x="1900714" y="904793"/>
            <a:ext cx="1616470" cy="1078586"/>
          </a:xfrm>
          <a:prstGeom prst="roundRect">
            <a:avLst/>
          </a:prstGeom>
          <a:noFill/>
          <a:ln w="38100">
            <a:solidFill>
              <a:srgbClr val="79CB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arrotondato 38"/>
          <p:cNvSpPr/>
          <p:nvPr/>
        </p:nvSpPr>
        <p:spPr>
          <a:xfrm>
            <a:off x="3714747" y="923472"/>
            <a:ext cx="1616470" cy="1078586"/>
          </a:xfrm>
          <a:prstGeom prst="roundRect">
            <a:avLst/>
          </a:prstGeom>
          <a:noFill/>
          <a:ln w="38100">
            <a:solidFill>
              <a:srgbClr val="00A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arrotondato 39"/>
          <p:cNvSpPr/>
          <p:nvPr/>
        </p:nvSpPr>
        <p:spPr>
          <a:xfrm>
            <a:off x="5497784" y="926198"/>
            <a:ext cx="1801666" cy="1078586"/>
          </a:xfrm>
          <a:prstGeom prst="roundRect">
            <a:avLst/>
          </a:prstGeom>
          <a:noFill/>
          <a:ln w="38100">
            <a:solidFill>
              <a:srgbClr val="00A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arrotondato 40"/>
          <p:cNvSpPr/>
          <p:nvPr/>
        </p:nvSpPr>
        <p:spPr>
          <a:xfrm>
            <a:off x="7449077" y="922935"/>
            <a:ext cx="1616470" cy="1078586"/>
          </a:xfrm>
          <a:prstGeom prst="roundRect">
            <a:avLst/>
          </a:prstGeom>
          <a:noFill/>
          <a:ln w="38100">
            <a:solidFill>
              <a:srgbClr val="00A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7178672" y="3563988"/>
            <a:ext cx="1976375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it-IT" dirty="0"/>
              <a:t>Test disponibile </a:t>
            </a:r>
          </a:p>
          <a:p>
            <a:r>
              <a:rPr lang="it-IT" dirty="0"/>
              <a:t>e veloce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Wingdings" charset="2"/>
              <a:buChar char="v"/>
            </a:pPr>
            <a:r>
              <a:rPr lang="en-US" dirty="0"/>
              <a:t>“</a:t>
            </a:r>
            <a:r>
              <a:rPr lang="en-US" dirty="0" err="1"/>
              <a:t>Fotografia</a:t>
            </a:r>
            <a:r>
              <a:rPr lang="en-US" dirty="0"/>
              <a:t>” IFN</a:t>
            </a:r>
          </a:p>
          <a:p>
            <a:r>
              <a:rPr lang="en-US" dirty="0"/>
              <a:t>a </a:t>
            </a:r>
            <a:r>
              <a:rPr lang="en-US" dirty="0" err="1"/>
              <a:t>livello</a:t>
            </a:r>
            <a:r>
              <a:rPr lang="en-US" dirty="0"/>
              <a:t> </a:t>
            </a:r>
            <a:r>
              <a:rPr lang="en-US" dirty="0" err="1"/>
              <a:t>sistemico</a:t>
            </a:r>
            <a:endParaRPr lang="en-US" dirty="0"/>
          </a:p>
          <a:p>
            <a:endParaRPr lang="en-US" dirty="0"/>
          </a:p>
          <a:p>
            <a:pPr marL="285750" indent="-285750">
              <a:buFont typeface="Wingdings" charset="2"/>
              <a:buChar char="v"/>
            </a:pPr>
            <a:r>
              <a:rPr lang="it-IT" dirty="0"/>
              <a:t>Scelta e </a:t>
            </a:r>
          </a:p>
          <a:p>
            <a:r>
              <a:rPr lang="it-IT" dirty="0"/>
              <a:t>monitoraggio </a:t>
            </a:r>
          </a:p>
          <a:p>
            <a:r>
              <a:rPr lang="it-IT" dirty="0"/>
              <a:t>terapeutico</a:t>
            </a:r>
          </a:p>
        </p:txBody>
      </p:sp>
      <p:cxnSp>
        <p:nvCxnSpPr>
          <p:cNvPr id="44" name="Connettore 2 43"/>
          <p:cNvCxnSpPr/>
          <p:nvPr/>
        </p:nvCxnSpPr>
        <p:spPr>
          <a:xfrm>
            <a:off x="8198603" y="2684830"/>
            <a:ext cx="13954" cy="760800"/>
          </a:xfrm>
          <a:prstGeom prst="straightConnector1">
            <a:avLst/>
          </a:prstGeom>
          <a:ln w="38100" cmpd="sng">
            <a:solidFill>
              <a:srgbClr val="307B5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/>
          <p:cNvSpPr txBox="1"/>
          <p:nvPr/>
        </p:nvSpPr>
        <p:spPr>
          <a:xfrm>
            <a:off x="7118244" y="2258121"/>
            <a:ext cx="209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/>
              <a:t>Perchè</a:t>
            </a:r>
            <a:r>
              <a:rPr lang="it-IT" i="1" dirty="0"/>
              <a:t> la </a:t>
            </a:r>
            <a:r>
              <a:rPr lang="it-IT" i="1" dirty="0" err="1"/>
              <a:t>Signature</a:t>
            </a:r>
            <a:r>
              <a:rPr lang="it-IT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1066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po 42"/>
          <p:cNvGrpSpPr/>
          <p:nvPr/>
        </p:nvGrpSpPr>
        <p:grpSpPr>
          <a:xfrm>
            <a:off x="103438" y="808147"/>
            <a:ext cx="9272033" cy="1579506"/>
            <a:chOff x="112058" y="640111"/>
            <a:chExt cx="10044702" cy="1711132"/>
          </a:xfrm>
        </p:grpSpPr>
        <p:grpSp>
          <p:nvGrpSpPr>
            <p:cNvPr id="17" name="Gruppo 16"/>
            <p:cNvGrpSpPr/>
            <p:nvPr/>
          </p:nvGrpSpPr>
          <p:grpSpPr>
            <a:xfrm>
              <a:off x="6692503" y="739828"/>
              <a:ext cx="3464257" cy="1386020"/>
              <a:chOff x="160994" y="4212043"/>
              <a:chExt cx="4285056" cy="1420821"/>
            </a:xfrm>
          </p:grpSpPr>
          <p:pic>
            <p:nvPicPr>
              <p:cNvPr id="19" name="Immagin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975" y="4474554"/>
                <a:ext cx="3715921" cy="115831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0" name="Shape 79"/>
              <p:cNvSpPr/>
              <p:nvPr/>
            </p:nvSpPr>
            <p:spPr>
              <a:xfrm>
                <a:off x="160994" y="4212043"/>
                <a:ext cx="4285056" cy="2839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2202" tIns="42202" rIns="42202" bIns="42202" numCol="1" anchor="t">
                <a:spAutoFit/>
              </a:bodyPr>
              <a:lstStyle/>
              <a:p>
                <a:pPr defTabSz="844083"/>
                <a:r>
                  <a:rPr sz="1108" kern="0" dirty="0">
                    <a:solidFill>
                      <a:sysClr val="windowText" lastClr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Human genomics and proteomics 2008</a:t>
                </a:r>
              </a:p>
            </p:txBody>
          </p:sp>
        </p:grpSp>
        <p:sp>
          <p:nvSpPr>
            <p:cNvPr id="21" name="CasellaDiTesto 20"/>
            <p:cNvSpPr txBox="1"/>
            <p:nvPr/>
          </p:nvSpPr>
          <p:spPr>
            <a:xfrm>
              <a:off x="180285" y="640111"/>
              <a:ext cx="5084170" cy="37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3776" indent="-263776">
                <a:buFont typeface="Wingdings" charset="2"/>
                <a:buChar char="Ø"/>
              </a:pPr>
              <a:r>
                <a:rPr lang="it-IT" sz="1662" dirty="0"/>
                <a:t>1° accenno “</a:t>
              </a:r>
              <a:r>
                <a:rPr lang="it-IT" sz="1662" i="1" dirty="0"/>
                <a:t>Interferon </a:t>
              </a:r>
              <a:r>
                <a:rPr lang="it-IT" sz="1662" i="1" dirty="0" err="1"/>
                <a:t>inducible</a:t>
              </a:r>
              <a:r>
                <a:rPr lang="it-IT" sz="1662" i="1" dirty="0"/>
                <a:t> gene </a:t>
              </a:r>
              <a:r>
                <a:rPr lang="it-IT" sz="1662" i="1" dirty="0" err="1"/>
                <a:t>signature</a:t>
              </a:r>
              <a:r>
                <a:rPr lang="it-IT" sz="1662" i="1" dirty="0"/>
                <a:t> </a:t>
              </a:r>
              <a:r>
                <a:rPr lang="it-IT" sz="1662" dirty="0"/>
                <a:t>”</a:t>
              </a: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171314" y="1065545"/>
              <a:ext cx="5895642" cy="1238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3776" indent="-263776">
                <a:buFont typeface="Arial" charset="0"/>
                <a:buChar char="•"/>
              </a:pPr>
              <a:r>
                <a:rPr lang="it-IT" sz="1292" dirty="0">
                  <a:sym typeface="Wingdings"/>
                </a:rPr>
                <a:t>Studio </a:t>
              </a:r>
              <a:r>
                <a:rPr lang="it-IT" sz="1477" b="1" dirty="0" err="1">
                  <a:sym typeface="Wingdings"/>
                </a:rPr>
                <a:t>MedImmune</a:t>
              </a:r>
              <a:r>
                <a:rPr lang="it-IT" sz="1477" dirty="0">
                  <a:sym typeface="Wingdings"/>
                </a:rPr>
                <a:t> </a:t>
              </a:r>
              <a:r>
                <a:rPr lang="it-IT" sz="1292" dirty="0">
                  <a:sym typeface="Wingdings"/>
                </a:rPr>
                <a:t>in pazienti con Lupus </a:t>
              </a:r>
            </a:p>
            <a:p>
              <a:pPr marL="263776" indent="-263776">
                <a:buFont typeface="Arial" charset="0"/>
                <a:buChar char="•"/>
              </a:pPr>
              <a:r>
                <a:rPr lang="it-IT" sz="1292" dirty="0">
                  <a:sym typeface="Wingdings"/>
                </a:rPr>
                <a:t>Individuare i geni maggiormente espressi, e quali tra questi indotti dall’IFN</a:t>
              </a:r>
            </a:p>
            <a:p>
              <a:pPr marL="263776" indent="-263776">
                <a:buFont typeface="Arial" charset="0"/>
                <a:buChar char="•"/>
              </a:pPr>
              <a:r>
                <a:rPr lang="it-IT" sz="1292" dirty="0">
                  <a:sym typeface="Wingdings"/>
                </a:rPr>
                <a:t>Stabilire linee guida per il trattamento con il loro anticorpo anti </a:t>
              </a:r>
              <a:r>
                <a:rPr lang="it-IT" sz="1292" dirty="0" err="1">
                  <a:sym typeface="Wingdings"/>
                </a:rPr>
                <a:t>IFNa</a:t>
              </a:r>
              <a:endParaRPr lang="it-IT" sz="1292" dirty="0">
                <a:sym typeface="Wingdings"/>
              </a:endParaRPr>
            </a:p>
            <a:p>
              <a:pPr marL="263776" indent="-263776">
                <a:buFont typeface="Arial" charset="0"/>
                <a:buChar char="•"/>
              </a:pPr>
              <a:endParaRPr lang="it-IT" sz="1292" dirty="0">
                <a:sym typeface="Wingdings"/>
              </a:endParaRPr>
            </a:p>
            <a:p>
              <a:pPr marL="263776" indent="-263776">
                <a:buFont typeface="Arial" charset="0"/>
                <a:buChar char="•"/>
              </a:pPr>
              <a:r>
                <a:rPr lang="it-IT" sz="1292" dirty="0">
                  <a:sym typeface="Wingdings"/>
                </a:rPr>
                <a:t>Selezionati </a:t>
              </a:r>
              <a:r>
                <a:rPr lang="it-IT" sz="1477" b="1" dirty="0">
                  <a:sym typeface="Wingdings"/>
                </a:rPr>
                <a:t>15 geni </a:t>
              </a:r>
              <a:r>
                <a:rPr lang="it-IT" sz="1292" dirty="0">
                  <a:sym typeface="Wingdings"/>
                </a:rPr>
                <a:t>(10-100 volte più espressi rispetto ai controlli)</a:t>
              </a:r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112058" y="640111"/>
              <a:ext cx="9701519" cy="1711132"/>
            </a:xfrm>
            <a:prstGeom prst="rect">
              <a:avLst/>
            </a:prstGeom>
            <a:noFill/>
            <a:ln w="28575">
              <a:solidFill>
                <a:srgbClr val="299A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62">
                <a:solidFill>
                  <a:srgbClr val="187338"/>
                </a:solidFill>
              </a:endParaRPr>
            </a:p>
          </p:txBody>
        </p:sp>
      </p:grpSp>
      <p:grpSp>
        <p:nvGrpSpPr>
          <p:cNvPr id="42" name="Gruppo 41"/>
          <p:cNvGrpSpPr/>
          <p:nvPr/>
        </p:nvGrpSpPr>
        <p:grpSpPr>
          <a:xfrm>
            <a:off x="103439" y="2616816"/>
            <a:ext cx="9018595" cy="4007512"/>
            <a:chOff x="112058" y="2461937"/>
            <a:chExt cx="9770145" cy="4341471"/>
          </a:xfrm>
        </p:grpSpPr>
        <p:pic>
          <p:nvPicPr>
            <p:cNvPr id="7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941" y="3448468"/>
              <a:ext cx="4766864" cy="2729028"/>
            </a:xfrm>
            <a:prstGeom prst="rect">
              <a:avLst/>
            </a:prstGeom>
          </p:spPr>
        </p:pic>
        <p:grpSp>
          <p:nvGrpSpPr>
            <p:cNvPr id="10" name="Gruppo 9"/>
            <p:cNvGrpSpPr/>
            <p:nvPr/>
          </p:nvGrpSpPr>
          <p:grpSpPr>
            <a:xfrm>
              <a:off x="6665207" y="2530471"/>
              <a:ext cx="3162018" cy="997048"/>
              <a:chOff x="-3604111" y="3344231"/>
              <a:chExt cx="3838789" cy="1006907"/>
            </a:xfrm>
          </p:grpSpPr>
          <p:pic>
            <p:nvPicPr>
              <p:cNvPr id="11" name="Immagin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604111" y="3621228"/>
                <a:ext cx="3838789" cy="729910"/>
              </a:xfrm>
              <a:prstGeom prst="rect">
                <a:avLst/>
              </a:prstGeom>
            </p:spPr>
          </p:pic>
          <p:sp>
            <p:nvSpPr>
              <p:cNvPr id="12" name="Shape 75"/>
              <p:cNvSpPr/>
              <p:nvPr/>
            </p:nvSpPr>
            <p:spPr>
              <a:xfrm>
                <a:off x="-3604110" y="3344231"/>
                <a:ext cx="2039051" cy="2797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2202" tIns="42202" rIns="42202" bIns="42202" numCol="1" anchor="t">
                <a:spAutoFit/>
              </a:bodyPr>
              <a:lstStyle/>
              <a:p>
                <a:pPr defTabSz="844083"/>
                <a:r>
                  <a:rPr sz="1108" kern="0" dirty="0">
                    <a:solidFill>
                      <a:sysClr val="windowText" lastClr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Lancet Neurology 2013</a:t>
                </a:r>
              </a:p>
            </p:txBody>
          </p:sp>
        </p:grpSp>
        <p:sp>
          <p:nvSpPr>
            <p:cNvPr id="24" name="CasellaDiTesto 23"/>
            <p:cNvSpPr txBox="1"/>
            <p:nvPr/>
          </p:nvSpPr>
          <p:spPr>
            <a:xfrm>
              <a:off x="180284" y="2511789"/>
              <a:ext cx="5625151" cy="807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3776" indent="-263776">
                <a:buFont typeface="Wingdings" charset="2"/>
                <a:buChar char="Ø"/>
              </a:pPr>
              <a:r>
                <a:rPr lang="it-IT" sz="1477" b="1" dirty="0" err="1">
                  <a:sym typeface="Wingdings"/>
                </a:rPr>
                <a:t>Yanick</a:t>
              </a:r>
              <a:r>
                <a:rPr lang="it-IT" sz="1477" b="1" dirty="0">
                  <a:sym typeface="Wingdings"/>
                </a:rPr>
                <a:t> Crow</a:t>
              </a:r>
              <a:r>
                <a:rPr lang="it-IT" sz="1292" dirty="0">
                  <a:sym typeface="Wingdings"/>
                </a:rPr>
                <a:t>: ottimizza il concetto di “</a:t>
              </a:r>
              <a:r>
                <a:rPr lang="it-IT" sz="1477" b="1" i="1" dirty="0" err="1">
                  <a:sym typeface="Wingdings"/>
                </a:rPr>
                <a:t>Signature</a:t>
              </a:r>
              <a:r>
                <a:rPr lang="it-IT" sz="1477" b="1" i="1" dirty="0">
                  <a:sym typeface="Wingdings"/>
                </a:rPr>
                <a:t> </a:t>
              </a:r>
              <a:r>
                <a:rPr lang="it-IT" sz="1477" b="1" i="1" dirty="0" err="1">
                  <a:sym typeface="Wingdings"/>
                </a:rPr>
                <a:t>Interferonica</a:t>
              </a:r>
              <a:r>
                <a:rPr lang="it-IT" sz="1292" dirty="0">
                  <a:sym typeface="Wingdings"/>
                </a:rPr>
                <a:t>” </a:t>
              </a:r>
            </a:p>
            <a:p>
              <a:r>
                <a:rPr lang="it-IT" sz="1292" dirty="0">
                  <a:sym typeface="Wingdings"/>
                </a:rPr>
                <a:t>grazie al modello di una patologia (un’</a:t>
              </a:r>
              <a:r>
                <a:rPr lang="it-IT" sz="1292" dirty="0" err="1">
                  <a:sym typeface="Wingdings"/>
                </a:rPr>
                <a:t>interferonopatia</a:t>
              </a:r>
              <a:r>
                <a:rPr lang="it-IT" sz="1292" dirty="0">
                  <a:sym typeface="Wingdings"/>
                </a:rPr>
                <a:t>) data da mutazioni </a:t>
              </a:r>
            </a:p>
            <a:p>
              <a:r>
                <a:rPr lang="it-IT" sz="1292" dirty="0">
                  <a:sym typeface="Wingdings"/>
                </a:rPr>
                <a:t>in geni noti, la </a:t>
              </a:r>
              <a:r>
                <a:rPr lang="it-IT" sz="1477" b="1" dirty="0">
                  <a:sym typeface="Wingdings"/>
                </a:rPr>
                <a:t>Aicardi </a:t>
              </a:r>
              <a:r>
                <a:rPr lang="it-IT" sz="1477" b="1" dirty="0" err="1">
                  <a:sym typeface="Wingdings"/>
                </a:rPr>
                <a:t>Goutières</a:t>
              </a:r>
              <a:r>
                <a:rPr lang="it-IT" sz="1477" b="1" dirty="0">
                  <a:sym typeface="Wingdings"/>
                </a:rPr>
                <a:t> </a:t>
              </a:r>
              <a:r>
                <a:rPr lang="it-IT" sz="1292" dirty="0">
                  <a:sym typeface="Wingdings"/>
                </a:rPr>
                <a:t>(AG)</a:t>
              </a: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240353" y="6246766"/>
              <a:ext cx="4754289" cy="530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92" i="1" dirty="0" err="1"/>
                <a:t>Overespressione</a:t>
              </a:r>
              <a:r>
                <a:rPr lang="it-IT" sz="1292" i="1" dirty="0"/>
                <a:t> dei 6 geni indotti dall’IFN </a:t>
              </a:r>
            </a:p>
            <a:p>
              <a:pPr algn="ctr"/>
              <a:r>
                <a:rPr lang="it-IT" sz="1292" i="1" dirty="0"/>
                <a:t>nei pazienti con AG (in verde) rispetto ai controlli sani (in rosso)</a:t>
              </a: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5031405" y="4550690"/>
              <a:ext cx="4529946" cy="777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92" b="1" dirty="0"/>
                <a:t>2) </a:t>
              </a:r>
              <a:r>
                <a:rPr lang="it-IT" sz="1292" dirty="0"/>
                <a:t>Il metodo proposto prevede poi il calcolo di un </a:t>
              </a:r>
              <a:r>
                <a:rPr lang="it-IT" sz="1477" b="1" i="1" dirty="0"/>
                <a:t>Interferon Score: </a:t>
              </a:r>
              <a:r>
                <a:rPr lang="it-IT" sz="1292" dirty="0"/>
                <a:t>punteggio assegnato ad ogni paziente e dato dalla mediana delle quantificazioni relative dei 6 geni</a:t>
              </a:r>
            </a:p>
          </p:txBody>
        </p:sp>
        <p:grpSp>
          <p:nvGrpSpPr>
            <p:cNvPr id="35" name="Gruppo 34"/>
            <p:cNvGrpSpPr/>
            <p:nvPr/>
          </p:nvGrpSpPr>
          <p:grpSpPr>
            <a:xfrm>
              <a:off x="6621018" y="5601635"/>
              <a:ext cx="3261185" cy="961652"/>
              <a:chOff x="5975880" y="5686645"/>
              <a:chExt cx="3679974" cy="961652"/>
            </a:xfrm>
          </p:grpSpPr>
          <p:sp>
            <p:nvSpPr>
              <p:cNvPr id="28" name="CasellaDiTesto 27"/>
              <p:cNvSpPr txBox="1"/>
              <p:nvPr/>
            </p:nvSpPr>
            <p:spPr>
              <a:xfrm>
                <a:off x="6099429" y="5686645"/>
                <a:ext cx="3556425" cy="9616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92" dirty="0"/>
                  <a:t>Se positivo:</a:t>
                </a:r>
              </a:p>
              <a:p>
                <a:r>
                  <a:rPr lang="it-IT" sz="1292" dirty="0" err="1"/>
                  <a:t>overespressione</a:t>
                </a:r>
                <a:r>
                  <a:rPr lang="it-IT" sz="1292" dirty="0"/>
                  <a:t> dei geni indotti dall’IFN </a:t>
                </a:r>
              </a:p>
              <a:p>
                <a:r>
                  <a:rPr lang="it-IT" sz="1292" dirty="0"/>
                  <a:t>alterazione della via dell’IFN</a:t>
                </a:r>
              </a:p>
              <a:p>
                <a:r>
                  <a:rPr lang="it-IT" sz="1292" dirty="0"/>
                  <a:t>si può parlare di </a:t>
                </a:r>
                <a:r>
                  <a:rPr lang="it-IT" sz="1292" b="1" dirty="0" err="1"/>
                  <a:t>interferonopatia</a:t>
                </a:r>
                <a:endParaRPr lang="it-IT" sz="1292" b="1" dirty="0"/>
              </a:p>
            </p:txBody>
          </p:sp>
          <p:grpSp>
            <p:nvGrpSpPr>
              <p:cNvPr id="34" name="Gruppo 33"/>
              <p:cNvGrpSpPr/>
              <p:nvPr/>
            </p:nvGrpSpPr>
            <p:grpSpPr>
              <a:xfrm>
                <a:off x="5975880" y="5897212"/>
                <a:ext cx="110766" cy="703777"/>
                <a:chOff x="5975880" y="5897212"/>
                <a:chExt cx="110766" cy="703777"/>
              </a:xfrm>
            </p:grpSpPr>
            <p:sp>
              <p:nvSpPr>
                <p:cNvPr id="29" name="Freccia circolare a destra 28"/>
                <p:cNvSpPr/>
                <p:nvPr/>
              </p:nvSpPr>
              <p:spPr>
                <a:xfrm rot="19964407">
                  <a:off x="5975880" y="5897212"/>
                  <a:ext cx="108495" cy="210181"/>
                </a:xfrm>
                <a:prstGeom prst="curvedRightArrow">
                  <a:avLst>
                    <a:gd name="adj1" fmla="val 25000"/>
                    <a:gd name="adj2" fmla="val 50000"/>
                    <a:gd name="adj3" fmla="val 31990"/>
                  </a:avLst>
                </a:prstGeom>
                <a:solidFill>
                  <a:srgbClr val="38D4C6"/>
                </a:solidFill>
                <a:ln w="38100" cmpd="sng">
                  <a:solidFill>
                    <a:srgbClr val="16648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662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Freccia circolare a destra 31"/>
                <p:cNvSpPr/>
                <p:nvPr/>
              </p:nvSpPr>
              <p:spPr>
                <a:xfrm rot="19964407">
                  <a:off x="5978151" y="6145147"/>
                  <a:ext cx="108495" cy="210181"/>
                </a:xfrm>
                <a:prstGeom prst="curvedRightArrow">
                  <a:avLst>
                    <a:gd name="adj1" fmla="val 25000"/>
                    <a:gd name="adj2" fmla="val 50000"/>
                    <a:gd name="adj3" fmla="val 31990"/>
                  </a:avLst>
                </a:prstGeom>
                <a:solidFill>
                  <a:srgbClr val="38D4C6"/>
                </a:solidFill>
                <a:ln w="38100" cmpd="sng">
                  <a:solidFill>
                    <a:srgbClr val="16648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662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Freccia circolare a destra 32"/>
                <p:cNvSpPr/>
                <p:nvPr/>
              </p:nvSpPr>
              <p:spPr>
                <a:xfrm rot="19964407">
                  <a:off x="5978151" y="6390808"/>
                  <a:ext cx="108495" cy="210181"/>
                </a:xfrm>
                <a:prstGeom prst="curvedRightArrow">
                  <a:avLst>
                    <a:gd name="adj1" fmla="val 25000"/>
                    <a:gd name="adj2" fmla="val 50000"/>
                    <a:gd name="adj3" fmla="val 31990"/>
                  </a:avLst>
                </a:prstGeom>
                <a:solidFill>
                  <a:srgbClr val="38D4C6"/>
                </a:solidFill>
                <a:ln w="38100" cmpd="sng">
                  <a:solidFill>
                    <a:srgbClr val="16648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662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36" name="CasellaDiTesto 35"/>
            <p:cNvSpPr txBox="1"/>
            <p:nvPr/>
          </p:nvSpPr>
          <p:spPr>
            <a:xfrm>
              <a:off x="5227382" y="5717131"/>
              <a:ext cx="1061610" cy="838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77" b="1" dirty="0"/>
                <a:t>Utilità</a:t>
              </a:r>
            </a:p>
            <a:p>
              <a:pPr algn="ctr"/>
              <a:r>
                <a:rPr lang="it-IT" sz="1477" b="1" dirty="0"/>
                <a:t>Interferon</a:t>
              </a:r>
            </a:p>
            <a:p>
              <a:pPr algn="ctr"/>
              <a:r>
                <a:rPr lang="it-IT" sz="1477" b="1" dirty="0"/>
                <a:t>Score</a:t>
              </a:r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112058" y="2461937"/>
              <a:ext cx="9701519" cy="4341471"/>
            </a:xfrm>
            <a:prstGeom prst="rect">
              <a:avLst/>
            </a:prstGeom>
            <a:noFill/>
            <a:ln w="28575">
              <a:solidFill>
                <a:srgbClr val="79CB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62"/>
            </a:p>
          </p:txBody>
        </p:sp>
        <p:sp>
          <p:nvSpPr>
            <p:cNvPr id="41" name="Rettangolo arrotondato 40"/>
            <p:cNvSpPr/>
            <p:nvPr/>
          </p:nvSpPr>
          <p:spPr>
            <a:xfrm>
              <a:off x="5181876" y="5717132"/>
              <a:ext cx="1219138" cy="829708"/>
            </a:xfrm>
            <a:prstGeom prst="roundRect">
              <a:avLst/>
            </a:prstGeom>
            <a:noFill/>
            <a:ln w="28575">
              <a:solidFill>
                <a:srgbClr val="2DB8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77"/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4644374" y="3779303"/>
            <a:ext cx="3827266" cy="49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108"/>
              </a:spcBef>
            </a:pPr>
            <a:r>
              <a:rPr lang="it-IT" sz="1292" b="1" dirty="0">
                <a:sym typeface="Wingdings"/>
              </a:rPr>
              <a:t>1) </a:t>
            </a:r>
            <a:r>
              <a:rPr lang="it-IT" sz="1292" dirty="0">
                <a:sym typeface="Wingdings"/>
              </a:rPr>
              <a:t>Restringe </a:t>
            </a:r>
            <a:r>
              <a:rPr lang="it-IT" sz="1292" dirty="0"/>
              <a:t>il campo a </a:t>
            </a:r>
            <a:r>
              <a:rPr lang="it-IT" sz="1292" b="1" dirty="0"/>
              <a:t>6 geni </a:t>
            </a:r>
            <a:r>
              <a:rPr lang="it-IT" sz="1292" dirty="0"/>
              <a:t>la cui </a:t>
            </a:r>
            <a:r>
              <a:rPr lang="it-IT" sz="1292" dirty="0" err="1"/>
              <a:t>overespressione</a:t>
            </a:r>
            <a:r>
              <a:rPr lang="it-IT" sz="1292" dirty="0"/>
              <a:t> è </a:t>
            </a:r>
          </a:p>
          <a:p>
            <a:r>
              <a:rPr lang="it-IT" sz="1292" dirty="0"/>
              <a:t>caratteristica dei pazienti con AG</a:t>
            </a:r>
          </a:p>
        </p:txBody>
      </p:sp>
      <p:cxnSp>
        <p:nvCxnSpPr>
          <p:cNvPr id="4" name="Connettore 2 3"/>
          <p:cNvCxnSpPr/>
          <p:nvPr/>
        </p:nvCxnSpPr>
        <p:spPr>
          <a:xfrm flipH="1">
            <a:off x="4586527" y="4312068"/>
            <a:ext cx="728724" cy="0"/>
          </a:xfrm>
          <a:prstGeom prst="straightConnector1">
            <a:avLst/>
          </a:prstGeom>
          <a:ln w="38100">
            <a:solidFill>
              <a:srgbClr val="2DB8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69322" y="93018"/>
            <a:ext cx="4351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 dirty="0"/>
              <a:t>Da dove deriva la </a:t>
            </a:r>
            <a:r>
              <a:rPr lang="it-IT" sz="2800" i="1" dirty="0" err="1"/>
              <a:t>Signature</a:t>
            </a:r>
            <a:r>
              <a:rPr lang="it-IT" sz="2800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7976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438" y="31866241"/>
            <a:ext cx="8634413" cy="731831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7897" y="31843509"/>
            <a:ext cx="8501772" cy="658733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38" y="32018641"/>
            <a:ext cx="8634413" cy="731831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297" y="31995909"/>
            <a:ext cx="8501772" cy="658733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238" y="32171041"/>
            <a:ext cx="8634413" cy="731831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2697" y="32148309"/>
            <a:ext cx="8501772" cy="658733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38" y="32323441"/>
            <a:ext cx="8634413" cy="731831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5097" y="32300709"/>
            <a:ext cx="8501772" cy="658733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34" y="3692416"/>
            <a:ext cx="3737146" cy="3165583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458" y="3692416"/>
            <a:ext cx="3504229" cy="2718527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69322" y="93018"/>
            <a:ext cx="3046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 dirty="0"/>
              <a:t>Esempi di </a:t>
            </a:r>
            <a:r>
              <a:rPr lang="it-IT" sz="2800" i="1" dirty="0" err="1"/>
              <a:t>Signature</a:t>
            </a:r>
            <a:endParaRPr lang="it-IT" sz="2800" i="1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040" y="1014449"/>
            <a:ext cx="2524903" cy="1899916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359" y="988433"/>
            <a:ext cx="2483328" cy="1925932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195494" y="3076053"/>
            <a:ext cx="3630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/>
              <a:t>Signature</a:t>
            </a:r>
            <a:r>
              <a:rPr lang="it-IT" dirty="0"/>
              <a:t> analizzate Genova - Trieste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195494" y="1374341"/>
            <a:ext cx="1082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/>
              <a:t>Signature</a:t>
            </a:r>
            <a:endParaRPr lang="it-IT" i="1" dirty="0"/>
          </a:p>
          <a:p>
            <a:pPr algn="ctr"/>
            <a:r>
              <a:rPr lang="it-IT" dirty="0"/>
              <a:t>positiva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4696096" y="1374341"/>
            <a:ext cx="1082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/>
              <a:t>Signature</a:t>
            </a:r>
            <a:endParaRPr lang="it-IT" i="1" dirty="0"/>
          </a:p>
          <a:p>
            <a:pPr algn="ctr"/>
            <a:r>
              <a:rPr lang="it-IT" dirty="0"/>
              <a:t>negativa</a:t>
            </a:r>
          </a:p>
        </p:txBody>
      </p:sp>
    </p:spTree>
    <p:extLst>
      <p:ext uri="{BB962C8B-B14F-4D97-AF65-F5344CB8AC3E}">
        <p14:creationId xmlns:p14="http://schemas.microsoft.com/office/powerpoint/2010/main" val="1718183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FAE7D2-5AA3-4035-815D-E8A8EF4A235C}"/>
              </a:ext>
            </a:extLst>
          </p:cNvPr>
          <p:cNvSpPr txBox="1"/>
          <p:nvPr/>
        </p:nvSpPr>
        <p:spPr>
          <a:xfrm>
            <a:off x="613610" y="318569"/>
            <a:ext cx="8211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Alcuni esempi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530195-9E11-496E-9F9E-E46B95F163FA}"/>
              </a:ext>
            </a:extLst>
          </p:cNvPr>
          <p:cNvSpPr txBox="1"/>
          <p:nvPr/>
        </p:nvSpPr>
        <p:spPr>
          <a:xfrm>
            <a:off x="611560" y="1556792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Difesa da parassiti penetrati attraverso la pelle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8EFD96-D482-4B11-B477-314E137A8C6A}"/>
              </a:ext>
            </a:extLst>
          </p:cNvPr>
          <p:cNvSpPr txBox="1"/>
          <p:nvPr/>
        </p:nvSpPr>
        <p:spPr>
          <a:xfrm>
            <a:off x="3425373" y="1556792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Mastociti, Granulociti eosinofili, IgE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6E10B1-5C01-4720-B023-AD84466AC2EA}"/>
              </a:ext>
            </a:extLst>
          </p:cNvPr>
          <p:cNvSpPr txBox="1"/>
          <p:nvPr/>
        </p:nvSpPr>
        <p:spPr>
          <a:xfrm>
            <a:off x="6000510" y="1556792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Allergie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FA2F64-77FF-47A7-8C2F-10BB6E2F40D2}"/>
              </a:ext>
            </a:extLst>
          </p:cNvPr>
          <p:cNvSpPr txBox="1"/>
          <p:nvPr/>
        </p:nvSpPr>
        <p:spPr>
          <a:xfrm>
            <a:off x="589946" y="2780928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Difesa da corpi estranei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167D-717E-4AB4-8DAA-6243AB044B17}"/>
              </a:ext>
            </a:extLst>
          </p:cNvPr>
          <p:cNvSpPr txBox="1"/>
          <p:nvPr/>
        </p:nvSpPr>
        <p:spPr>
          <a:xfrm>
            <a:off x="3403759" y="2780928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Reazione granulomatosa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467A05-6906-45BE-85F8-7F2020E38318}"/>
              </a:ext>
            </a:extLst>
          </p:cNvPr>
          <p:cNvSpPr txBox="1"/>
          <p:nvPr/>
        </p:nvSpPr>
        <p:spPr>
          <a:xfrm>
            <a:off x="5978896" y="2780928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Malattia infiammatoria dell’intestino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38FDC-D3DF-45F7-A29E-C2C6413F619F}"/>
              </a:ext>
            </a:extLst>
          </p:cNvPr>
          <p:cNvSpPr txBox="1"/>
          <p:nvPr/>
        </p:nvSpPr>
        <p:spPr>
          <a:xfrm>
            <a:off x="611560" y="3931603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Distruzione di cellule infettate o trasformate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EF760E-83D3-46E4-A686-2E8996400678}"/>
              </a:ext>
            </a:extLst>
          </p:cNvPr>
          <p:cNvSpPr txBox="1"/>
          <p:nvPr/>
        </p:nvSpPr>
        <p:spPr>
          <a:xfrm>
            <a:off x="3378021" y="3931603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Azioni citotossiche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36C5FC-88DD-4295-996B-D67798826B35}"/>
              </a:ext>
            </a:extLst>
          </p:cNvPr>
          <p:cNvSpPr txBox="1"/>
          <p:nvPr/>
        </p:nvSpPr>
        <p:spPr>
          <a:xfrm>
            <a:off x="5948065" y="3954691"/>
            <a:ext cx="3029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Distruzione delle beta cellule del pancreas nel diabete</a:t>
            </a:r>
          </a:p>
          <a:p>
            <a:r>
              <a:rPr lang="it-IT" sz="2000" dirty="0"/>
              <a:t>Tiroidite di Hashimoto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84C5C2-FC56-4248-B7A0-D0F8AA0467D4}"/>
              </a:ext>
            </a:extLst>
          </p:cNvPr>
          <p:cNvSpPr txBox="1"/>
          <p:nvPr/>
        </p:nvSpPr>
        <p:spPr>
          <a:xfrm>
            <a:off x="625533" y="961413"/>
            <a:ext cx="8211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OBIETTIVI FISIOLOGICI	MECCANISMI		IMMUNOPATOLOGIE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F94B8B-DDF4-4478-A2C0-5F71EF2EFF78}"/>
              </a:ext>
            </a:extLst>
          </p:cNvPr>
          <p:cNvSpPr txBox="1"/>
          <p:nvPr/>
        </p:nvSpPr>
        <p:spPr>
          <a:xfrm>
            <a:off x="611560" y="5517232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reazione immunopatologia dipende da un utilizzo esagerato o improprio di strumenti selezionati per altri obiettivi</a:t>
            </a:r>
          </a:p>
          <a:p>
            <a:r>
              <a:rPr lang="it-IT" dirty="0"/>
              <a:t>Le ragioni per cui il sistema immunitario sbaglia o esagera di solito sono complesse e dovute alla coincidenza di diversi fattori genetici e ambientali (multifattoriali)</a:t>
            </a:r>
          </a:p>
        </p:txBody>
      </p:sp>
    </p:spTree>
    <p:extLst>
      <p:ext uri="{BB962C8B-B14F-4D97-AF65-F5344CB8AC3E}">
        <p14:creationId xmlns:p14="http://schemas.microsoft.com/office/powerpoint/2010/main" val="2724131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824" y="2622493"/>
            <a:ext cx="5832336" cy="366067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9322" y="93018"/>
            <a:ext cx="3175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 dirty="0"/>
              <a:t>Oltre alla </a:t>
            </a:r>
            <a:r>
              <a:rPr lang="it-IT" sz="2800" i="1" dirty="0" err="1"/>
              <a:t>Signature</a:t>
            </a:r>
            <a:r>
              <a:rPr lang="it-IT" sz="2800" i="1" dirty="0"/>
              <a:t>?</a:t>
            </a:r>
          </a:p>
        </p:txBody>
      </p:sp>
      <p:sp>
        <p:nvSpPr>
          <p:cNvPr id="7" name="Ovale 6"/>
          <p:cNvSpPr/>
          <p:nvPr/>
        </p:nvSpPr>
        <p:spPr>
          <a:xfrm>
            <a:off x="6296906" y="3414648"/>
            <a:ext cx="978056" cy="827867"/>
          </a:xfrm>
          <a:prstGeom prst="ellipse">
            <a:avLst/>
          </a:prstGeom>
          <a:noFill/>
          <a:ln w="57150">
            <a:solidFill>
              <a:srgbClr val="E04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3247488" y="4038897"/>
            <a:ext cx="978056" cy="82786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uppo 12"/>
          <p:cNvGrpSpPr/>
          <p:nvPr/>
        </p:nvGrpSpPr>
        <p:grpSpPr>
          <a:xfrm>
            <a:off x="4719092" y="367436"/>
            <a:ext cx="1137876" cy="2212194"/>
            <a:chOff x="250124" y="1287932"/>
            <a:chExt cx="1137876" cy="2212194"/>
          </a:xfrm>
        </p:grpSpPr>
        <p:sp>
          <p:nvSpPr>
            <p:cNvPr id="9" name="CasellaDiTesto 8"/>
            <p:cNvSpPr txBox="1"/>
            <p:nvPr/>
          </p:nvSpPr>
          <p:spPr>
            <a:xfrm>
              <a:off x="250124" y="1287932"/>
              <a:ext cx="1137876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dirty="0"/>
            </a:p>
            <a:p>
              <a:endParaRPr lang="it-IT" dirty="0"/>
            </a:p>
            <a:p>
              <a:pPr marL="285750" indent="-285750">
                <a:buFont typeface="Wingdings" charset="2"/>
                <a:buChar char="v"/>
              </a:pPr>
              <a:r>
                <a:rPr lang="it-IT" dirty="0"/>
                <a:t>pTBK1</a:t>
              </a:r>
            </a:p>
            <a:p>
              <a:pPr marL="285750" indent="-285750">
                <a:buFont typeface="Wingdings" charset="2"/>
                <a:buChar char="v"/>
              </a:pPr>
              <a:endParaRPr lang="it-IT" dirty="0"/>
            </a:p>
            <a:p>
              <a:pPr marL="285750" indent="-285750">
                <a:buFont typeface="Wingdings" charset="2"/>
                <a:buChar char="v"/>
              </a:pPr>
              <a:endParaRPr lang="it-IT" dirty="0"/>
            </a:p>
            <a:p>
              <a:pPr marL="285750" indent="-285750">
                <a:buFont typeface="Wingdings" charset="2"/>
                <a:buChar char="v"/>
              </a:pPr>
              <a:endParaRPr lang="it-IT" dirty="0"/>
            </a:p>
            <a:p>
              <a:pPr marL="285750" indent="-285750">
                <a:buFont typeface="Wingdings" charset="2"/>
                <a:buChar char="v"/>
              </a:pPr>
              <a:r>
                <a:rPr lang="it-IT" dirty="0"/>
                <a:t>pSTAT1</a:t>
              </a:r>
            </a:p>
          </p:txBody>
        </p:sp>
        <p:sp>
          <p:nvSpPr>
            <p:cNvPr id="10" name="Ovale 9"/>
            <p:cNvSpPr/>
            <p:nvPr/>
          </p:nvSpPr>
          <p:spPr>
            <a:xfrm>
              <a:off x="260085" y="1606117"/>
              <a:ext cx="1117954" cy="815295"/>
            </a:xfrm>
            <a:prstGeom prst="ellipse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e 11"/>
            <p:cNvSpPr/>
            <p:nvPr/>
          </p:nvSpPr>
          <p:spPr>
            <a:xfrm>
              <a:off x="270046" y="2684831"/>
              <a:ext cx="1117954" cy="815295"/>
            </a:xfrm>
            <a:prstGeom prst="ellipse">
              <a:avLst/>
            </a:prstGeom>
            <a:noFill/>
            <a:ln w="57150">
              <a:solidFill>
                <a:srgbClr val="E041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CasellaDiTesto 13"/>
          <p:cNvSpPr txBox="1"/>
          <p:nvPr/>
        </p:nvSpPr>
        <p:spPr>
          <a:xfrm>
            <a:off x="558543" y="1336604"/>
            <a:ext cx="3896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Quantificazione fosfoproteine</a:t>
            </a:r>
          </a:p>
        </p:txBody>
      </p:sp>
    </p:spTree>
    <p:extLst>
      <p:ext uri="{BB962C8B-B14F-4D97-AF65-F5344CB8AC3E}">
        <p14:creationId xmlns:p14="http://schemas.microsoft.com/office/powerpoint/2010/main" val="1944193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824" y="2622493"/>
            <a:ext cx="5832336" cy="366067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9322" y="93018"/>
            <a:ext cx="1220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 dirty="0"/>
              <a:t>Esempi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600939" y="2601547"/>
            <a:ext cx="4189273" cy="3234725"/>
            <a:chOff x="1600939" y="2989004"/>
            <a:chExt cx="4189273" cy="3234725"/>
          </a:xfrm>
        </p:grpSpPr>
        <p:sp>
          <p:nvSpPr>
            <p:cNvPr id="7" name="Ovale 6"/>
            <p:cNvSpPr/>
            <p:nvPr/>
          </p:nvSpPr>
          <p:spPr>
            <a:xfrm>
              <a:off x="1600939" y="4606141"/>
              <a:ext cx="742952" cy="573632"/>
            </a:xfrm>
            <a:prstGeom prst="ellipse">
              <a:avLst/>
            </a:prstGeom>
            <a:noFill/>
            <a:ln w="38100" cmpd="sng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8" name="Ovale 7"/>
            <p:cNvSpPr/>
            <p:nvPr/>
          </p:nvSpPr>
          <p:spPr>
            <a:xfrm>
              <a:off x="2557422" y="2989004"/>
              <a:ext cx="742952" cy="573632"/>
            </a:xfrm>
            <a:prstGeom prst="ellipse">
              <a:avLst/>
            </a:prstGeom>
            <a:noFill/>
            <a:ln w="38100" cmpd="sng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9" name="Ovale 8"/>
            <p:cNvSpPr/>
            <p:nvPr/>
          </p:nvSpPr>
          <p:spPr>
            <a:xfrm>
              <a:off x="1886413" y="5650097"/>
              <a:ext cx="742952" cy="573632"/>
            </a:xfrm>
            <a:prstGeom prst="ellipse">
              <a:avLst/>
            </a:prstGeom>
            <a:noFill/>
            <a:ln w="38100" cmpd="sng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10" name="Ovale 9"/>
            <p:cNvSpPr/>
            <p:nvPr/>
          </p:nvSpPr>
          <p:spPr>
            <a:xfrm>
              <a:off x="4675784" y="3813246"/>
              <a:ext cx="742952" cy="573632"/>
            </a:xfrm>
            <a:prstGeom prst="ellipse">
              <a:avLst/>
            </a:prstGeom>
            <a:noFill/>
            <a:ln w="38100" cmpd="sng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11" name="Ovale 10"/>
            <p:cNvSpPr/>
            <p:nvPr/>
          </p:nvSpPr>
          <p:spPr>
            <a:xfrm>
              <a:off x="5047260" y="4138956"/>
              <a:ext cx="742952" cy="573632"/>
            </a:xfrm>
            <a:prstGeom prst="ellipse">
              <a:avLst/>
            </a:prstGeom>
            <a:noFill/>
            <a:ln w="38100" cmpd="sng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5300903" y="1240070"/>
            <a:ext cx="742952" cy="573632"/>
            <a:chOff x="188234" y="2566456"/>
            <a:chExt cx="742952" cy="573632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271544" y="2668606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AGS</a:t>
              </a:r>
            </a:p>
          </p:txBody>
        </p:sp>
        <p:sp>
          <p:nvSpPr>
            <p:cNvPr id="13" name="Ovale 12"/>
            <p:cNvSpPr/>
            <p:nvPr/>
          </p:nvSpPr>
          <p:spPr>
            <a:xfrm>
              <a:off x="188234" y="2566456"/>
              <a:ext cx="742952" cy="573632"/>
            </a:xfrm>
            <a:prstGeom prst="ellipse">
              <a:avLst/>
            </a:prstGeom>
            <a:noFill/>
            <a:ln w="38100" cmpd="sng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292703" y="924346"/>
            <a:ext cx="4565957" cy="1064205"/>
            <a:chOff x="292703" y="924346"/>
            <a:chExt cx="4565957" cy="1064205"/>
          </a:xfrm>
        </p:grpSpPr>
        <p:sp>
          <p:nvSpPr>
            <p:cNvPr id="14" name="CasellaDiTesto 13"/>
            <p:cNvSpPr txBox="1"/>
            <p:nvPr/>
          </p:nvSpPr>
          <p:spPr>
            <a:xfrm>
              <a:off x="292703" y="1021095"/>
              <a:ext cx="41964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it-IT" sz="2400" dirty="0" err="1"/>
                <a:t>Signature</a:t>
              </a:r>
              <a:r>
                <a:rPr lang="it-IT" sz="2400" dirty="0"/>
                <a:t> nel sangue periferico?</a:t>
              </a:r>
            </a:p>
          </p:txBody>
        </p:sp>
        <p:pic>
          <p:nvPicPr>
            <p:cNvPr id="17" name="Immagine 16"/>
            <p:cNvPicPr>
              <a:picLocks noChangeAspect="1"/>
            </p:cNvPicPr>
            <p:nvPr/>
          </p:nvPicPr>
          <p:blipFill rotWithShape="1">
            <a:blip r:embed="rId3"/>
            <a:srcRect t="17802" r="41852" b="20306"/>
            <a:stretch/>
          </p:blipFill>
          <p:spPr>
            <a:xfrm>
              <a:off x="4409324" y="924346"/>
              <a:ext cx="449336" cy="508162"/>
            </a:xfrm>
            <a:prstGeom prst="rect">
              <a:avLst/>
            </a:prstGeom>
          </p:spPr>
        </p:pic>
        <p:grpSp>
          <p:nvGrpSpPr>
            <p:cNvPr id="19" name="Gruppo 18"/>
            <p:cNvGrpSpPr/>
            <p:nvPr/>
          </p:nvGrpSpPr>
          <p:grpSpPr>
            <a:xfrm>
              <a:off x="292703" y="1423866"/>
              <a:ext cx="3193885" cy="564685"/>
              <a:chOff x="188234" y="670055"/>
              <a:chExt cx="3193885" cy="564685"/>
            </a:xfrm>
          </p:grpSpPr>
          <p:sp>
            <p:nvSpPr>
              <p:cNvPr id="20" name="CasellaDiTesto 19"/>
              <p:cNvSpPr txBox="1"/>
              <p:nvPr/>
            </p:nvSpPr>
            <p:spPr>
              <a:xfrm>
                <a:off x="188234" y="773075"/>
                <a:ext cx="27699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400" dirty="0" err="1"/>
                  <a:t>Signature</a:t>
                </a:r>
                <a:r>
                  <a:rPr lang="it-IT" sz="2400" dirty="0"/>
                  <a:t> nel liquor?</a:t>
                </a:r>
              </a:p>
            </p:txBody>
          </p:sp>
          <p:pic>
            <p:nvPicPr>
              <p:cNvPr id="21" name="Immagine 20"/>
              <p:cNvPicPr>
                <a:picLocks noChangeAspect="1"/>
              </p:cNvPicPr>
              <p:nvPr/>
            </p:nvPicPr>
            <p:blipFill rotWithShape="1">
              <a:blip r:embed="rId3"/>
              <a:srcRect t="17802" r="41852" b="20306"/>
              <a:stretch/>
            </p:blipFill>
            <p:spPr>
              <a:xfrm>
                <a:off x="2932783" y="670055"/>
                <a:ext cx="449336" cy="508162"/>
              </a:xfrm>
              <a:prstGeom prst="rect">
                <a:avLst/>
              </a:prstGeom>
            </p:spPr>
          </p:pic>
        </p:grpSp>
      </p:grpSp>
      <p:sp>
        <p:nvSpPr>
          <p:cNvPr id="25" name="CasellaDiTesto 24"/>
          <p:cNvSpPr txBox="1"/>
          <p:nvPr/>
        </p:nvSpPr>
        <p:spPr>
          <a:xfrm>
            <a:off x="245451" y="6355190"/>
            <a:ext cx="2935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AGS: Aicardi </a:t>
            </a:r>
            <a:r>
              <a:rPr lang="it-IT" sz="1600" dirty="0" err="1"/>
              <a:t>Goutières</a:t>
            </a:r>
            <a:r>
              <a:rPr lang="it-IT" sz="1600" dirty="0"/>
              <a:t> </a:t>
            </a:r>
            <a:r>
              <a:rPr lang="it-IT" sz="1600" dirty="0" err="1"/>
              <a:t>syndrome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245836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824" y="2622493"/>
            <a:ext cx="5832336" cy="366067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9322" y="93018"/>
            <a:ext cx="1220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 dirty="0"/>
              <a:t>Esempi</a:t>
            </a:r>
          </a:p>
        </p:txBody>
      </p:sp>
      <p:sp>
        <p:nvSpPr>
          <p:cNvPr id="8" name="Ovale 7"/>
          <p:cNvSpPr/>
          <p:nvPr/>
        </p:nvSpPr>
        <p:spPr>
          <a:xfrm>
            <a:off x="3144976" y="3645054"/>
            <a:ext cx="742952" cy="573632"/>
          </a:xfrm>
          <a:prstGeom prst="ellipse">
            <a:avLst/>
          </a:prstGeom>
          <a:noFill/>
          <a:ln w="38100" cmpd="sng">
            <a:solidFill>
              <a:srgbClr val="3C90D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grpSp>
        <p:nvGrpSpPr>
          <p:cNvPr id="24" name="Gruppo 23"/>
          <p:cNvGrpSpPr/>
          <p:nvPr/>
        </p:nvGrpSpPr>
        <p:grpSpPr>
          <a:xfrm>
            <a:off x="1817648" y="2806506"/>
            <a:ext cx="889577" cy="1125364"/>
            <a:chOff x="1173860" y="2046209"/>
            <a:chExt cx="1285911" cy="1677900"/>
          </a:xfrm>
        </p:grpSpPr>
        <p:grpSp>
          <p:nvGrpSpPr>
            <p:cNvPr id="25" name="Gruppo 24"/>
            <p:cNvGrpSpPr/>
            <p:nvPr/>
          </p:nvGrpSpPr>
          <p:grpSpPr>
            <a:xfrm>
              <a:off x="1258599" y="2278288"/>
              <a:ext cx="990820" cy="1445821"/>
              <a:chOff x="1082650" y="1894409"/>
              <a:chExt cx="990820" cy="1445821"/>
            </a:xfrm>
          </p:grpSpPr>
          <p:grpSp>
            <p:nvGrpSpPr>
              <p:cNvPr id="27" name="Gruppo 26"/>
              <p:cNvGrpSpPr/>
              <p:nvPr/>
            </p:nvGrpSpPr>
            <p:grpSpPr>
              <a:xfrm>
                <a:off x="1082650" y="1894409"/>
                <a:ext cx="990820" cy="1445821"/>
                <a:chOff x="1082650" y="1987801"/>
                <a:chExt cx="990820" cy="1445821"/>
              </a:xfrm>
            </p:grpSpPr>
            <p:pic>
              <p:nvPicPr>
                <p:cNvPr id="29" name="Picture 12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1130949" y="2565107"/>
                  <a:ext cx="335139" cy="2856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0" name="Gruppo 29"/>
                <p:cNvGrpSpPr/>
                <p:nvPr/>
              </p:nvGrpSpPr>
              <p:grpSpPr>
                <a:xfrm>
                  <a:off x="1155682" y="1987801"/>
                  <a:ext cx="895038" cy="511817"/>
                  <a:chOff x="1561321" y="2886355"/>
                  <a:chExt cx="895038" cy="511817"/>
                </a:xfrm>
              </p:grpSpPr>
              <p:sp>
                <p:nvSpPr>
                  <p:cNvPr id="36" name="Rounded 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1561321" y="2886355"/>
                    <a:ext cx="895038" cy="511817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F5FFE6"/>
                      </a:gs>
                      <a:gs pos="64999">
                        <a:srgbClr val="E4FDC2"/>
                      </a:gs>
                      <a:gs pos="100000">
                        <a:srgbClr val="DAFDA7"/>
                      </a:gs>
                    </a:gsLst>
                    <a:lin ang="5400000" scaled="1"/>
                  </a:gradFill>
                  <a:ln w="9525">
                    <a:solidFill>
                      <a:srgbClr val="13B084"/>
                    </a:solidFill>
                    <a:round/>
                    <a:headEnd/>
                    <a:tailEnd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900">
                      <a:latin typeface="+mn-lt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7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1704584" y="2895176"/>
                    <a:ext cx="696180" cy="327692"/>
                    <a:chOff x="-3228120" y="2722543"/>
                    <a:chExt cx="892631" cy="466237"/>
                  </a:xfrm>
                </p:grpSpPr>
                <p:sp>
                  <p:nvSpPr>
                    <p:cNvPr id="41" name="Snip Same Side Corner Rectangle 42"/>
                    <p:cNvSpPr>
                      <a:spLocks/>
                    </p:cNvSpPr>
                    <p:nvPr/>
                  </p:nvSpPr>
                  <p:spPr bwMode="auto">
                    <a:xfrm>
                      <a:off x="-3139168" y="2770993"/>
                      <a:ext cx="803679" cy="360292"/>
                    </a:xfrm>
                    <a:custGeom>
                      <a:avLst/>
                      <a:gdLst>
                        <a:gd name="T0" fmla="*/ 60050 w 803799"/>
                        <a:gd name="T1" fmla="*/ 0 h 360292"/>
                        <a:gd name="T2" fmla="*/ 743749 w 803799"/>
                        <a:gd name="T3" fmla="*/ 0 h 360292"/>
                        <a:gd name="T4" fmla="*/ 803799 w 803799"/>
                        <a:gd name="T5" fmla="*/ 60050 h 360292"/>
                        <a:gd name="T6" fmla="*/ 803799 w 803799"/>
                        <a:gd name="T7" fmla="*/ 360292 h 360292"/>
                        <a:gd name="T8" fmla="*/ 803799 w 803799"/>
                        <a:gd name="T9" fmla="*/ 360292 h 360292"/>
                        <a:gd name="T10" fmla="*/ 0 w 803799"/>
                        <a:gd name="T11" fmla="*/ 360292 h 360292"/>
                        <a:gd name="T12" fmla="*/ 0 w 803799"/>
                        <a:gd name="T13" fmla="*/ 360292 h 360292"/>
                        <a:gd name="T14" fmla="*/ 0 w 803799"/>
                        <a:gd name="T15" fmla="*/ 60050 h 360292"/>
                        <a:gd name="T16" fmla="*/ 60050 w 803799"/>
                        <a:gd name="T17" fmla="*/ 0 h 360292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803799"/>
                        <a:gd name="T28" fmla="*/ 0 h 360292"/>
                        <a:gd name="T29" fmla="*/ 803799 w 803799"/>
                        <a:gd name="T30" fmla="*/ 360292 h 360292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803799" h="360292">
                          <a:moveTo>
                            <a:pt x="60050" y="0"/>
                          </a:moveTo>
                          <a:lnTo>
                            <a:pt x="743749" y="0"/>
                          </a:lnTo>
                          <a:lnTo>
                            <a:pt x="803799" y="60050"/>
                          </a:lnTo>
                          <a:lnTo>
                            <a:pt x="803799" y="360292"/>
                          </a:lnTo>
                          <a:lnTo>
                            <a:pt x="0" y="360292"/>
                          </a:lnTo>
                          <a:lnTo>
                            <a:pt x="0" y="60050"/>
                          </a:lnTo>
                          <a:lnTo>
                            <a:pt x="60050" y="0"/>
                          </a:lnTo>
                          <a:close/>
                        </a:path>
                      </a:pathLst>
                    </a:custGeom>
                    <a:solidFill>
                      <a:srgbClr val="9BBB59"/>
                    </a:solidFill>
                    <a:ln w="38100" cap="flat" cmpd="sng">
                      <a:solidFill>
                        <a:schemeClr val="bg1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it-IT" sz="1050"/>
                    </a:p>
                  </p:txBody>
                </p:sp>
                <p:sp>
                  <p:nvSpPr>
                    <p:cNvPr id="42" name="TextBox 4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3228120" y="2722543"/>
                      <a:ext cx="887940" cy="4662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900"/>
                        <a:t>DNAsi</a:t>
                      </a:r>
                      <a:r>
                        <a:rPr lang="en-US" sz="900" dirty="0"/>
                        <a:t> II</a:t>
                      </a:r>
                    </a:p>
                  </p:txBody>
                </p:sp>
              </p:grpSp>
              <p:grpSp>
                <p:nvGrpSpPr>
                  <p:cNvPr id="38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1929081" y="2970561"/>
                    <a:ext cx="366368" cy="206816"/>
                    <a:chOff x="-2709999" y="2948256"/>
                    <a:chExt cx="469752" cy="294257"/>
                  </a:xfrm>
                </p:grpSpPr>
                <p:cxnSp>
                  <p:nvCxnSpPr>
                    <p:cNvPr id="39" name="Straight Connector 40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-2709167" y="2948547"/>
                      <a:ext cx="468734" cy="293573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0" name="Straight Connector 4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-2709167" y="2948547"/>
                      <a:ext cx="433089" cy="293573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  <p:pic>
              <p:nvPicPr>
                <p:cNvPr id="31" name="Picture 12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1477389" y="2629302"/>
                  <a:ext cx="335139" cy="2856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12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1389189" y="2805712"/>
                  <a:ext cx="335139" cy="2856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12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1763063" y="2693543"/>
                  <a:ext cx="335139" cy="2856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" name="Picture 12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1172687" y="2823359"/>
                  <a:ext cx="335139" cy="2856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12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1057917" y="3123216"/>
                  <a:ext cx="335139" cy="2856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8" name="CasellaDiTesto 131"/>
              <p:cNvSpPr txBox="1">
                <a:spLocks noChangeArrowheads="1"/>
              </p:cNvSpPr>
              <p:nvPr/>
            </p:nvSpPr>
            <p:spPr bwMode="auto">
              <a:xfrm>
                <a:off x="1207932" y="2123970"/>
                <a:ext cx="777024" cy="327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900" dirty="0"/>
                  <a:t>Lisosoma</a:t>
                </a:r>
              </a:p>
            </p:txBody>
          </p:sp>
        </p:grpSp>
        <p:sp>
          <p:nvSpPr>
            <p:cNvPr id="26" name="Ovale 25"/>
            <p:cNvSpPr/>
            <p:nvPr/>
          </p:nvSpPr>
          <p:spPr>
            <a:xfrm>
              <a:off x="1173860" y="2046209"/>
              <a:ext cx="1285911" cy="931738"/>
            </a:xfrm>
            <a:prstGeom prst="ellipse">
              <a:avLst/>
            </a:prstGeom>
            <a:noFill/>
            <a:ln w="38100" cmpd="sng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</p:grpSp>
      <p:grpSp>
        <p:nvGrpSpPr>
          <p:cNvPr id="49" name="Gruppo 48"/>
          <p:cNvGrpSpPr/>
          <p:nvPr/>
        </p:nvGrpSpPr>
        <p:grpSpPr>
          <a:xfrm>
            <a:off x="5406149" y="93018"/>
            <a:ext cx="3463651" cy="3019699"/>
            <a:chOff x="2338555" y="606533"/>
            <a:chExt cx="3815105" cy="3093909"/>
          </a:xfrm>
        </p:grpSpPr>
        <p:sp>
          <p:nvSpPr>
            <p:cNvPr id="50" name="Ovale 49"/>
            <p:cNvSpPr/>
            <p:nvPr/>
          </p:nvSpPr>
          <p:spPr>
            <a:xfrm>
              <a:off x="2338555" y="1972275"/>
              <a:ext cx="1296577" cy="740003"/>
            </a:xfrm>
            <a:prstGeom prst="ellipse">
              <a:avLst/>
            </a:prstGeom>
            <a:noFill/>
            <a:ln w="38100" cmpd="sng">
              <a:solidFill>
                <a:srgbClr val="3C90D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1" name="Gruppo 50"/>
            <p:cNvGrpSpPr/>
            <p:nvPr/>
          </p:nvGrpSpPr>
          <p:grpSpPr>
            <a:xfrm>
              <a:off x="2692616" y="606533"/>
              <a:ext cx="3461044" cy="1637288"/>
              <a:chOff x="4156534" y="2622853"/>
              <a:chExt cx="3461044" cy="1637288"/>
            </a:xfrm>
          </p:grpSpPr>
          <p:sp>
            <p:nvSpPr>
              <p:cNvPr id="57" name="CasellaDiTesto 56"/>
              <p:cNvSpPr txBox="1"/>
              <p:nvPr/>
            </p:nvSpPr>
            <p:spPr>
              <a:xfrm>
                <a:off x="4611092" y="3496296"/>
                <a:ext cx="553005" cy="378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/>
                  <a:t>D2I</a:t>
                </a:r>
                <a:endParaRPr lang="it-IT" dirty="0"/>
              </a:p>
            </p:txBody>
          </p:sp>
          <p:grpSp>
            <p:nvGrpSpPr>
              <p:cNvPr id="58" name="Gruppo 57"/>
              <p:cNvGrpSpPr/>
              <p:nvPr/>
            </p:nvGrpSpPr>
            <p:grpSpPr>
              <a:xfrm>
                <a:off x="5681420" y="2622853"/>
                <a:ext cx="1936158" cy="1637288"/>
                <a:chOff x="5419956" y="2622853"/>
                <a:chExt cx="1936158" cy="1637288"/>
              </a:xfrm>
            </p:grpSpPr>
            <p:pic>
              <p:nvPicPr>
                <p:cNvPr id="60" name="Immagine 5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12448356">
                  <a:off x="5419956" y="2622853"/>
                  <a:ext cx="1936158" cy="1637288"/>
                </a:xfrm>
                <a:prstGeom prst="rect">
                  <a:avLst/>
                </a:prstGeom>
              </p:spPr>
            </p:pic>
            <p:sp>
              <p:nvSpPr>
                <p:cNvPr id="61" name="CasellaDiTesto 60"/>
                <p:cNvSpPr txBox="1"/>
                <p:nvPr/>
              </p:nvSpPr>
              <p:spPr>
                <a:xfrm rot="21111670">
                  <a:off x="5658507" y="2977620"/>
                  <a:ext cx="1446639" cy="977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</a:rPr>
                    <a:t>Malattie </a:t>
                  </a:r>
                </a:p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</a:rPr>
                    <a:t>genetiche del</a:t>
                  </a:r>
                </a:p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</a:rPr>
                    <a:t>riconoscimento</a:t>
                  </a:r>
                </a:p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</a:rPr>
                    <a:t>di acidi nucleici</a:t>
                  </a:r>
                </a:p>
              </p:txBody>
            </p:sp>
          </p:grpSp>
          <p:sp>
            <p:nvSpPr>
              <p:cNvPr id="59" name="Ovale 58"/>
              <p:cNvSpPr/>
              <p:nvPr/>
            </p:nvSpPr>
            <p:spPr>
              <a:xfrm>
                <a:off x="4156534" y="3292750"/>
                <a:ext cx="1438620" cy="822110"/>
              </a:xfrm>
              <a:prstGeom prst="ellipse">
                <a:avLst/>
              </a:prstGeom>
              <a:noFill/>
              <a:ln w="38100" cmpd="sng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2" name="Rettangolo 51"/>
            <p:cNvSpPr/>
            <p:nvPr/>
          </p:nvSpPr>
          <p:spPr>
            <a:xfrm>
              <a:off x="4479668" y="3290499"/>
              <a:ext cx="245780" cy="409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000" baseline="30000" dirty="0"/>
                <a:t> </a:t>
              </a:r>
              <a:endParaRPr lang="it-IT" sz="2000" dirty="0"/>
            </a:p>
          </p:txBody>
        </p:sp>
        <p:grpSp>
          <p:nvGrpSpPr>
            <p:cNvPr id="53" name="Gruppo 52"/>
            <p:cNvGrpSpPr/>
            <p:nvPr/>
          </p:nvGrpSpPr>
          <p:grpSpPr>
            <a:xfrm>
              <a:off x="2619548" y="1942259"/>
              <a:ext cx="2151624" cy="805801"/>
              <a:chOff x="3642033" y="3364010"/>
              <a:chExt cx="2196995" cy="783233"/>
            </a:xfrm>
          </p:grpSpPr>
          <p:sp>
            <p:nvSpPr>
              <p:cNvPr id="54" name="Ovale 53"/>
              <p:cNvSpPr/>
              <p:nvPr/>
            </p:nvSpPr>
            <p:spPr>
              <a:xfrm>
                <a:off x="4273094" y="3364010"/>
                <a:ext cx="1565934" cy="783233"/>
              </a:xfrm>
              <a:prstGeom prst="ellipse">
                <a:avLst/>
              </a:prstGeom>
              <a:noFill/>
              <a:ln w="38100" cmpd="sng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" name="CasellaDiTesto 54"/>
              <p:cNvSpPr txBox="1"/>
              <p:nvPr/>
            </p:nvSpPr>
            <p:spPr>
              <a:xfrm>
                <a:off x="3642033" y="3584339"/>
                <a:ext cx="676085" cy="3678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SAVI</a:t>
                </a:r>
              </a:p>
            </p:txBody>
          </p:sp>
          <p:sp>
            <p:nvSpPr>
              <p:cNvPr id="56" name="CasellaDiTesto 55"/>
              <p:cNvSpPr txBox="1"/>
              <p:nvPr/>
            </p:nvSpPr>
            <p:spPr>
              <a:xfrm>
                <a:off x="4353131" y="3415065"/>
                <a:ext cx="1409718" cy="6436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/>
                  <a:t>AICARDI-</a:t>
                </a:r>
              </a:p>
              <a:p>
                <a:pPr algn="ctr"/>
                <a:r>
                  <a:rPr lang="it-IT" dirty="0"/>
                  <a:t>GOUTIERES</a:t>
                </a:r>
              </a:p>
            </p:txBody>
          </p:sp>
        </p:grpSp>
      </p:grpSp>
      <p:sp>
        <p:nvSpPr>
          <p:cNvPr id="76" name="CasellaDiTesto 75"/>
          <p:cNvSpPr txBox="1"/>
          <p:nvPr/>
        </p:nvSpPr>
        <p:spPr>
          <a:xfrm>
            <a:off x="245451" y="6355190"/>
            <a:ext cx="8624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SAVI: STING-</a:t>
            </a:r>
            <a:r>
              <a:rPr lang="it-IT" sz="1600" dirty="0" err="1"/>
              <a:t>associated</a:t>
            </a:r>
            <a:r>
              <a:rPr lang="it-IT" sz="1600" dirty="0"/>
              <a:t> </a:t>
            </a:r>
            <a:r>
              <a:rPr lang="it-IT" sz="1600" dirty="0" err="1"/>
              <a:t>vasculopathy</a:t>
            </a:r>
            <a:r>
              <a:rPr lang="it-IT" sz="1600" dirty="0"/>
              <a:t> with </a:t>
            </a:r>
            <a:r>
              <a:rPr lang="it-IT" sz="1600" dirty="0" err="1"/>
              <a:t>onset</a:t>
            </a:r>
            <a:r>
              <a:rPr lang="it-IT" sz="1600" dirty="0"/>
              <a:t> in </a:t>
            </a:r>
            <a:r>
              <a:rPr lang="it-IT" sz="1600" dirty="0" err="1"/>
              <a:t>infancy</a:t>
            </a:r>
            <a:r>
              <a:rPr lang="it-IT" sz="1600" dirty="0"/>
              <a:t> / D2I: DNAse2-associated </a:t>
            </a:r>
            <a:r>
              <a:rPr lang="it-IT" sz="1600" dirty="0" err="1"/>
              <a:t>interferonopathy</a:t>
            </a:r>
            <a:endParaRPr lang="it-IT" sz="1600" dirty="0"/>
          </a:p>
        </p:txBody>
      </p:sp>
      <p:grpSp>
        <p:nvGrpSpPr>
          <p:cNvPr id="2" name="Gruppo 1"/>
          <p:cNvGrpSpPr/>
          <p:nvPr/>
        </p:nvGrpSpPr>
        <p:grpSpPr>
          <a:xfrm>
            <a:off x="292703" y="924346"/>
            <a:ext cx="4565957" cy="1086623"/>
            <a:chOff x="292703" y="924346"/>
            <a:chExt cx="4565957" cy="1086623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 rotWithShape="1">
            <a:blip r:embed="rId6"/>
            <a:srcRect l="53395" t="17802" b="20306"/>
            <a:stretch/>
          </p:blipFill>
          <p:spPr>
            <a:xfrm>
              <a:off x="3068512" y="1504466"/>
              <a:ext cx="358961" cy="506503"/>
            </a:xfrm>
            <a:prstGeom prst="rect">
              <a:avLst/>
            </a:prstGeom>
          </p:spPr>
        </p:pic>
        <p:grpSp>
          <p:nvGrpSpPr>
            <p:cNvPr id="71" name="Gruppo 70"/>
            <p:cNvGrpSpPr/>
            <p:nvPr/>
          </p:nvGrpSpPr>
          <p:grpSpPr>
            <a:xfrm>
              <a:off x="292703" y="924346"/>
              <a:ext cx="4565957" cy="1064205"/>
              <a:chOff x="292703" y="924346"/>
              <a:chExt cx="4565957" cy="1064205"/>
            </a:xfrm>
          </p:grpSpPr>
          <p:sp>
            <p:nvSpPr>
              <p:cNvPr id="73" name="CasellaDiTesto 72"/>
              <p:cNvSpPr txBox="1"/>
              <p:nvPr/>
            </p:nvSpPr>
            <p:spPr>
              <a:xfrm>
                <a:off x="292703" y="1021095"/>
                <a:ext cx="41964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400" dirty="0" err="1"/>
                  <a:t>Signature</a:t>
                </a:r>
                <a:r>
                  <a:rPr lang="it-IT" sz="2400" dirty="0"/>
                  <a:t> nel sangue periferico?</a:t>
                </a:r>
              </a:p>
            </p:txBody>
          </p:sp>
          <p:pic>
            <p:nvPicPr>
              <p:cNvPr id="77" name="Immagine 76"/>
              <p:cNvPicPr>
                <a:picLocks noChangeAspect="1"/>
              </p:cNvPicPr>
              <p:nvPr/>
            </p:nvPicPr>
            <p:blipFill rotWithShape="1">
              <a:blip r:embed="rId6"/>
              <a:srcRect t="17802" r="41852" b="20306"/>
              <a:stretch/>
            </p:blipFill>
            <p:spPr>
              <a:xfrm>
                <a:off x="4409324" y="924346"/>
                <a:ext cx="449336" cy="508162"/>
              </a:xfrm>
              <a:prstGeom prst="rect">
                <a:avLst/>
              </a:prstGeom>
            </p:spPr>
          </p:pic>
          <p:sp>
            <p:nvSpPr>
              <p:cNvPr id="79" name="CasellaDiTesto 78"/>
              <p:cNvSpPr txBox="1"/>
              <p:nvPr/>
            </p:nvSpPr>
            <p:spPr>
              <a:xfrm>
                <a:off x="292703" y="1526886"/>
                <a:ext cx="27699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400" dirty="0" err="1"/>
                  <a:t>Signature</a:t>
                </a:r>
                <a:r>
                  <a:rPr lang="it-IT" sz="2400" dirty="0"/>
                  <a:t> nel liquor?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9668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951251" y="1787703"/>
            <a:ext cx="386689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spcBef>
                <a:spcPts val="1200"/>
              </a:spcBef>
              <a:spcAft>
                <a:spcPts val="1200"/>
              </a:spcAft>
              <a:buFont typeface="Wingdings" charset="2"/>
              <a:buChar char="v"/>
            </a:pPr>
            <a:r>
              <a:rPr lang="en-US" sz="2800" dirty="0"/>
              <a:t>Signature </a:t>
            </a:r>
            <a:r>
              <a:rPr lang="en-US" sz="2800" dirty="0" err="1"/>
              <a:t>Interferonica</a:t>
            </a:r>
            <a:endParaRPr lang="en-US" sz="2800" dirty="0"/>
          </a:p>
          <a:p>
            <a:pPr marL="342900" marR="0" lvl="1" indent="-34290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v"/>
              <a:tabLst/>
              <a:defRPr/>
            </a:pPr>
            <a:r>
              <a:rPr lang="en-US" sz="2800" dirty="0"/>
              <a:t>pTBK1</a:t>
            </a:r>
          </a:p>
          <a:p>
            <a:pPr marL="342900" marR="0" lvl="1" indent="-34290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v"/>
              <a:tabLst/>
              <a:defRPr/>
            </a:pPr>
            <a:r>
              <a:rPr lang="en-US" sz="2800" dirty="0"/>
              <a:t>pSTAT1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9322" y="93018"/>
            <a:ext cx="6929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i="1" dirty="0"/>
              <a:t>Cosa possiamo offrire come laboratorio?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436634" y="1865903"/>
            <a:ext cx="2043401" cy="1902617"/>
            <a:chOff x="1490491" y="4311938"/>
            <a:chExt cx="2043401" cy="1902617"/>
          </a:xfrm>
        </p:grpSpPr>
        <p:grpSp>
          <p:nvGrpSpPr>
            <p:cNvPr id="3" name="Gruppo 2"/>
            <p:cNvGrpSpPr/>
            <p:nvPr/>
          </p:nvGrpSpPr>
          <p:grpSpPr>
            <a:xfrm>
              <a:off x="1490491" y="4311938"/>
              <a:ext cx="2043401" cy="1186109"/>
              <a:chOff x="3461683" y="3412650"/>
              <a:chExt cx="3062303" cy="1897100"/>
            </a:xfrm>
          </p:grpSpPr>
          <p:pic>
            <p:nvPicPr>
              <p:cNvPr id="15" name="Picture 8" descr="Risultati immagini per lympho monocyte cartoon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1" t="45679" r="45216" b="9136"/>
              <a:stretch/>
            </p:blipFill>
            <p:spPr bwMode="auto">
              <a:xfrm rot="615243">
                <a:off x="5055423" y="3975408"/>
                <a:ext cx="1060463" cy="9601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8" name="Picture 8" descr="Risultati immagini per lympho monocyte cartoon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1" t="45679" r="45216" b="9136"/>
              <a:stretch/>
            </p:blipFill>
            <p:spPr bwMode="auto">
              <a:xfrm>
                <a:off x="3896971" y="3704449"/>
                <a:ext cx="1060463" cy="9601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8" descr="Risultati immagini per lympho monocyte cartoon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1" t="13540" r="73053" b="62884"/>
              <a:stretch/>
            </p:blipFill>
            <p:spPr bwMode="auto">
              <a:xfrm rot="1484978">
                <a:off x="4517193" y="4644396"/>
                <a:ext cx="620222" cy="574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Risultati immagini per lympho monocyte cartoon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1" t="13540" r="73053" b="62884"/>
              <a:stretch/>
            </p:blipFill>
            <p:spPr bwMode="auto">
              <a:xfrm rot="19628183">
                <a:off x="4770988" y="3412650"/>
                <a:ext cx="620222" cy="574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8" descr="Risultati immagini per lympho monocyte cartoon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1" t="13540" r="73053" b="62884"/>
              <a:stretch/>
            </p:blipFill>
            <p:spPr bwMode="auto">
              <a:xfrm rot="973565">
                <a:off x="3461683" y="4524033"/>
                <a:ext cx="620222" cy="574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 descr="Risultati immagini per lympho monocyte cartoon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1" t="13540" r="73053" b="62884"/>
              <a:stretch/>
            </p:blipFill>
            <p:spPr bwMode="auto">
              <a:xfrm rot="1388284">
                <a:off x="5903764" y="4734892"/>
                <a:ext cx="620222" cy="574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3" name="Rettangolo 42"/>
            <p:cNvSpPr/>
            <p:nvPr/>
          </p:nvSpPr>
          <p:spPr>
            <a:xfrm>
              <a:off x="1594384" y="5568224"/>
              <a:ext cx="182357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indent="0" algn="ctr">
                <a:buNone/>
              </a:pPr>
              <a:r>
                <a:rPr lang="en-US" dirty="0" err="1"/>
                <a:t>Sangue</a:t>
              </a:r>
              <a:r>
                <a:rPr lang="en-US" dirty="0"/>
                <a:t> </a:t>
              </a:r>
              <a:r>
                <a:rPr lang="en-US" dirty="0" err="1"/>
                <a:t>periferico</a:t>
              </a:r>
              <a:endParaRPr lang="en-US" dirty="0"/>
            </a:p>
            <a:p>
              <a:pPr marL="0" lvl="1" indent="0" algn="ctr">
                <a:buNone/>
              </a:pPr>
              <a:r>
                <a:rPr lang="en-US" dirty="0"/>
                <a:t>(PBMC </a:t>
              </a:r>
              <a:r>
                <a:rPr lang="en-US" dirty="0" err="1"/>
                <a:t>totali</a:t>
              </a:r>
              <a:r>
                <a:rPr lang="en-US" dirty="0"/>
                <a:t>)</a:t>
              </a:r>
            </a:p>
          </p:txBody>
        </p:sp>
      </p:grpSp>
      <p:pic>
        <p:nvPicPr>
          <p:cNvPr id="34" name="Immagin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680" y="1404022"/>
            <a:ext cx="1877259" cy="1888972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-681925" y="-2944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625176" y="4639079"/>
            <a:ext cx="6502806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indent="-342900">
              <a:spcBef>
                <a:spcPts val="1200"/>
              </a:spcBef>
              <a:spcAft>
                <a:spcPts val="1200"/>
              </a:spcAft>
              <a:buFont typeface="Wingdings" charset="2"/>
              <a:buChar char="v"/>
            </a:pPr>
            <a:r>
              <a:rPr lang="en-US" sz="2800" dirty="0"/>
              <a:t>Signature </a:t>
            </a:r>
            <a:r>
              <a:rPr lang="en-US" sz="2800" dirty="0" err="1"/>
              <a:t>Interferonica</a:t>
            </a:r>
            <a:r>
              <a:rPr lang="en-US" sz="28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linee</a:t>
            </a:r>
            <a:r>
              <a:rPr lang="en-US" sz="2400" dirty="0"/>
              <a:t> del </a:t>
            </a:r>
            <a:r>
              <a:rPr lang="en-US" sz="2400" dirty="0" err="1"/>
              <a:t>paziente</a:t>
            </a:r>
            <a:endParaRPr lang="en-US" sz="2400" dirty="0"/>
          </a:p>
          <a:p>
            <a:pPr marL="342900" lvl="1" indent="-342900">
              <a:spcBef>
                <a:spcPts val="1200"/>
              </a:spcBef>
              <a:spcAft>
                <a:spcPts val="1200"/>
              </a:spcAft>
              <a:buFont typeface="Wingdings" charset="2"/>
              <a:buChar char="v"/>
            </a:pPr>
            <a:r>
              <a:rPr lang="it-IT" sz="2800" dirty="0"/>
              <a:t>Integrazione con le indagini genetiche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2231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B23AB3F-23AE-4D09-A766-BA4855B11FCF}"/>
                  </a:ext>
                </a:extLst>
              </p14:cNvPr>
              <p14:cNvContentPartPr/>
              <p14:nvPr/>
            </p14:nvContentPartPr>
            <p14:xfrm>
              <a:off x="881786" y="1640499"/>
              <a:ext cx="270" cy="27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B23AB3F-23AE-4D09-A766-BA4855B11FC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5036" y="1633749"/>
                <a:ext cx="13500" cy="1350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B8B08D5C-E2A4-4437-AD9C-00B84197919E}"/>
              </a:ext>
            </a:extLst>
          </p:cNvPr>
          <p:cNvSpPr txBox="1"/>
          <p:nvPr/>
        </p:nvSpPr>
        <p:spPr>
          <a:xfrm>
            <a:off x="285505" y="954050"/>
            <a:ext cx="8653442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Interferon signature</a:t>
            </a:r>
            <a:endParaRPr lang="en-GB" sz="1350" dirty="0"/>
          </a:p>
          <a:p>
            <a:pPr marL="214313" indent="-214313">
              <a:buFontTx/>
              <a:buChar char="-"/>
            </a:pPr>
            <a:r>
              <a:rPr lang="en-GB" sz="1350" dirty="0"/>
              <a:t>Significance</a:t>
            </a:r>
          </a:p>
          <a:p>
            <a:pPr marL="557213" lvl="1" indent="-214313">
              <a:buFontTx/>
              <a:buChar char="-"/>
            </a:pPr>
            <a:r>
              <a:rPr lang="en-GB" sz="1350" dirty="0"/>
              <a:t>Inflammatory disorders mediated by </a:t>
            </a:r>
            <a:r>
              <a:rPr lang="en-GB" sz="1350" dirty="0" err="1"/>
              <a:t>TNFalfa</a:t>
            </a:r>
            <a:r>
              <a:rPr lang="en-GB" sz="1350" dirty="0"/>
              <a:t>, IL-1 and IL-6 can be treated with glucocorticoids and anti-cytokine biologic agents</a:t>
            </a:r>
          </a:p>
          <a:p>
            <a:pPr marL="557213" lvl="1" indent="-214313">
              <a:buFontTx/>
              <a:buChar char="-"/>
            </a:pPr>
            <a:r>
              <a:rPr lang="en-GB" sz="1350" dirty="0"/>
              <a:t>Inflammatory disorders predominantly due to Interferons are less sensitive to glucocorticoids and can be treated with other medications, including JAK-inhibitors</a:t>
            </a:r>
          </a:p>
          <a:p>
            <a:pPr marL="557213" lvl="1" indent="-214313">
              <a:buFontTx/>
              <a:buChar char="-"/>
            </a:pPr>
            <a:r>
              <a:rPr lang="en-GB" sz="1350" dirty="0"/>
              <a:t>Increase of type I (alpha and beta) or type II (gamma) interferons may distinguish different forms of inflammatory disorders</a:t>
            </a:r>
          </a:p>
          <a:p>
            <a:pPr marL="214313" indent="-214313">
              <a:buFontTx/>
              <a:buChar char="-"/>
            </a:pPr>
            <a:r>
              <a:rPr lang="en-GB" sz="1350" dirty="0"/>
              <a:t>Application</a:t>
            </a:r>
          </a:p>
          <a:p>
            <a:pPr marL="557213" lvl="1" indent="-214313">
              <a:buFontTx/>
              <a:buChar char="-"/>
            </a:pPr>
            <a:r>
              <a:rPr lang="en-GB" sz="1350" dirty="0"/>
              <a:t>Diagnosis of disorders presenting with atypical features</a:t>
            </a:r>
          </a:p>
          <a:p>
            <a:pPr marL="557213" lvl="1" indent="-214313">
              <a:buFontTx/>
              <a:buChar char="-"/>
            </a:pPr>
            <a:r>
              <a:rPr lang="en-GB" sz="1350" dirty="0"/>
              <a:t>Therapeutic stratification in rheumatology</a:t>
            </a:r>
          </a:p>
          <a:p>
            <a:pPr marL="214313" indent="-214313">
              <a:buFontTx/>
              <a:buChar char="-"/>
            </a:pPr>
            <a:r>
              <a:rPr lang="en-GB" sz="1350" dirty="0"/>
              <a:t>Methodology</a:t>
            </a:r>
          </a:p>
          <a:p>
            <a:pPr marL="557213" lvl="1" indent="-214313">
              <a:buFontTx/>
              <a:buChar char="-"/>
            </a:pPr>
            <a:r>
              <a:rPr lang="en-GB" sz="1350" dirty="0"/>
              <a:t>Quantitative real time PCR on 6 (or more) interferon stimulated genes normalized versus healthy donors or plasmids. Limits: difficult discrimination between type I and II interferons</a:t>
            </a:r>
          </a:p>
          <a:p>
            <a:pPr marL="214313" indent="-214313">
              <a:buFontTx/>
              <a:buChar char="-"/>
            </a:pPr>
            <a:r>
              <a:rPr lang="en-GB" sz="1350" dirty="0"/>
              <a:t>Alternatives</a:t>
            </a:r>
          </a:p>
          <a:p>
            <a:pPr marL="557213" lvl="1" indent="-214313">
              <a:buFontTx/>
              <a:buChar char="-"/>
            </a:pPr>
            <a:r>
              <a:rPr lang="en-GB" sz="1350" dirty="0" err="1"/>
              <a:t>RNAsequencing</a:t>
            </a:r>
            <a:endParaRPr lang="en-GB" sz="1350" dirty="0"/>
          </a:p>
          <a:p>
            <a:pPr marL="557213" lvl="1" indent="-214313">
              <a:buFontTx/>
              <a:buChar char="-"/>
            </a:pPr>
            <a:r>
              <a:rPr lang="en-GB" sz="1350" dirty="0"/>
              <a:t>Protein measure by flow cytometry (STAT1, SIGLEC1)</a:t>
            </a:r>
          </a:p>
          <a:p>
            <a:pPr marL="557213" lvl="1" indent="-214313">
              <a:buFontTx/>
              <a:buChar char="-"/>
            </a:pPr>
            <a:r>
              <a:rPr lang="en-GB" sz="1350" dirty="0"/>
              <a:t>Protein measure in  serum samples (CXCL9)</a:t>
            </a:r>
          </a:p>
          <a:p>
            <a:pPr marL="557213" lvl="1" indent="-214313">
              <a:buFontTx/>
              <a:buChar char="-"/>
            </a:pPr>
            <a:r>
              <a:rPr lang="en-GB" sz="1350" dirty="0"/>
              <a:t>Contribution of routine examinations (CRP, ESR, ferritin – IL6/</a:t>
            </a:r>
            <a:r>
              <a:rPr lang="en-GB" sz="1350" dirty="0" err="1"/>
              <a:t>IFNg</a:t>
            </a:r>
            <a:r>
              <a:rPr lang="en-GB" sz="1350" dirty="0"/>
              <a:t>, …)</a:t>
            </a:r>
          </a:p>
          <a:p>
            <a:pPr marL="214313" indent="-214313">
              <a:buFontTx/>
              <a:buChar char="-"/>
            </a:pPr>
            <a:r>
              <a:rPr lang="en-GB" sz="1350" dirty="0"/>
              <a:t>Possible implementation</a:t>
            </a:r>
          </a:p>
          <a:p>
            <a:pPr marL="557213" lvl="1" indent="-214313">
              <a:buFontTx/>
              <a:buChar char="-"/>
            </a:pPr>
            <a:r>
              <a:rPr lang="en-GB" sz="1350" dirty="0"/>
              <a:t>Rapid test on sera (an array of mediators: CXCL9 / ferritin / IL-6)</a:t>
            </a:r>
          </a:p>
          <a:p>
            <a:pPr marL="557213" lvl="1" indent="-214313">
              <a:buFontTx/>
              <a:buChar char="-"/>
            </a:pPr>
            <a:r>
              <a:rPr lang="en-GB" sz="1350" dirty="0"/>
              <a:t>Rapid test on cell lysates</a:t>
            </a:r>
          </a:p>
          <a:p>
            <a:pPr marL="557213" lvl="1" indent="-214313">
              <a:buFontTx/>
              <a:buChar char="-"/>
            </a:pPr>
            <a:r>
              <a:rPr lang="en-GB" sz="1350" dirty="0"/>
              <a:t>JAK 1/2/3 activation by in vitro phosphorylation of synthetic consensus peptides</a:t>
            </a:r>
          </a:p>
        </p:txBody>
      </p:sp>
    </p:spTree>
    <p:extLst>
      <p:ext uri="{BB962C8B-B14F-4D97-AF65-F5344CB8AC3E}">
        <p14:creationId xmlns:p14="http://schemas.microsoft.com/office/powerpoint/2010/main" val="51732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C33CE5-6971-48E3-B2BA-95564952712D}"/>
              </a:ext>
            </a:extLst>
          </p:cNvPr>
          <p:cNvSpPr txBox="1"/>
          <p:nvPr/>
        </p:nvSpPr>
        <p:spPr>
          <a:xfrm>
            <a:off x="467544" y="332656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ASPETTI DELLE MALATTIE IMMUNOPATOLOGICHE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1B4660-DDA7-4E8F-BFD4-BDBEB684D0C3}"/>
              </a:ext>
            </a:extLst>
          </p:cNvPr>
          <p:cNvSpPr txBox="1"/>
          <p:nvPr/>
        </p:nvSpPr>
        <p:spPr>
          <a:xfrm>
            <a:off x="539552" y="1124744"/>
            <a:ext cx="7776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MALATTIE DI SISTEMA (SISTEMICHE) sono caratterizzate da fenomeni autoimmunitari o infiammatori che colpiscono struttura, ad esempio i vasi sanguigni, o strutture connettivali presenti in tutti gli organi (connettiviti).</a:t>
            </a:r>
          </a:p>
          <a:p>
            <a:r>
              <a:rPr lang="it-IT" dirty="0"/>
              <a:t>	I sintomi sono dovuti sia agli effetti dell’infiammazione sia al danno nel 	funzionamento delle diverse strutture colpite dalla reazione.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D8713B-2E77-46CC-BB3D-6BE711D01801}"/>
              </a:ext>
            </a:extLst>
          </p:cNvPr>
          <p:cNvSpPr txBox="1"/>
          <p:nvPr/>
        </p:nvSpPr>
        <p:spPr>
          <a:xfrm>
            <a:off x="449582" y="2932495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MALATTIE d’ORGANO</a:t>
            </a:r>
          </a:p>
          <a:p>
            <a:r>
              <a:rPr lang="it-IT" dirty="0"/>
              <a:t>Sono caratterizzate da fenomeni autoimmunitari che conducono a danno funzionali di singoli tipi di cellule o di organi.</a:t>
            </a:r>
          </a:p>
          <a:p>
            <a:r>
              <a:rPr lang="it-IT" dirty="0"/>
              <a:t>Esempi tipici sono:</a:t>
            </a:r>
          </a:p>
          <a:p>
            <a:pPr marL="285750" indent="-285750">
              <a:buFontTx/>
              <a:buChar char="-"/>
            </a:pPr>
            <a:r>
              <a:rPr lang="it-IT" dirty="0"/>
              <a:t>La distruzione delle beta cellule del pancreas, deputate alla produzione di insulina. Quando l’insulina prodotta è insufficiente, si manifesta il diabete;</a:t>
            </a:r>
          </a:p>
          <a:p>
            <a:pPr marL="285750" indent="-285750">
              <a:buFontTx/>
              <a:buChar char="-"/>
            </a:pPr>
            <a:r>
              <a:rPr lang="it-IT" dirty="0"/>
              <a:t>La distruzione delle cellule produttrici degli ormoni tiroidei nella tiroidite di Hashimoto</a:t>
            </a:r>
          </a:p>
        </p:txBody>
      </p:sp>
    </p:spTree>
    <p:extLst>
      <p:ext uri="{BB962C8B-B14F-4D97-AF65-F5344CB8AC3E}">
        <p14:creationId xmlns:p14="http://schemas.microsoft.com/office/powerpoint/2010/main" val="3006338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C33CE5-6971-48E3-B2BA-95564952712D}"/>
              </a:ext>
            </a:extLst>
          </p:cNvPr>
          <p:cNvSpPr txBox="1"/>
          <p:nvPr/>
        </p:nvSpPr>
        <p:spPr>
          <a:xfrm>
            <a:off x="467544" y="332656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ASPETTI DELLE MALATTIE IMMUNOPATOLOGICHE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1B4660-DDA7-4E8F-BFD4-BDBEB684D0C3}"/>
              </a:ext>
            </a:extLst>
          </p:cNvPr>
          <p:cNvSpPr txBox="1"/>
          <p:nvPr/>
        </p:nvSpPr>
        <p:spPr>
          <a:xfrm>
            <a:off x="539552" y="1124744"/>
            <a:ext cx="7776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MALATTIE A PREVALENTE COMPONENTE INFIAMMATORIA</a:t>
            </a:r>
          </a:p>
          <a:p>
            <a:r>
              <a:rPr lang="it-IT" dirty="0"/>
              <a:t>(uso improprio degli strumenti dell’immunità naturale)</a:t>
            </a:r>
          </a:p>
          <a:p>
            <a:endParaRPr lang="it-IT" dirty="0"/>
          </a:p>
          <a:p>
            <a:r>
              <a:rPr lang="it-IT" dirty="0"/>
              <a:t>	Malattie autoinfiammatorie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MALATTIA E PREVALENTE COMPONENTE AUTOIMMUNE</a:t>
            </a:r>
          </a:p>
          <a:p>
            <a:r>
              <a:rPr lang="it-IT" dirty="0"/>
              <a:t>(uso improprio degli strumenti dell’immunità adattativa, specifica, di memoria)</a:t>
            </a:r>
          </a:p>
          <a:p>
            <a:r>
              <a:rPr lang="it-IT" dirty="0"/>
              <a:t>	</a:t>
            </a:r>
          </a:p>
          <a:p>
            <a:r>
              <a:rPr lang="it-IT" dirty="0"/>
              <a:t>	Diabete</a:t>
            </a:r>
          </a:p>
          <a:p>
            <a:r>
              <a:rPr lang="it-IT" dirty="0"/>
              <a:t>	Tiroidite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MALATTIE A COMPONENTE MISTA</a:t>
            </a:r>
          </a:p>
          <a:p>
            <a:endParaRPr lang="it-IT" dirty="0"/>
          </a:p>
          <a:p>
            <a:r>
              <a:rPr lang="it-IT" dirty="0"/>
              <a:t>	Lupus eritematoso sistemico</a:t>
            </a:r>
          </a:p>
          <a:p>
            <a:r>
              <a:rPr lang="it-IT" dirty="0"/>
              <a:t>	Artrite reumatoide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80127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2BE7ED-BD10-476D-8592-E405F0371751}"/>
              </a:ext>
            </a:extLst>
          </p:cNvPr>
          <p:cNvSpPr txBox="1"/>
          <p:nvPr/>
        </p:nvSpPr>
        <p:spPr>
          <a:xfrm>
            <a:off x="467544" y="332656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ASPETTI DELLE MALATTIE IMMUNOPATOLOGICHE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AF5F8A-2CD0-4778-9339-2D46C999C49D}"/>
              </a:ext>
            </a:extLst>
          </p:cNvPr>
          <p:cNvSpPr txBox="1"/>
          <p:nvPr/>
        </p:nvSpPr>
        <p:spPr>
          <a:xfrm>
            <a:off x="539552" y="1124744"/>
            <a:ext cx="7776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MALATTIE EREDITARIE: MONOGENICHE</a:t>
            </a:r>
          </a:p>
          <a:p>
            <a:endParaRPr lang="it-IT" dirty="0"/>
          </a:p>
          <a:p>
            <a:r>
              <a:rPr lang="it-IT" dirty="0"/>
              <a:t>	L’errore è nella sequenza di un gene importante per il corretto 	funzionamento del sistema immunitario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MALATTIE SPORADICHE: MULTIFATTORIALI</a:t>
            </a:r>
          </a:p>
          <a:p>
            <a:endParaRPr lang="it-IT" dirty="0"/>
          </a:p>
          <a:p>
            <a:r>
              <a:rPr lang="it-IT" dirty="0"/>
              <a:t>	La genetica può avere un peso, ma non è sufficiente da sola</a:t>
            </a:r>
          </a:p>
          <a:p>
            <a:r>
              <a:rPr lang="it-IT" dirty="0"/>
              <a:t>	Tra gli altri fattori vanno considerati quelli che possono raggiungere con 	le loro molecole il nostro sistema </a:t>
            </a:r>
            <a:r>
              <a:rPr lang="it-IT" dirty="0" err="1"/>
              <a:t>immuntiario</a:t>
            </a:r>
            <a:endParaRPr lang="it-IT" dirty="0"/>
          </a:p>
          <a:p>
            <a:endParaRPr lang="it-IT" dirty="0"/>
          </a:p>
          <a:p>
            <a:r>
              <a:rPr lang="it-IT" dirty="0"/>
              <a:t>	- cose che mangiamo o respiriamo</a:t>
            </a:r>
          </a:p>
          <a:p>
            <a:r>
              <a:rPr lang="it-IT" dirty="0"/>
              <a:t>	- cose che penetrano nel corpo (attraverso ferite, iniezioni)</a:t>
            </a:r>
          </a:p>
          <a:p>
            <a:r>
              <a:rPr lang="it-IT" dirty="0"/>
              <a:t>	- micro-organismi che infettano le cellule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7190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2BE7ED-BD10-476D-8592-E405F0371751}"/>
              </a:ext>
            </a:extLst>
          </p:cNvPr>
          <p:cNvSpPr txBox="1"/>
          <p:nvPr/>
        </p:nvSpPr>
        <p:spPr>
          <a:xfrm>
            <a:off x="467544" y="332656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ASPETTI DELLE MALATTIE IMMUNOPATOLOGICHE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AF5F8A-2CD0-4778-9339-2D46C999C49D}"/>
              </a:ext>
            </a:extLst>
          </p:cNvPr>
          <p:cNvSpPr txBox="1"/>
          <p:nvPr/>
        </p:nvSpPr>
        <p:spPr>
          <a:xfrm>
            <a:off x="539552" y="1124744"/>
            <a:ext cx="7776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MALATTIE AUTOIMMUNI MULTIPLE CONTRO DIVERSI ORGANI</a:t>
            </a:r>
          </a:p>
          <a:p>
            <a:endParaRPr lang="it-IT" dirty="0"/>
          </a:p>
          <a:p>
            <a:r>
              <a:rPr lang="it-IT" dirty="0"/>
              <a:t>	Possono suggerire un difetto generale dei meccanismi della tolleranza 	immunitaria</a:t>
            </a:r>
          </a:p>
          <a:p>
            <a:endParaRPr lang="it-IT" dirty="0"/>
          </a:p>
          <a:p>
            <a:r>
              <a:rPr lang="it-IT" dirty="0"/>
              <a:t>Ad esempio, per un  errore nel timo, durante la selezione dei linfociti in base al loro recettore.</a:t>
            </a:r>
          </a:p>
          <a:p>
            <a:r>
              <a:rPr lang="it-IT" dirty="0"/>
              <a:t>Normalmente nel timo</a:t>
            </a:r>
          </a:p>
          <a:p>
            <a:pPr marL="285750" indent="-285750">
              <a:buFontTx/>
              <a:buChar char="-"/>
            </a:pPr>
            <a:r>
              <a:rPr lang="it-IT" dirty="0"/>
              <a:t>Si formano miliardi di cloni linfocitari che hanno costruito per mezzo di ricombinazione un recettore unico e diverso. Questo fa sì che noi abbiamo teoricamente linfociti in grado di riconoscere qualsiasi molecola</a:t>
            </a:r>
          </a:p>
          <a:p>
            <a:pPr marL="285750" indent="-285750">
              <a:buFontTx/>
              <a:buChar char="-"/>
            </a:pPr>
            <a:r>
              <a:rPr lang="it-IT" dirty="0"/>
              <a:t>Devono essere eliminati il linfociti che in seguito alla ricombinazione hanno costruito recettori in grado di riconoscere molecole dell’organismo stesso (self)</a:t>
            </a:r>
          </a:p>
          <a:p>
            <a:pPr marL="285750" indent="-285750">
              <a:buFontTx/>
              <a:buChar char="-"/>
            </a:pPr>
            <a:r>
              <a:rPr lang="it-IT" dirty="0"/>
              <a:t>Il timo deve essere in grado di esporre anche molecole di cellule specializzate (come ormoni e recettori di cellule endocrine), in modo da riconoscere ed eliminare linfociti potenzialmente auto-reattivi. Il fattore di trascrizione AIRE (</a:t>
            </a:r>
            <a:r>
              <a:rPr lang="it-IT" dirty="0" err="1"/>
              <a:t>AutoImmuneREgulator</a:t>
            </a:r>
            <a:r>
              <a:rPr lang="it-IT" dirty="0"/>
              <a:t>) induce l’espressione nel timo degli antigeni delle cellule periferiche. </a:t>
            </a:r>
          </a:p>
        </p:txBody>
      </p:sp>
    </p:spTree>
    <p:extLst>
      <p:ext uri="{BB962C8B-B14F-4D97-AF65-F5344CB8AC3E}">
        <p14:creationId xmlns:p14="http://schemas.microsoft.com/office/powerpoint/2010/main" val="4138117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1E2F761-CD7F-40A2-A4B6-DEB3927F5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52" y="1988840"/>
            <a:ext cx="4280711" cy="423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A3C476-CBD6-4EC0-A06F-CEA425B6DFE4}"/>
              </a:ext>
            </a:extLst>
          </p:cNvPr>
          <p:cNvSpPr txBox="1"/>
          <p:nvPr/>
        </p:nvSpPr>
        <p:spPr>
          <a:xfrm>
            <a:off x="611560" y="6381328"/>
            <a:ext cx="4436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u="none" strike="noStrike" dirty="0">
                <a:solidFill>
                  <a:srgbClr val="0C7DBB"/>
                </a:solidFill>
                <a:effectLst/>
                <a:latin typeface="NexusSans"/>
                <a:hlinkClick r:id="rId3" tooltip="Persistent link using digital object identifier"/>
              </a:rPr>
              <a:t>https://doi.org/10.1016/j.celrep.2013.08.038</a:t>
            </a:r>
            <a:endParaRPr lang="it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41ACE9-47EB-4A02-8B51-41F0777CF9BA}"/>
              </a:ext>
            </a:extLst>
          </p:cNvPr>
          <p:cNvSpPr txBox="1"/>
          <p:nvPr/>
        </p:nvSpPr>
        <p:spPr>
          <a:xfrm>
            <a:off x="467544" y="332656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ASPETTI DELLE MALATTIE IMMUNOPATOLOGICHE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7C3FE9-46E1-40DD-A6A3-5884620C4BB5}"/>
              </a:ext>
            </a:extLst>
          </p:cNvPr>
          <p:cNvSpPr txBox="1"/>
          <p:nvPr/>
        </p:nvSpPr>
        <p:spPr>
          <a:xfrm>
            <a:off x="467544" y="812058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Se manca AIRE, non si sviluppa la tolleranza verso molte molecole periferiche e il sistema immunitario distruggerà gli organi verso cui non è stata sviluppata tolleranza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4F231-81F9-4BDA-B8B2-EE73D50EEAC5}"/>
              </a:ext>
            </a:extLst>
          </p:cNvPr>
          <p:cNvSpPr txBox="1"/>
          <p:nvPr/>
        </p:nvSpPr>
        <p:spPr>
          <a:xfrm>
            <a:off x="5581487" y="1988840"/>
            <a:ext cx="32210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La malattia dovuta al difetto di AIRE si chiama </a:t>
            </a:r>
            <a:r>
              <a:rPr lang="it-IT" sz="2000" b="1" dirty="0"/>
              <a:t>APECED</a:t>
            </a:r>
          </a:p>
          <a:p>
            <a:r>
              <a:rPr lang="it-IT" sz="2000" dirty="0"/>
              <a:t>E’ una malattia ereditaria recessiva con attacco autoimmune contro paratiroidi, surrene, fegato e altri organi</a:t>
            </a:r>
          </a:p>
          <a:p>
            <a:endParaRPr lang="it-IT" sz="2000" dirty="0"/>
          </a:p>
          <a:p>
            <a:r>
              <a:rPr lang="it-IT" sz="2000" dirty="0"/>
              <a:t>Ci sono altri difetti congeniti della tolleranza immunitaria con vari tipi di meccanismi, che posso avere allo stesso modo manifestazioni autoimmunitarie multiple</a:t>
            </a:r>
          </a:p>
        </p:txBody>
      </p:sp>
    </p:spTree>
    <p:extLst>
      <p:ext uri="{BB962C8B-B14F-4D97-AF65-F5344CB8AC3E}">
        <p14:creationId xmlns:p14="http://schemas.microsoft.com/office/powerpoint/2010/main" val="2978733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2BE7ED-BD10-476D-8592-E405F0371751}"/>
              </a:ext>
            </a:extLst>
          </p:cNvPr>
          <p:cNvSpPr txBox="1"/>
          <p:nvPr/>
        </p:nvSpPr>
        <p:spPr>
          <a:xfrm>
            <a:off x="467544" y="332656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ASPETTI DELLE MALATTIE IMMUNOPATOLOGICHE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AF5F8A-2CD0-4778-9339-2D46C999C49D}"/>
              </a:ext>
            </a:extLst>
          </p:cNvPr>
          <p:cNvSpPr txBox="1"/>
          <p:nvPr/>
        </p:nvSpPr>
        <p:spPr>
          <a:xfrm>
            <a:off x="467544" y="1052736"/>
            <a:ext cx="7776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Non sempre il problema è nella tolleranza nel timo. La maggior parte delle malattie autoimmuni hanno una causa multifattoriale</a:t>
            </a:r>
          </a:p>
          <a:p>
            <a:endParaRPr lang="it-IT" sz="2400" dirty="0"/>
          </a:p>
          <a:p>
            <a:r>
              <a:rPr lang="it-IT" sz="2400" dirty="0"/>
              <a:t>Le infezioni sono tra i principali fattori ambientali in grado di indurre in errore il sistema immunitario e, in particolari condizioni causare una malattia autoimmunitaria</a:t>
            </a:r>
          </a:p>
        </p:txBody>
      </p:sp>
      <p:pic>
        <p:nvPicPr>
          <p:cNvPr id="2050" name="Picture 2" descr="Acute rheumatic heart disease is the best example of molecular mimicry....  | Download Scientific Diagram">
            <a:extLst>
              <a:ext uri="{FF2B5EF4-FFF2-40B4-BE49-F238E27FC236}">
                <a16:creationId xmlns:a16="http://schemas.microsoft.com/office/drawing/2014/main" id="{14471C6F-DB43-42D9-A19A-00C518086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88807"/>
            <a:ext cx="504877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7FDB89-48CB-40D4-B917-5DEB63544928}"/>
              </a:ext>
            </a:extLst>
          </p:cNvPr>
          <p:cNvSpPr txBox="1"/>
          <p:nvPr/>
        </p:nvSpPr>
        <p:spPr>
          <a:xfrm>
            <a:off x="5868144" y="3789040"/>
            <a:ext cx="28083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ESEMPIO:</a:t>
            </a:r>
          </a:p>
          <a:p>
            <a:r>
              <a:rPr lang="it-IT" dirty="0"/>
              <a:t>Nella </a:t>
            </a:r>
            <a:r>
              <a:rPr lang="it-IT" b="1" dirty="0"/>
              <a:t>febbre reumatica </a:t>
            </a:r>
            <a:r>
              <a:rPr lang="it-IT" dirty="0"/>
              <a:t>(o reumatismo articolare acuto), gli anticorpi prodotti contro particolari ceppi di streptococco reagiscono anche contro proteine del cuore, causandone l’infiammazione</a:t>
            </a:r>
          </a:p>
        </p:txBody>
      </p:sp>
    </p:spTree>
    <p:extLst>
      <p:ext uri="{BB962C8B-B14F-4D97-AF65-F5344CB8AC3E}">
        <p14:creationId xmlns:p14="http://schemas.microsoft.com/office/powerpoint/2010/main" val="18119921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2269</Words>
  <Application>Microsoft Office PowerPoint</Application>
  <PresentationFormat>On-screen Show (4:3)</PresentationFormat>
  <Paragraphs>354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Algerian</vt:lpstr>
      <vt:lpstr>Arial</vt:lpstr>
      <vt:lpstr>Calibri</vt:lpstr>
      <vt:lpstr>NexusSans</vt:lpstr>
      <vt:lpstr>Noteworthy Light</vt:lpstr>
      <vt:lpstr>Times New Roman</vt:lpstr>
      <vt:lpstr>Wingdings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PCR</vt:lpstr>
      <vt:lpstr>Modificazioni della VES</vt:lpstr>
      <vt:lpstr>Velocità di eritrosedimentazione (VES)</vt:lpstr>
      <vt:lpstr>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2015-09-19T12:14:38Z</dcterms:created>
  <dcterms:modified xsi:type="dcterms:W3CDTF">2022-03-12T17:45:59Z</dcterms:modified>
</cp:coreProperties>
</file>